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3D7E9-5104-44ED-8870-53C2A8FC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56BC3-8BBB-4E1C-9D32-2A7CA039A1A5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A1B08-C0F9-4D5A-A78D-2B78BE96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AAE2E-FB7D-4544-9BE9-002AC67A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AAB73-8260-437E-A7AC-C4BAE0E31C8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606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77B05-2A50-4A1D-8447-F1EFA20DF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EF16C-4706-47D3-9706-FB69063436B4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284AB-E14C-4A8C-BCE3-A27F9DF6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05E94-5929-4E50-9CB8-69E3857F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E109AD-E6C5-4A08-9C38-6318633C76B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795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6256D-6240-4114-A2F3-76BAD77B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BFAD1-C685-4912-81F0-298BDDA56B34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4F69D-57E4-42D5-BEBE-4F9A44A1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C37AF-3A55-45E5-A6A1-349C5D41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43391F-CEE2-45A0-884F-80BDD42ADA7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295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75B89-BB08-4088-BDF1-289FD189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33EC3-1738-4D71-89B7-9690044E1D13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112D1-A364-46EE-9469-7D7C942F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61BDB-3841-47AF-A8BF-909F376E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B1158-0151-4532-A1EF-1F593C1DB3A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97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73454-6BDD-4389-9483-414FC609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62C9B-4344-4255-A46F-8384399061BF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40FB2C-BA80-45E5-80C5-4781C4A0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04975-249F-4160-9AC6-5BA4558D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5C026D-3464-4475-848E-3EEE12845C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932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E2F9226-DCFD-46FB-B37B-01107008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5BE07-982F-4E4B-993E-F353D4E952DA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93EBFB0-E55C-4281-9D90-3C641F87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4508E8C-65E9-4411-A150-9F53C801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07FB6-E6A5-43E2-B663-02400B41BC3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CE3AA02-052A-4784-8C3F-4DDBB72E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E7857-D59B-403E-94BC-D11F9B1DF816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C2CB245-9512-4523-BF21-DBA1038D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B3F9DFC-DC45-4748-91A7-1E2BC735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81438-2D93-4AE9-971D-F4A33D4C0CE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36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1EF2DF7-9CFF-4EB6-B539-18863C1D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4D06A-FD15-46F7-B5FE-23E04EF4F3F5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CB50C4F-D20E-4CE0-A9EA-13838462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1C6BCBB-F759-4322-A1C6-4D1F6473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989CA-F256-4D4C-8635-AC9BF81C902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402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5E99785-066B-4D7F-A002-23FDA73E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61748-7165-4BD4-A69D-7BF8DF58D569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B01B8AF1-A2BF-4363-A70F-F3FB8AED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CEE8CA2-5648-46FF-90F9-B19C565D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DC756A-DC34-489C-B0EC-35D8BB361C9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828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6266654-B784-47F0-9F11-94B9C2AD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E0D16-00A5-4605-A66B-A4AD30C44A9E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94F4CEE-9945-4DE7-92D1-8660D503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B054F7B-CDF4-4711-A3E4-A26C2B13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81DEC-622B-4B6A-9C5E-72E224FB582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02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EE95F9C-7D00-47CE-809A-DC7DA31A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65F80-7F2B-41C8-A694-D486ED343E36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3A842BA-811C-4B6B-ACE1-562510D1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239D781-AFF8-4583-8C7A-FAEDCB43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8FEF83-80B2-402B-8A5F-D6E916B24FB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30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9AC2578-8875-452D-A3FE-575A17AF98A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9FECD2AA-FB29-47AD-B58B-DDC7F312B8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EDB21-1415-4EB1-BCD6-131BC83F1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4BC67EF-B79F-46FF-BACC-907B2ED8024D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D54F85-8F04-439E-9F88-C5D1DCDF7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04BF8-68A8-4582-9419-D4EA0C990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1CF2644-CCF8-4E90-A36D-131AB911FA8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2" descr="G:\科大\宣传部\PPT\PPT-1副本.jpg">
            <a:extLst>
              <a:ext uri="{FF2B5EF4-FFF2-40B4-BE49-F238E27FC236}">
                <a16:creationId xmlns:a16="http://schemas.microsoft.com/office/drawing/2014/main" id="{5A87C803-053C-4A6A-935D-B64409863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>
            <a:extLst>
              <a:ext uri="{FF2B5EF4-FFF2-40B4-BE49-F238E27FC236}">
                <a16:creationId xmlns:a16="http://schemas.microsoft.com/office/drawing/2014/main" id="{D1C3E1E7-6983-4A1A-9771-45B9C30CA75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4213" y="1557338"/>
            <a:ext cx="7772400" cy="14700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A0CDDDE9-D4F5-4344-B6BC-71624CEC770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403350" y="4437063"/>
            <a:ext cx="6440488" cy="769937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1副本.jpg">
            <a:extLst>
              <a:ext uri="{FF2B5EF4-FFF2-40B4-BE49-F238E27FC236}">
                <a16:creationId xmlns:a16="http://schemas.microsoft.com/office/drawing/2014/main" id="{14128F7A-3D89-443C-8EC8-1F334D4B3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5">
            <a:extLst>
              <a:ext uri="{FF2B5EF4-FFF2-40B4-BE49-F238E27FC236}">
                <a16:creationId xmlns:a16="http://schemas.microsoft.com/office/drawing/2014/main" id="{DDAEA0C0-D761-4E40-8AD5-82EA3D96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638" y="333375"/>
            <a:ext cx="4475162" cy="574675"/>
          </a:xfrm>
        </p:spPr>
        <p:txBody>
          <a:bodyPr/>
          <a:lstStyle/>
          <a:p>
            <a:endParaRPr lang="zh-CN" altLang="en-US" sz="4000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0F1CEAB5-3501-45C3-91B8-45963102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Calibri</vt:lpstr>
      <vt:lpstr>宋体</vt:lpstr>
      <vt:lpstr>Arial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cyf</dc:creator>
  <cp:lastModifiedBy>admin</cp:lastModifiedBy>
  <cp:revision>4</cp:revision>
  <dcterms:modified xsi:type="dcterms:W3CDTF">2022-03-08T15:19:35Z</dcterms:modified>
</cp:coreProperties>
</file>