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1" autoAdjust="0"/>
    <p:restoredTop sz="94660"/>
  </p:normalViewPr>
  <p:slideViewPr>
    <p:cSldViewPr>
      <p:cViewPr varScale="1">
        <p:scale>
          <a:sx n="108" d="100"/>
          <a:sy n="108" d="100"/>
        </p:scale>
        <p:origin x="18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98E54-893A-4CAA-9784-EB19F8FB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67609-E175-46E6-A840-8AAA299A0022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774A9-C976-4614-B65D-4123D228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37EB0-AC20-4EAA-817A-4CCC1356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1189C-C7DF-42E1-89A9-B4EF9CF2A4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6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960C7-2DC3-414F-90B2-5C4A0402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8AA7C-41EB-4301-AFCA-69045CEC5EBD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272D3-AEE8-4EBA-940D-F28EF4DC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EA0BBF-DCD9-4E59-8929-407A2A50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AEAC9-5B99-41F3-9660-CCA54AD1F08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B99ED4-BD00-443F-8D96-D68993A1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9014D-3C24-479D-ACDA-1B9F20CD68AA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82934-FC00-4DE1-9BEE-92B002F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82C4F-2C60-4F26-983E-12BFAF3B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39F45-EDC0-4230-8D03-0FC87C3503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3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47B44-F698-4845-9EFF-C655DD03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D6459-000E-4453-A668-E74BD043E363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37720-69E9-406C-8160-F4D812D0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FC6BB-2FF3-4B2F-8DCA-9BF07BFE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27C40-134E-4F52-860A-222841725F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2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261FF-4367-4A69-B787-81EA7460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BCAF1-92E0-4649-8681-5C21178676ED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6FB0F-558F-450B-8D1D-AA4CC91A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93B78-AC42-436A-8285-0B4C4073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05871-A405-44B9-A487-C7473BFEC3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F997605-9E09-436F-9648-58EF1D53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F0C8-D14F-4173-9049-1B9E2F003403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7365266-1632-47BC-9253-B134B46F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2EF239A-00DB-4C57-89E5-B846279D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7CE96-31FD-487E-A7B2-84871109C96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2987487-DFC0-4F2D-902D-52BFE3B2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6346D-1399-4B22-A505-95BFC79A920C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8082685-1374-4F78-8B99-20611F91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163917-0410-4093-B1D8-E34D757D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2B507-98A4-4C59-ABFE-53A0D90374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0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38E8D45-14B8-45F1-B5A5-824B3252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A7F93-EA5A-4F48-8E8E-A8290A9D0640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326F7E8-BB4F-4D03-8145-3A212DC6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A0443F4-3E03-4010-8948-52BFFA75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FD172-7F16-497C-82FD-F5E4401CD4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1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9D87E8A5-7F90-48AB-9B03-8C46BBC8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525A4B-55C3-4758-9B58-00460ACFC8AE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67FEB43-E3AC-48FC-B212-ECE012F2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121172B-46A4-4E7B-9357-BDA1EBF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E3F2D-9A23-4C0D-BBF0-D541AC237C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D6EA611-DC67-42C9-9A86-F8167ACD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A9383-573F-4490-8265-D568BE11ADBD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4CE391E-FA80-4ADB-9A18-6304A0BF3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519E8FB-D9F1-49F9-A3F2-34980BDA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A461C-6125-4B76-97D1-CA56BD2519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7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4342AB-CC69-47C9-B2FC-7B280DBD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30FED-883A-45BC-868B-B7FCA86917F7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590FA52-A546-4ADF-AF50-7DE1D28A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D8D673E-867D-496B-8B7D-74BB51F3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9932E-A3ED-44D7-9684-722EF10E776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2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0167907-36B2-4C35-9437-7B623FA1F3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799069D-D5B5-4DFF-A546-4ADAECA780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BD850-3B80-4F98-ACC0-C5C7F6E0D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19D36F2-E951-4336-B8DB-89F844A65C92}" type="datetimeFigureOut">
              <a:rPr lang="zh-CN" altLang="en-US"/>
              <a:pPr>
                <a:defRPr/>
              </a:pPr>
              <a:t>2022/3/8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5DA7E-59AE-4085-BEAA-28081031F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DE2DC4-F4E2-45D7-A50E-26B89A9FB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F1111F0-907E-43C9-ABBF-8F3C28B1675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科大\宣传部\PPT\PPT-2副本.jpg">
            <a:extLst>
              <a:ext uri="{FF2B5EF4-FFF2-40B4-BE49-F238E27FC236}">
                <a16:creationId xmlns:a16="http://schemas.microsoft.com/office/drawing/2014/main" id="{AD02AD6E-E58E-4725-A548-A4ED761CF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>
            <a:extLst>
              <a:ext uri="{FF2B5EF4-FFF2-40B4-BE49-F238E27FC236}">
                <a16:creationId xmlns:a16="http://schemas.microsoft.com/office/drawing/2014/main" id="{87415B9F-A9B7-4567-A65B-66060BA1332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84213" y="1628775"/>
            <a:ext cx="7772400" cy="14700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2028F23-F95A-4C44-8770-10D0C45C933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03350" y="4437063"/>
            <a:ext cx="6400800" cy="985837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科大\宣传部\PPT\PPT-2副本.jpg">
            <a:extLst>
              <a:ext uri="{FF2B5EF4-FFF2-40B4-BE49-F238E27FC236}">
                <a16:creationId xmlns:a16="http://schemas.microsoft.com/office/drawing/2014/main" id="{1E369E59-2208-4460-8FD5-9A78B7733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5">
            <a:extLst>
              <a:ext uri="{FF2B5EF4-FFF2-40B4-BE49-F238E27FC236}">
                <a16:creationId xmlns:a16="http://schemas.microsoft.com/office/drawing/2014/main" id="{96DCD6CE-401B-40A9-BFAD-E749B312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0" y="274638"/>
            <a:ext cx="3889375" cy="706437"/>
          </a:xfrm>
        </p:spPr>
        <p:txBody>
          <a:bodyPr/>
          <a:lstStyle/>
          <a:p>
            <a:endParaRPr lang="zh-CN" altLang="en-US" sz="4000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D52193C9-0381-4C0F-AE3C-4E1A35A6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18488" cy="4205288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Calibri</vt:lpstr>
      <vt:lpstr>宋体</vt:lpstr>
      <vt:lpstr>Arial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cyf</dc:creator>
  <cp:lastModifiedBy>admin</cp:lastModifiedBy>
  <cp:revision>5</cp:revision>
  <dcterms:modified xsi:type="dcterms:W3CDTF">2022-03-08T15:19:49Z</dcterms:modified>
</cp:coreProperties>
</file>