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4660"/>
  </p:normalViewPr>
  <p:slideViewPr>
    <p:cSldViewPr>
      <p:cViewPr varScale="1">
        <p:scale>
          <a:sx n="108" d="100"/>
          <a:sy n="108" d="100"/>
        </p:scale>
        <p:origin x="18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D424C-752E-434F-B866-59A384F4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1204-751D-4622-8ACE-43EA3E26D2B2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0D8D1-3A02-4266-90B8-B1847D7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B19F5-44C2-4EF1-BA1B-0A671E3C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0F08E-C65A-4F25-8FD8-77BEB84D2F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8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A9A8D-2E4F-46B9-A134-E65DA8C0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487D4-B36F-44C5-8866-ABE9C5D62B0C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897CF-CF2B-439B-82D9-1CD3761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2052F-0672-450A-A979-35B878E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49AD0-8594-4461-9FF8-8B6150015B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5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04ADE-5737-46F4-86EF-578861F8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99F9E-6D1F-48F2-B3A5-6FE66B51835D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891C4-E95E-4A55-8D7D-E2A3E7D2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7C9E-B817-4338-A5CF-A58D72CF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E5878-2741-4E47-BFE8-D947103EB7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C656F-5B7E-4339-B1F6-097A09C5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6E41-5A62-4963-94CC-BD46A29CDE10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FEB24-760F-4F78-9800-BD6CB18E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C270A-5D5C-406A-A5A5-A516C735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EE0EC-3845-4C68-8E2A-1D3A545114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F0761-D0AA-45A6-9147-D7CF17E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D834A-941E-482B-94E0-A3BA70EDDA34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32F78-45EE-417E-B11E-527325C4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48A3F-F0C8-4637-A952-40DCA01E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6BA3-AAF8-4575-A8BC-4B807A965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3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DC1869E-7A86-4788-8DDB-727E198B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A878A-BA86-4E64-A7C0-7C891D9E8711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CCB0587-2A01-416E-8932-C1BAE932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76FC3F1-F1AF-41C1-911E-DF0CF8C0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A3681-E0E8-4884-9AD3-169A99CE8E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9384EAD-9EC0-4A0A-AB49-1AEAF2EF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9BC6-9D86-4BEC-A05A-C780E36B399F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EE0FEA6-8B48-416F-90E4-697A3785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9B4A3CE-173D-4262-B8EA-E3DBA3D5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55E70-357E-418D-8C6F-B89DB1713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0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6673B25-B75F-4310-88DA-2F61A47B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959D-0F2A-49DF-8496-23B36FDA394E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DC60C03-873F-474B-AA3E-EB93F6C5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3838B42-C2F6-4A97-8E0D-B79D5A72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08F71-D6C6-458D-A5CE-69B090EA51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9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D10BFD-482C-4F60-B32C-B0A9CE43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0755B-4149-472B-BA14-2E44CF5E3A0E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4AA6B34-39C2-4E37-A22F-58E7F088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4D2DED-5920-4174-9B28-EF4E2B94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79C6D-ED05-498A-B913-12CD9C7CDA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25A2F94-61F1-4A40-A0F8-BBC751A2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2CA7-A4BE-4952-B21F-F709549FFA28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A1F0082-CB26-4B74-B120-EA368F45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78DE69-4997-4720-B81D-32AC07FE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FF1D-0E52-4AAA-87AE-83AE7A88A9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7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4300676-C8D5-4F2B-A382-131527A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08BA6-E534-4D06-9354-2182ED04AA3C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666308E-9EA2-4BC3-97F1-55120D0F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E4EB740-25A4-4324-9607-757679E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28838-992E-4490-90CF-0AB2E12FF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7565132-9839-4B96-8E74-1438F1CD2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C545377-F019-4A02-B0A3-E6B2B52BE5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E2A11-181F-482D-87E1-46C1F989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65F0DA-C5DA-4E3A-BC6C-AB16C56B0482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C5CCD-63C2-419D-9395-E4CA01E1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AD996-B2F7-4613-A0F5-3ED1B0C62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DD694FF-E875-4597-9995-FAD3115665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科大\宣传部\PPT\PPT-4副本.jpg">
            <a:extLst>
              <a:ext uri="{FF2B5EF4-FFF2-40B4-BE49-F238E27FC236}">
                <a16:creationId xmlns:a16="http://schemas.microsoft.com/office/drawing/2014/main" id="{41AA16D6-C05F-425B-8146-32DCCA6B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>
            <a:extLst>
              <a:ext uri="{FF2B5EF4-FFF2-40B4-BE49-F238E27FC236}">
                <a16:creationId xmlns:a16="http://schemas.microsoft.com/office/drawing/2014/main" id="{6FA4407D-FE7A-45C5-8DC1-74B7411F65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3850" y="1125538"/>
            <a:ext cx="7772400" cy="14700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0B63C111-77EA-4BF8-85EC-C36BC38DA4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6013" y="4508500"/>
            <a:ext cx="6337300" cy="8159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科大\宣传部\PPT\PPT-4副本.jpg">
            <a:extLst>
              <a:ext uri="{FF2B5EF4-FFF2-40B4-BE49-F238E27FC236}">
                <a16:creationId xmlns:a16="http://schemas.microsoft.com/office/drawing/2014/main" id="{0224A522-FB63-4819-84BE-6D59B16F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>
            <a:extLst>
              <a:ext uri="{FF2B5EF4-FFF2-40B4-BE49-F238E27FC236}">
                <a16:creationId xmlns:a16="http://schemas.microsoft.com/office/drawing/2014/main" id="{9EB6F8EF-136C-4FCB-B5B1-38D6BC41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49C7613-5EED-4C84-BC78-9E8D39DA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cyf</dc:creator>
  <cp:lastModifiedBy>admin</cp:lastModifiedBy>
  <cp:revision>7</cp:revision>
  <dcterms:modified xsi:type="dcterms:W3CDTF">2022-03-08T15:20:06Z</dcterms:modified>
</cp:coreProperties>
</file>