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4660"/>
  </p:normalViewPr>
  <p:slideViewPr>
    <p:cSldViewPr>
      <p:cViewPr varScale="1">
        <p:scale>
          <a:sx n="108" d="100"/>
          <a:sy n="108" d="100"/>
        </p:scale>
        <p:origin x="18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00543-5F0E-4A6B-BC6B-417AD63C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02C44-F5FF-4184-9AA2-8C18602DEE70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AA4DB-753A-488D-BD30-6FE181BF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439F7-D426-4642-8C2F-7AF35D95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A63C1-983A-49A4-8E50-26C9892E2AB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35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E8CF5-9D39-4852-A022-499FEB5F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47B91-96D9-4BAE-A396-A5CA1E32B4F6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E8005-3523-47D8-8779-155A6E72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812C3-8CC1-4729-AED5-0DEC06CE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5196E-5EEB-49D2-B99B-F5345D5923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6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20A2B-1B73-4DB4-8E9D-B2C7AA73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F66A9-DD75-4BCB-A5BE-D53BB1F05FD8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B34DE-2EF0-495D-A756-6A3E264E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28DE3-7B8B-4717-8FF3-34CA548B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79AA7-2BDD-44ED-B48B-26121A8654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00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21328-7B81-4E45-8BF6-F5952508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BA8F-F9EC-4EA0-A064-1BF4198DCE45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27BFA-B814-4499-A8F4-3B967ADF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9EA7E-2278-41CC-9A40-C9026DF0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14528-0B0A-430B-BD44-C20CA01E4D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7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0797A-1BF4-483B-A5B9-5EB2715B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A529A-6D91-4D36-9F61-07CAA9357B29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67B70-9E1F-4EE7-B0C0-61486C78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20B1D-FC11-47F1-8AA2-E958C032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080DD-0322-45A0-A22C-5ECFC01FF6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04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627E8F5-B01F-498C-BFDB-1FCCD36C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3F96B-3A56-456B-AA77-2545DBB2B3DF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342AF34-73EB-4CCE-AB6F-F82AEF1B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5CB041C-4E48-4E40-A841-BB1DD05B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4D10B-4CEA-4F56-8BE1-01BD9A024F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97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68C5354-1575-4E23-8FC7-AA49390A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BEC58-F523-4B0E-886B-9AAF10C92669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D8C27B9-3718-415B-A671-63B50D1C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DEDE6AA-77F6-4654-9690-81F36BB2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12E6E-8110-49D1-A53B-25454A3F315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ADBDEFF-F2DC-41E1-A3D0-39AAE5B5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C56B6-22F5-46B2-80AA-0F8E5F6158AC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FED8BF7-C28F-4D22-A694-3456EC34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C2EF4FD-E3B7-4728-8D80-CD8252EC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B68EA-DCB2-4D03-9A80-DB8C72B4171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1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03EA2EA3-5B90-42EA-9012-CB78F989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828A4-5469-4F64-9871-45A0F2F27499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21159C9-EE62-472D-B096-85813820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B0453DA-3245-4F27-8836-80062ACB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9D45E2-8C34-46F5-B50B-53E9491A290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9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4989DCD-5CB0-42E2-9859-1803AB04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1A6A5-1966-4BB8-BFEB-C6775E029DF2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AC9A0D-AD31-4535-A379-58C832D6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5116C2-E782-4F1F-B604-8115082E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5DD978-2FF6-45D0-9EDF-B97017C983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2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A408319-6C8E-43F0-AF81-3B3853F1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3A66E-9EA5-46AB-92AD-B380DCA31652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9A00B99-4527-4020-AB17-1E0AF41C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B5ECCC9-4333-41D8-8011-1A35835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84716-BB12-481F-9F6E-AEDB085714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28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B439E722-6B2E-43D0-9897-CAC3E318F01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7C34960-F0FE-4E34-9C9C-A5C9B942D6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E2436-F19E-4DF2-8E4D-8120AA712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76DD5C7-BE86-4CA0-B4DB-E8112BF6130F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54131-FF80-48EC-B8D3-1C19EBA8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D2A0A-DBE3-497A-92E1-B408B8937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57E71EA-949A-44CF-A4D2-613C59330CE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科大\宣传部\PPT\PPT-5副本.jpg">
            <a:extLst>
              <a:ext uri="{FF2B5EF4-FFF2-40B4-BE49-F238E27FC236}">
                <a16:creationId xmlns:a16="http://schemas.microsoft.com/office/drawing/2014/main" id="{7250EEAA-A75E-4080-AE84-ABF69242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E4F4B3C7-351F-4E3D-84AD-A42FDE1D2FF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5650" y="1557338"/>
            <a:ext cx="7772400" cy="14700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C7EAC57-C553-47DC-A78F-EC1897C16D9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76375" y="4652963"/>
            <a:ext cx="6400800" cy="696912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5副本.jpg">
            <a:extLst>
              <a:ext uri="{FF2B5EF4-FFF2-40B4-BE49-F238E27FC236}">
                <a16:creationId xmlns:a16="http://schemas.microsoft.com/office/drawing/2014/main" id="{A90CCCD5-DA5A-4EE0-ADEF-56710625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>
            <a:extLst>
              <a:ext uri="{FF2B5EF4-FFF2-40B4-BE49-F238E27FC236}">
                <a16:creationId xmlns:a16="http://schemas.microsoft.com/office/drawing/2014/main" id="{794434CB-D917-4F5B-B333-E86AB3C1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06437"/>
          </a:xfrm>
        </p:spPr>
        <p:txBody>
          <a:bodyPr/>
          <a:lstStyle/>
          <a:p>
            <a:endParaRPr lang="zh-CN" altLang="en-US" sz="4000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48A2A73-5128-48B0-A017-EB4B44C27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cyf</dc:creator>
  <cp:lastModifiedBy>admin</cp:lastModifiedBy>
  <cp:revision>9</cp:revision>
  <dcterms:modified xsi:type="dcterms:W3CDTF">2022-03-08T15:20:18Z</dcterms:modified>
</cp:coreProperties>
</file>