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5435" autoAdjust="0"/>
  </p:normalViewPr>
  <p:slideViewPr>
    <p:cSldViewPr snapToGrid="0">
      <p:cViewPr varScale="1">
        <p:scale>
          <a:sx n="61" d="100"/>
          <a:sy n="61" d="100"/>
        </p:scale>
        <p:origin x="4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11F28-7843-4DAE-BE04-8465BE35A47B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0E38-58FC-4378-AB1F-4308A889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7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6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6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r>
              <a:rPr lang="zh-CN" altLang="en-US" dirty="0" smtClean="0"/>
              <a:t>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342892" indent="0" algn="ctr">
              <a:buNone/>
              <a:defRPr sz="1650"/>
            </a:lvl2pPr>
            <a:lvl3pPr marL="685783" indent="0" algn="ctr">
              <a:buNone/>
              <a:defRPr sz="165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39542" y="5417975"/>
            <a:ext cx="2146046" cy="285824"/>
            <a:chOff x="8729725" y="4570716"/>
            <a:chExt cx="3587750" cy="477838"/>
          </a:xfrm>
          <a:solidFill>
            <a:schemeClr val="bg2">
              <a:lumMod val="60000"/>
              <a:lumOff val="40000"/>
              <a:alpha val="5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5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400" y="758952"/>
            <a:ext cx="7222744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2042160"/>
            <a:ext cx="7222744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69094" indent="-335747">
              <a:buFont typeface="Wingdings" panose="05000000000000000000" pitchFamily="2" charset="2"/>
              <a:buChar char="n"/>
              <a:defRPr sz="2700">
                <a:solidFill>
                  <a:schemeClr val="tx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927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40" y="948906"/>
            <a:ext cx="7746160" cy="541227"/>
          </a:xfrm>
          <a:prstGeom prst="rect">
            <a:avLst/>
          </a:prstGeom>
        </p:spPr>
        <p:txBody>
          <a:bodyPr anchor="t"/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40" y="1691327"/>
            <a:ext cx="7746160" cy="4488814"/>
          </a:xfrm>
          <a:prstGeom prst="rect">
            <a:avLst/>
          </a:prstGeom>
        </p:spPr>
        <p:txBody>
          <a:bodyPr>
            <a:normAutofit/>
          </a:bodyPr>
          <a:lstStyle>
            <a:lvl1pPr marL="202401" indent="-202401">
              <a:lnSpc>
                <a:spcPct val="120000"/>
              </a:lnSpc>
              <a:buFont typeface="微软雅黑" panose="020B0503020204020204" pitchFamily="34" charset="-122"/>
              <a:buChar char="▪"/>
              <a:defRPr sz="2700"/>
            </a:lvl1pPr>
            <a:lvl2pPr marL="405994" indent="-200020">
              <a:lnSpc>
                <a:spcPct val="120000"/>
              </a:lnSpc>
              <a:buFont typeface="微软雅黑" panose="020B0503020204020204" pitchFamily="34" charset="-122"/>
              <a:buChar char="▫"/>
              <a:defRPr sz="2400"/>
            </a:lvl2pPr>
            <a:lvl3pPr marL="603632" indent="-192876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3pPr>
            <a:lvl4pPr marL="806034" indent="-189305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4pPr>
            <a:lvl5pPr marL="1009625" indent="-186924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4"/>
            <a:ext cx="155276" cy="986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496" y="503154"/>
            <a:ext cx="7745624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92847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4540" y="1691327"/>
            <a:ext cx="7746160" cy="4488814"/>
          </a:xfrm>
          <a:prstGeom prst="rect">
            <a:avLst/>
          </a:prstGeom>
        </p:spPr>
        <p:txBody>
          <a:bodyPr>
            <a:normAutofit/>
          </a:bodyPr>
          <a:lstStyle>
            <a:lvl1pPr marL="202401" indent="-202401">
              <a:lnSpc>
                <a:spcPct val="120000"/>
              </a:lnSpc>
              <a:buFont typeface="微软雅黑" panose="020B0503020204020204" pitchFamily="34" charset="-122"/>
              <a:buChar char="▪"/>
              <a:defRPr sz="2700"/>
            </a:lvl1pPr>
            <a:lvl2pPr marL="405994" indent="-200020">
              <a:lnSpc>
                <a:spcPct val="120000"/>
              </a:lnSpc>
              <a:buFont typeface="微软雅黑" panose="020B0503020204020204" pitchFamily="34" charset="-122"/>
              <a:buChar char="▫"/>
              <a:defRPr sz="2400"/>
            </a:lvl2pPr>
            <a:lvl3pPr marL="603632" indent="-192876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3pPr>
            <a:lvl4pPr marL="806034" indent="-189305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4pPr>
            <a:lvl5pPr marL="1009625" indent="-186924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1" y="503154"/>
            <a:ext cx="155276" cy="986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4540" y="948906"/>
            <a:ext cx="7746160" cy="541227"/>
          </a:xfrm>
          <a:prstGeom prst="rect">
            <a:avLst/>
          </a:prstGeom>
        </p:spPr>
        <p:txBody>
          <a:bodyPr anchor="t"/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758952"/>
            <a:ext cx="7279894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0" y="4800600"/>
            <a:ext cx="7279894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82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8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4"/>
            <a:ext cx="9144000" cy="68579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78" y="6172205"/>
            <a:ext cx="7486650" cy="68579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9144000" cy="617220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4" y="1044180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80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231474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1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6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0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5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59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4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点击此处编辑主标题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编辑副标题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讨论第一个议程</a:t>
            </a:r>
            <a:endParaRPr lang="en-US" altLang="zh-CN" smtClean="0"/>
          </a:p>
          <a:p>
            <a:r>
              <a:rPr lang="zh-CN" altLang="en-US" smtClean="0"/>
              <a:t>这里是第二个议程</a:t>
            </a:r>
            <a:endParaRPr lang="en-US" altLang="zh-CN" smtClean="0"/>
          </a:p>
          <a:p>
            <a:r>
              <a:rPr lang="zh-CN" altLang="en-US" smtClean="0"/>
              <a:t>第三</a:t>
            </a:r>
            <a:endParaRPr lang="en-US" altLang="zh-CN" smtClean="0"/>
          </a:p>
          <a:p>
            <a:r>
              <a:rPr lang="zh-CN" altLang="en-US" smtClean="0"/>
              <a:t>更多议程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小节副标题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标题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2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图片标题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71875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5509" y="950337"/>
            <a:ext cx="1154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>
          <a:xfrm>
            <a:off x="8469630" y="6172205"/>
            <a:ext cx="6858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054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r>
              <a:rPr lang="en-US" altLang="zh-CN" smtClean="0"/>
              <a:t>	</a:t>
            </a:r>
            <a:r>
              <a:rPr lang="zh-CN" altLang="en-US" smtClean="0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8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42</Words>
  <Application>Microsoft Office PowerPoint</Application>
  <PresentationFormat>全屏显示(4:3)</PresentationFormat>
  <Paragraphs>23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微软雅黑 bold</vt:lpstr>
      <vt:lpstr>Arial</vt:lpstr>
      <vt:lpstr>Wingdings</vt:lpstr>
      <vt:lpstr>Wingdings 2</vt:lpstr>
      <vt:lpstr>View</vt:lpstr>
      <vt:lpstr>点击此处编辑主标题</vt:lpstr>
      <vt:lpstr>目录</vt:lpstr>
      <vt:lpstr>小节标题</vt:lpstr>
      <vt:lpstr>标题</vt:lpstr>
      <vt:lpstr>图片标题</vt:lpstr>
      <vt:lpstr>谢谢 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现代教育技术中心</cp:lastModifiedBy>
  <cp:revision>7</cp:revision>
  <dcterms:created xsi:type="dcterms:W3CDTF">2019-09-17T05:46:24Z</dcterms:created>
  <dcterms:modified xsi:type="dcterms:W3CDTF">2019-09-17T05:58:33Z</dcterms:modified>
</cp:coreProperties>
</file>