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7" r:id="rId4"/>
    <p:sldId id="264" r:id="rId5"/>
    <p:sldId id="261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80" autoAdjust="0"/>
  </p:normalViewPr>
  <p:slideViewPr>
    <p:cSldViewPr snapToGrid="0">
      <p:cViewPr>
        <p:scale>
          <a:sx n="150" d="100"/>
          <a:sy n="150" d="100"/>
        </p:scale>
        <p:origin x="252" y="3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44433-9894-4477-9B1E-61BBF47033A1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5BC43-7485-4F6C-86B9-BF93B86F3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15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g_right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>
          <a:xfrm>
            <a:off x="8128000" y="-2621"/>
            <a:ext cx="4064000" cy="6858000"/>
          </a:xfrm>
          <a:prstGeom prst="rect">
            <a:avLst/>
          </a:prstGeom>
        </p:spPr>
      </p:pic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bg_main_theme"/>
          <p:cNvSpPr/>
          <p:nvPr userDrawn="1"/>
        </p:nvSpPr>
        <p:spPr>
          <a:xfrm>
            <a:off x="312912" y="0"/>
            <a:ext cx="85974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ttern"/>
          <p:cNvSpPr/>
          <p:nvPr userDrawn="1"/>
        </p:nvSpPr>
        <p:spPr>
          <a:xfrm>
            <a:off x="312912" y="2951480"/>
            <a:ext cx="8597407" cy="3903899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16369" t="-11784" r="-7157" b="-994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main_board"/>
          <p:cNvGrpSpPr/>
          <p:nvPr userDrawn="1"/>
        </p:nvGrpSpPr>
        <p:grpSpPr>
          <a:xfrm>
            <a:off x="726440" y="1400452"/>
            <a:ext cx="8600440" cy="2709268"/>
            <a:chOff x="685800" y="1400452"/>
            <a:chExt cx="8600440" cy="2709268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4" name="矩形 13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513840"/>
              <a:ext cx="8600440" cy="2595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6089" y="2004459"/>
            <a:ext cx="7934411" cy="833633"/>
          </a:xfrm>
        </p:spPr>
        <p:txBody>
          <a:bodyPr anchor="ctr">
            <a:noAutofit/>
          </a:bodyPr>
          <a:lstStyle>
            <a:lvl1pPr algn="l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6089" y="2838092"/>
            <a:ext cx="7934411" cy="49061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单击以编辑副标题</a:t>
            </a:r>
            <a:endParaRPr lang="zh-CN" altLang="en-US" dirty="0"/>
          </a:p>
        </p:txBody>
      </p:sp>
      <p:sp>
        <p:nvSpPr>
          <p:cNvPr id="16" name="矩形 15"/>
          <p:cNvSpPr/>
          <p:nvPr userDrawn="1"/>
        </p:nvSpPr>
        <p:spPr>
          <a:xfrm>
            <a:off x="722384" y="2004459"/>
            <a:ext cx="233680" cy="7438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jwc_logo"/>
          <p:cNvGrpSpPr/>
          <p:nvPr userDrawn="1"/>
        </p:nvGrpSpPr>
        <p:grpSpPr>
          <a:xfrm>
            <a:off x="1146089" y="6242962"/>
            <a:ext cx="2293893" cy="305514"/>
            <a:chOff x="8729725" y="4570716"/>
            <a:chExt cx="3587750" cy="477838"/>
          </a:xfrm>
          <a:solidFill>
            <a:schemeClr val="bg1">
              <a:alpha val="50000"/>
            </a:schemeClr>
          </a:solidFill>
        </p:grpSpPr>
        <p:sp>
          <p:nvSpPr>
            <p:cNvPr id="18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53"/>
            <p:cNvSpPr>
              <a:spLocks noEditPoints="1"/>
            </p:cNvSpPr>
            <p:nvPr userDrawn="1"/>
          </p:nvSpPr>
          <p:spPr bwMode="auto">
            <a:xfrm>
              <a:off x="11687238" y="4692954"/>
              <a:ext cx="201613" cy="196850"/>
            </a:xfrm>
            <a:custGeom>
              <a:avLst/>
              <a:gdLst>
                <a:gd name="T0" fmla="*/ 109 w 136"/>
                <a:gd name="T1" fmla="*/ 93 h 131"/>
                <a:gd name="T2" fmla="*/ 126 w 136"/>
                <a:gd name="T3" fmla="*/ 131 h 131"/>
                <a:gd name="T4" fmla="*/ 68 w 136"/>
                <a:gd name="T5" fmla="*/ 131 h 131"/>
                <a:gd name="T6" fmla="*/ 93 w 136"/>
                <a:gd name="T7" fmla="*/ 93 h 131"/>
                <a:gd name="T8" fmla="*/ 73 w 136"/>
                <a:gd name="T9" fmla="*/ 71 h 131"/>
                <a:gd name="T10" fmla="*/ 44 w 136"/>
                <a:gd name="T11" fmla="*/ 82 h 131"/>
                <a:gd name="T12" fmla="*/ 72 w 136"/>
                <a:gd name="T13" fmla="*/ 85 h 131"/>
                <a:gd name="T14" fmla="*/ 44 w 136"/>
                <a:gd name="T15" fmla="*/ 100 h 131"/>
                <a:gd name="T16" fmla="*/ 38 w 136"/>
                <a:gd name="T17" fmla="*/ 129 h 131"/>
                <a:gd name="T18" fmla="*/ 14 w 136"/>
                <a:gd name="T19" fmla="*/ 119 h 131"/>
                <a:gd name="T20" fmla="*/ 31 w 136"/>
                <a:gd name="T21" fmla="*/ 117 h 131"/>
                <a:gd name="T22" fmla="*/ 3 w 136"/>
                <a:gd name="T23" fmla="*/ 104 h 131"/>
                <a:gd name="T24" fmla="*/ 31 w 136"/>
                <a:gd name="T25" fmla="*/ 89 h 131"/>
                <a:gd name="T26" fmla="*/ 31 w 136"/>
                <a:gd name="T27" fmla="*/ 80 h 131"/>
                <a:gd name="T28" fmla="*/ 33 w 136"/>
                <a:gd name="T29" fmla="*/ 69 h 131"/>
                <a:gd name="T30" fmla="*/ 0 w 136"/>
                <a:gd name="T31" fmla="*/ 75 h 131"/>
                <a:gd name="T32" fmla="*/ 14 w 136"/>
                <a:gd name="T33" fmla="*/ 58 h 131"/>
                <a:gd name="T34" fmla="*/ 35 w 136"/>
                <a:gd name="T35" fmla="*/ 49 h 131"/>
                <a:gd name="T36" fmla="*/ 1 w 136"/>
                <a:gd name="T37" fmla="*/ 37 h 131"/>
                <a:gd name="T38" fmla="*/ 25 w 136"/>
                <a:gd name="T39" fmla="*/ 25 h 131"/>
                <a:gd name="T40" fmla="*/ 7 w 136"/>
                <a:gd name="T41" fmla="*/ 14 h 131"/>
                <a:gd name="T42" fmla="*/ 25 w 136"/>
                <a:gd name="T43" fmla="*/ 0 h 131"/>
                <a:gd name="T44" fmla="*/ 37 w 136"/>
                <a:gd name="T45" fmla="*/ 14 h 131"/>
                <a:gd name="T46" fmla="*/ 53 w 136"/>
                <a:gd name="T47" fmla="*/ 24 h 131"/>
                <a:gd name="T48" fmla="*/ 75 w 136"/>
                <a:gd name="T49" fmla="*/ 7 h 131"/>
                <a:gd name="T50" fmla="*/ 70 w 136"/>
                <a:gd name="T51" fmla="*/ 38 h 131"/>
                <a:gd name="T52" fmla="*/ 84 w 136"/>
                <a:gd name="T53" fmla="*/ 0 h 131"/>
                <a:gd name="T54" fmla="*/ 92 w 136"/>
                <a:gd name="T55" fmla="*/ 26 h 131"/>
                <a:gd name="T56" fmla="*/ 133 w 136"/>
                <a:gd name="T57" fmla="*/ 37 h 131"/>
                <a:gd name="T58" fmla="*/ 45 w 136"/>
                <a:gd name="T59" fmla="*/ 36 h 131"/>
                <a:gd name="T60" fmla="*/ 38 w 136"/>
                <a:gd name="T61" fmla="*/ 24 h 131"/>
                <a:gd name="T62" fmla="*/ 45 w 136"/>
                <a:gd name="T63" fmla="*/ 36 h 131"/>
                <a:gd name="T64" fmla="*/ 71 w 136"/>
                <a:gd name="T65" fmla="*/ 48 h 131"/>
                <a:gd name="T66" fmla="*/ 44 w 136"/>
                <a:gd name="T67" fmla="*/ 57 h 131"/>
                <a:gd name="T68" fmla="*/ 58 w 136"/>
                <a:gd name="T69" fmla="*/ 56 h 131"/>
                <a:gd name="T70" fmla="*/ 90 w 136"/>
                <a:gd name="T71" fmla="*/ 37 h 131"/>
                <a:gd name="T72" fmla="*/ 111 w 136"/>
                <a:gd name="T73" fmla="*/ 3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6" h="131">
                  <a:moveTo>
                    <a:pt x="125" y="37"/>
                  </a:moveTo>
                  <a:cubicBezTo>
                    <a:pt x="122" y="59"/>
                    <a:pt x="117" y="78"/>
                    <a:pt x="109" y="93"/>
                  </a:cubicBezTo>
                  <a:cubicBezTo>
                    <a:pt x="116" y="104"/>
                    <a:pt x="124" y="113"/>
                    <a:pt x="136" y="119"/>
                  </a:cubicBezTo>
                  <a:cubicBezTo>
                    <a:pt x="132" y="122"/>
                    <a:pt x="128" y="127"/>
                    <a:pt x="126" y="131"/>
                  </a:cubicBezTo>
                  <a:cubicBezTo>
                    <a:pt x="116" y="125"/>
                    <a:pt x="107" y="116"/>
                    <a:pt x="100" y="106"/>
                  </a:cubicBezTo>
                  <a:cubicBezTo>
                    <a:pt x="92" y="116"/>
                    <a:pt x="82" y="125"/>
                    <a:pt x="68" y="131"/>
                  </a:cubicBezTo>
                  <a:cubicBezTo>
                    <a:pt x="67" y="128"/>
                    <a:pt x="63" y="122"/>
                    <a:pt x="60" y="119"/>
                  </a:cubicBezTo>
                  <a:cubicBezTo>
                    <a:pt x="75" y="113"/>
                    <a:pt x="85" y="104"/>
                    <a:pt x="93" y="93"/>
                  </a:cubicBezTo>
                  <a:cubicBezTo>
                    <a:pt x="88" y="82"/>
                    <a:pt x="84" y="70"/>
                    <a:pt x="82" y="57"/>
                  </a:cubicBezTo>
                  <a:cubicBezTo>
                    <a:pt x="79" y="63"/>
                    <a:pt x="76" y="67"/>
                    <a:pt x="73" y="71"/>
                  </a:cubicBezTo>
                  <a:cubicBezTo>
                    <a:pt x="72" y="69"/>
                    <a:pt x="68" y="66"/>
                    <a:pt x="65" y="63"/>
                  </a:cubicBezTo>
                  <a:cubicBezTo>
                    <a:pt x="59" y="70"/>
                    <a:pt x="51" y="77"/>
                    <a:pt x="44" y="82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53" y="87"/>
                    <a:pt x="63" y="86"/>
                    <a:pt x="72" y="85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4" y="123"/>
                    <a:pt x="43" y="127"/>
                    <a:pt x="38" y="129"/>
                  </a:cubicBezTo>
                  <a:cubicBezTo>
                    <a:pt x="34" y="131"/>
                    <a:pt x="28" y="131"/>
                    <a:pt x="18" y="131"/>
                  </a:cubicBezTo>
                  <a:cubicBezTo>
                    <a:pt x="18" y="127"/>
                    <a:pt x="16" y="122"/>
                    <a:pt x="14" y="119"/>
                  </a:cubicBezTo>
                  <a:cubicBezTo>
                    <a:pt x="21" y="119"/>
                    <a:pt x="27" y="119"/>
                    <a:pt x="29" y="119"/>
                  </a:cubicBezTo>
                  <a:cubicBezTo>
                    <a:pt x="31" y="119"/>
                    <a:pt x="31" y="119"/>
                    <a:pt x="31" y="117"/>
                  </a:cubicBezTo>
                  <a:cubicBezTo>
                    <a:pt x="31" y="101"/>
                    <a:pt x="31" y="101"/>
                    <a:pt x="31" y="101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0" y="91"/>
                    <a:pt x="20" y="90"/>
                    <a:pt x="31" y="89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6" y="77"/>
                    <a:pt x="41" y="73"/>
                    <a:pt x="46" y="69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26" y="75"/>
                    <a:pt x="18" y="81"/>
                    <a:pt x="10" y="85"/>
                  </a:cubicBezTo>
                  <a:cubicBezTo>
                    <a:pt x="8" y="83"/>
                    <a:pt x="3" y="78"/>
                    <a:pt x="0" y="75"/>
                  </a:cubicBezTo>
                  <a:cubicBezTo>
                    <a:pt x="5" y="73"/>
                    <a:pt x="10" y="70"/>
                    <a:pt x="14" y="6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9" y="55"/>
                    <a:pt x="32" y="52"/>
                    <a:pt x="35" y="49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7" y="17"/>
                    <a:pt x="60" y="11"/>
                    <a:pt x="63" y="3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1" y="18"/>
                    <a:pt x="66" y="28"/>
                    <a:pt x="59" y="38"/>
                  </a:cubicBezTo>
                  <a:cubicBezTo>
                    <a:pt x="70" y="38"/>
                    <a:pt x="70" y="38"/>
                    <a:pt x="70" y="38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7" y="35"/>
                    <a:pt x="82" y="18"/>
                    <a:pt x="84" y="0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96" y="11"/>
                    <a:pt x="95" y="19"/>
                    <a:pt x="92" y="26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3" y="37"/>
                    <a:pt x="133" y="37"/>
                    <a:pt x="133" y="37"/>
                  </a:cubicBezTo>
                  <a:cubicBezTo>
                    <a:pt x="125" y="37"/>
                    <a:pt x="125" y="37"/>
                    <a:pt x="125" y="37"/>
                  </a:cubicBezTo>
                  <a:close/>
                  <a:moveTo>
                    <a:pt x="45" y="36"/>
                  </a:moveTo>
                  <a:cubicBezTo>
                    <a:pt x="48" y="33"/>
                    <a:pt x="50" y="28"/>
                    <a:pt x="53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36"/>
                    <a:pt x="38" y="36"/>
                    <a:pt x="38" y="36"/>
                  </a:cubicBezTo>
                  <a:lnTo>
                    <a:pt x="45" y="36"/>
                  </a:lnTo>
                  <a:close/>
                  <a:moveTo>
                    <a:pt x="63" y="60"/>
                  </a:moveTo>
                  <a:cubicBezTo>
                    <a:pt x="66" y="57"/>
                    <a:pt x="68" y="53"/>
                    <a:pt x="71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51"/>
                    <a:pt x="47" y="54"/>
                    <a:pt x="4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8" y="56"/>
                    <a:pt x="58" y="56"/>
                    <a:pt x="58" y="56"/>
                  </a:cubicBezTo>
                  <a:lnTo>
                    <a:pt x="63" y="60"/>
                  </a:lnTo>
                  <a:close/>
                  <a:moveTo>
                    <a:pt x="90" y="37"/>
                  </a:moveTo>
                  <a:cubicBezTo>
                    <a:pt x="92" y="52"/>
                    <a:pt x="96" y="65"/>
                    <a:pt x="101" y="78"/>
                  </a:cubicBezTo>
                  <a:cubicBezTo>
                    <a:pt x="106" y="66"/>
                    <a:pt x="109" y="53"/>
                    <a:pt x="111" y="37"/>
                  </a:cubicBezTo>
                  <a:lnTo>
                    <a:pt x="9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54"/>
            <p:cNvSpPr>
              <a:spLocks noEditPoints="1"/>
            </p:cNvSpPr>
            <p:nvPr userDrawn="1"/>
          </p:nvSpPr>
          <p:spPr bwMode="auto">
            <a:xfrm>
              <a:off x="11906313" y="4691366"/>
              <a:ext cx="195263" cy="198438"/>
            </a:xfrm>
            <a:custGeom>
              <a:avLst/>
              <a:gdLst>
                <a:gd name="T0" fmla="*/ 119 w 131"/>
                <a:gd name="T1" fmla="*/ 19 h 132"/>
                <a:gd name="T2" fmla="*/ 82 w 131"/>
                <a:gd name="T3" fmla="*/ 49 h 132"/>
                <a:gd name="T4" fmla="*/ 131 w 131"/>
                <a:gd name="T5" fmla="*/ 56 h 132"/>
                <a:gd name="T6" fmla="*/ 123 w 131"/>
                <a:gd name="T7" fmla="*/ 68 h 132"/>
                <a:gd name="T8" fmla="*/ 65 w 131"/>
                <a:gd name="T9" fmla="*/ 56 h 132"/>
                <a:gd name="T10" fmla="*/ 5 w 131"/>
                <a:gd name="T11" fmla="*/ 70 h 132"/>
                <a:gd name="T12" fmla="*/ 0 w 131"/>
                <a:gd name="T13" fmla="*/ 58 h 132"/>
                <a:gd name="T14" fmla="*/ 50 w 131"/>
                <a:gd name="T15" fmla="*/ 49 h 132"/>
                <a:gd name="T16" fmla="*/ 31 w 131"/>
                <a:gd name="T17" fmla="*/ 34 h 132"/>
                <a:gd name="T18" fmla="*/ 13 w 131"/>
                <a:gd name="T19" fmla="*/ 46 h 132"/>
                <a:gd name="T20" fmla="*/ 5 w 131"/>
                <a:gd name="T21" fmla="*/ 36 h 132"/>
                <a:gd name="T22" fmla="*/ 47 w 131"/>
                <a:gd name="T23" fmla="*/ 0 h 132"/>
                <a:gd name="T24" fmla="*/ 60 w 131"/>
                <a:gd name="T25" fmla="*/ 2 h 132"/>
                <a:gd name="T26" fmla="*/ 52 w 131"/>
                <a:gd name="T27" fmla="*/ 14 h 132"/>
                <a:gd name="T28" fmla="*/ 108 w 131"/>
                <a:gd name="T29" fmla="*/ 14 h 132"/>
                <a:gd name="T30" fmla="*/ 111 w 131"/>
                <a:gd name="T31" fmla="*/ 14 h 132"/>
                <a:gd name="T32" fmla="*/ 119 w 131"/>
                <a:gd name="T33" fmla="*/ 19 h 132"/>
                <a:gd name="T34" fmla="*/ 119 w 131"/>
                <a:gd name="T35" fmla="*/ 79 h 132"/>
                <a:gd name="T36" fmla="*/ 118 w 131"/>
                <a:gd name="T37" fmla="*/ 85 h 132"/>
                <a:gd name="T38" fmla="*/ 106 w 131"/>
                <a:gd name="T39" fmla="*/ 126 h 132"/>
                <a:gd name="T40" fmla="*/ 93 w 131"/>
                <a:gd name="T41" fmla="*/ 130 h 132"/>
                <a:gd name="T42" fmla="*/ 71 w 131"/>
                <a:gd name="T43" fmla="*/ 130 h 132"/>
                <a:gd name="T44" fmla="*/ 66 w 131"/>
                <a:gd name="T45" fmla="*/ 118 h 132"/>
                <a:gd name="T46" fmla="*/ 89 w 131"/>
                <a:gd name="T47" fmla="*/ 120 h 132"/>
                <a:gd name="T48" fmla="*/ 95 w 131"/>
                <a:gd name="T49" fmla="*/ 118 h 132"/>
                <a:gd name="T50" fmla="*/ 104 w 131"/>
                <a:gd name="T51" fmla="*/ 91 h 132"/>
                <a:gd name="T52" fmla="*/ 63 w 131"/>
                <a:gd name="T53" fmla="*/ 91 h 132"/>
                <a:gd name="T54" fmla="*/ 9 w 131"/>
                <a:gd name="T55" fmla="*/ 132 h 132"/>
                <a:gd name="T56" fmla="*/ 1 w 131"/>
                <a:gd name="T57" fmla="*/ 121 h 132"/>
                <a:gd name="T58" fmla="*/ 48 w 131"/>
                <a:gd name="T59" fmla="*/ 91 h 132"/>
                <a:gd name="T60" fmla="*/ 11 w 131"/>
                <a:gd name="T61" fmla="*/ 91 h 132"/>
                <a:gd name="T62" fmla="*/ 11 w 131"/>
                <a:gd name="T63" fmla="*/ 79 h 132"/>
                <a:gd name="T64" fmla="*/ 53 w 131"/>
                <a:gd name="T65" fmla="*/ 79 h 132"/>
                <a:gd name="T66" fmla="*/ 55 w 131"/>
                <a:gd name="T67" fmla="*/ 66 h 132"/>
                <a:gd name="T68" fmla="*/ 69 w 131"/>
                <a:gd name="T69" fmla="*/ 67 h 132"/>
                <a:gd name="T70" fmla="*/ 66 w 131"/>
                <a:gd name="T71" fmla="*/ 80 h 132"/>
                <a:gd name="T72" fmla="*/ 119 w 131"/>
                <a:gd name="T73" fmla="*/ 79 h 132"/>
                <a:gd name="T74" fmla="*/ 40 w 131"/>
                <a:gd name="T75" fmla="*/ 27 h 132"/>
                <a:gd name="T76" fmla="*/ 65 w 131"/>
                <a:gd name="T77" fmla="*/ 44 h 132"/>
                <a:gd name="T78" fmla="*/ 97 w 131"/>
                <a:gd name="T79" fmla="*/ 25 h 132"/>
                <a:gd name="T80" fmla="*/ 42 w 131"/>
                <a:gd name="T81" fmla="*/ 25 h 132"/>
                <a:gd name="T82" fmla="*/ 40 w 131"/>
                <a:gd name="T83" fmla="*/ 2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1" h="132">
                  <a:moveTo>
                    <a:pt x="119" y="19"/>
                  </a:moveTo>
                  <a:cubicBezTo>
                    <a:pt x="110" y="32"/>
                    <a:pt x="97" y="42"/>
                    <a:pt x="82" y="49"/>
                  </a:cubicBezTo>
                  <a:cubicBezTo>
                    <a:pt x="96" y="53"/>
                    <a:pt x="113" y="55"/>
                    <a:pt x="131" y="56"/>
                  </a:cubicBezTo>
                  <a:cubicBezTo>
                    <a:pt x="128" y="59"/>
                    <a:pt x="125" y="64"/>
                    <a:pt x="123" y="68"/>
                  </a:cubicBezTo>
                  <a:cubicBezTo>
                    <a:pt x="101" y="66"/>
                    <a:pt x="82" y="63"/>
                    <a:pt x="65" y="56"/>
                  </a:cubicBezTo>
                  <a:cubicBezTo>
                    <a:pt x="47" y="63"/>
                    <a:pt x="26" y="67"/>
                    <a:pt x="5" y="70"/>
                  </a:cubicBezTo>
                  <a:cubicBezTo>
                    <a:pt x="4" y="66"/>
                    <a:pt x="2" y="61"/>
                    <a:pt x="0" y="58"/>
                  </a:cubicBezTo>
                  <a:cubicBezTo>
                    <a:pt x="17" y="56"/>
                    <a:pt x="34" y="53"/>
                    <a:pt x="50" y="49"/>
                  </a:cubicBezTo>
                  <a:cubicBezTo>
                    <a:pt x="43" y="45"/>
                    <a:pt x="37" y="40"/>
                    <a:pt x="31" y="34"/>
                  </a:cubicBezTo>
                  <a:cubicBezTo>
                    <a:pt x="26" y="38"/>
                    <a:pt x="20" y="42"/>
                    <a:pt x="13" y="46"/>
                  </a:cubicBezTo>
                  <a:cubicBezTo>
                    <a:pt x="12" y="42"/>
                    <a:pt x="8" y="38"/>
                    <a:pt x="5" y="36"/>
                  </a:cubicBezTo>
                  <a:cubicBezTo>
                    <a:pt x="25" y="26"/>
                    <a:pt x="39" y="12"/>
                    <a:pt x="47" y="0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58" y="6"/>
                    <a:pt x="55" y="10"/>
                    <a:pt x="52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1" y="14"/>
                    <a:pt x="111" y="14"/>
                    <a:pt x="111" y="14"/>
                  </a:cubicBezTo>
                  <a:lnTo>
                    <a:pt x="119" y="19"/>
                  </a:lnTo>
                  <a:close/>
                  <a:moveTo>
                    <a:pt x="119" y="79"/>
                  </a:moveTo>
                  <a:cubicBezTo>
                    <a:pt x="119" y="79"/>
                    <a:pt x="118" y="83"/>
                    <a:pt x="118" y="85"/>
                  </a:cubicBezTo>
                  <a:cubicBezTo>
                    <a:pt x="115" y="110"/>
                    <a:pt x="111" y="121"/>
                    <a:pt x="106" y="126"/>
                  </a:cubicBezTo>
                  <a:cubicBezTo>
                    <a:pt x="103" y="129"/>
                    <a:pt x="99" y="130"/>
                    <a:pt x="93" y="130"/>
                  </a:cubicBezTo>
                  <a:cubicBezTo>
                    <a:pt x="88" y="131"/>
                    <a:pt x="79" y="131"/>
                    <a:pt x="71" y="130"/>
                  </a:cubicBezTo>
                  <a:cubicBezTo>
                    <a:pt x="71" y="126"/>
                    <a:pt x="69" y="122"/>
                    <a:pt x="66" y="118"/>
                  </a:cubicBezTo>
                  <a:cubicBezTo>
                    <a:pt x="75" y="119"/>
                    <a:pt x="85" y="120"/>
                    <a:pt x="89" y="120"/>
                  </a:cubicBezTo>
                  <a:cubicBezTo>
                    <a:pt x="92" y="120"/>
                    <a:pt x="94" y="120"/>
                    <a:pt x="95" y="118"/>
                  </a:cubicBezTo>
                  <a:cubicBezTo>
                    <a:pt x="99" y="116"/>
                    <a:pt x="101" y="107"/>
                    <a:pt x="104" y="91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53" y="113"/>
                    <a:pt x="36" y="125"/>
                    <a:pt x="9" y="132"/>
                  </a:cubicBezTo>
                  <a:cubicBezTo>
                    <a:pt x="8" y="129"/>
                    <a:pt x="4" y="123"/>
                    <a:pt x="1" y="121"/>
                  </a:cubicBezTo>
                  <a:cubicBezTo>
                    <a:pt x="25" y="116"/>
                    <a:pt x="40" y="107"/>
                    <a:pt x="48" y="91"/>
                  </a:cubicBezTo>
                  <a:cubicBezTo>
                    <a:pt x="11" y="91"/>
                    <a:pt x="11" y="91"/>
                    <a:pt x="11" y="91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54" y="75"/>
                    <a:pt x="55" y="71"/>
                    <a:pt x="55" y="66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72"/>
                    <a:pt x="67" y="76"/>
                    <a:pt x="66" y="80"/>
                  </a:cubicBezTo>
                  <a:cubicBezTo>
                    <a:pt x="119" y="79"/>
                    <a:pt x="119" y="79"/>
                    <a:pt x="119" y="79"/>
                  </a:cubicBezTo>
                  <a:close/>
                  <a:moveTo>
                    <a:pt x="40" y="27"/>
                  </a:moveTo>
                  <a:cubicBezTo>
                    <a:pt x="46" y="34"/>
                    <a:pt x="55" y="39"/>
                    <a:pt x="65" y="44"/>
                  </a:cubicBezTo>
                  <a:cubicBezTo>
                    <a:pt x="78" y="38"/>
                    <a:pt x="89" y="32"/>
                    <a:pt x="97" y="25"/>
                  </a:cubicBezTo>
                  <a:cubicBezTo>
                    <a:pt x="42" y="25"/>
                    <a:pt x="42" y="25"/>
                    <a:pt x="42" y="25"/>
                  </a:cubicBezTo>
                  <a:lnTo>
                    <a:pt x="4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55"/>
            <p:cNvSpPr>
              <a:spLocks noEditPoints="1"/>
            </p:cNvSpPr>
            <p:nvPr userDrawn="1"/>
          </p:nvSpPr>
          <p:spPr bwMode="auto">
            <a:xfrm>
              <a:off x="12117450" y="4691366"/>
              <a:ext cx="200025" cy="198438"/>
            </a:xfrm>
            <a:custGeom>
              <a:avLst/>
              <a:gdLst>
                <a:gd name="T0" fmla="*/ 70 w 134"/>
                <a:gd name="T1" fmla="*/ 24 h 132"/>
                <a:gd name="T2" fmla="*/ 51 w 134"/>
                <a:gd name="T3" fmla="*/ 93 h 132"/>
                <a:gd name="T4" fmla="*/ 107 w 134"/>
                <a:gd name="T5" fmla="*/ 114 h 132"/>
                <a:gd name="T6" fmla="*/ 134 w 134"/>
                <a:gd name="T7" fmla="*/ 114 h 132"/>
                <a:gd name="T8" fmla="*/ 129 w 134"/>
                <a:gd name="T9" fmla="*/ 128 h 132"/>
                <a:gd name="T10" fmla="*/ 107 w 134"/>
                <a:gd name="T11" fmla="*/ 128 h 132"/>
                <a:gd name="T12" fmla="*/ 44 w 134"/>
                <a:gd name="T13" fmla="*/ 105 h 132"/>
                <a:gd name="T14" fmla="*/ 11 w 134"/>
                <a:gd name="T15" fmla="*/ 132 h 132"/>
                <a:gd name="T16" fmla="*/ 0 w 134"/>
                <a:gd name="T17" fmla="*/ 122 h 132"/>
                <a:gd name="T18" fmla="*/ 35 w 134"/>
                <a:gd name="T19" fmla="*/ 93 h 132"/>
                <a:gd name="T20" fmla="*/ 22 w 134"/>
                <a:gd name="T21" fmla="*/ 63 h 132"/>
                <a:gd name="T22" fmla="*/ 13 w 134"/>
                <a:gd name="T23" fmla="*/ 78 h 132"/>
                <a:gd name="T24" fmla="*/ 3 w 134"/>
                <a:gd name="T25" fmla="*/ 70 h 132"/>
                <a:gd name="T26" fmla="*/ 26 w 134"/>
                <a:gd name="T27" fmla="*/ 0 h 132"/>
                <a:gd name="T28" fmla="*/ 40 w 134"/>
                <a:gd name="T29" fmla="*/ 4 h 132"/>
                <a:gd name="T30" fmla="*/ 36 w 134"/>
                <a:gd name="T31" fmla="*/ 23 h 132"/>
                <a:gd name="T32" fmla="*/ 59 w 134"/>
                <a:gd name="T33" fmla="*/ 23 h 132"/>
                <a:gd name="T34" fmla="*/ 61 w 134"/>
                <a:gd name="T35" fmla="*/ 22 h 132"/>
                <a:gd name="T36" fmla="*/ 70 w 134"/>
                <a:gd name="T37" fmla="*/ 24 h 132"/>
                <a:gd name="T38" fmla="*/ 33 w 134"/>
                <a:gd name="T39" fmla="*/ 34 h 132"/>
                <a:gd name="T40" fmla="*/ 29 w 134"/>
                <a:gd name="T41" fmla="*/ 46 h 132"/>
                <a:gd name="T42" fmla="*/ 42 w 134"/>
                <a:gd name="T43" fmla="*/ 80 h 132"/>
                <a:gd name="T44" fmla="*/ 55 w 134"/>
                <a:gd name="T45" fmla="*/ 34 h 132"/>
                <a:gd name="T46" fmla="*/ 33 w 134"/>
                <a:gd name="T47" fmla="*/ 34 h 132"/>
                <a:gd name="T48" fmla="*/ 96 w 134"/>
                <a:gd name="T49" fmla="*/ 105 h 132"/>
                <a:gd name="T50" fmla="*/ 81 w 134"/>
                <a:gd name="T51" fmla="*/ 105 h 132"/>
                <a:gd name="T52" fmla="*/ 81 w 134"/>
                <a:gd name="T53" fmla="*/ 0 h 132"/>
                <a:gd name="T54" fmla="*/ 96 w 134"/>
                <a:gd name="T55" fmla="*/ 0 h 132"/>
                <a:gd name="T56" fmla="*/ 96 w 134"/>
                <a:gd name="T57" fmla="*/ 36 h 132"/>
                <a:gd name="T58" fmla="*/ 100 w 134"/>
                <a:gd name="T59" fmla="*/ 34 h 132"/>
                <a:gd name="T60" fmla="*/ 130 w 134"/>
                <a:gd name="T61" fmla="*/ 72 h 132"/>
                <a:gd name="T62" fmla="*/ 118 w 134"/>
                <a:gd name="T63" fmla="*/ 79 h 132"/>
                <a:gd name="T64" fmla="*/ 96 w 134"/>
                <a:gd name="T65" fmla="*/ 48 h 132"/>
                <a:gd name="T66" fmla="*/ 96 w 134"/>
                <a:gd name="T67" fmla="*/ 10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4" h="132">
                  <a:moveTo>
                    <a:pt x="70" y="24"/>
                  </a:moveTo>
                  <a:cubicBezTo>
                    <a:pt x="67" y="53"/>
                    <a:pt x="60" y="75"/>
                    <a:pt x="51" y="93"/>
                  </a:cubicBezTo>
                  <a:cubicBezTo>
                    <a:pt x="66" y="110"/>
                    <a:pt x="87" y="114"/>
                    <a:pt x="107" y="114"/>
                  </a:cubicBezTo>
                  <a:cubicBezTo>
                    <a:pt x="113" y="114"/>
                    <a:pt x="128" y="114"/>
                    <a:pt x="134" y="114"/>
                  </a:cubicBezTo>
                  <a:cubicBezTo>
                    <a:pt x="132" y="118"/>
                    <a:pt x="129" y="125"/>
                    <a:pt x="129" y="128"/>
                  </a:cubicBezTo>
                  <a:cubicBezTo>
                    <a:pt x="107" y="128"/>
                    <a:pt x="107" y="128"/>
                    <a:pt x="107" y="128"/>
                  </a:cubicBezTo>
                  <a:cubicBezTo>
                    <a:pt x="83" y="128"/>
                    <a:pt x="61" y="124"/>
                    <a:pt x="44" y="105"/>
                  </a:cubicBezTo>
                  <a:cubicBezTo>
                    <a:pt x="35" y="117"/>
                    <a:pt x="24" y="126"/>
                    <a:pt x="11" y="132"/>
                  </a:cubicBezTo>
                  <a:cubicBezTo>
                    <a:pt x="9" y="129"/>
                    <a:pt x="4" y="124"/>
                    <a:pt x="0" y="122"/>
                  </a:cubicBezTo>
                  <a:cubicBezTo>
                    <a:pt x="14" y="116"/>
                    <a:pt x="26" y="106"/>
                    <a:pt x="35" y="93"/>
                  </a:cubicBezTo>
                  <a:cubicBezTo>
                    <a:pt x="30" y="85"/>
                    <a:pt x="26" y="75"/>
                    <a:pt x="22" y="63"/>
                  </a:cubicBezTo>
                  <a:cubicBezTo>
                    <a:pt x="20" y="69"/>
                    <a:pt x="17" y="74"/>
                    <a:pt x="13" y="78"/>
                  </a:cubicBezTo>
                  <a:cubicBezTo>
                    <a:pt x="11" y="76"/>
                    <a:pt x="6" y="72"/>
                    <a:pt x="3" y="70"/>
                  </a:cubicBezTo>
                  <a:cubicBezTo>
                    <a:pt x="13" y="56"/>
                    <a:pt x="22" y="28"/>
                    <a:pt x="26" y="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9" y="10"/>
                    <a:pt x="38" y="16"/>
                    <a:pt x="36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1" y="22"/>
                    <a:pt x="61" y="22"/>
                    <a:pt x="61" y="22"/>
                  </a:cubicBezTo>
                  <a:lnTo>
                    <a:pt x="70" y="24"/>
                  </a:lnTo>
                  <a:close/>
                  <a:moveTo>
                    <a:pt x="33" y="34"/>
                  </a:moveTo>
                  <a:cubicBezTo>
                    <a:pt x="31" y="38"/>
                    <a:pt x="30" y="42"/>
                    <a:pt x="29" y="46"/>
                  </a:cubicBezTo>
                  <a:cubicBezTo>
                    <a:pt x="33" y="60"/>
                    <a:pt x="37" y="71"/>
                    <a:pt x="42" y="80"/>
                  </a:cubicBezTo>
                  <a:cubicBezTo>
                    <a:pt x="48" y="68"/>
                    <a:pt x="52" y="52"/>
                    <a:pt x="55" y="34"/>
                  </a:cubicBezTo>
                  <a:lnTo>
                    <a:pt x="33" y="34"/>
                  </a:lnTo>
                  <a:close/>
                  <a:moveTo>
                    <a:pt x="96" y="105"/>
                  </a:moveTo>
                  <a:cubicBezTo>
                    <a:pt x="81" y="105"/>
                    <a:pt x="81" y="105"/>
                    <a:pt x="81" y="10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11" y="46"/>
                    <a:pt x="124" y="62"/>
                    <a:pt x="130" y="72"/>
                  </a:cubicBezTo>
                  <a:cubicBezTo>
                    <a:pt x="118" y="79"/>
                    <a:pt x="118" y="79"/>
                    <a:pt x="118" y="79"/>
                  </a:cubicBezTo>
                  <a:cubicBezTo>
                    <a:pt x="113" y="71"/>
                    <a:pt x="105" y="59"/>
                    <a:pt x="96" y="48"/>
                  </a:cubicBezTo>
                  <a:lnTo>
                    <a:pt x="96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835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bg_right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05" r="22916"/>
          <a:stretch/>
        </p:blipFill>
        <p:spPr>
          <a:xfrm>
            <a:off x="8128000" y="-2621"/>
            <a:ext cx="4064000" cy="6858000"/>
          </a:xfrm>
          <a:prstGeom prst="rect">
            <a:avLst/>
          </a:prstGeom>
        </p:spPr>
      </p:pic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abg_main_theme"/>
          <p:cNvSpPr/>
          <p:nvPr userDrawn="1"/>
        </p:nvSpPr>
        <p:spPr>
          <a:xfrm>
            <a:off x="312912" y="0"/>
            <a:ext cx="954335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ttern"/>
          <p:cNvSpPr/>
          <p:nvPr userDrawn="1"/>
        </p:nvSpPr>
        <p:spPr>
          <a:xfrm>
            <a:off x="312912" y="2951480"/>
            <a:ext cx="9540000" cy="3903899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10944" t="-11784" r="-378" b="-994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main_board"/>
          <p:cNvGrpSpPr/>
          <p:nvPr userDrawn="1"/>
        </p:nvGrpSpPr>
        <p:grpSpPr>
          <a:xfrm>
            <a:off x="726439" y="825500"/>
            <a:ext cx="9539301" cy="4781549"/>
            <a:chOff x="685800" y="1400452"/>
            <a:chExt cx="8600440" cy="2709268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4" name="矩形 13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458019"/>
              <a:ext cx="8600440" cy="26517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jwc_logo"/>
          <p:cNvGrpSpPr/>
          <p:nvPr userDrawn="1"/>
        </p:nvGrpSpPr>
        <p:grpSpPr>
          <a:xfrm>
            <a:off x="1146089" y="6242962"/>
            <a:ext cx="2293893" cy="305514"/>
            <a:chOff x="8729725" y="4570716"/>
            <a:chExt cx="3587750" cy="477838"/>
          </a:xfrm>
          <a:solidFill>
            <a:schemeClr val="bg1">
              <a:alpha val="50000"/>
            </a:schemeClr>
          </a:solidFill>
        </p:grpSpPr>
        <p:sp>
          <p:nvSpPr>
            <p:cNvPr id="18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53"/>
            <p:cNvSpPr>
              <a:spLocks noEditPoints="1"/>
            </p:cNvSpPr>
            <p:nvPr userDrawn="1"/>
          </p:nvSpPr>
          <p:spPr bwMode="auto">
            <a:xfrm>
              <a:off x="11687238" y="4692954"/>
              <a:ext cx="201613" cy="196850"/>
            </a:xfrm>
            <a:custGeom>
              <a:avLst/>
              <a:gdLst>
                <a:gd name="T0" fmla="*/ 109 w 136"/>
                <a:gd name="T1" fmla="*/ 93 h 131"/>
                <a:gd name="T2" fmla="*/ 126 w 136"/>
                <a:gd name="T3" fmla="*/ 131 h 131"/>
                <a:gd name="T4" fmla="*/ 68 w 136"/>
                <a:gd name="T5" fmla="*/ 131 h 131"/>
                <a:gd name="T6" fmla="*/ 93 w 136"/>
                <a:gd name="T7" fmla="*/ 93 h 131"/>
                <a:gd name="T8" fmla="*/ 73 w 136"/>
                <a:gd name="T9" fmla="*/ 71 h 131"/>
                <a:gd name="T10" fmla="*/ 44 w 136"/>
                <a:gd name="T11" fmla="*/ 82 h 131"/>
                <a:gd name="T12" fmla="*/ 72 w 136"/>
                <a:gd name="T13" fmla="*/ 85 h 131"/>
                <a:gd name="T14" fmla="*/ 44 w 136"/>
                <a:gd name="T15" fmla="*/ 100 h 131"/>
                <a:gd name="T16" fmla="*/ 38 w 136"/>
                <a:gd name="T17" fmla="*/ 129 h 131"/>
                <a:gd name="T18" fmla="*/ 14 w 136"/>
                <a:gd name="T19" fmla="*/ 119 h 131"/>
                <a:gd name="T20" fmla="*/ 31 w 136"/>
                <a:gd name="T21" fmla="*/ 117 h 131"/>
                <a:gd name="T22" fmla="*/ 3 w 136"/>
                <a:gd name="T23" fmla="*/ 104 h 131"/>
                <a:gd name="T24" fmla="*/ 31 w 136"/>
                <a:gd name="T25" fmla="*/ 89 h 131"/>
                <a:gd name="T26" fmla="*/ 31 w 136"/>
                <a:gd name="T27" fmla="*/ 80 h 131"/>
                <a:gd name="T28" fmla="*/ 33 w 136"/>
                <a:gd name="T29" fmla="*/ 69 h 131"/>
                <a:gd name="T30" fmla="*/ 0 w 136"/>
                <a:gd name="T31" fmla="*/ 75 h 131"/>
                <a:gd name="T32" fmla="*/ 14 w 136"/>
                <a:gd name="T33" fmla="*/ 58 h 131"/>
                <a:gd name="T34" fmla="*/ 35 w 136"/>
                <a:gd name="T35" fmla="*/ 49 h 131"/>
                <a:gd name="T36" fmla="*/ 1 w 136"/>
                <a:gd name="T37" fmla="*/ 37 h 131"/>
                <a:gd name="T38" fmla="*/ 25 w 136"/>
                <a:gd name="T39" fmla="*/ 25 h 131"/>
                <a:gd name="T40" fmla="*/ 7 w 136"/>
                <a:gd name="T41" fmla="*/ 14 h 131"/>
                <a:gd name="T42" fmla="*/ 25 w 136"/>
                <a:gd name="T43" fmla="*/ 0 h 131"/>
                <a:gd name="T44" fmla="*/ 37 w 136"/>
                <a:gd name="T45" fmla="*/ 14 h 131"/>
                <a:gd name="T46" fmla="*/ 53 w 136"/>
                <a:gd name="T47" fmla="*/ 24 h 131"/>
                <a:gd name="T48" fmla="*/ 75 w 136"/>
                <a:gd name="T49" fmla="*/ 7 h 131"/>
                <a:gd name="T50" fmla="*/ 70 w 136"/>
                <a:gd name="T51" fmla="*/ 38 h 131"/>
                <a:gd name="T52" fmla="*/ 84 w 136"/>
                <a:gd name="T53" fmla="*/ 0 h 131"/>
                <a:gd name="T54" fmla="*/ 92 w 136"/>
                <a:gd name="T55" fmla="*/ 26 h 131"/>
                <a:gd name="T56" fmla="*/ 133 w 136"/>
                <a:gd name="T57" fmla="*/ 37 h 131"/>
                <a:gd name="T58" fmla="*/ 45 w 136"/>
                <a:gd name="T59" fmla="*/ 36 h 131"/>
                <a:gd name="T60" fmla="*/ 38 w 136"/>
                <a:gd name="T61" fmla="*/ 24 h 131"/>
                <a:gd name="T62" fmla="*/ 45 w 136"/>
                <a:gd name="T63" fmla="*/ 36 h 131"/>
                <a:gd name="T64" fmla="*/ 71 w 136"/>
                <a:gd name="T65" fmla="*/ 48 h 131"/>
                <a:gd name="T66" fmla="*/ 44 w 136"/>
                <a:gd name="T67" fmla="*/ 57 h 131"/>
                <a:gd name="T68" fmla="*/ 58 w 136"/>
                <a:gd name="T69" fmla="*/ 56 h 131"/>
                <a:gd name="T70" fmla="*/ 90 w 136"/>
                <a:gd name="T71" fmla="*/ 37 h 131"/>
                <a:gd name="T72" fmla="*/ 111 w 136"/>
                <a:gd name="T73" fmla="*/ 3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6" h="131">
                  <a:moveTo>
                    <a:pt x="125" y="37"/>
                  </a:moveTo>
                  <a:cubicBezTo>
                    <a:pt x="122" y="59"/>
                    <a:pt x="117" y="78"/>
                    <a:pt x="109" y="93"/>
                  </a:cubicBezTo>
                  <a:cubicBezTo>
                    <a:pt x="116" y="104"/>
                    <a:pt x="124" y="113"/>
                    <a:pt x="136" y="119"/>
                  </a:cubicBezTo>
                  <a:cubicBezTo>
                    <a:pt x="132" y="122"/>
                    <a:pt x="128" y="127"/>
                    <a:pt x="126" y="131"/>
                  </a:cubicBezTo>
                  <a:cubicBezTo>
                    <a:pt x="116" y="125"/>
                    <a:pt x="107" y="116"/>
                    <a:pt x="100" y="106"/>
                  </a:cubicBezTo>
                  <a:cubicBezTo>
                    <a:pt x="92" y="116"/>
                    <a:pt x="82" y="125"/>
                    <a:pt x="68" y="131"/>
                  </a:cubicBezTo>
                  <a:cubicBezTo>
                    <a:pt x="67" y="128"/>
                    <a:pt x="63" y="122"/>
                    <a:pt x="60" y="119"/>
                  </a:cubicBezTo>
                  <a:cubicBezTo>
                    <a:pt x="75" y="113"/>
                    <a:pt x="85" y="104"/>
                    <a:pt x="93" y="93"/>
                  </a:cubicBezTo>
                  <a:cubicBezTo>
                    <a:pt x="88" y="82"/>
                    <a:pt x="84" y="70"/>
                    <a:pt x="82" y="57"/>
                  </a:cubicBezTo>
                  <a:cubicBezTo>
                    <a:pt x="79" y="63"/>
                    <a:pt x="76" y="67"/>
                    <a:pt x="73" y="71"/>
                  </a:cubicBezTo>
                  <a:cubicBezTo>
                    <a:pt x="72" y="69"/>
                    <a:pt x="68" y="66"/>
                    <a:pt x="65" y="63"/>
                  </a:cubicBezTo>
                  <a:cubicBezTo>
                    <a:pt x="59" y="70"/>
                    <a:pt x="51" y="77"/>
                    <a:pt x="44" y="82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53" y="87"/>
                    <a:pt x="63" y="86"/>
                    <a:pt x="72" y="85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4" y="123"/>
                    <a:pt x="43" y="127"/>
                    <a:pt x="38" y="129"/>
                  </a:cubicBezTo>
                  <a:cubicBezTo>
                    <a:pt x="34" y="131"/>
                    <a:pt x="28" y="131"/>
                    <a:pt x="18" y="131"/>
                  </a:cubicBezTo>
                  <a:cubicBezTo>
                    <a:pt x="18" y="127"/>
                    <a:pt x="16" y="122"/>
                    <a:pt x="14" y="119"/>
                  </a:cubicBezTo>
                  <a:cubicBezTo>
                    <a:pt x="21" y="119"/>
                    <a:pt x="27" y="119"/>
                    <a:pt x="29" y="119"/>
                  </a:cubicBezTo>
                  <a:cubicBezTo>
                    <a:pt x="31" y="119"/>
                    <a:pt x="31" y="119"/>
                    <a:pt x="31" y="117"/>
                  </a:cubicBezTo>
                  <a:cubicBezTo>
                    <a:pt x="31" y="101"/>
                    <a:pt x="31" y="101"/>
                    <a:pt x="31" y="101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0" y="91"/>
                    <a:pt x="20" y="90"/>
                    <a:pt x="31" y="89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6" y="77"/>
                    <a:pt x="41" y="73"/>
                    <a:pt x="46" y="69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26" y="75"/>
                    <a:pt x="18" y="81"/>
                    <a:pt x="10" y="85"/>
                  </a:cubicBezTo>
                  <a:cubicBezTo>
                    <a:pt x="8" y="83"/>
                    <a:pt x="3" y="78"/>
                    <a:pt x="0" y="75"/>
                  </a:cubicBezTo>
                  <a:cubicBezTo>
                    <a:pt x="5" y="73"/>
                    <a:pt x="10" y="70"/>
                    <a:pt x="14" y="6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9" y="55"/>
                    <a:pt x="32" y="52"/>
                    <a:pt x="35" y="49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7" y="17"/>
                    <a:pt x="60" y="11"/>
                    <a:pt x="63" y="3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1" y="18"/>
                    <a:pt x="66" y="28"/>
                    <a:pt x="59" y="38"/>
                  </a:cubicBezTo>
                  <a:cubicBezTo>
                    <a:pt x="70" y="38"/>
                    <a:pt x="70" y="38"/>
                    <a:pt x="70" y="38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7" y="35"/>
                    <a:pt x="82" y="18"/>
                    <a:pt x="84" y="0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96" y="11"/>
                    <a:pt x="95" y="19"/>
                    <a:pt x="92" y="26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3" y="37"/>
                    <a:pt x="133" y="37"/>
                    <a:pt x="133" y="37"/>
                  </a:cubicBezTo>
                  <a:cubicBezTo>
                    <a:pt x="125" y="37"/>
                    <a:pt x="125" y="37"/>
                    <a:pt x="125" y="37"/>
                  </a:cubicBezTo>
                  <a:close/>
                  <a:moveTo>
                    <a:pt x="45" y="36"/>
                  </a:moveTo>
                  <a:cubicBezTo>
                    <a:pt x="48" y="33"/>
                    <a:pt x="50" y="28"/>
                    <a:pt x="53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36"/>
                    <a:pt x="38" y="36"/>
                    <a:pt x="38" y="36"/>
                  </a:cubicBezTo>
                  <a:lnTo>
                    <a:pt x="45" y="36"/>
                  </a:lnTo>
                  <a:close/>
                  <a:moveTo>
                    <a:pt x="63" y="60"/>
                  </a:moveTo>
                  <a:cubicBezTo>
                    <a:pt x="66" y="57"/>
                    <a:pt x="68" y="53"/>
                    <a:pt x="71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51"/>
                    <a:pt x="47" y="54"/>
                    <a:pt x="4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8" y="56"/>
                    <a:pt x="58" y="56"/>
                    <a:pt x="58" y="56"/>
                  </a:cubicBezTo>
                  <a:lnTo>
                    <a:pt x="63" y="60"/>
                  </a:lnTo>
                  <a:close/>
                  <a:moveTo>
                    <a:pt x="90" y="37"/>
                  </a:moveTo>
                  <a:cubicBezTo>
                    <a:pt x="92" y="52"/>
                    <a:pt x="96" y="65"/>
                    <a:pt x="101" y="78"/>
                  </a:cubicBezTo>
                  <a:cubicBezTo>
                    <a:pt x="106" y="66"/>
                    <a:pt x="109" y="53"/>
                    <a:pt x="111" y="37"/>
                  </a:cubicBezTo>
                  <a:lnTo>
                    <a:pt x="9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54"/>
            <p:cNvSpPr>
              <a:spLocks noEditPoints="1"/>
            </p:cNvSpPr>
            <p:nvPr userDrawn="1"/>
          </p:nvSpPr>
          <p:spPr bwMode="auto">
            <a:xfrm>
              <a:off x="11906313" y="4691366"/>
              <a:ext cx="195263" cy="198438"/>
            </a:xfrm>
            <a:custGeom>
              <a:avLst/>
              <a:gdLst>
                <a:gd name="T0" fmla="*/ 119 w 131"/>
                <a:gd name="T1" fmla="*/ 19 h 132"/>
                <a:gd name="T2" fmla="*/ 82 w 131"/>
                <a:gd name="T3" fmla="*/ 49 h 132"/>
                <a:gd name="T4" fmla="*/ 131 w 131"/>
                <a:gd name="T5" fmla="*/ 56 h 132"/>
                <a:gd name="T6" fmla="*/ 123 w 131"/>
                <a:gd name="T7" fmla="*/ 68 h 132"/>
                <a:gd name="T8" fmla="*/ 65 w 131"/>
                <a:gd name="T9" fmla="*/ 56 h 132"/>
                <a:gd name="T10" fmla="*/ 5 w 131"/>
                <a:gd name="T11" fmla="*/ 70 h 132"/>
                <a:gd name="T12" fmla="*/ 0 w 131"/>
                <a:gd name="T13" fmla="*/ 58 h 132"/>
                <a:gd name="T14" fmla="*/ 50 w 131"/>
                <a:gd name="T15" fmla="*/ 49 h 132"/>
                <a:gd name="T16" fmla="*/ 31 w 131"/>
                <a:gd name="T17" fmla="*/ 34 h 132"/>
                <a:gd name="T18" fmla="*/ 13 w 131"/>
                <a:gd name="T19" fmla="*/ 46 h 132"/>
                <a:gd name="T20" fmla="*/ 5 w 131"/>
                <a:gd name="T21" fmla="*/ 36 h 132"/>
                <a:gd name="T22" fmla="*/ 47 w 131"/>
                <a:gd name="T23" fmla="*/ 0 h 132"/>
                <a:gd name="T24" fmla="*/ 60 w 131"/>
                <a:gd name="T25" fmla="*/ 2 h 132"/>
                <a:gd name="T26" fmla="*/ 52 w 131"/>
                <a:gd name="T27" fmla="*/ 14 h 132"/>
                <a:gd name="T28" fmla="*/ 108 w 131"/>
                <a:gd name="T29" fmla="*/ 14 h 132"/>
                <a:gd name="T30" fmla="*/ 111 w 131"/>
                <a:gd name="T31" fmla="*/ 14 h 132"/>
                <a:gd name="T32" fmla="*/ 119 w 131"/>
                <a:gd name="T33" fmla="*/ 19 h 132"/>
                <a:gd name="T34" fmla="*/ 119 w 131"/>
                <a:gd name="T35" fmla="*/ 79 h 132"/>
                <a:gd name="T36" fmla="*/ 118 w 131"/>
                <a:gd name="T37" fmla="*/ 85 h 132"/>
                <a:gd name="T38" fmla="*/ 106 w 131"/>
                <a:gd name="T39" fmla="*/ 126 h 132"/>
                <a:gd name="T40" fmla="*/ 93 w 131"/>
                <a:gd name="T41" fmla="*/ 130 h 132"/>
                <a:gd name="T42" fmla="*/ 71 w 131"/>
                <a:gd name="T43" fmla="*/ 130 h 132"/>
                <a:gd name="T44" fmla="*/ 66 w 131"/>
                <a:gd name="T45" fmla="*/ 118 h 132"/>
                <a:gd name="T46" fmla="*/ 89 w 131"/>
                <a:gd name="T47" fmla="*/ 120 h 132"/>
                <a:gd name="T48" fmla="*/ 95 w 131"/>
                <a:gd name="T49" fmla="*/ 118 h 132"/>
                <a:gd name="T50" fmla="*/ 104 w 131"/>
                <a:gd name="T51" fmla="*/ 91 h 132"/>
                <a:gd name="T52" fmla="*/ 63 w 131"/>
                <a:gd name="T53" fmla="*/ 91 h 132"/>
                <a:gd name="T54" fmla="*/ 9 w 131"/>
                <a:gd name="T55" fmla="*/ 132 h 132"/>
                <a:gd name="T56" fmla="*/ 1 w 131"/>
                <a:gd name="T57" fmla="*/ 121 h 132"/>
                <a:gd name="T58" fmla="*/ 48 w 131"/>
                <a:gd name="T59" fmla="*/ 91 h 132"/>
                <a:gd name="T60" fmla="*/ 11 w 131"/>
                <a:gd name="T61" fmla="*/ 91 h 132"/>
                <a:gd name="T62" fmla="*/ 11 w 131"/>
                <a:gd name="T63" fmla="*/ 79 h 132"/>
                <a:gd name="T64" fmla="*/ 53 w 131"/>
                <a:gd name="T65" fmla="*/ 79 h 132"/>
                <a:gd name="T66" fmla="*/ 55 w 131"/>
                <a:gd name="T67" fmla="*/ 66 h 132"/>
                <a:gd name="T68" fmla="*/ 69 w 131"/>
                <a:gd name="T69" fmla="*/ 67 h 132"/>
                <a:gd name="T70" fmla="*/ 66 w 131"/>
                <a:gd name="T71" fmla="*/ 80 h 132"/>
                <a:gd name="T72" fmla="*/ 119 w 131"/>
                <a:gd name="T73" fmla="*/ 79 h 132"/>
                <a:gd name="T74" fmla="*/ 40 w 131"/>
                <a:gd name="T75" fmla="*/ 27 h 132"/>
                <a:gd name="T76" fmla="*/ 65 w 131"/>
                <a:gd name="T77" fmla="*/ 44 h 132"/>
                <a:gd name="T78" fmla="*/ 97 w 131"/>
                <a:gd name="T79" fmla="*/ 25 h 132"/>
                <a:gd name="T80" fmla="*/ 42 w 131"/>
                <a:gd name="T81" fmla="*/ 25 h 132"/>
                <a:gd name="T82" fmla="*/ 40 w 131"/>
                <a:gd name="T83" fmla="*/ 2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1" h="132">
                  <a:moveTo>
                    <a:pt x="119" y="19"/>
                  </a:moveTo>
                  <a:cubicBezTo>
                    <a:pt x="110" y="32"/>
                    <a:pt x="97" y="42"/>
                    <a:pt x="82" y="49"/>
                  </a:cubicBezTo>
                  <a:cubicBezTo>
                    <a:pt x="96" y="53"/>
                    <a:pt x="113" y="55"/>
                    <a:pt x="131" y="56"/>
                  </a:cubicBezTo>
                  <a:cubicBezTo>
                    <a:pt x="128" y="59"/>
                    <a:pt x="125" y="64"/>
                    <a:pt x="123" y="68"/>
                  </a:cubicBezTo>
                  <a:cubicBezTo>
                    <a:pt x="101" y="66"/>
                    <a:pt x="82" y="63"/>
                    <a:pt x="65" y="56"/>
                  </a:cubicBezTo>
                  <a:cubicBezTo>
                    <a:pt x="47" y="63"/>
                    <a:pt x="26" y="67"/>
                    <a:pt x="5" y="70"/>
                  </a:cubicBezTo>
                  <a:cubicBezTo>
                    <a:pt x="4" y="66"/>
                    <a:pt x="2" y="61"/>
                    <a:pt x="0" y="58"/>
                  </a:cubicBezTo>
                  <a:cubicBezTo>
                    <a:pt x="17" y="56"/>
                    <a:pt x="34" y="53"/>
                    <a:pt x="50" y="49"/>
                  </a:cubicBezTo>
                  <a:cubicBezTo>
                    <a:pt x="43" y="45"/>
                    <a:pt x="37" y="40"/>
                    <a:pt x="31" y="34"/>
                  </a:cubicBezTo>
                  <a:cubicBezTo>
                    <a:pt x="26" y="38"/>
                    <a:pt x="20" y="42"/>
                    <a:pt x="13" y="46"/>
                  </a:cubicBezTo>
                  <a:cubicBezTo>
                    <a:pt x="12" y="42"/>
                    <a:pt x="8" y="38"/>
                    <a:pt x="5" y="36"/>
                  </a:cubicBezTo>
                  <a:cubicBezTo>
                    <a:pt x="25" y="26"/>
                    <a:pt x="39" y="12"/>
                    <a:pt x="47" y="0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58" y="6"/>
                    <a:pt x="55" y="10"/>
                    <a:pt x="52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1" y="14"/>
                    <a:pt x="111" y="14"/>
                    <a:pt x="111" y="14"/>
                  </a:cubicBezTo>
                  <a:lnTo>
                    <a:pt x="119" y="19"/>
                  </a:lnTo>
                  <a:close/>
                  <a:moveTo>
                    <a:pt x="119" y="79"/>
                  </a:moveTo>
                  <a:cubicBezTo>
                    <a:pt x="119" y="79"/>
                    <a:pt x="118" y="83"/>
                    <a:pt x="118" y="85"/>
                  </a:cubicBezTo>
                  <a:cubicBezTo>
                    <a:pt x="115" y="110"/>
                    <a:pt x="111" y="121"/>
                    <a:pt x="106" y="126"/>
                  </a:cubicBezTo>
                  <a:cubicBezTo>
                    <a:pt x="103" y="129"/>
                    <a:pt x="99" y="130"/>
                    <a:pt x="93" y="130"/>
                  </a:cubicBezTo>
                  <a:cubicBezTo>
                    <a:pt x="88" y="131"/>
                    <a:pt x="79" y="131"/>
                    <a:pt x="71" y="130"/>
                  </a:cubicBezTo>
                  <a:cubicBezTo>
                    <a:pt x="71" y="126"/>
                    <a:pt x="69" y="122"/>
                    <a:pt x="66" y="118"/>
                  </a:cubicBezTo>
                  <a:cubicBezTo>
                    <a:pt x="75" y="119"/>
                    <a:pt x="85" y="120"/>
                    <a:pt x="89" y="120"/>
                  </a:cubicBezTo>
                  <a:cubicBezTo>
                    <a:pt x="92" y="120"/>
                    <a:pt x="94" y="120"/>
                    <a:pt x="95" y="118"/>
                  </a:cubicBezTo>
                  <a:cubicBezTo>
                    <a:pt x="99" y="116"/>
                    <a:pt x="101" y="107"/>
                    <a:pt x="104" y="91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53" y="113"/>
                    <a:pt x="36" y="125"/>
                    <a:pt x="9" y="132"/>
                  </a:cubicBezTo>
                  <a:cubicBezTo>
                    <a:pt x="8" y="129"/>
                    <a:pt x="4" y="123"/>
                    <a:pt x="1" y="121"/>
                  </a:cubicBezTo>
                  <a:cubicBezTo>
                    <a:pt x="25" y="116"/>
                    <a:pt x="40" y="107"/>
                    <a:pt x="48" y="91"/>
                  </a:cubicBezTo>
                  <a:cubicBezTo>
                    <a:pt x="11" y="91"/>
                    <a:pt x="11" y="91"/>
                    <a:pt x="11" y="91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54" y="75"/>
                    <a:pt x="55" y="71"/>
                    <a:pt x="55" y="66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72"/>
                    <a:pt x="67" y="76"/>
                    <a:pt x="66" y="80"/>
                  </a:cubicBezTo>
                  <a:cubicBezTo>
                    <a:pt x="119" y="79"/>
                    <a:pt x="119" y="79"/>
                    <a:pt x="119" y="79"/>
                  </a:cubicBezTo>
                  <a:close/>
                  <a:moveTo>
                    <a:pt x="40" y="27"/>
                  </a:moveTo>
                  <a:cubicBezTo>
                    <a:pt x="46" y="34"/>
                    <a:pt x="55" y="39"/>
                    <a:pt x="65" y="44"/>
                  </a:cubicBezTo>
                  <a:cubicBezTo>
                    <a:pt x="78" y="38"/>
                    <a:pt x="89" y="32"/>
                    <a:pt x="97" y="25"/>
                  </a:cubicBezTo>
                  <a:cubicBezTo>
                    <a:pt x="42" y="25"/>
                    <a:pt x="42" y="25"/>
                    <a:pt x="42" y="25"/>
                  </a:cubicBezTo>
                  <a:lnTo>
                    <a:pt x="4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55"/>
            <p:cNvSpPr>
              <a:spLocks noEditPoints="1"/>
            </p:cNvSpPr>
            <p:nvPr userDrawn="1"/>
          </p:nvSpPr>
          <p:spPr bwMode="auto">
            <a:xfrm>
              <a:off x="12117450" y="4691366"/>
              <a:ext cx="200025" cy="198438"/>
            </a:xfrm>
            <a:custGeom>
              <a:avLst/>
              <a:gdLst>
                <a:gd name="T0" fmla="*/ 70 w 134"/>
                <a:gd name="T1" fmla="*/ 24 h 132"/>
                <a:gd name="T2" fmla="*/ 51 w 134"/>
                <a:gd name="T3" fmla="*/ 93 h 132"/>
                <a:gd name="T4" fmla="*/ 107 w 134"/>
                <a:gd name="T5" fmla="*/ 114 h 132"/>
                <a:gd name="T6" fmla="*/ 134 w 134"/>
                <a:gd name="T7" fmla="*/ 114 h 132"/>
                <a:gd name="T8" fmla="*/ 129 w 134"/>
                <a:gd name="T9" fmla="*/ 128 h 132"/>
                <a:gd name="T10" fmla="*/ 107 w 134"/>
                <a:gd name="T11" fmla="*/ 128 h 132"/>
                <a:gd name="T12" fmla="*/ 44 w 134"/>
                <a:gd name="T13" fmla="*/ 105 h 132"/>
                <a:gd name="T14" fmla="*/ 11 w 134"/>
                <a:gd name="T15" fmla="*/ 132 h 132"/>
                <a:gd name="T16" fmla="*/ 0 w 134"/>
                <a:gd name="T17" fmla="*/ 122 h 132"/>
                <a:gd name="T18" fmla="*/ 35 w 134"/>
                <a:gd name="T19" fmla="*/ 93 h 132"/>
                <a:gd name="T20" fmla="*/ 22 w 134"/>
                <a:gd name="T21" fmla="*/ 63 h 132"/>
                <a:gd name="T22" fmla="*/ 13 w 134"/>
                <a:gd name="T23" fmla="*/ 78 h 132"/>
                <a:gd name="T24" fmla="*/ 3 w 134"/>
                <a:gd name="T25" fmla="*/ 70 h 132"/>
                <a:gd name="T26" fmla="*/ 26 w 134"/>
                <a:gd name="T27" fmla="*/ 0 h 132"/>
                <a:gd name="T28" fmla="*/ 40 w 134"/>
                <a:gd name="T29" fmla="*/ 4 h 132"/>
                <a:gd name="T30" fmla="*/ 36 w 134"/>
                <a:gd name="T31" fmla="*/ 23 h 132"/>
                <a:gd name="T32" fmla="*/ 59 w 134"/>
                <a:gd name="T33" fmla="*/ 23 h 132"/>
                <a:gd name="T34" fmla="*/ 61 w 134"/>
                <a:gd name="T35" fmla="*/ 22 h 132"/>
                <a:gd name="T36" fmla="*/ 70 w 134"/>
                <a:gd name="T37" fmla="*/ 24 h 132"/>
                <a:gd name="T38" fmla="*/ 33 w 134"/>
                <a:gd name="T39" fmla="*/ 34 h 132"/>
                <a:gd name="T40" fmla="*/ 29 w 134"/>
                <a:gd name="T41" fmla="*/ 46 h 132"/>
                <a:gd name="T42" fmla="*/ 42 w 134"/>
                <a:gd name="T43" fmla="*/ 80 h 132"/>
                <a:gd name="T44" fmla="*/ 55 w 134"/>
                <a:gd name="T45" fmla="*/ 34 h 132"/>
                <a:gd name="T46" fmla="*/ 33 w 134"/>
                <a:gd name="T47" fmla="*/ 34 h 132"/>
                <a:gd name="T48" fmla="*/ 96 w 134"/>
                <a:gd name="T49" fmla="*/ 105 h 132"/>
                <a:gd name="T50" fmla="*/ 81 w 134"/>
                <a:gd name="T51" fmla="*/ 105 h 132"/>
                <a:gd name="T52" fmla="*/ 81 w 134"/>
                <a:gd name="T53" fmla="*/ 0 h 132"/>
                <a:gd name="T54" fmla="*/ 96 w 134"/>
                <a:gd name="T55" fmla="*/ 0 h 132"/>
                <a:gd name="T56" fmla="*/ 96 w 134"/>
                <a:gd name="T57" fmla="*/ 36 h 132"/>
                <a:gd name="T58" fmla="*/ 100 w 134"/>
                <a:gd name="T59" fmla="*/ 34 h 132"/>
                <a:gd name="T60" fmla="*/ 130 w 134"/>
                <a:gd name="T61" fmla="*/ 72 h 132"/>
                <a:gd name="T62" fmla="*/ 118 w 134"/>
                <a:gd name="T63" fmla="*/ 79 h 132"/>
                <a:gd name="T64" fmla="*/ 96 w 134"/>
                <a:gd name="T65" fmla="*/ 48 h 132"/>
                <a:gd name="T66" fmla="*/ 96 w 134"/>
                <a:gd name="T67" fmla="*/ 10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4" h="132">
                  <a:moveTo>
                    <a:pt x="70" y="24"/>
                  </a:moveTo>
                  <a:cubicBezTo>
                    <a:pt x="67" y="53"/>
                    <a:pt x="60" y="75"/>
                    <a:pt x="51" y="93"/>
                  </a:cubicBezTo>
                  <a:cubicBezTo>
                    <a:pt x="66" y="110"/>
                    <a:pt x="87" y="114"/>
                    <a:pt x="107" y="114"/>
                  </a:cubicBezTo>
                  <a:cubicBezTo>
                    <a:pt x="113" y="114"/>
                    <a:pt x="128" y="114"/>
                    <a:pt x="134" y="114"/>
                  </a:cubicBezTo>
                  <a:cubicBezTo>
                    <a:pt x="132" y="118"/>
                    <a:pt x="129" y="125"/>
                    <a:pt x="129" y="128"/>
                  </a:cubicBezTo>
                  <a:cubicBezTo>
                    <a:pt x="107" y="128"/>
                    <a:pt x="107" y="128"/>
                    <a:pt x="107" y="128"/>
                  </a:cubicBezTo>
                  <a:cubicBezTo>
                    <a:pt x="83" y="128"/>
                    <a:pt x="61" y="124"/>
                    <a:pt x="44" y="105"/>
                  </a:cubicBezTo>
                  <a:cubicBezTo>
                    <a:pt x="35" y="117"/>
                    <a:pt x="24" y="126"/>
                    <a:pt x="11" y="132"/>
                  </a:cubicBezTo>
                  <a:cubicBezTo>
                    <a:pt x="9" y="129"/>
                    <a:pt x="4" y="124"/>
                    <a:pt x="0" y="122"/>
                  </a:cubicBezTo>
                  <a:cubicBezTo>
                    <a:pt x="14" y="116"/>
                    <a:pt x="26" y="106"/>
                    <a:pt x="35" y="93"/>
                  </a:cubicBezTo>
                  <a:cubicBezTo>
                    <a:pt x="30" y="85"/>
                    <a:pt x="26" y="75"/>
                    <a:pt x="22" y="63"/>
                  </a:cubicBezTo>
                  <a:cubicBezTo>
                    <a:pt x="20" y="69"/>
                    <a:pt x="17" y="74"/>
                    <a:pt x="13" y="78"/>
                  </a:cubicBezTo>
                  <a:cubicBezTo>
                    <a:pt x="11" y="76"/>
                    <a:pt x="6" y="72"/>
                    <a:pt x="3" y="70"/>
                  </a:cubicBezTo>
                  <a:cubicBezTo>
                    <a:pt x="13" y="56"/>
                    <a:pt x="22" y="28"/>
                    <a:pt x="26" y="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9" y="10"/>
                    <a:pt x="38" y="16"/>
                    <a:pt x="36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1" y="22"/>
                    <a:pt x="61" y="22"/>
                    <a:pt x="61" y="22"/>
                  </a:cubicBezTo>
                  <a:lnTo>
                    <a:pt x="70" y="24"/>
                  </a:lnTo>
                  <a:close/>
                  <a:moveTo>
                    <a:pt x="33" y="34"/>
                  </a:moveTo>
                  <a:cubicBezTo>
                    <a:pt x="31" y="38"/>
                    <a:pt x="30" y="42"/>
                    <a:pt x="29" y="46"/>
                  </a:cubicBezTo>
                  <a:cubicBezTo>
                    <a:pt x="33" y="60"/>
                    <a:pt x="37" y="71"/>
                    <a:pt x="42" y="80"/>
                  </a:cubicBezTo>
                  <a:cubicBezTo>
                    <a:pt x="48" y="68"/>
                    <a:pt x="52" y="52"/>
                    <a:pt x="55" y="34"/>
                  </a:cubicBezTo>
                  <a:lnTo>
                    <a:pt x="33" y="34"/>
                  </a:lnTo>
                  <a:close/>
                  <a:moveTo>
                    <a:pt x="96" y="105"/>
                  </a:moveTo>
                  <a:cubicBezTo>
                    <a:pt x="81" y="105"/>
                    <a:pt x="81" y="105"/>
                    <a:pt x="81" y="10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11" y="46"/>
                    <a:pt x="124" y="62"/>
                    <a:pt x="130" y="72"/>
                  </a:cubicBezTo>
                  <a:cubicBezTo>
                    <a:pt x="118" y="79"/>
                    <a:pt x="118" y="79"/>
                    <a:pt x="118" y="79"/>
                  </a:cubicBezTo>
                  <a:cubicBezTo>
                    <a:pt x="113" y="71"/>
                    <a:pt x="105" y="59"/>
                    <a:pt x="96" y="48"/>
                  </a:cubicBezTo>
                  <a:lnTo>
                    <a:pt x="96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066007" y="2432050"/>
            <a:ext cx="8909844" cy="2471738"/>
          </a:xfrm>
        </p:spPr>
        <p:txBody>
          <a:bodyPr/>
          <a:lstStyle>
            <a:lvl1pPr marL="266700" indent="-266700">
              <a:buFont typeface="Arial" panose="020B0604020202020204" pitchFamily="34" charset="0"/>
              <a:buChar char="•"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40" name="矩形 39"/>
          <p:cNvSpPr/>
          <p:nvPr userDrawn="1"/>
        </p:nvSpPr>
        <p:spPr>
          <a:xfrm>
            <a:off x="722384" y="1332206"/>
            <a:ext cx="233680" cy="7438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1066006" y="1216332"/>
            <a:ext cx="8909844" cy="1021080"/>
          </a:xfr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739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bg_right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05" r="22916"/>
          <a:stretch/>
        </p:blipFill>
        <p:spPr>
          <a:xfrm>
            <a:off x="8128000" y="-2621"/>
            <a:ext cx="4064000" cy="6858000"/>
          </a:xfrm>
          <a:prstGeom prst="rect">
            <a:avLst/>
          </a:prstGeom>
        </p:spPr>
      </p:pic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abg_main_theme"/>
          <p:cNvSpPr/>
          <p:nvPr userDrawn="1"/>
        </p:nvSpPr>
        <p:spPr>
          <a:xfrm>
            <a:off x="312912" y="0"/>
            <a:ext cx="954335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ttern"/>
          <p:cNvSpPr/>
          <p:nvPr userDrawn="1"/>
        </p:nvSpPr>
        <p:spPr>
          <a:xfrm>
            <a:off x="312912" y="2951480"/>
            <a:ext cx="9540000" cy="3903899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10944" t="-11784" r="-378" b="-994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main_board"/>
          <p:cNvGrpSpPr/>
          <p:nvPr userDrawn="1"/>
        </p:nvGrpSpPr>
        <p:grpSpPr>
          <a:xfrm>
            <a:off x="726439" y="2305227"/>
            <a:ext cx="9539301" cy="1928259"/>
            <a:chOff x="685800" y="1400452"/>
            <a:chExt cx="8600440" cy="2709268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4" name="矩形 13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542955"/>
              <a:ext cx="8600440" cy="2566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808158" y="2774484"/>
            <a:ext cx="7726680" cy="833633"/>
          </a:xfrm>
        </p:spPr>
        <p:txBody>
          <a:bodyPr anchor="ctr">
            <a:normAutofit/>
          </a:bodyPr>
          <a:lstStyle>
            <a:lvl1pPr algn="l"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单击编辑小节标题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08158" y="3617738"/>
            <a:ext cx="7726680" cy="40991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单击以编辑副标题</a:t>
            </a:r>
            <a:endParaRPr lang="zh-CN" altLang="en-US" dirty="0"/>
          </a:p>
        </p:txBody>
      </p:sp>
      <p:grpSp>
        <p:nvGrpSpPr>
          <p:cNvPr id="17" name="jwc_logo"/>
          <p:cNvGrpSpPr/>
          <p:nvPr userDrawn="1"/>
        </p:nvGrpSpPr>
        <p:grpSpPr>
          <a:xfrm>
            <a:off x="1146089" y="6242962"/>
            <a:ext cx="2293893" cy="305514"/>
            <a:chOff x="8729725" y="4570716"/>
            <a:chExt cx="3587750" cy="477838"/>
          </a:xfrm>
          <a:solidFill>
            <a:schemeClr val="bg1">
              <a:alpha val="50000"/>
            </a:schemeClr>
          </a:solidFill>
        </p:grpSpPr>
        <p:sp>
          <p:nvSpPr>
            <p:cNvPr id="18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53"/>
            <p:cNvSpPr>
              <a:spLocks noEditPoints="1"/>
            </p:cNvSpPr>
            <p:nvPr userDrawn="1"/>
          </p:nvSpPr>
          <p:spPr bwMode="auto">
            <a:xfrm>
              <a:off x="11687238" y="4692954"/>
              <a:ext cx="201613" cy="196850"/>
            </a:xfrm>
            <a:custGeom>
              <a:avLst/>
              <a:gdLst>
                <a:gd name="T0" fmla="*/ 109 w 136"/>
                <a:gd name="T1" fmla="*/ 93 h 131"/>
                <a:gd name="T2" fmla="*/ 126 w 136"/>
                <a:gd name="T3" fmla="*/ 131 h 131"/>
                <a:gd name="T4" fmla="*/ 68 w 136"/>
                <a:gd name="T5" fmla="*/ 131 h 131"/>
                <a:gd name="T6" fmla="*/ 93 w 136"/>
                <a:gd name="T7" fmla="*/ 93 h 131"/>
                <a:gd name="T8" fmla="*/ 73 w 136"/>
                <a:gd name="T9" fmla="*/ 71 h 131"/>
                <a:gd name="T10" fmla="*/ 44 w 136"/>
                <a:gd name="T11" fmla="*/ 82 h 131"/>
                <a:gd name="T12" fmla="*/ 72 w 136"/>
                <a:gd name="T13" fmla="*/ 85 h 131"/>
                <a:gd name="T14" fmla="*/ 44 w 136"/>
                <a:gd name="T15" fmla="*/ 100 h 131"/>
                <a:gd name="T16" fmla="*/ 38 w 136"/>
                <a:gd name="T17" fmla="*/ 129 h 131"/>
                <a:gd name="T18" fmla="*/ 14 w 136"/>
                <a:gd name="T19" fmla="*/ 119 h 131"/>
                <a:gd name="T20" fmla="*/ 31 w 136"/>
                <a:gd name="T21" fmla="*/ 117 h 131"/>
                <a:gd name="T22" fmla="*/ 3 w 136"/>
                <a:gd name="T23" fmla="*/ 104 h 131"/>
                <a:gd name="T24" fmla="*/ 31 w 136"/>
                <a:gd name="T25" fmla="*/ 89 h 131"/>
                <a:gd name="T26" fmla="*/ 31 w 136"/>
                <a:gd name="T27" fmla="*/ 80 h 131"/>
                <a:gd name="T28" fmla="*/ 33 w 136"/>
                <a:gd name="T29" fmla="*/ 69 h 131"/>
                <a:gd name="T30" fmla="*/ 0 w 136"/>
                <a:gd name="T31" fmla="*/ 75 h 131"/>
                <a:gd name="T32" fmla="*/ 14 w 136"/>
                <a:gd name="T33" fmla="*/ 58 h 131"/>
                <a:gd name="T34" fmla="*/ 35 w 136"/>
                <a:gd name="T35" fmla="*/ 49 h 131"/>
                <a:gd name="T36" fmla="*/ 1 w 136"/>
                <a:gd name="T37" fmla="*/ 37 h 131"/>
                <a:gd name="T38" fmla="*/ 25 w 136"/>
                <a:gd name="T39" fmla="*/ 25 h 131"/>
                <a:gd name="T40" fmla="*/ 7 w 136"/>
                <a:gd name="T41" fmla="*/ 14 h 131"/>
                <a:gd name="T42" fmla="*/ 25 w 136"/>
                <a:gd name="T43" fmla="*/ 0 h 131"/>
                <a:gd name="T44" fmla="*/ 37 w 136"/>
                <a:gd name="T45" fmla="*/ 14 h 131"/>
                <a:gd name="T46" fmla="*/ 53 w 136"/>
                <a:gd name="T47" fmla="*/ 24 h 131"/>
                <a:gd name="T48" fmla="*/ 75 w 136"/>
                <a:gd name="T49" fmla="*/ 7 h 131"/>
                <a:gd name="T50" fmla="*/ 70 w 136"/>
                <a:gd name="T51" fmla="*/ 38 h 131"/>
                <a:gd name="T52" fmla="*/ 84 w 136"/>
                <a:gd name="T53" fmla="*/ 0 h 131"/>
                <a:gd name="T54" fmla="*/ 92 w 136"/>
                <a:gd name="T55" fmla="*/ 26 h 131"/>
                <a:gd name="T56" fmla="*/ 133 w 136"/>
                <a:gd name="T57" fmla="*/ 37 h 131"/>
                <a:gd name="T58" fmla="*/ 45 w 136"/>
                <a:gd name="T59" fmla="*/ 36 h 131"/>
                <a:gd name="T60" fmla="*/ 38 w 136"/>
                <a:gd name="T61" fmla="*/ 24 h 131"/>
                <a:gd name="T62" fmla="*/ 45 w 136"/>
                <a:gd name="T63" fmla="*/ 36 h 131"/>
                <a:gd name="T64" fmla="*/ 71 w 136"/>
                <a:gd name="T65" fmla="*/ 48 h 131"/>
                <a:gd name="T66" fmla="*/ 44 w 136"/>
                <a:gd name="T67" fmla="*/ 57 h 131"/>
                <a:gd name="T68" fmla="*/ 58 w 136"/>
                <a:gd name="T69" fmla="*/ 56 h 131"/>
                <a:gd name="T70" fmla="*/ 90 w 136"/>
                <a:gd name="T71" fmla="*/ 37 h 131"/>
                <a:gd name="T72" fmla="*/ 111 w 136"/>
                <a:gd name="T73" fmla="*/ 3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6" h="131">
                  <a:moveTo>
                    <a:pt x="125" y="37"/>
                  </a:moveTo>
                  <a:cubicBezTo>
                    <a:pt x="122" y="59"/>
                    <a:pt x="117" y="78"/>
                    <a:pt x="109" y="93"/>
                  </a:cubicBezTo>
                  <a:cubicBezTo>
                    <a:pt x="116" y="104"/>
                    <a:pt x="124" y="113"/>
                    <a:pt x="136" y="119"/>
                  </a:cubicBezTo>
                  <a:cubicBezTo>
                    <a:pt x="132" y="122"/>
                    <a:pt x="128" y="127"/>
                    <a:pt x="126" y="131"/>
                  </a:cubicBezTo>
                  <a:cubicBezTo>
                    <a:pt x="116" y="125"/>
                    <a:pt x="107" y="116"/>
                    <a:pt x="100" y="106"/>
                  </a:cubicBezTo>
                  <a:cubicBezTo>
                    <a:pt x="92" y="116"/>
                    <a:pt x="82" y="125"/>
                    <a:pt x="68" y="131"/>
                  </a:cubicBezTo>
                  <a:cubicBezTo>
                    <a:pt x="67" y="128"/>
                    <a:pt x="63" y="122"/>
                    <a:pt x="60" y="119"/>
                  </a:cubicBezTo>
                  <a:cubicBezTo>
                    <a:pt x="75" y="113"/>
                    <a:pt x="85" y="104"/>
                    <a:pt x="93" y="93"/>
                  </a:cubicBezTo>
                  <a:cubicBezTo>
                    <a:pt x="88" y="82"/>
                    <a:pt x="84" y="70"/>
                    <a:pt x="82" y="57"/>
                  </a:cubicBezTo>
                  <a:cubicBezTo>
                    <a:pt x="79" y="63"/>
                    <a:pt x="76" y="67"/>
                    <a:pt x="73" y="71"/>
                  </a:cubicBezTo>
                  <a:cubicBezTo>
                    <a:pt x="72" y="69"/>
                    <a:pt x="68" y="66"/>
                    <a:pt x="65" y="63"/>
                  </a:cubicBezTo>
                  <a:cubicBezTo>
                    <a:pt x="59" y="70"/>
                    <a:pt x="51" y="77"/>
                    <a:pt x="44" y="82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53" y="87"/>
                    <a:pt x="63" y="86"/>
                    <a:pt x="72" y="85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4" y="123"/>
                    <a:pt x="43" y="127"/>
                    <a:pt x="38" y="129"/>
                  </a:cubicBezTo>
                  <a:cubicBezTo>
                    <a:pt x="34" y="131"/>
                    <a:pt x="28" y="131"/>
                    <a:pt x="18" y="131"/>
                  </a:cubicBezTo>
                  <a:cubicBezTo>
                    <a:pt x="18" y="127"/>
                    <a:pt x="16" y="122"/>
                    <a:pt x="14" y="119"/>
                  </a:cubicBezTo>
                  <a:cubicBezTo>
                    <a:pt x="21" y="119"/>
                    <a:pt x="27" y="119"/>
                    <a:pt x="29" y="119"/>
                  </a:cubicBezTo>
                  <a:cubicBezTo>
                    <a:pt x="31" y="119"/>
                    <a:pt x="31" y="119"/>
                    <a:pt x="31" y="117"/>
                  </a:cubicBezTo>
                  <a:cubicBezTo>
                    <a:pt x="31" y="101"/>
                    <a:pt x="31" y="101"/>
                    <a:pt x="31" y="101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0" y="91"/>
                    <a:pt x="20" y="90"/>
                    <a:pt x="31" y="89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6" y="77"/>
                    <a:pt x="41" y="73"/>
                    <a:pt x="46" y="69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26" y="75"/>
                    <a:pt x="18" y="81"/>
                    <a:pt x="10" y="85"/>
                  </a:cubicBezTo>
                  <a:cubicBezTo>
                    <a:pt x="8" y="83"/>
                    <a:pt x="3" y="78"/>
                    <a:pt x="0" y="75"/>
                  </a:cubicBezTo>
                  <a:cubicBezTo>
                    <a:pt x="5" y="73"/>
                    <a:pt x="10" y="70"/>
                    <a:pt x="14" y="6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9" y="55"/>
                    <a:pt x="32" y="52"/>
                    <a:pt x="35" y="49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7" y="17"/>
                    <a:pt x="60" y="11"/>
                    <a:pt x="63" y="3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1" y="18"/>
                    <a:pt x="66" y="28"/>
                    <a:pt x="59" y="38"/>
                  </a:cubicBezTo>
                  <a:cubicBezTo>
                    <a:pt x="70" y="38"/>
                    <a:pt x="70" y="38"/>
                    <a:pt x="70" y="38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7" y="35"/>
                    <a:pt x="82" y="18"/>
                    <a:pt x="84" y="0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96" y="11"/>
                    <a:pt x="95" y="19"/>
                    <a:pt x="92" y="26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3" y="37"/>
                    <a:pt x="133" y="37"/>
                    <a:pt x="133" y="37"/>
                  </a:cubicBezTo>
                  <a:cubicBezTo>
                    <a:pt x="125" y="37"/>
                    <a:pt x="125" y="37"/>
                    <a:pt x="125" y="37"/>
                  </a:cubicBezTo>
                  <a:close/>
                  <a:moveTo>
                    <a:pt x="45" y="36"/>
                  </a:moveTo>
                  <a:cubicBezTo>
                    <a:pt x="48" y="33"/>
                    <a:pt x="50" y="28"/>
                    <a:pt x="53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36"/>
                    <a:pt x="38" y="36"/>
                    <a:pt x="38" y="36"/>
                  </a:cubicBezTo>
                  <a:lnTo>
                    <a:pt x="45" y="36"/>
                  </a:lnTo>
                  <a:close/>
                  <a:moveTo>
                    <a:pt x="63" y="60"/>
                  </a:moveTo>
                  <a:cubicBezTo>
                    <a:pt x="66" y="57"/>
                    <a:pt x="68" y="53"/>
                    <a:pt x="71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51"/>
                    <a:pt x="47" y="54"/>
                    <a:pt x="4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8" y="56"/>
                    <a:pt x="58" y="56"/>
                    <a:pt x="58" y="56"/>
                  </a:cubicBezTo>
                  <a:lnTo>
                    <a:pt x="63" y="60"/>
                  </a:lnTo>
                  <a:close/>
                  <a:moveTo>
                    <a:pt x="90" y="37"/>
                  </a:moveTo>
                  <a:cubicBezTo>
                    <a:pt x="92" y="52"/>
                    <a:pt x="96" y="65"/>
                    <a:pt x="101" y="78"/>
                  </a:cubicBezTo>
                  <a:cubicBezTo>
                    <a:pt x="106" y="66"/>
                    <a:pt x="109" y="53"/>
                    <a:pt x="111" y="37"/>
                  </a:cubicBezTo>
                  <a:lnTo>
                    <a:pt x="9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54"/>
            <p:cNvSpPr>
              <a:spLocks noEditPoints="1"/>
            </p:cNvSpPr>
            <p:nvPr userDrawn="1"/>
          </p:nvSpPr>
          <p:spPr bwMode="auto">
            <a:xfrm>
              <a:off x="11906313" y="4691366"/>
              <a:ext cx="195263" cy="198438"/>
            </a:xfrm>
            <a:custGeom>
              <a:avLst/>
              <a:gdLst>
                <a:gd name="T0" fmla="*/ 119 w 131"/>
                <a:gd name="T1" fmla="*/ 19 h 132"/>
                <a:gd name="T2" fmla="*/ 82 w 131"/>
                <a:gd name="T3" fmla="*/ 49 h 132"/>
                <a:gd name="T4" fmla="*/ 131 w 131"/>
                <a:gd name="T5" fmla="*/ 56 h 132"/>
                <a:gd name="T6" fmla="*/ 123 w 131"/>
                <a:gd name="T7" fmla="*/ 68 h 132"/>
                <a:gd name="T8" fmla="*/ 65 w 131"/>
                <a:gd name="T9" fmla="*/ 56 h 132"/>
                <a:gd name="T10" fmla="*/ 5 w 131"/>
                <a:gd name="T11" fmla="*/ 70 h 132"/>
                <a:gd name="T12" fmla="*/ 0 w 131"/>
                <a:gd name="T13" fmla="*/ 58 h 132"/>
                <a:gd name="T14" fmla="*/ 50 w 131"/>
                <a:gd name="T15" fmla="*/ 49 h 132"/>
                <a:gd name="T16" fmla="*/ 31 w 131"/>
                <a:gd name="T17" fmla="*/ 34 h 132"/>
                <a:gd name="T18" fmla="*/ 13 w 131"/>
                <a:gd name="T19" fmla="*/ 46 h 132"/>
                <a:gd name="T20" fmla="*/ 5 w 131"/>
                <a:gd name="T21" fmla="*/ 36 h 132"/>
                <a:gd name="T22" fmla="*/ 47 w 131"/>
                <a:gd name="T23" fmla="*/ 0 h 132"/>
                <a:gd name="T24" fmla="*/ 60 w 131"/>
                <a:gd name="T25" fmla="*/ 2 h 132"/>
                <a:gd name="T26" fmla="*/ 52 w 131"/>
                <a:gd name="T27" fmla="*/ 14 h 132"/>
                <a:gd name="T28" fmla="*/ 108 w 131"/>
                <a:gd name="T29" fmla="*/ 14 h 132"/>
                <a:gd name="T30" fmla="*/ 111 w 131"/>
                <a:gd name="T31" fmla="*/ 14 h 132"/>
                <a:gd name="T32" fmla="*/ 119 w 131"/>
                <a:gd name="T33" fmla="*/ 19 h 132"/>
                <a:gd name="T34" fmla="*/ 119 w 131"/>
                <a:gd name="T35" fmla="*/ 79 h 132"/>
                <a:gd name="T36" fmla="*/ 118 w 131"/>
                <a:gd name="T37" fmla="*/ 85 h 132"/>
                <a:gd name="T38" fmla="*/ 106 w 131"/>
                <a:gd name="T39" fmla="*/ 126 h 132"/>
                <a:gd name="T40" fmla="*/ 93 w 131"/>
                <a:gd name="T41" fmla="*/ 130 h 132"/>
                <a:gd name="T42" fmla="*/ 71 w 131"/>
                <a:gd name="T43" fmla="*/ 130 h 132"/>
                <a:gd name="T44" fmla="*/ 66 w 131"/>
                <a:gd name="T45" fmla="*/ 118 h 132"/>
                <a:gd name="T46" fmla="*/ 89 w 131"/>
                <a:gd name="T47" fmla="*/ 120 h 132"/>
                <a:gd name="T48" fmla="*/ 95 w 131"/>
                <a:gd name="T49" fmla="*/ 118 h 132"/>
                <a:gd name="T50" fmla="*/ 104 w 131"/>
                <a:gd name="T51" fmla="*/ 91 h 132"/>
                <a:gd name="T52" fmla="*/ 63 w 131"/>
                <a:gd name="T53" fmla="*/ 91 h 132"/>
                <a:gd name="T54" fmla="*/ 9 w 131"/>
                <a:gd name="T55" fmla="*/ 132 h 132"/>
                <a:gd name="T56" fmla="*/ 1 w 131"/>
                <a:gd name="T57" fmla="*/ 121 h 132"/>
                <a:gd name="T58" fmla="*/ 48 w 131"/>
                <a:gd name="T59" fmla="*/ 91 h 132"/>
                <a:gd name="T60" fmla="*/ 11 w 131"/>
                <a:gd name="T61" fmla="*/ 91 h 132"/>
                <a:gd name="T62" fmla="*/ 11 w 131"/>
                <a:gd name="T63" fmla="*/ 79 h 132"/>
                <a:gd name="T64" fmla="*/ 53 w 131"/>
                <a:gd name="T65" fmla="*/ 79 h 132"/>
                <a:gd name="T66" fmla="*/ 55 w 131"/>
                <a:gd name="T67" fmla="*/ 66 h 132"/>
                <a:gd name="T68" fmla="*/ 69 w 131"/>
                <a:gd name="T69" fmla="*/ 67 h 132"/>
                <a:gd name="T70" fmla="*/ 66 w 131"/>
                <a:gd name="T71" fmla="*/ 80 h 132"/>
                <a:gd name="T72" fmla="*/ 119 w 131"/>
                <a:gd name="T73" fmla="*/ 79 h 132"/>
                <a:gd name="T74" fmla="*/ 40 w 131"/>
                <a:gd name="T75" fmla="*/ 27 h 132"/>
                <a:gd name="T76" fmla="*/ 65 w 131"/>
                <a:gd name="T77" fmla="*/ 44 h 132"/>
                <a:gd name="T78" fmla="*/ 97 w 131"/>
                <a:gd name="T79" fmla="*/ 25 h 132"/>
                <a:gd name="T80" fmla="*/ 42 w 131"/>
                <a:gd name="T81" fmla="*/ 25 h 132"/>
                <a:gd name="T82" fmla="*/ 40 w 131"/>
                <a:gd name="T83" fmla="*/ 2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1" h="132">
                  <a:moveTo>
                    <a:pt x="119" y="19"/>
                  </a:moveTo>
                  <a:cubicBezTo>
                    <a:pt x="110" y="32"/>
                    <a:pt x="97" y="42"/>
                    <a:pt x="82" y="49"/>
                  </a:cubicBezTo>
                  <a:cubicBezTo>
                    <a:pt x="96" y="53"/>
                    <a:pt x="113" y="55"/>
                    <a:pt x="131" y="56"/>
                  </a:cubicBezTo>
                  <a:cubicBezTo>
                    <a:pt x="128" y="59"/>
                    <a:pt x="125" y="64"/>
                    <a:pt x="123" y="68"/>
                  </a:cubicBezTo>
                  <a:cubicBezTo>
                    <a:pt x="101" y="66"/>
                    <a:pt x="82" y="63"/>
                    <a:pt x="65" y="56"/>
                  </a:cubicBezTo>
                  <a:cubicBezTo>
                    <a:pt x="47" y="63"/>
                    <a:pt x="26" y="67"/>
                    <a:pt x="5" y="70"/>
                  </a:cubicBezTo>
                  <a:cubicBezTo>
                    <a:pt x="4" y="66"/>
                    <a:pt x="2" y="61"/>
                    <a:pt x="0" y="58"/>
                  </a:cubicBezTo>
                  <a:cubicBezTo>
                    <a:pt x="17" y="56"/>
                    <a:pt x="34" y="53"/>
                    <a:pt x="50" y="49"/>
                  </a:cubicBezTo>
                  <a:cubicBezTo>
                    <a:pt x="43" y="45"/>
                    <a:pt x="37" y="40"/>
                    <a:pt x="31" y="34"/>
                  </a:cubicBezTo>
                  <a:cubicBezTo>
                    <a:pt x="26" y="38"/>
                    <a:pt x="20" y="42"/>
                    <a:pt x="13" y="46"/>
                  </a:cubicBezTo>
                  <a:cubicBezTo>
                    <a:pt x="12" y="42"/>
                    <a:pt x="8" y="38"/>
                    <a:pt x="5" y="36"/>
                  </a:cubicBezTo>
                  <a:cubicBezTo>
                    <a:pt x="25" y="26"/>
                    <a:pt x="39" y="12"/>
                    <a:pt x="47" y="0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58" y="6"/>
                    <a:pt x="55" y="10"/>
                    <a:pt x="52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1" y="14"/>
                    <a:pt x="111" y="14"/>
                    <a:pt x="111" y="14"/>
                  </a:cubicBezTo>
                  <a:lnTo>
                    <a:pt x="119" y="19"/>
                  </a:lnTo>
                  <a:close/>
                  <a:moveTo>
                    <a:pt x="119" y="79"/>
                  </a:moveTo>
                  <a:cubicBezTo>
                    <a:pt x="119" y="79"/>
                    <a:pt x="118" y="83"/>
                    <a:pt x="118" y="85"/>
                  </a:cubicBezTo>
                  <a:cubicBezTo>
                    <a:pt x="115" y="110"/>
                    <a:pt x="111" y="121"/>
                    <a:pt x="106" y="126"/>
                  </a:cubicBezTo>
                  <a:cubicBezTo>
                    <a:pt x="103" y="129"/>
                    <a:pt x="99" y="130"/>
                    <a:pt x="93" y="130"/>
                  </a:cubicBezTo>
                  <a:cubicBezTo>
                    <a:pt x="88" y="131"/>
                    <a:pt x="79" y="131"/>
                    <a:pt x="71" y="130"/>
                  </a:cubicBezTo>
                  <a:cubicBezTo>
                    <a:pt x="71" y="126"/>
                    <a:pt x="69" y="122"/>
                    <a:pt x="66" y="118"/>
                  </a:cubicBezTo>
                  <a:cubicBezTo>
                    <a:pt x="75" y="119"/>
                    <a:pt x="85" y="120"/>
                    <a:pt x="89" y="120"/>
                  </a:cubicBezTo>
                  <a:cubicBezTo>
                    <a:pt x="92" y="120"/>
                    <a:pt x="94" y="120"/>
                    <a:pt x="95" y="118"/>
                  </a:cubicBezTo>
                  <a:cubicBezTo>
                    <a:pt x="99" y="116"/>
                    <a:pt x="101" y="107"/>
                    <a:pt x="104" y="91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53" y="113"/>
                    <a:pt x="36" y="125"/>
                    <a:pt x="9" y="132"/>
                  </a:cubicBezTo>
                  <a:cubicBezTo>
                    <a:pt x="8" y="129"/>
                    <a:pt x="4" y="123"/>
                    <a:pt x="1" y="121"/>
                  </a:cubicBezTo>
                  <a:cubicBezTo>
                    <a:pt x="25" y="116"/>
                    <a:pt x="40" y="107"/>
                    <a:pt x="48" y="91"/>
                  </a:cubicBezTo>
                  <a:cubicBezTo>
                    <a:pt x="11" y="91"/>
                    <a:pt x="11" y="91"/>
                    <a:pt x="11" y="91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54" y="75"/>
                    <a:pt x="55" y="71"/>
                    <a:pt x="55" y="66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72"/>
                    <a:pt x="67" y="76"/>
                    <a:pt x="66" y="80"/>
                  </a:cubicBezTo>
                  <a:cubicBezTo>
                    <a:pt x="119" y="79"/>
                    <a:pt x="119" y="79"/>
                    <a:pt x="119" y="79"/>
                  </a:cubicBezTo>
                  <a:close/>
                  <a:moveTo>
                    <a:pt x="40" y="27"/>
                  </a:moveTo>
                  <a:cubicBezTo>
                    <a:pt x="46" y="34"/>
                    <a:pt x="55" y="39"/>
                    <a:pt x="65" y="44"/>
                  </a:cubicBezTo>
                  <a:cubicBezTo>
                    <a:pt x="78" y="38"/>
                    <a:pt x="89" y="32"/>
                    <a:pt x="97" y="25"/>
                  </a:cubicBezTo>
                  <a:cubicBezTo>
                    <a:pt x="42" y="25"/>
                    <a:pt x="42" y="25"/>
                    <a:pt x="42" y="25"/>
                  </a:cubicBezTo>
                  <a:lnTo>
                    <a:pt x="4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55"/>
            <p:cNvSpPr>
              <a:spLocks noEditPoints="1"/>
            </p:cNvSpPr>
            <p:nvPr userDrawn="1"/>
          </p:nvSpPr>
          <p:spPr bwMode="auto">
            <a:xfrm>
              <a:off x="12117450" y="4691366"/>
              <a:ext cx="200025" cy="198438"/>
            </a:xfrm>
            <a:custGeom>
              <a:avLst/>
              <a:gdLst>
                <a:gd name="T0" fmla="*/ 70 w 134"/>
                <a:gd name="T1" fmla="*/ 24 h 132"/>
                <a:gd name="T2" fmla="*/ 51 w 134"/>
                <a:gd name="T3" fmla="*/ 93 h 132"/>
                <a:gd name="T4" fmla="*/ 107 w 134"/>
                <a:gd name="T5" fmla="*/ 114 h 132"/>
                <a:gd name="T6" fmla="*/ 134 w 134"/>
                <a:gd name="T7" fmla="*/ 114 h 132"/>
                <a:gd name="T8" fmla="*/ 129 w 134"/>
                <a:gd name="T9" fmla="*/ 128 h 132"/>
                <a:gd name="T10" fmla="*/ 107 w 134"/>
                <a:gd name="T11" fmla="*/ 128 h 132"/>
                <a:gd name="T12" fmla="*/ 44 w 134"/>
                <a:gd name="T13" fmla="*/ 105 h 132"/>
                <a:gd name="T14" fmla="*/ 11 w 134"/>
                <a:gd name="T15" fmla="*/ 132 h 132"/>
                <a:gd name="T16" fmla="*/ 0 w 134"/>
                <a:gd name="T17" fmla="*/ 122 h 132"/>
                <a:gd name="T18" fmla="*/ 35 w 134"/>
                <a:gd name="T19" fmla="*/ 93 h 132"/>
                <a:gd name="T20" fmla="*/ 22 w 134"/>
                <a:gd name="T21" fmla="*/ 63 h 132"/>
                <a:gd name="T22" fmla="*/ 13 w 134"/>
                <a:gd name="T23" fmla="*/ 78 h 132"/>
                <a:gd name="T24" fmla="*/ 3 w 134"/>
                <a:gd name="T25" fmla="*/ 70 h 132"/>
                <a:gd name="T26" fmla="*/ 26 w 134"/>
                <a:gd name="T27" fmla="*/ 0 h 132"/>
                <a:gd name="T28" fmla="*/ 40 w 134"/>
                <a:gd name="T29" fmla="*/ 4 h 132"/>
                <a:gd name="T30" fmla="*/ 36 w 134"/>
                <a:gd name="T31" fmla="*/ 23 h 132"/>
                <a:gd name="T32" fmla="*/ 59 w 134"/>
                <a:gd name="T33" fmla="*/ 23 h 132"/>
                <a:gd name="T34" fmla="*/ 61 w 134"/>
                <a:gd name="T35" fmla="*/ 22 h 132"/>
                <a:gd name="T36" fmla="*/ 70 w 134"/>
                <a:gd name="T37" fmla="*/ 24 h 132"/>
                <a:gd name="T38" fmla="*/ 33 w 134"/>
                <a:gd name="T39" fmla="*/ 34 h 132"/>
                <a:gd name="T40" fmla="*/ 29 w 134"/>
                <a:gd name="T41" fmla="*/ 46 h 132"/>
                <a:gd name="T42" fmla="*/ 42 w 134"/>
                <a:gd name="T43" fmla="*/ 80 h 132"/>
                <a:gd name="T44" fmla="*/ 55 w 134"/>
                <a:gd name="T45" fmla="*/ 34 h 132"/>
                <a:gd name="T46" fmla="*/ 33 w 134"/>
                <a:gd name="T47" fmla="*/ 34 h 132"/>
                <a:gd name="T48" fmla="*/ 96 w 134"/>
                <a:gd name="T49" fmla="*/ 105 h 132"/>
                <a:gd name="T50" fmla="*/ 81 w 134"/>
                <a:gd name="T51" fmla="*/ 105 h 132"/>
                <a:gd name="T52" fmla="*/ 81 w 134"/>
                <a:gd name="T53" fmla="*/ 0 h 132"/>
                <a:gd name="T54" fmla="*/ 96 w 134"/>
                <a:gd name="T55" fmla="*/ 0 h 132"/>
                <a:gd name="T56" fmla="*/ 96 w 134"/>
                <a:gd name="T57" fmla="*/ 36 h 132"/>
                <a:gd name="T58" fmla="*/ 100 w 134"/>
                <a:gd name="T59" fmla="*/ 34 h 132"/>
                <a:gd name="T60" fmla="*/ 130 w 134"/>
                <a:gd name="T61" fmla="*/ 72 h 132"/>
                <a:gd name="T62" fmla="*/ 118 w 134"/>
                <a:gd name="T63" fmla="*/ 79 h 132"/>
                <a:gd name="T64" fmla="*/ 96 w 134"/>
                <a:gd name="T65" fmla="*/ 48 h 132"/>
                <a:gd name="T66" fmla="*/ 96 w 134"/>
                <a:gd name="T67" fmla="*/ 10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4" h="132">
                  <a:moveTo>
                    <a:pt x="70" y="24"/>
                  </a:moveTo>
                  <a:cubicBezTo>
                    <a:pt x="67" y="53"/>
                    <a:pt x="60" y="75"/>
                    <a:pt x="51" y="93"/>
                  </a:cubicBezTo>
                  <a:cubicBezTo>
                    <a:pt x="66" y="110"/>
                    <a:pt x="87" y="114"/>
                    <a:pt x="107" y="114"/>
                  </a:cubicBezTo>
                  <a:cubicBezTo>
                    <a:pt x="113" y="114"/>
                    <a:pt x="128" y="114"/>
                    <a:pt x="134" y="114"/>
                  </a:cubicBezTo>
                  <a:cubicBezTo>
                    <a:pt x="132" y="118"/>
                    <a:pt x="129" y="125"/>
                    <a:pt x="129" y="128"/>
                  </a:cubicBezTo>
                  <a:cubicBezTo>
                    <a:pt x="107" y="128"/>
                    <a:pt x="107" y="128"/>
                    <a:pt x="107" y="128"/>
                  </a:cubicBezTo>
                  <a:cubicBezTo>
                    <a:pt x="83" y="128"/>
                    <a:pt x="61" y="124"/>
                    <a:pt x="44" y="105"/>
                  </a:cubicBezTo>
                  <a:cubicBezTo>
                    <a:pt x="35" y="117"/>
                    <a:pt x="24" y="126"/>
                    <a:pt x="11" y="132"/>
                  </a:cubicBezTo>
                  <a:cubicBezTo>
                    <a:pt x="9" y="129"/>
                    <a:pt x="4" y="124"/>
                    <a:pt x="0" y="122"/>
                  </a:cubicBezTo>
                  <a:cubicBezTo>
                    <a:pt x="14" y="116"/>
                    <a:pt x="26" y="106"/>
                    <a:pt x="35" y="93"/>
                  </a:cubicBezTo>
                  <a:cubicBezTo>
                    <a:pt x="30" y="85"/>
                    <a:pt x="26" y="75"/>
                    <a:pt x="22" y="63"/>
                  </a:cubicBezTo>
                  <a:cubicBezTo>
                    <a:pt x="20" y="69"/>
                    <a:pt x="17" y="74"/>
                    <a:pt x="13" y="78"/>
                  </a:cubicBezTo>
                  <a:cubicBezTo>
                    <a:pt x="11" y="76"/>
                    <a:pt x="6" y="72"/>
                    <a:pt x="3" y="70"/>
                  </a:cubicBezTo>
                  <a:cubicBezTo>
                    <a:pt x="13" y="56"/>
                    <a:pt x="22" y="28"/>
                    <a:pt x="26" y="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9" y="10"/>
                    <a:pt x="38" y="16"/>
                    <a:pt x="36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1" y="22"/>
                    <a:pt x="61" y="22"/>
                    <a:pt x="61" y="22"/>
                  </a:cubicBezTo>
                  <a:lnTo>
                    <a:pt x="70" y="24"/>
                  </a:lnTo>
                  <a:close/>
                  <a:moveTo>
                    <a:pt x="33" y="34"/>
                  </a:moveTo>
                  <a:cubicBezTo>
                    <a:pt x="31" y="38"/>
                    <a:pt x="30" y="42"/>
                    <a:pt x="29" y="46"/>
                  </a:cubicBezTo>
                  <a:cubicBezTo>
                    <a:pt x="33" y="60"/>
                    <a:pt x="37" y="71"/>
                    <a:pt x="42" y="80"/>
                  </a:cubicBezTo>
                  <a:cubicBezTo>
                    <a:pt x="48" y="68"/>
                    <a:pt x="52" y="52"/>
                    <a:pt x="55" y="34"/>
                  </a:cubicBezTo>
                  <a:lnTo>
                    <a:pt x="33" y="34"/>
                  </a:lnTo>
                  <a:close/>
                  <a:moveTo>
                    <a:pt x="96" y="105"/>
                  </a:moveTo>
                  <a:cubicBezTo>
                    <a:pt x="81" y="105"/>
                    <a:pt x="81" y="105"/>
                    <a:pt x="81" y="10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11" y="46"/>
                    <a:pt x="124" y="62"/>
                    <a:pt x="130" y="72"/>
                  </a:cubicBezTo>
                  <a:cubicBezTo>
                    <a:pt x="118" y="79"/>
                    <a:pt x="118" y="79"/>
                    <a:pt x="118" y="79"/>
                  </a:cubicBezTo>
                  <a:cubicBezTo>
                    <a:pt x="113" y="71"/>
                    <a:pt x="105" y="59"/>
                    <a:pt x="96" y="48"/>
                  </a:cubicBezTo>
                  <a:lnTo>
                    <a:pt x="96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727075" y="2800739"/>
            <a:ext cx="898525" cy="883066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088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abg_main_theme"/>
          <p:cNvSpPr/>
          <p:nvPr userDrawn="1"/>
        </p:nvSpPr>
        <p:spPr>
          <a:xfrm>
            <a:off x="312912" y="0"/>
            <a:ext cx="118790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pattern"/>
          <p:cNvSpPr/>
          <p:nvPr userDrawn="1"/>
        </p:nvSpPr>
        <p:spPr>
          <a:xfrm>
            <a:off x="312912" y="1476000"/>
            <a:ext cx="11880000" cy="5382000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3788" t="-3537" r="-3788" b="-38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main_board"/>
          <p:cNvGrpSpPr/>
          <p:nvPr userDrawn="1"/>
        </p:nvGrpSpPr>
        <p:grpSpPr>
          <a:xfrm>
            <a:off x="726439" y="365125"/>
            <a:ext cx="11016382" cy="5812879"/>
            <a:chOff x="685800" y="1400452"/>
            <a:chExt cx="8600440" cy="2709269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2" name="矩形 11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443366"/>
              <a:ext cx="8600440" cy="26663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jwc_logo"/>
          <p:cNvGrpSpPr/>
          <p:nvPr userDrawn="1"/>
        </p:nvGrpSpPr>
        <p:grpSpPr>
          <a:xfrm>
            <a:off x="815889" y="6376312"/>
            <a:ext cx="2293893" cy="305514"/>
            <a:chOff x="8729725" y="4570716"/>
            <a:chExt cx="3587750" cy="477838"/>
          </a:xfrm>
          <a:solidFill>
            <a:schemeClr val="bg1">
              <a:alpha val="50000"/>
            </a:schemeClr>
          </a:solidFill>
        </p:grpSpPr>
        <p:sp>
          <p:nvSpPr>
            <p:cNvPr id="15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53"/>
            <p:cNvSpPr>
              <a:spLocks noEditPoints="1"/>
            </p:cNvSpPr>
            <p:nvPr userDrawn="1"/>
          </p:nvSpPr>
          <p:spPr bwMode="auto">
            <a:xfrm>
              <a:off x="11687238" y="4692954"/>
              <a:ext cx="201613" cy="196850"/>
            </a:xfrm>
            <a:custGeom>
              <a:avLst/>
              <a:gdLst>
                <a:gd name="T0" fmla="*/ 109 w 136"/>
                <a:gd name="T1" fmla="*/ 93 h 131"/>
                <a:gd name="T2" fmla="*/ 126 w 136"/>
                <a:gd name="T3" fmla="*/ 131 h 131"/>
                <a:gd name="T4" fmla="*/ 68 w 136"/>
                <a:gd name="T5" fmla="*/ 131 h 131"/>
                <a:gd name="T6" fmla="*/ 93 w 136"/>
                <a:gd name="T7" fmla="*/ 93 h 131"/>
                <a:gd name="T8" fmla="*/ 73 w 136"/>
                <a:gd name="T9" fmla="*/ 71 h 131"/>
                <a:gd name="T10" fmla="*/ 44 w 136"/>
                <a:gd name="T11" fmla="*/ 82 h 131"/>
                <a:gd name="T12" fmla="*/ 72 w 136"/>
                <a:gd name="T13" fmla="*/ 85 h 131"/>
                <a:gd name="T14" fmla="*/ 44 w 136"/>
                <a:gd name="T15" fmla="*/ 100 h 131"/>
                <a:gd name="T16" fmla="*/ 38 w 136"/>
                <a:gd name="T17" fmla="*/ 129 h 131"/>
                <a:gd name="T18" fmla="*/ 14 w 136"/>
                <a:gd name="T19" fmla="*/ 119 h 131"/>
                <a:gd name="T20" fmla="*/ 31 w 136"/>
                <a:gd name="T21" fmla="*/ 117 h 131"/>
                <a:gd name="T22" fmla="*/ 3 w 136"/>
                <a:gd name="T23" fmla="*/ 104 h 131"/>
                <a:gd name="T24" fmla="*/ 31 w 136"/>
                <a:gd name="T25" fmla="*/ 89 h 131"/>
                <a:gd name="T26" fmla="*/ 31 w 136"/>
                <a:gd name="T27" fmla="*/ 80 h 131"/>
                <a:gd name="T28" fmla="*/ 33 w 136"/>
                <a:gd name="T29" fmla="*/ 69 h 131"/>
                <a:gd name="T30" fmla="*/ 0 w 136"/>
                <a:gd name="T31" fmla="*/ 75 h 131"/>
                <a:gd name="T32" fmla="*/ 14 w 136"/>
                <a:gd name="T33" fmla="*/ 58 h 131"/>
                <a:gd name="T34" fmla="*/ 35 w 136"/>
                <a:gd name="T35" fmla="*/ 49 h 131"/>
                <a:gd name="T36" fmla="*/ 1 w 136"/>
                <a:gd name="T37" fmla="*/ 37 h 131"/>
                <a:gd name="T38" fmla="*/ 25 w 136"/>
                <a:gd name="T39" fmla="*/ 25 h 131"/>
                <a:gd name="T40" fmla="*/ 7 w 136"/>
                <a:gd name="T41" fmla="*/ 14 h 131"/>
                <a:gd name="T42" fmla="*/ 25 w 136"/>
                <a:gd name="T43" fmla="*/ 0 h 131"/>
                <a:gd name="T44" fmla="*/ 37 w 136"/>
                <a:gd name="T45" fmla="*/ 14 h 131"/>
                <a:gd name="T46" fmla="*/ 53 w 136"/>
                <a:gd name="T47" fmla="*/ 24 h 131"/>
                <a:gd name="T48" fmla="*/ 75 w 136"/>
                <a:gd name="T49" fmla="*/ 7 h 131"/>
                <a:gd name="T50" fmla="*/ 70 w 136"/>
                <a:gd name="T51" fmla="*/ 38 h 131"/>
                <a:gd name="T52" fmla="*/ 84 w 136"/>
                <a:gd name="T53" fmla="*/ 0 h 131"/>
                <a:gd name="T54" fmla="*/ 92 w 136"/>
                <a:gd name="T55" fmla="*/ 26 h 131"/>
                <a:gd name="T56" fmla="*/ 133 w 136"/>
                <a:gd name="T57" fmla="*/ 37 h 131"/>
                <a:gd name="T58" fmla="*/ 45 w 136"/>
                <a:gd name="T59" fmla="*/ 36 h 131"/>
                <a:gd name="T60" fmla="*/ 38 w 136"/>
                <a:gd name="T61" fmla="*/ 24 h 131"/>
                <a:gd name="T62" fmla="*/ 45 w 136"/>
                <a:gd name="T63" fmla="*/ 36 h 131"/>
                <a:gd name="T64" fmla="*/ 71 w 136"/>
                <a:gd name="T65" fmla="*/ 48 h 131"/>
                <a:gd name="T66" fmla="*/ 44 w 136"/>
                <a:gd name="T67" fmla="*/ 57 h 131"/>
                <a:gd name="T68" fmla="*/ 58 w 136"/>
                <a:gd name="T69" fmla="*/ 56 h 131"/>
                <a:gd name="T70" fmla="*/ 90 w 136"/>
                <a:gd name="T71" fmla="*/ 37 h 131"/>
                <a:gd name="T72" fmla="*/ 111 w 136"/>
                <a:gd name="T73" fmla="*/ 3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6" h="131">
                  <a:moveTo>
                    <a:pt x="125" y="37"/>
                  </a:moveTo>
                  <a:cubicBezTo>
                    <a:pt x="122" y="59"/>
                    <a:pt x="117" y="78"/>
                    <a:pt x="109" y="93"/>
                  </a:cubicBezTo>
                  <a:cubicBezTo>
                    <a:pt x="116" y="104"/>
                    <a:pt x="124" y="113"/>
                    <a:pt x="136" y="119"/>
                  </a:cubicBezTo>
                  <a:cubicBezTo>
                    <a:pt x="132" y="122"/>
                    <a:pt x="128" y="127"/>
                    <a:pt x="126" y="131"/>
                  </a:cubicBezTo>
                  <a:cubicBezTo>
                    <a:pt x="116" y="125"/>
                    <a:pt x="107" y="116"/>
                    <a:pt x="100" y="106"/>
                  </a:cubicBezTo>
                  <a:cubicBezTo>
                    <a:pt x="92" y="116"/>
                    <a:pt x="82" y="125"/>
                    <a:pt x="68" y="131"/>
                  </a:cubicBezTo>
                  <a:cubicBezTo>
                    <a:pt x="67" y="128"/>
                    <a:pt x="63" y="122"/>
                    <a:pt x="60" y="119"/>
                  </a:cubicBezTo>
                  <a:cubicBezTo>
                    <a:pt x="75" y="113"/>
                    <a:pt x="85" y="104"/>
                    <a:pt x="93" y="93"/>
                  </a:cubicBezTo>
                  <a:cubicBezTo>
                    <a:pt x="88" y="82"/>
                    <a:pt x="84" y="70"/>
                    <a:pt x="82" y="57"/>
                  </a:cubicBezTo>
                  <a:cubicBezTo>
                    <a:pt x="79" y="63"/>
                    <a:pt x="76" y="67"/>
                    <a:pt x="73" y="71"/>
                  </a:cubicBezTo>
                  <a:cubicBezTo>
                    <a:pt x="72" y="69"/>
                    <a:pt x="68" y="66"/>
                    <a:pt x="65" y="63"/>
                  </a:cubicBezTo>
                  <a:cubicBezTo>
                    <a:pt x="59" y="70"/>
                    <a:pt x="51" y="77"/>
                    <a:pt x="44" y="82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53" y="87"/>
                    <a:pt x="63" y="86"/>
                    <a:pt x="72" y="85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4" y="123"/>
                    <a:pt x="43" y="127"/>
                    <a:pt x="38" y="129"/>
                  </a:cubicBezTo>
                  <a:cubicBezTo>
                    <a:pt x="34" y="131"/>
                    <a:pt x="28" y="131"/>
                    <a:pt x="18" y="131"/>
                  </a:cubicBezTo>
                  <a:cubicBezTo>
                    <a:pt x="18" y="127"/>
                    <a:pt x="16" y="122"/>
                    <a:pt x="14" y="119"/>
                  </a:cubicBezTo>
                  <a:cubicBezTo>
                    <a:pt x="21" y="119"/>
                    <a:pt x="27" y="119"/>
                    <a:pt x="29" y="119"/>
                  </a:cubicBezTo>
                  <a:cubicBezTo>
                    <a:pt x="31" y="119"/>
                    <a:pt x="31" y="119"/>
                    <a:pt x="31" y="117"/>
                  </a:cubicBezTo>
                  <a:cubicBezTo>
                    <a:pt x="31" y="101"/>
                    <a:pt x="31" y="101"/>
                    <a:pt x="31" y="101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0" y="91"/>
                    <a:pt x="20" y="90"/>
                    <a:pt x="31" y="89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6" y="77"/>
                    <a:pt x="41" y="73"/>
                    <a:pt x="46" y="69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26" y="75"/>
                    <a:pt x="18" y="81"/>
                    <a:pt x="10" y="85"/>
                  </a:cubicBezTo>
                  <a:cubicBezTo>
                    <a:pt x="8" y="83"/>
                    <a:pt x="3" y="78"/>
                    <a:pt x="0" y="75"/>
                  </a:cubicBezTo>
                  <a:cubicBezTo>
                    <a:pt x="5" y="73"/>
                    <a:pt x="10" y="70"/>
                    <a:pt x="14" y="6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9" y="55"/>
                    <a:pt x="32" y="52"/>
                    <a:pt x="35" y="49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7" y="17"/>
                    <a:pt x="60" y="11"/>
                    <a:pt x="63" y="3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1" y="18"/>
                    <a:pt x="66" y="28"/>
                    <a:pt x="59" y="38"/>
                  </a:cubicBezTo>
                  <a:cubicBezTo>
                    <a:pt x="70" y="38"/>
                    <a:pt x="70" y="38"/>
                    <a:pt x="70" y="38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7" y="35"/>
                    <a:pt x="82" y="18"/>
                    <a:pt x="84" y="0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96" y="11"/>
                    <a:pt x="95" y="19"/>
                    <a:pt x="92" y="26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3" y="37"/>
                    <a:pt x="133" y="37"/>
                    <a:pt x="133" y="37"/>
                  </a:cubicBezTo>
                  <a:cubicBezTo>
                    <a:pt x="125" y="37"/>
                    <a:pt x="125" y="37"/>
                    <a:pt x="125" y="37"/>
                  </a:cubicBezTo>
                  <a:close/>
                  <a:moveTo>
                    <a:pt x="45" y="36"/>
                  </a:moveTo>
                  <a:cubicBezTo>
                    <a:pt x="48" y="33"/>
                    <a:pt x="50" y="28"/>
                    <a:pt x="53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36"/>
                    <a:pt x="38" y="36"/>
                    <a:pt x="38" y="36"/>
                  </a:cubicBezTo>
                  <a:lnTo>
                    <a:pt x="45" y="36"/>
                  </a:lnTo>
                  <a:close/>
                  <a:moveTo>
                    <a:pt x="63" y="60"/>
                  </a:moveTo>
                  <a:cubicBezTo>
                    <a:pt x="66" y="57"/>
                    <a:pt x="68" y="53"/>
                    <a:pt x="71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51"/>
                    <a:pt x="47" y="54"/>
                    <a:pt x="4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8" y="56"/>
                    <a:pt x="58" y="56"/>
                    <a:pt x="58" y="56"/>
                  </a:cubicBezTo>
                  <a:lnTo>
                    <a:pt x="63" y="60"/>
                  </a:lnTo>
                  <a:close/>
                  <a:moveTo>
                    <a:pt x="90" y="37"/>
                  </a:moveTo>
                  <a:cubicBezTo>
                    <a:pt x="92" y="52"/>
                    <a:pt x="96" y="65"/>
                    <a:pt x="101" y="78"/>
                  </a:cubicBezTo>
                  <a:cubicBezTo>
                    <a:pt x="106" y="66"/>
                    <a:pt x="109" y="53"/>
                    <a:pt x="111" y="37"/>
                  </a:cubicBezTo>
                  <a:lnTo>
                    <a:pt x="9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54"/>
            <p:cNvSpPr>
              <a:spLocks noEditPoints="1"/>
            </p:cNvSpPr>
            <p:nvPr userDrawn="1"/>
          </p:nvSpPr>
          <p:spPr bwMode="auto">
            <a:xfrm>
              <a:off x="11906313" y="4691366"/>
              <a:ext cx="195263" cy="198438"/>
            </a:xfrm>
            <a:custGeom>
              <a:avLst/>
              <a:gdLst>
                <a:gd name="T0" fmla="*/ 119 w 131"/>
                <a:gd name="T1" fmla="*/ 19 h 132"/>
                <a:gd name="T2" fmla="*/ 82 w 131"/>
                <a:gd name="T3" fmla="*/ 49 h 132"/>
                <a:gd name="T4" fmla="*/ 131 w 131"/>
                <a:gd name="T5" fmla="*/ 56 h 132"/>
                <a:gd name="T6" fmla="*/ 123 w 131"/>
                <a:gd name="T7" fmla="*/ 68 h 132"/>
                <a:gd name="T8" fmla="*/ 65 w 131"/>
                <a:gd name="T9" fmla="*/ 56 h 132"/>
                <a:gd name="T10" fmla="*/ 5 w 131"/>
                <a:gd name="T11" fmla="*/ 70 h 132"/>
                <a:gd name="T12" fmla="*/ 0 w 131"/>
                <a:gd name="T13" fmla="*/ 58 h 132"/>
                <a:gd name="T14" fmla="*/ 50 w 131"/>
                <a:gd name="T15" fmla="*/ 49 h 132"/>
                <a:gd name="T16" fmla="*/ 31 w 131"/>
                <a:gd name="T17" fmla="*/ 34 h 132"/>
                <a:gd name="T18" fmla="*/ 13 w 131"/>
                <a:gd name="T19" fmla="*/ 46 h 132"/>
                <a:gd name="T20" fmla="*/ 5 w 131"/>
                <a:gd name="T21" fmla="*/ 36 h 132"/>
                <a:gd name="T22" fmla="*/ 47 w 131"/>
                <a:gd name="T23" fmla="*/ 0 h 132"/>
                <a:gd name="T24" fmla="*/ 60 w 131"/>
                <a:gd name="T25" fmla="*/ 2 h 132"/>
                <a:gd name="T26" fmla="*/ 52 w 131"/>
                <a:gd name="T27" fmla="*/ 14 h 132"/>
                <a:gd name="T28" fmla="*/ 108 w 131"/>
                <a:gd name="T29" fmla="*/ 14 h 132"/>
                <a:gd name="T30" fmla="*/ 111 w 131"/>
                <a:gd name="T31" fmla="*/ 14 h 132"/>
                <a:gd name="T32" fmla="*/ 119 w 131"/>
                <a:gd name="T33" fmla="*/ 19 h 132"/>
                <a:gd name="T34" fmla="*/ 119 w 131"/>
                <a:gd name="T35" fmla="*/ 79 h 132"/>
                <a:gd name="T36" fmla="*/ 118 w 131"/>
                <a:gd name="T37" fmla="*/ 85 h 132"/>
                <a:gd name="T38" fmla="*/ 106 w 131"/>
                <a:gd name="T39" fmla="*/ 126 h 132"/>
                <a:gd name="T40" fmla="*/ 93 w 131"/>
                <a:gd name="T41" fmla="*/ 130 h 132"/>
                <a:gd name="T42" fmla="*/ 71 w 131"/>
                <a:gd name="T43" fmla="*/ 130 h 132"/>
                <a:gd name="T44" fmla="*/ 66 w 131"/>
                <a:gd name="T45" fmla="*/ 118 h 132"/>
                <a:gd name="T46" fmla="*/ 89 w 131"/>
                <a:gd name="T47" fmla="*/ 120 h 132"/>
                <a:gd name="T48" fmla="*/ 95 w 131"/>
                <a:gd name="T49" fmla="*/ 118 h 132"/>
                <a:gd name="T50" fmla="*/ 104 w 131"/>
                <a:gd name="T51" fmla="*/ 91 h 132"/>
                <a:gd name="T52" fmla="*/ 63 w 131"/>
                <a:gd name="T53" fmla="*/ 91 h 132"/>
                <a:gd name="T54" fmla="*/ 9 w 131"/>
                <a:gd name="T55" fmla="*/ 132 h 132"/>
                <a:gd name="T56" fmla="*/ 1 w 131"/>
                <a:gd name="T57" fmla="*/ 121 h 132"/>
                <a:gd name="T58" fmla="*/ 48 w 131"/>
                <a:gd name="T59" fmla="*/ 91 h 132"/>
                <a:gd name="T60" fmla="*/ 11 w 131"/>
                <a:gd name="T61" fmla="*/ 91 h 132"/>
                <a:gd name="T62" fmla="*/ 11 w 131"/>
                <a:gd name="T63" fmla="*/ 79 h 132"/>
                <a:gd name="T64" fmla="*/ 53 w 131"/>
                <a:gd name="T65" fmla="*/ 79 h 132"/>
                <a:gd name="T66" fmla="*/ 55 w 131"/>
                <a:gd name="T67" fmla="*/ 66 h 132"/>
                <a:gd name="T68" fmla="*/ 69 w 131"/>
                <a:gd name="T69" fmla="*/ 67 h 132"/>
                <a:gd name="T70" fmla="*/ 66 w 131"/>
                <a:gd name="T71" fmla="*/ 80 h 132"/>
                <a:gd name="T72" fmla="*/ 119 w 131"/>
                <a:gd name="T73" fmla="*/ 79 h 132"/>
                <a:gd name="T74" fmla="*/ 40 w 131"/>
                <a:gd name="T75" fmla="*/ 27 h 132"/>
                <a:gd name="T76" fmla="*/ 65 w 131"/>
                <a:gd name="T77" fmla="*/ 44 h 132"/>
                <a:gd name="T78" fmla="*/ 97 w 131"/>
                <a:gd name="T79" fmla="*/ 25 h 132"/>
                <a:gd name="T80" fmla="*/ 42 w 131"/>
                <a:gd name="T81" fmla="*/ 25 h 132"/>
                <a:gd name="T82" fmla="*/ 40 w 131"/>
                <a:gd name="T83" fmla="*/ 2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1" h="132">
                  <a:moveTo>
                    <a:pt x="119" y="19"/>
                  </a:moveTo>
                  <a:cubicBezTo>
                    <a:pt x="110" y="32"/>
                    <a:pt x="97" y="42"/>
                    <a:pt x="82" y="49"/>
                  </a:cubicBezTo>
                  <a:cubicBezTo>
                    <a:pt x="96" y="53"/>
                    <a:pt x="113" y="55"/>
                    <a:pt x="131" y="56"/>
                  </a:cubicBezTo>
                  <a:cubicBezTo>
                    <a:pt x="128" y="59"/>
                    <a:pt x="125" y="64"/>
                    <a:pt x="123" y="68"/>
                  </a:cubicBezTo>
                  <a:cubicBezTo>
                    <a:pt x="101" y="66"/>
                    <a:pt x="82" y="63"/>
                    <a:pt x="65" y="56"/>
                  </a:cubicBezTo>
                  <a:cubicBezTo>
                    <a:pt x="47" y="63"/>
                    <a:pt x="26" y="67"/>
                    <a:pt x="5" y="70"/>
                  </a:cubicBezTo>
                  <a:cubicBezTo>
                    <a:pt x="4" y="66"/>
                    <a:pt x="2" y="61"/>
                    <a:pt x="0" y="58"/>
                  </a:cubicBezTo>
                  <a:cubicBezTo>
                    <a:pt x="17" y="56"/>
                    <a:pt x="34" y="53"/>
                    <a:pt x="50" y="49"/>
                  </a:cubicBezTo>
                  <a:cubicBezTo>
                    <a:pt x="43" y="45"/>
                    <a:pt x="37" y="40"/>
                    <a:pt x="31" y="34"/>
                  </a:cubicBezTo>
                  <a:cubicBezTo>
                    <a:pt x="26" y="38"/>
                    <a:pt x="20" y="42"/>
                    <a:pt x="13" y="46"/>
                  </a:cubicBezTo>
                  <a:cubicBezTo>
                    <a:pt x="12" y="42"/>
                    <a:pt x="8" y="38"/>
                    <a:pt x="5" y="36"/>
                  </a:cubicBezTo>
                  <a:cubicBezTo>
                    <a:pt x="25" y="26"/>
                    <a:pt x="39" y="12"/>
                    <a:pt x="47" y="0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58" y="6"/>
                    <a:pt x="55" y="10"/>
                    <a:pt x="52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1" y="14"/>
                    <a:pt x="111" y="14"/>
                    <a:pt x="111" y="14"/>
                  </a:cubicBezTo>
                  <a:lnTo>
                    <a:pt x="119" y="19"/>
                  </a:lnTo>
                  <a:close/>
                  <a:moveTo>
                    <a:pt x="119" y="79"/>
                  </a:moveTo>
                  <a:cubicBezTo>
                    <a:pt x="119" y="79"/>
                    <a:pt x="118" y="83"/>
                    <a:pt x="118" y="85"/>
                  </a:cubicBezTo>
                  <a:cubicBezTo>
                    <a:pt x="115" y="110"/>
                    <a:pt x="111" y="121"/>
                    <a:pt x="106" y="126"/>
                  </a:cubicBezTo>
                  <a:cubicBezTo>
                    <a:pt x="103" y="129"/>
                    <a:pt x="99" y="130"/>
                    <a:pt x="93" y="130"/>
                  </a:cubicBezTo>
                  <a:cubicBezTo>
                    <a:pt x="88" y="131"/>
                    <a:pt x="79" y="131"/>
                    <a:pt x="71" y="130"/>
                  </a:cubicBezTo>
                  <a:cubicBezTo>
                    <a:pt x="71" y="126"/>
                    <a:pt x="69" y="122"/>
                    <a:pt x="66" y="118"/>
                  </a:cubicBezTo>
                  <a:cubicBezTo>
                    <a:pt x="75" y="119"/>
                    <a:pt x="85" y="120"/>
                    <a:pt x="89" y="120"/>
                  </a:cubicBezTo>
                  <a:cubicBezTo>
                    <a:pt x="92" y="120"/>
                    <a:pt x="94" y="120"/>
                    <a:pt x="95" y="118"/>
                  </a:cubicBezTo>
                  <a:cubicBezTo>
                    <a:pt x="99" y="116"/>
                    <a:pt x="101" y="107"/>
                    <a:pt x="104" y="91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53" y="113"/>
                    <a:pt x="36" y="125"/>
                    <a:pt x="9" y="132"/>
                  </a:cubicBezTo>
                  <a:cubicBezTo>
                    <a:pt x="8" y="129"/>
                    <a:pt x="4" y="123"/>
                    <a:pt x="1" y="121"/>
                  </a:cubicBezTo>
                  <a:cubicBezTo>
                    <a:pt x="25" y="116"/>
                    <a:pt x="40" y="107"/>
                    <a:pt x="48" y="91"/>
                  </a:cubicBezTo>
                  <a:cubicBezTo>
                    <a:pt x="11" y="91"/>
                    <a:pt x="11" y="91"/>
                    <a:pt x="11" y="91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54" y="75"/>
                    <a:pt x="55" y="71"/>
                    <a:pt x="55" y="66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72"/>
                    <a:pt x="67" y="76"/>
                    <a:pt x="66" y="80"/>
                  </a:cubicBezTo>
                  <a:cubicBezTo>
                    <a:pt x="119" y="79"/>
                    <a:pt x="119" y="79"/>
                    <a:pt x="119" y="79"/>
                  </a:cubicBezTo>
                  <a:close/>
                  <a:moveTo>
                    <a:pt x="40" y="27"/>
                  </a:moveTo>
                  <a:cubicBezTo>
                    <a:pt x="46" y="34"/>
                    <a:pt x="55" y="39"/>
                    <a:pt x="65" y="44"/>
                  </a:cubicBezTo>
                  <a:cubicBezTo>
                    <a:pt x="78" y="38"/>
                    <a:pt x="89" y="32"/>
                    <a:pt x="97" y="25"/>
                  </a:cubicBezTo>
                  <a:cubicBezTo>
                    <a:pt x="42" y="25"/>
                    <a:pt x="42" y="25"/>
                    <a:pt x="42" y="25"/>
                  </a:cubicBezTo>
                  <a:lnTo>
                    <a:pt x="4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5"/>
            <p:cNvSpPr>
              <a:spLocks noEditPoints="1"/>
            </p:cNvSpPr>
            <p:nvPr userDrawn="1"/>
          </p:nvSpPr>
          <p:spPr bwMode="auto">
            <a:xfrm>
              <a:off x="12117450" y="4691366"/>
              <a:ext cx="200025" cy="198438"/>
            </a:xfrm>
            <a:custGeom>
              <a:avLst/>
              <a:gdLst>
                <a:gd name="T0" fmla="*/ 70 w 134"/>
                <a:gd name="T1" fmla="*/ 24 h 132"/>
                <a:gd name="T2" fmla="*/ 51 w 134"/>
                <a:gd name="T3" fmla="*/ 93 h 132"/>
                <a:gd name="T4" fmla="*/ 107 w 134"/>
                <a:gd name="T5" fmla="*/ 114 h 132"/>
                <a:gd name="T6" fmla="*/ 134 w 134"/>
                <a:gd name="T7" fmla="*/ 114 h 132"/>
                <a:gd name="T8" fmla="*/ 129 w 134"/>
                <a:gd name="T9" fmla="*/ 128 h 132"/>
                <a:gd name="T10" fmla="*/ 107 w 134"/>
                <a:gd name="T11" fmla="*/ 128 h 132"/>
                <a:gd name="T12" fmla="*/ 44 w 134"/>
                <a:gd name="T13" fmla="*/ 105 h 132"/>
                <a:gd name="T14" fmla="*/ 11 w 134"/>
                <a:gd name="T15" fmla="*/ 132 h 132"/>
                <a:gd name="T16" fmla="*/ 0 w 134"/>
                <a:gd name="T17" fmla="*/ 122 h 132"/>
                <a:gd name="T18" fmla="*/ 35 w 134"/>
                <a:gd name="T19" fmla="*/ 93 h 132"/>
                <a:gd name="T20" fmla="*/ 22 w 134"/>
                <a:gd name="T21" fmla="*/ 63 h 132"/>
                <a:gd name="T22" fmla="*/ 13 w 134"/>
                <a:gd name="T23" fmla="*/ 78 h 132"/>
                <a:gd name="T24" fmla="*/ 3 w 134"/>
                <a:gd name="T25" fmla="*/ 70 h 132"/>
                <a:gd name="T26" fmla="*/ 26 w 134"/>
                <a:gd name="T27" fmla="*/ 0 h 132"/>
                <a:gd name="T28" fmla="*/ 40 w 134"/>
                <a:gd name="T29" fmla="*/ 4 h 132"/>
                <a:gd name="T30" fmla="*/ 36 w 134"/>
                <a:gd name="T31" fmla="*/ 23 h 132"/>
                <a:gd name="T32" fmla="*/ 59 w 134"/>
                <a:gd name="T33" fmla="*/ 23 h 132"/>
                <a:gd name="T34" fmla="*/ 61 w 134"/>
                <a:gd name="T35" fmla="*/ 22 h 132"/>
                <a:gd name="T36" fmla="*/ 70 w 134"/>
                <a:gd name="T37" fmla="*/ 24 h 132"/>
                <a:gd name="T38" fmla="*/ 33 w 134"/>
                <a:gd name="T39" fmla="*/ 34 h 132"/>
                <a:gd name="T40" fmla="*/ 29 w 134"/>
                <a:gd name="T41" fmla="*/ 46 h 132"/>
                <a:gd name="T42" fmla="*/ 42 w 134"/>
                <a:gd name="T43" fmla="*/ 80 h 132"/>
                <a:gd name="T44" fmla="*/ 55 w 134"/>
                <a:gd name="T45" fmla="*/ 34 h 132"/>
                <a:gd name="T46" fmla="*/ 33 w 134"/>
                <a:gd name="T47" fmla="*/ 34 h 132"/>
                <a:gd name="T48" fmla="*/ 96 w 134"/>
                <a:gd name="T49" fmla="*/ 105 h 132"/>
                <a:gd name="T50" fmla="*/ 81 w 134"/>
                <a:gd name="T51" fmla="*/ 105 h 132"/>
                <a:gd name="T52" fmla="*/ 81 w 134"/>
                <a:gd name="T53" fmla="*/ 0 h 132"/>
                <a:gd name="T54" fmla="*/ 96 w 134"/>
                <a:gd name="T55" fmla="*/ 0 h 132"/>
                <a:gd name="T56" fmla="*/ 96 w 134"/>
                <a:gd name="T57" fmla="*/ 36 h 132"/>
                <a:gd name="T58" fmla="*/ 100 w 134"/>
                <a:gd name="T59" fmla="*/ 34 h 132"/>
                <a:gd name="T60" fmla="*/ 130 w 134"/>
                <a:gd name="T61" fmla="*/ 72 h 132"/>
                <a:gd name="T62" fmla="*/ 118 w 134"/>
                <a:gd name="T63" fmla="*/ 79 h 132"/>
                <a:gd name="T64" fmla="*/ 96 w 134"/>
                <a:gd name="T65" fmla="*/ 48 h 132"/>
                <a:gd name="T66" fmla="*/ 96 w 134"/>
                <a:gd name="T67" fmla="*/ 10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4" h="132">
                  <a:moveTo>
                    <a:pt x="70" y="24"/>
                  </a:moveTo>
                  <a:cubicBezTo>
                    <a:pt x="67" y="53"/>
                    <a:pt x="60" y="75"/>
                    <a:pt x="51" y="93"/>
                  </a:cubicBezTo>
                  <a:cubicBezTo>
                    <a:pt x="66" y="110"/>
                    <a:pt x="87" y="114"/>
                    <a:pt x="107" y="114"/>
                  </a:cubicBezTo>
                  <a:cubicBezTo>
                    <a:pt x="113" y="114"/>
                    <a:pt x="128" y="114"/>
                    <a:pt x="134" y="114"/>
                  </a:cubicBezTo>
                  <a:cubicBezTo>
                    <a:pt x="132" y="118"/>
                    <a:pt x="129" y="125"/>
                    <a:pt x="129" y="128"/>
                  </a:cubicBezTo>
                  <a:cubicBezTo>
                    <a:pt x="107" y="128"/>
                    <a:pt x="107" y="128"/>
                    <a:pt x="107" y="128"/>
                  </a:cubicBezTo>
                  <a:cubicBezTo>
                    <a:pt x="83" y="128"/>
                    <a:pt x="61" y="124"/>
                    <a:pt x="44" y="105"/>
                  </a:cubicBezTo>
                  <a:cubicBezTo>
                    <a:pt x="35" y="117"/>
                    <a:pt x="24" y="126"/>
                    <a:pt x="11" y="132"/>
                  </a:cubicBezTo>
                  <a:cubicBezTo>
                    <a:pt x="9" y="129"/>
                    <a:pt x="4" y="124"/>
                    <a:pt x="0" y="122"/>
                  </a:cubicBezTo>
                  <a:cubicBezTo>
                    <a:pt x="14" y="116"/>
                    <a:pt x="26" y="106"/>
                    <a:pt x="35" y="93"/>
                  </a:cubicBezTo>
                  <a:cubicBezTo>
                    <a:pt x="30" y="85"/>
                    <a:pt x="26" y="75"/>
                    <a:pt x="22" y="63"/>
                  </a:cubicBezTo>
                  <a:cubicBezTo>
                    <a:pt x="20" y="69"/>
                    <a:pt x="17" y="74"/>
                    <a:pt x="13" y="78"/>
                  </a:cubicBezTo>
                  <a:cubicBezTo>
                    <a:pt x="11" y="76"/>
                    <a:pt x="6" y="72"/>
                    <a:pt x="3" y="70"/>
                  </a:cubicBezTo>
                  <a:cubicBezTo>
                    <a:pt x="13" y="56"/>
                    <a:pt x="22" y="28"/>
                    <a:pt x="26" y="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9" y="10"/>
                    <a:pt x="38" y="16"/>
                    <a:pt x="36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1" y="22"/>
                    <a:pt x="61" y="22"/>
                    <a:pt x="61" y="22"/>
                  </a:cubicBezTo>
                  <a:lnTo>
                    <a:pt x="70" y="24"/>
                  </a:lnTo>
                  <a:close/>
                  <a:moveTo>
                    <a:pt x="33" y="34"/>
                  </a:moveTo>
                  <a:cubicBezTo>
                    <a:pt x="31" y="38"/>
                    <a:pt x="30" y="42"/>
                    <a:pt x="29" y="46"/>
                  </a:cubicBezTo>
                  <a:cubicBezTo>
                    <a:pt x="33" y="60"/>
                    <a:pt x="37" y="71"/>
                    <a:pt x="42" y="80"/>
                  </a:cubicBezTo>
                  <a:cubicBezTo>
                    <a:pt x="48" y="68"/>
                    <a:pt x="52" y="52"/>
                    <a:pt x="55" y="34"/>
                  </a:cubicBezTo>
                  <a:lnTo>
                    <a:pt x="33" y="34"/>
                  </a:lnTo>
                  <a:close/>
                  <a:moveTo>
                    <a:pt x="96" y="105"/>
                  </a:moveTo>
                  <a:cubicBezTo>
                    <a:pt x="81" y="105"/>
                    <a:pt x="81" y="105"/>
                    <a:pt x="81" y="10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11" y="46"/>
                    <a:pt x="124" y="62"/>
                    <a:pt x="130" y="72"/>
                  </a:cubicBezTo>
                  <a:cubicBezTo>
                    <a:pt x="118" y="79"/>
                    <a:pt x="118" y="79"/>
                    <a:pt x="118" y="79"/>
                  </a:cubicBezTo>
                  <a:cubicBezTo>
                    <a:pt x="113" y="71"/>
                    <a:pt x="105" y="59"/>
                    <a:pt x="96" y="48"/>
                  </a:cubicBezTo>
                  <a:lnTo>
                    <a:pt x="96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solidFill>
            <a:srgbClr val="000000">
              <a:alpha val="20000"/>
            </a:srgbClr>
          </a:solidFill>
        </p:spPr>
        <p:txBody>
          <a:bodyPr/>
          <a:lstStyle/>
          <a:p>
            <a:fld id="{5B74D221-F78E-4CE2-B90E-39C483F4591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1034" y="606265"/>
            <a:ext cx="10555326" cy="656061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0168" y="1283641"/>
            <a:ext cx="10546192" cy="4651081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8" name="矩形 37"/>
          <p:cNvSpPr/>
          <p:nvPr userDrawn="1"/>
        </p:nvSpPr>
        <p:spPr>
          <a:xfrm>
            <a:off x="722384" y="704310"/>
            <a:ext cx="144255" cy="4439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69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abg_main_theme"/>
          <p:cNvSpPr/>
          <p:nvPr userDrawn="1"/>
        </p:nvSpPr>
        <p:spPr>
          <a:xfrm>
            <a:off x="312912" y="0"/>
            <a:ext cx="118790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pattern"/>
          <p:cNvSpPr/>
          <p:nvPr userDrawn="1"/>
        </p:nvSpPr>
        <p:spPr>
          <a:xfrm>
            <a:off x="312912" y="1476000"/>
            <a:ext cx="11880000" cy="5382000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3788" t="-3537" r="-3788" b="-38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main_board"/>
          <p:cNvGrpSpPr/>
          <p:nvPr userDrawn="1"/>
        </p:nvGrpSpPr>
        <p:grpSpPr>
          <a:xfrm>
            <a:off x="726439" y="365125"/>
            <a:ext cx="11016382" cy="5812881"/>
            <a:chOff x="685800" y="1400452"/>
            <a:chExt cx="8600440" cy="2709270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2" name="矩形 11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443367"/>
              <a:ext cx="8600440" cy="26663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jwc_logo"/>
          <p:cNvGrpSpPr/>
          <p:nvPr userDrawn="1"/>
        </p:nvGrpSpPr>
        <p:grpSpPr>
          <a:xfrm>
            <a:off x="815889" y="6376312"/>
            <a:ext cx="2293893" cy="305514"/>
            <a:chOff x="8729725" y="4570716"/>
            <a:chExt cx="3587750" cy="477838"/>
          </a:xfrm>
          <a:solidFill>
            <a:schemeClr val="bg1">
              <a:alpha val="50000"/>
            </a:schemeClr>
          </a:solidFill>
        </p:grpSpPr>
        <p:sp>
          <p:nvSpPr>
            <p:cNvPr id="15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53"/>
            <p:cNvSpPr>
              <a:spLocks noEditPoints="1"/>
            </p:cNvSpPr>
            <p:nvPr userDrawn="1"/>
          </p:nvSpPr>
          <p:spPr bwMode="auto">
            <a:xfrm>
              <a:off x="11687238" y="4692954"/>
              <a:ext cx="201613" cy="196850"/>
            </a:xfrm>
            <a:custGeom>
              <a:avLst/>
              <a:gdLst>
                <a:gd name="T0" fmla="*/ 109 w 136"/>
                <a:gd name="T1" fmla="*/ 93 h 131"/>
                <a:gd name="T2" fmla="*/ 126 w 136"/>
                <a:gd name="T3" fmla="*/ 131 h 131"/>
                <a:gd name="T4" fmla="*/ 68 w 136"/>
                <a:gd name="T5" fmla="*/ 131 h 131"/>
                <a:gd name="T6" fmla="*/ 93 w 136"/>
                <a:gd name="T7" fmla="*/ 93 h 131"/>
                <a:gd name="T8" fmla="*/ 73 w 136"/>
                <a:gd name="T9" fmla="*/ 71 h 131"/>
                <a:gd name="T10" fmla="*/ 44 w 136"/>
                <a:gd name="T11" fmla="*/ 82 h 131"/>
                <a:gd name="T12" fmla="*/ 72 w 136"/>
                <a:gd name="T13" fmla="*/ 85 h 131"/>
                <a:gd name="T14" fmla="*/ 44 w 136"/>
                <a:gd name="T15" fmla="*/ 100 h 131"/>
                <a:gd name="T16" fmla="*/ 38 w 136"/>
                <a:gd name="T17" fmla="*/ 129 h 131"/>
                <a:gd name="T18" fmla="*/ 14 w 136"/>
                <a:gd name="T19" fmla="*/ 119 h 131"/>
                <a:gd name="T20" fmla="*/ 31 w 136"/>
                <a:gd name="T21" fmla="*/ 117 h 131"/>
                <a:gd name="T22" fmla="*/ 3 w 136"/>
                <a:gd name="T23" fmla="*/ 104 h 131"/>
                <a:gd name="T24" fmla="*/ 31 w 136"/>
                <a:gd name="T25" fmla="*/ 89 h 131"/>
                <a:gd name="T26" fmla="*/ 31 w 136"/>
                <a:gd name="T27" fmla="*/ 80 h 131"/>
                <a:gd name="T28" fmla="*/ 33 w 136"/>
                <a:gd name="T29" fmla="*/ 69 h 131"/>
                <a:gd name="T30" fmla="*/ 0 w 136"/>
                <a:gd name="T31" fmla="*/ 75 h 131"/>
                <a:gd name="T32" fmla="*/ 14 w 136"/>
                <a:gd name="T33" fmla="*/ 58 h 131"/>
                <a:gd name="T34" fmla="*/ 35 w 136"/>
                <a:gd name="T35" fmla="*/ 49 h 131"/>
                <a:gd name="T36" fmla="*/ 1 w 136"/>
                <a:gd name="T37" fmla="*/ 37 h 131"/>
                <a:gd name="T38" fmla="*/ 25 w 136"/>
                <a:gd name="T39" fmla="*/ 25 h 131"/>
                <a:gd name="T40" fmla="*/ 7 w 136"/>
                <a:gd name="T41" fmla="*/ 14 h 131"/>
                <a:gd name="T42" fmla="*/ 25 w 136"/>
                <a:gd name="T43" fmla="*/ 0 h 131"/>
                <a:gd name="T44" fmla="*/ 37 w 136"/>
                <a:gd name="T45" fmla="*/ 14 h 131"/>
                <a:gd name="T46" fmla="*/ 53 w 136"/>
                <a:gd name="T47" fmla="*/ 24 h 131"/>
                <a:gd name="T48" fmla="*/ 75 w 136"/>
                <a:gd name="T49" fmla="*/ 7 h 131"/>
                <a:gd name="T50" fmla="*/ 70 w 136"/>
                <a:gd name="T51" fmla="*/ 38 h 131"/>
                <a:gd name="T52" fmla="*/ 84 w 136"/>
                <a:gd name="T53" fmla="*/ 0 h 131"/>
                <a:gd name="T54" fmla="*/ 92 w 136"/>
                <a:gd name="T55" fmla="*/ 26 h 131"/>
                <a:gd name="T56" fmla="*/ 133 w 136"/>
                <a:gd name="T57" fmla="*/ 37 h 131"/>
                <a:gd name="T58" fmla="*/ 45 w 136"/>
                <a:gd name="T59" fmla="*/ 36 h 131"/>
                <a:gd name="T60" fmla="*/ 38 w 136"/>
                <a:gd name="T61" fmla="*/ 24 h 131"/>
                <a:gd name="T62" fmla="*/ 45 w 136"/>
                <a:gd name="T63" fmla="*/ 36 h 131"/>
                <a:gd name="T64" fmla="*/ 71 w 136"/>
                <a:gd name="T65" fmla="*/ 48 h 131"/>
                <a:gd name="T66" fmla="*/ 44 w 136"/>
                <a:gd name="T67" fmla="*/ 57 h 131"/>
                <a:gd name="T68" fmla="*/ 58 w 136"/>
                <a:gd name="T69" fmla="*/ 56 h 131"/>
                <a:gd name="T70" fmla="*/ 90 w 136"/>
                <a:gd name="T71" fmla="*/ 37 h 131"/>
                <a:gd name="T72" fmla="*/ 111 w 136"/>
                <a:gd name="T73" fmla="*/ 3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6" h="131">
                  <a:moveTo>
                    <a:pt x="125" y="37"/>
                  </a:moveTo>
                  <a:cubicBezTo>
                    <a:pt x="122" y="59"/>
                    <a:pt x="117" y="78"/>
                    <a:pt x="109" y="93"/>
                  </a:cubicBezTo>
                  <a:cubicBezTo>
                    <a:pt x="116" y="104"/>
                    <a:pt x="124" y="113"/>
                    <a:pt x="136" y="119"/>
                  </a:cubicBezTo>
                  <a:cubicBezTo>
                    <a:pt x="132" y="122"/>
                    <a:pt x="128" y="127"/>
                    <a:pt x="126" y="131"/>
                  </a:cubicBezTo>
                  <a:cubicBezTo>
                    <a:pt x="116" y="125"/>
                    <a:pt x="107" y="116"/>
                    <a:pt x="100" y="106"/>
                  </a:cubicBezTo>
                  <a:cubicBezTo>
                    <a:pt x="92" y="116"/>
                    <a:pt x="82" y="125"/>
                    <a:pt x="68" y="131"/>
                  </a:cubicBezTo>
                  <a:cubicBezTo>
                    <a:pt x="67" y="128"/>
                    <a:pt x="63" y="122"/>
                    <a:pt x="60" y="119"/>
                  </a:cubicBezTo>
                  <a:cubicBezTo>
                    <a:pt x="75" y="113"/>
                    <a:pt x="85" y="104"/>
                    <a:pt x="93" y="93"/>
                  </a:cubicBezTo>
                  <a:cubicBezTo>
                    <a:pt x="88" y="82"/>
                    <a:pt x="84" y="70"/>
                    <a:pt x="82" y="57"/>
                  </a:cubicBezTo>
                  <a:cubicBezTo>
                    <a:pt x="79" y="63"/>
                    <a:pt x="76" y="67"/>
                    <a:pt x="73" y="71"/>
                  </a:cubicBezTo>
                  <a:cubicBezTo>
                    <a:pt x="72" y="69"/>
                    <a:pt x="68" y="66"/>
                    <a:pt x="65" y="63"/>
                  </a:cubicBezTo>
                  <a:cubicBezTo>
                    <a:pt x="59" y="70"/>
                    <a:pt x="51" y="77"/>
                    <a:pt x="44" y="82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53" y="87"/>
                    <a:pt x="63" y="86"/>
                    <a:pt x="72" y="85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4" y="123"/>
                    <a:pt x="43" y="127"/>
                    <a:pt x="38" y="129"/>
                  </a:cubicBezTo>
                  <a:cubicBezTo>
                    <a:pt x="34" y="131"/>
                    <a:pt x="28" y="131"/>
                    <a:pt x="18" y="131"/>
                  </a:cubicBezTo>
                  <a:cubicBezTo>
                    <a:pt x="18" y="127"/>
                    <a:pt x="16" y="122"/>
                    <a:pt x="14" y="119"/>
                  </a:cubicBezTo>
                  <a:cubicBezTo>
                    <a:pt x="21" y="119"/>
                    <a:pt x="27" y="119"/>
                    <a:pt x="29" y="119"/>
                  </a:cubicBezTo>
                  <a:cubicBezTo>
                    <a:pt x="31" y="119"/>
                    <a:pt x="31" y="119"/>
                    <a:pt x="31" y="117"/>
                  </a:cubicBezTo>
                  <a:cubicBezTo>
                    <a:pt x="31" y="101"/>
                    <a:pt x="31" y="101"/>
                    <a:pt x="31" y="101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0" y="91"/>
                    <a:pt x="20" y="90"/>
                    <a:pt x="31" y="89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6" y="77"/>
                    <a:pt x="41" y="73"/>
                    <a:pt x="46" y="69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26" y="75"/>
                    <a:pt x="18" y="81"/>
                    <a:pt x="10" y="85"/>
                  </a:cubicBezTo>
                  <a:cubicBezTo>
                    <a:pt x="8" y="83"/>
                    <a:pt x="3" y="78"/>
                    <a:pt x="0" y="75"/>
                  </a:cubicBezTo>
                  <a:cubicBezTo>
                    <a:pt x="5" y="73"/>
                    <a:pt x="10" y="70"/>
                    <a:pt x="14" y="6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9" y="55"/>
                    <a:pt x="32" y="52"/>
                    <a:pt x="35" y="49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7" y="17"/>
                    <a:pt x="60" y="11"/>
                    <a:pt x="63" y="3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1" y="18"/>
                    <a:pt x="66" y="28"/>
                    <a:pt x="59" y="38"/>
                  </a:cubicBezTo>
                  <a:cubicBezTo>
                    <a:pt x="70" y="38"/>
                    <a:pt x="70" y="38"/>
                    <a:pt x="70" y="38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7" y="35"/>
                    <a:pt x="82" y="18"/>
                    <a:pt x="84" y="0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96" y="11"/>
                    <a:pt x="95" y="19"/>
                    <a:pt x="92" y="26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3" y="37"/>
                    <a:pt x="133" y="37"/>
                    <a:pt x="133" y="37"/>
                  </a:cubicBezTo>
                  <a:cubicBezTo>
                    <a:pt x="125" y="37"/>
                    <a:pt x="125" y="37"/>
                    <a:pt x="125" y="37"/>
                  </a:cubicBezTo>
                  <a:close/>
                  <a:moveTo>
                    <a:pt x="45" y="36"/>
                  </a:moveTo>
                  <a:cubicBezTo>
                    <a:pt x="48" y="33"/>
                    <a:pt x="50" y="28"/>
                    <a:pt x="53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36"/>
                    <a:pt x="38" y="36"/>
                    <a:pt x="38" y="36"/>
                  </a:cubicBezTo>
                  <a:lnTo>
                    <a:pt x="45" y="36"/>
                  </a:lnTo>
                  <a:close/>
                  <a:moveTo>
                    <a:pt x="63" y="60"/>
                  </a:moveTo>
                  <a:cubicBezTo>
                    <a:pt x="66" y="57"/>
                    <a:pt x="68" y="53"/>
                    <a:pt x="71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51"/>
                    <a:pt x="47" y="54"/>
                    <a:pt x="4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8" y="56"/>
                    <a:pt x="58" y="56"/>
                    <a:pt x="58" y="56"/>
                  </a:cubicBezTo>
                  <a:lnTo>
                    <a:pt x="63" y="60"/>
                  </a:lnTo>
                  <a:close/>
                  <a:moveTo>
                    <a:pt x="90" y="37"/>
                  </a:moveTo>
                  <a:cubicBezTo>
                    <a:pt x="92" y="52"/>
                    <a:pt x="96" y="65"/>
                    <a:pt x="101" y="78"/>
                  </a:cubicBezTo>
                  <a:cubicBezTo>
                    <a:pt x="106" y="66"/>
                    <a:pt x="109" y="53"/>
                    <a:pt x="111" y="37"/>
                  </a:cubicBezTo>
                  <a:lnTo>
                    <a:pt x="9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54"/>
            <p:cNvSpPr>
              <a:spLocks noEditPoints="1"/>
            </p:cNvSpPr>
            <p:nvPr userDrawn="1"/>
          </p:nvSpPr>
          <p:spPr bwMode="auto">
            <a:xfrm>
              <a:off x="11906313" y="4691366"/>
              <a:ext cx="195263" cy="198438"/>
            </a:xfrm>
            <a:custGeom>
              <a:avLst/>
              <a:gdLst>
                <a:gd name="T0" fmla="*/ 119 w 131"/>
                <a:gd name="T1" fmla="*/ 19 h 132"/>
                <a:gd name="T2" fmla="*/ 82 w 131"/>
                <a:gd name="T3" fmla="*/ 49 h 132"/>
                <a:gd name="T4" fmla="*/ 131 w 131"/>
                <a:gd name="T5" fmla="*/ 56 h 132"/>
                <a:gd name="T6" fmla="*/ 123 w 131"/>
                <a:gd name="T7" fmla="*/ 68 h 132"/>
                <a:gd name="T8" fmla="*/ 65 w 131"/>
                <a:gd name="T9" fmla="*/ 56 h 132"/>
                <a:gd name="T10" fmla="*/ 5 w 131"/>
                <a:gd name="T11" fmla="*/ 70 h 132"/>
                <a:gd name="T12" fmla="*/ 0 w 131"/>
                <a:gd name="T13" fmla="*/ 58 h 132"/>
                <a:gd name="T14" fmla="*/ 50 w 131"/>
                <a:gd name="T15" fmla="*/ 49 h 132"/>
                <a:gd name="T16" fmla="*/ 31 w 131"/>
                <a:gd name="T17" fmla="*/ 34 h 132"/>
                <a:gd name="T18" fmla="*/ 13 w 131"/>
                <a:gd name="T19" fmla="*/ 46 h 132"/>
                <a:gd name="T20" fmla="*/ 5 w 131"/>
                <a:gd name="T21" fmla="*/ 36 h 132"/>
                <a:gd name="T22" fmla="*/ 47 w 131"/>
                <a:gd name="T23" fmla="*/ 0 h 132"/>
                <a:gd name="T24" fmla="*/ 60 w 131"/>
                <a:gd name="T25" fmla="*/ 2 h 132"/>
                <a:gd name="T26" fmla="*/ 52 w 131"/>
                <a:gd name="T27" fmla="*/ 14 h 132"/>
                <a:gd name="T28" fmla="*/ 108 w 131"/>
                <a:gd name="T29" fmla="*/ 14 h 132"/>
                <a:gd name="T30" fmla="*/ 111 w 131"/>
                <a:gd name="T31" fmla="*/ 14 h 132"/>
                <a:gd name="T32" fmla="*/ 119 w 131"/>
                <a:gd name="T33" fmla="*/ 19 h 132"/>
                <a:gd name="T34" fmla="*/ 119 w 131"/>
                <a:gd name="T35" fmla="*/ 79 h 132"/>
                <a:gd name="T36" fmla="*/ 118 w 131"/>
                <a:gd name="T37" fmla="*/ 85 h 132"/>
                <a:gd name="T38" fmla="*/ 106 w 131"/>
                <a:gd name="T39" fmla="*/ 126 h 132"/>
                <a:gd name="T40" fmla="*/ 93 w 131"/>
                <a:gd name="T41" fmla="*/ 130 h 132"/>
                <a:gd name="T42" fmla="*/ 71 w 131"/>
                <a:gd name="T43" fmla="*/ 130 h 132"/>
                <a:gd name="T44" fmla="*/ 66 w 131"/>
                <a:gd name="T45" fmla="*/ 118 h 132"/>
                <a:gd name="T46" fmla="*/ 89 w 131"/>
                <a:gd name="T47" fmla="*/ 120 h 132"/>
                <a:gd name="T48" fmla="*/ 95 w 131"/>
                <a:gd name="T49" fmla="*/ 118 h 132"/>
                <a:gd name="T50" fmla="*/ 104 w 131"/>
                <a:gd name="T51" fmla="*/ 91 h 132"/>
                <a:gd name="T52" fmla="*/ 63 w 131"/>
                <a:gd name="T53" fmla="*/ 91 h 132"/>
                <a:gd name="T54" fmla="*/ 9 w 131"/>
                <a:gd name="T55" fmla="*/ 132 h 132"/>
                <a:gd name="T56" fmla="*/ 1 w 131"/>
                <a:gd name="T57" fmla="*/ 121 h 132"/>
                <a:gd name="T58" fmla="*/ 48 w 131"/>
                <a:gd name="T59" fmla="*/ 91 h 132"/>
                <a:gd name="T60" fmla="*/ 11 w 131"/>
                <a:gd name="T61" fmla="*/ 91 h 132"/>
                <a:gd name="T62" fmla="*/ 11 w 131"/>
                <a:gd name="T63" fmla="*/ 79 h 132"/>
                <a:gd name="T64" fmla="*/ 53 w 131"/>
                <a:gd name="T65" fmla="*/ 79 h 132"/>
                <a:gd name="T66" fmla="*/ 55 w 131"/>
                <a:gd name="T67" fmla="*/ 66 h 132"/>
                <a:gd name="T68" fmla="*/ 69 w 131"/>
                <a:gd name="T69" fmla="*/ 67 h 132"/>
                <a:gd name="T70" fmla="*/ 66 w 131"/>
                <a:gd name="T71" fmla="*/ 80 h 132"/>
                <a:gd name="T72" fmla="*/ 119 w 131"/>
                <a:gd name="T73" fmla="*/ 79 h 132"/>
                <a:gd name="T74" fmla="*/ 40 w 131"/>
                <a:gd name="T75" fmla="*/ 27 h 132"/>
                <a:gd name="T76" fmla="*/ 65 w 131"/>
                <a:gd name="T77" fmla="*/ 44 h 132"/>
                <a:gd name="T78" fmla="*/ 97 w 131"/>
                <a:gd name="T79" fmla="*/ 25 h 132"/>
                <a:gd name="T80" fmla="*/ 42 w 131"/>
                <a:gd name="T81" fmla="*/ 25 h 132"/>
                <a:gd name="T82" fmla="*/ 40 w 131"/>
                <a:gd name="T83" fmla="*/ 2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1" h="132">
                  <a:moveTo>
                    <a:pt x="119" y="19"/>
                  </a:moveTo>
                  <a:cubicBezTo>
                    <a:pt x="110" y="32"/>
                    <a:pt x="97" y="42"/>
                    <a:pt x="82" y="49"/>
                  </a:cubicBezTo>
                  <a:cubicBezTo>
                    <a:pt x="96" y="53"/>
                    <a:pt x="113" y="55"/>
                    <a:pt x="131" y="56"/>
                  </a:cubicBezTo>
                  <a:cubicBezTo>
                    <a:pt x="128" y="59"/>
                    <a:pt x="125" y="64"/>
                    <a:pt x="123" y="68"/>
                  </a:cubicBezTo>
                  <a:cubicBezTo>
                    <a:pt x="101" y="66"/>
                    <a:pt x="82" y="63"/>
                    <a:pt x="65" y="56"/>
                  </a:cubicBezTo>
                  <a:cubicBezTo>
                    <a:pt x="47" y="63"/>
                    <a:pt x="26" y="67"/>
                    <a:pt x="5" y="70"/>
                  </a:cubicBezTo>
                  <a:cubicBezTo>
                    <a:pt x="4" y="66"/>
                    <a:pt x="2" y="61"/>
                    <a:pt x="0" y="58"/>
                  </a:cubicBezTo>
                  <a:cubicBezTo>
                    <a:pt x="17" y="56"/>
                    <a:pt x="34" y="53"/>
                    <a:pt x="50" y="49"/>
                  </a:cubicBezTo>
                  <a:cubicBezTo>
                    <a:pt x="43" y="45"/>
                    <a:pt x="37" y="40"/>
                    <a:pt x="31" y="34"/>
                  </a:cubicBezTo>
                  <a:cubicBezTo>
                    <a:pt x="26" y="38"/>
                    <a:pt x="20" y="42"/>
                    <a:pt x="13" y="46"/>
                  </a:cubicBezTo>
                  <a:cubicBezTo>
                    <a:pt x="12" y="42"/>
                    <a:pt x="8" y="38"/>
                    <a:pt x="5" y="36"/>
                  </a:cubicBezTo>
                  <a:cubicBezTo>
                    <a:pt x="25" y="26"/>
                    <a:pt x="39" y="12"/>
                    <a:pt x="47" y="0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58" y="6"/>
                    <a:pt x="55" y="10"/>
                    <a:pt x="52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1" y="14"/>
                    <a:pt x="111" y="14"/>
                    <a:pt x="111" y="14"/>
                  </a:cubicBezTo>
                  <a:lnTo>
                    <a:pt x="119" y="19"/>
                  </a:lnTo>
                  <a:close/>
                  <a:moveTo>
                    <a:pt x="119" y="79"/>
                  </a:moveTo>
                  <a:cubicBezTo>
                    <a:pt x="119" y="79"/>
                    <a:pt x="118" y="83"/>
                    <a:pt x="118" y="85"/>
                  </a:cubicBezTo>
                  <a:cubicBezTo>
                    <a:pt x="115" y="110"/>
                    <a:pt x="111" y="121"/>
                    <a:pt x="106" y="126"/>
                  </a:cubicBezTo>
                  <a:cubicBezTo>
                    <a:pt x="103" y="129"/>
                    <a:pt x="99" y="130"/>
                    <a:pt x="93" y="130"/>
                  </a:cubicBezTo>
                  <a:cubicBezTo>
                    <a:pt x="88" y="131"/>
                    <a:pt x="79" y="131"/>
                    <a:pt x="71" y="130"/>
                  </a:cubicBezTo>
                  <a:cubicBezTo>
                    <a:pt x="71" y="126"/>
                    <a:pt x="69" y="122"/>
                    <a:pt x="66" y="118"/>
                  </a:cubicBezTo>
                  <a:cubicBezTo>
                    <a:pt x="75" y="119"/>
                    <a:pt x="85" y="120"/>
                    <a:pt x="89" y="120"/>
                  </a:cubicBezTo>
                  <a:cubicBezTo>
                    <a:pt x="92" y="120"/>
                    <a:pt x="94" y="120"/>
                    <a:pt x="95" y="118"/>
                  </a:cubicBezTo>
                  <a:cubicBezTo>
                    <a:pt x="99" y="116"/>
                    <a:pt x="101" y="107"/>
                    <a:pt x="104" y="91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53" y="113"/>
                    <a:pt x="36" y="125"/>
                    <a:pt x="9" y="132"/>
                  </a:cubicBezTo>
                  <a:cubicBezTo>
                    <a:pt x="8" y="129"/>
                    <a:pt x="4" y="123"/>
                    <a:pt x="1" y="121"/>
                  </a:cubicBezTo>
                  <a:cubicBezTo>
                    <a:pt x="25" y="116"/>
                    <a:pt x="40" y="107"/>
                    <a:pt x="48" y="91"/>
                  </a:cubicBezTo>
                  <a:cubicBezTo>
                    <a:pt x="11" y="91"/>
                    <a:pt x="11" y="91"/>
                    <a:pt x="11" y="91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54" y="75"/>
                    <a:pt x="55" y="71"/>
                    <a:pt x="55" y="66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72"/>
                    <a:pt x="67" y="76"/>
                    <a:pt x="66" y="80"/>
                  </a:cubicBezTo>
                  <a:cubicBezTo>
                    <a:pt x="119" y="79"/>
                    <a:pt x="119" y="79"/>
                    <a:pt x="119" y="79"/>
                  </a:cubicBezTo>
                  <a:close/>
                  <a:moveTo>
                    <a:pt x="40" y="27"/>
                  </a:moveTo>
                  <a:cubicBezTo>
                    <a:pt x="46" y="34"/>
                    <a:pt x="55" y="39"/>
                    <a:pt x="65" y="44"/>
                  </a:cubicBezTo>
                  <a:cubicBezTo>
                    <a:pt x="78" y="38"/>
                    <a:pt x="89" y="32"/>
                    <a:pt x="97" y="25"/>
                  </a:cubicBezTo>
                  <a:cubicBezTo>
                    <a:pt x="42" y="25"/>
                    <a:pt x="42" y="25"/>
                    <a:pt x="42" y="25"/>
                  </a:cubicBezTo>
                  <a:lnTo>
                    <a:pt x="4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5"/>
            <p:cNvSpPr>
              <a:spLocks noEditPoints="1"/>
            </p:cNvSpPr>
            <p:nvPr userDrawn="1"/>
          </p:nvSpPr>
          <p:spPr bwMode="auto">
            <a:xfrm>
              <a:off x="12117450" y="4691366"/>
              <a:ext cx="200025" cy="198438"/>
            </a:xfrm>
            <a:custGeom>
              <a:avLst/>
              <a:gdLst>
                <a:gd name="T0" fmla="*/ 70 w 134"/>
                <a:gd name="T1" fmla="*/ 24 h 132"/>
                <a:gd name="T2" fmla="*/ 51 w 134"/>
                <a:gd name="T3" fmla="*/ 93 h 132"/>
                <a:gd name="T4" fmla="*/ 107 w 134"/>
                <a:gd name="T5" fmla="*/ 114 h 132"/>
                <a:gd name="T6" fmla="*/ 134 w 134"/>
                <a:gd name="T7" fmla="*/ 114 h 132"/>
                <a:gd name="T8" fmla="*/ 129 w 134"/>
                <a:gd name="T9" fmla="*/ 128 h 132"/>
                <a:gd name="T10" fmla="*/ 107 w 134"/>
                <a:gd name="T11" fmla="*/ 128 h 132"/>
                <a:gd name="T12" fmla="*/ 44 w 134"/>
                <a:gd name="T13" fmla="*/ 105 h 132"/>
                <a:gd name="T14" fmla="*/ 11 w 134"/>
                <a:gd name="T15" fmla="*/ 132 h 132"/>
                <a:gd name="T16" fmla="*/ 0 w 134"/>
                <a:gd name="T17" fmla="*/ 122 h 132"/>
                <a:gd name="T18" fmla="*/ 35 w 134"/>
                <a:gd name="T19" fmla="*/ 93 h 132"/>
                <a:gd name="T20" fmla="*/ 22 w 134"/>
                <a:gd name="T21" fmla="*/ 63 h 132"/>
                <a:gd name="T22" fmla="*/ 13 w 134"/>
                <a:gd name="T23" fmla="*/ 78 h 132"/>
                <a:gd name="T24" fmla="*/ 3 w 134"/>
                <a:gd name="T25" fmla="*/ 70 h 132"/>
                <a:gd name="T26" fmla="*/ 26 w 134"/>
                <a:gd name="T27" fmla="*/ 0 h 132"/>
                <a:gd name="T28" fmla="*/ 40 w 134"/>
                <a:gd name="T29" fmla="*/ 4 h 132"/>
                <a:gd name="T30" fmla="*/ 36 w 134"/>
                <a:gd name="T31" fmla="*/ 23 h 132"/>
                <a:gd name="T32" fmla="*/ 59 w 134"/>
                <a:gd name="T33" fmla="*/ 23 h 132"/>
                <a:gd name="T34" fmla="*/ 61 w 134"/>
                <a:gd name="T35" fmla="*/ 22 h 132"/>
                <a:gd name="T36" fmla="*/ 70 w 134"/>
                <a:gd name="T37" fmla="*/ 24 h 132"/>
                <a:gd name="T38" fmla="*/ 33 w 134"/>
                <a:gd name="T39" fmla="*/ 34 h 132"/>
                <a:gd name="T40" fmla="*/ 29 w 134"/>
                <a:gd name="T41" fmla="*/ 46 h 132"/>
                <a:gd name="T42" fmla="*/ 42 w 134"/>
                <a:gd name="T43" fmla="*/ 80 h 132"/>
                <a:gd name="T44" fmla="*/ 55 w 134"/>
                <a:gd name="T45" fmla="*/ 34 h 132"/>
                <a:gd name="T46" fmla="*/ 33 w 134"/>
                <a:gd name="T47" fmla="*/ 34 h 132"/>
                <a:gd name="T48" fmla="*/ 96 w 134"/>
                <a:gd name="T49" fmla="*/ 105 h 132"/>
                <a:gd name="T50" fmla="*/ 81 w 134"/>
                <a:gd name="T51" fmla="*/ 105 h 132"/>
                <a:gd name="T52" fmla="*/ 81 w 134"/>
                <a:gd name="T53" fmla="*/ 0 h 132"/>
                <a:gd name="T54" fmla="*/ 96 w 134"/>
                <a:gd name="T55" fmla="*/ 0 h 132"/>
                <a:gd name="T56" fmla="*/ 96 w 134"/>
                <a:gd name="T57" fmla="*/ 36 h 132"/>
                <a:gd name="T58" fmla="*/ 100 w 134"/>
                <a:gd name="T59" fmla="*/ 34 h 132"/>
                <a:gd name="T60" fmla="*/ 130 w 134"/>
                <a:gd name="T61" fmla="*/ 72 h 132"/>
                <a:gd name="T62" fmla="*/ 118 w 134"/>
                <a:gd name="T63" fmla="*/ 79 h 132"/>
                <a:gd name="T64" fmla="*/ 96 w 134"/>
                <a:gd name="T65" fmla="*/ 48 h 132"/>
                <a:gd name="T66" fmla="*/ 96 w 134"/>
                <a:gd name="T67" fmla="*/ 10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4" h="132">
                  <a:moveTo>
                    <a:pt x="70" y="24"/>
                  </a:moveTo>
                  <a:cubicBezTo>
                    <a:pt x="67" y="53"/>
                    <a:pt x="60" y="75"/>
                    <a:pt x="51" y="93"/>
                  </a:cubicBezTo>
                  <a:cubicBezTo>
                    <a:pt x="66" y="110"/>
                    <a:pt x="87" y="114"/>
                    <a:pt x="107" y="114"/>
                  </a:cubicBezTo>
                  <a:cubicBezTo>
                    <a:pt x="113" y="114"/>
                    <a:pt x="128" y="114"/>
                    <a:pt x="134" y="114"/>
                  </a:cubicBezTo>
                  <a:cubicBezTo>
                    <a:pt x="132" y="118"/>
                    <a:pt x="129" y="125"/>
                    <a:pt x="129" y="128"/>
                  </a:cubicBezTo>
                  <a:cubicBezTo>
                    <a:pt x="107" y="128"/>
                    <a:pt x="107" y="128"/>
                    <a:pt x="107" y="128"/>
                  </a:cubicBezTo>
                  <a:cubicBezTo>
                    <a:pt x="83" y="128"/>
                    <a:pt x="61" y="124"/>
                    <a:pt x="44" y="105"/>
                  </a:cubicBezTo>
                  <a:cubicBezTo>
                    <a:pt x="35" y="117"/>
                    <a:pt x="24" y="126"/>
                    <a:pt x="11" y="132"/>
                  </a:cubicBezTo>
                  <a:cubicBezTo>
                    <a:pt x="9" y="129"/>
                    <a:pt x="4" y="124"/>
                    <a:pt x="0" y="122"/>
                  </a:cubicBezTo>
                  <a:cubicBezTo>
                    <a:pt x="14" y="116"/>
                    <a:pt x="26" y="106"/>
                    <a:pt x="35" y="93"/>
                  </a:cubicBezTo>
                  <a:cubicBezTo>
                    <a:pt x="30" y="85"/>
                    <a:pt x="26" y="75"/>
                    <a:pt x="22" y="63"/>
                  </a:cubicBezTo>
                  <a:cubicBezTo>
                    <a:pt x="20" y="69"/>
                    <a:pt x="17" y="74"/>
                    <a:pt x="13" y="78"/>
                  </a:cubicBezTo>
                  <a:cubicBezTo>
                    <a:pt x="11" y="76"/>
                    <a:pt x="6" y="72"/>
                    <a:pt x="3" y="70"/>
                  </a:cubicBezTo>
                  <a:cubicBezTo>
                    <a:pt x="13" y="56"/>
                    <a:pt x="22" y="28"/>
                    <a:pt x="26" y="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9" y="10"/>
                    <a:pt x="38" y="16"/>
                    <a:pt x="36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1" y="22"/>
                    <a:pt x="61" y="22"/>
                    <a:pt x="61" y="22"/>
                  </a:cubicBezTo>
                  <a:lnTo>
                    <a:pt x="70" y="24"/>
                  </a:lnTo>
                  <a:close/>
                  <a:moveTo>
                    <a:pt x="33" y="34"/>
                  </a:moveTo>
                  <a:cubicBezTo>
                    <a:pt x="31" y="38"/>
                    <a:pt x="30" y="42"/>
                    <a:pt x="29" y="46"/>
                  </a:cubicBezTo>
                  <a:cubicBezTo>
                    <a:pt x="33" y="60"/>
                    <a:pt x="37" y="71"/>
                    <a:pt x="42" y="80"/>
                  </a:cubicBezTo>
                  <a:cubicBezTo>
                    <a:pt x="48" y="68"/>
                    <a:pt x="52" y="52"/>
                    <a:pt x="55" y="34"/>
                  </a:cubicBezTo>
                  <a:lnTo>
                    <a:pt x="33" y="34"/>
                  </a:lnTo>
                  <a:close/>
                  <a:moveTo>
                    <a:pt x="96" y="105"/>
                  </a:moveTo>
                  <a:cubicBezTo>
                    <a:pt x="81" y="105"/>
                    <a:pt x="81" y="105"/>
                    <a:pt x="81" y="10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11" y="46"/>
                    <a:pt x="124" y="62"/>
                    <a:pt x="130" y="72"/>
                  </a:cubicBezTo>
                  <a:cubicBezTo>
                    <a:pt x="118" y="79"/>
                    <a:pt x="118" y="79"/>
                    <a:pt x="118" y="79"/>
                  </a:cubicBezTo>
                  <a:cubicBezTo>
                    <a:pt x="113" y="71"/>
                    <a:pt x="105" y="59"/>
                    <a:pt x="96" y="48"/>
                  </a:cubicBezTo>
                  <a:lnTo>
                    <a:pt x="96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solidFill>
            <a:srgbClr val="000000">
              <a:alpha val="20000"/>
            </a:srgbClr>
          </a:solidFill>
        </p:spPr>
        <p:txBody>
          <a:bodyPr/>
          <a:lstStyle/>
          <a:p>
            <a:fld id="{5B74D221-F78E-4CE2-B90E-39C483F4591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0168" y="711201"/>
            <a:ext cx="10546192" cy="5223522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386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abg_main_theme"/>
          <p:cNvSpPr/>
          <p:nvPr userDrawn="1"/>
        </p:nvSpPr>
        <p:spPr>
          <a:xfrm>
            <a:off x="312912" y="0"/>
            <a:ext cx="118790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pattern"/>
          <p:cNvSpPr/>
          <p:nvPr userDrawn="1"/>
        </p:nvSpPr>
        <p:spPr>
          <a:xfrm>
            <a:off x="312912" y="1476000"/>
            <a:ext cx="11880000" cy="5382000"/>
          </a:xfrm>
          <a:prstGeom prst="rect">
            <a:avLst/>
          </a:prstGeom>
          <a:blipFill dpi="0" rotWithShape="1">
            <a:blip r:embed="rId3">
              <a:alphaModFix amt="10000"/>
            </a:blip>
            <a:srcRect/>
            <a:stretch>
              <a:fillRect l="-3788" t="-3537" r="-3788" b="-38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jwc_logo"/>
          <p:cNvGrpSpPr/>
          <p:nvPr userDrawn="1"/>
        </p:nvGrpSpPr>
        <p:grpSpPr>
          <a:xfrm>
            <a:off x="815889" y="6376312"/>
            <a:ext cx="2293893" cy="305514"/>
            <a:chOff x="8729725" y="4570716"/>
            <a:chExt cx="3587750" cy="477838"/>
          </a:xfrm>
          <a:solidFill>
            <a:schemeClr val="bg1">
              <a:alpha val="50000"/>
            </a:schemeClr>
          </a:solidFill>
        </p:grpSpPr>
        <p:sp>
          <p:nvSpPr>
            <p:cNvPr id="15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53"/>
            <p:cNvSpPr>
              <a:spLocks noEditPoints="1"/>
            </p:cNvSpPr>
            <p:nvPr userDrawn="1"/>
          </p:nvSpPr>
          <p:spPr bwMode="auto">
            <a:xfrm>
              <a:off x="11687238" y="4692954"/>
              <a:ext cx="201613" cy="196850"/>
            </a:xfrm>
            <a:custGeom>
              <a:avLst/>
              <a:gdLst>
                <a:gd name="T0" fmla="*/ 109 w 136"/>
                <a:gd name="T1" fmla="*/ 93 h 131"/>
                <a:gd name="T2" fmla="*/ 126 w 136"/>
                <a:gd name="T3" fmla="*/ 131 h 131"/>
                <a:gd name="T4" fmla="*/ 68 w 136"/>
                <a:gd name="T5" fmla="*/ 131 h 131"/>
                <a:gd name="T6" fmla="*/ 93 w 136"/>
                <a:gd name="T7" fmla="*/ 93 h 131"/>
                <a:gd name="T8" fmla="*/ 73 w 136"/>
                <a:gd name="T9" fmla="*/ 71 h 131"/>
                <a:gd name="T10" fmla="*/ 44 w 136"/>
                <a:gd name="T11" fmla="*/ 82 h 131"/>
                <a:gd name="T12" fmla="*/ 72 w 136"/>
                <a:gd name="T13" fmla="*/ 85 h 131"/>
                <a:gd name="T14" fmla="*/ 44 w 136"/>
                <a:gd name="T15" fmla="*/ 100 h 131"/>
                <a:gd name="T16" fmla="*/ 38 w 136"/>
                <a:gd name="T17" fmla="*/ 129 h 131"/>
                <a:gd name="T18" fmla="*/ 14 w 136"/>
                <a:gd name="T19" fmla="*/ 119 h 131"/>
                <a:gd name="T20" fmla="*/ 31 w 136"/>
                <a:gd name="T21" fmla="*/ 117 h 131"/>
                <a:gd name="T22" fmla="*/ 3 w 136"/>
                <a:gd name="T23" fmla="*/ 104 h 131"/>
                <a:gd name="T24" fmla="*/ 31 w 136"/>
                <a:gd name="T25" fmla="*/ 89 h 131"/>
                <a:gd name="T26" fmla="*/ 31 w 136"/>
                <a:gd name="T27" fmla="*/ 80 h 131"/>
                <a:gd name="T28" fmla="*/ 33 w 136"/>
                <a:gd name="T29" fmla="*/ 69 h 131"/>
                <a:gd name="T30" fmla="*/ 0 w 136"/>
                <a:gd name="T31" fmla="*/ 75 h 131"/>
                <a:gd name="T32" fmla="*/ 14 w 136"/>
                <a:gd name="T33" fmla="*/ 58 h 131"/>
                <a:gd name="T34" fmla="*/ 35 w 136"/>
                <a:gd name="T35" fmla="*/ 49 h 131"/>
                <a:gd name="T36" fmla="*/ 1 w 136"/>
                <a:gd name="T37" fmla="*/ 37 h 131"/>
                <a:gd name="T38" fmla="*/ 25 w 136"/>
                <a:gd name="T39" fmla="*/ 25 h 131"/>
                <a:gd name="T40" fmla="*/ 7 w 136"/>
                <a:gd name="T41" fmla="*/ 14 h 131"/>
                <a:gd name="T42" fmla="*/ 25 w 136"/>
                <a:gd name="T43" fmla="*/ 0 h 131"/>
                <a:gd name="T44" fmla="*/ 37 w 136"/>
                <a:gd name="T45" fmla="*/ 14 h 131"/>
                <a:gd name="T46" fmla="*/ 53 w 136"/>
                <a:gd name="T47" fmla="*/ 24 h 131"/>
                <a:gd name="T48" fmla="*/ 75 w 136"/>
                <a:gd name="T49" fmla="*/ 7 h 131"/>
                <a:gd name="T50" fmla="*/ 70 w 136"/>
                <a:gd name="T51" fmla="*/ 38 h 131"/>
                <a:gd name="T52" fmla="*/ 84 w 136"/>
                <a:gd name="T53" fmla="*/ 0 h 131"/>
                <a:gd name="T54" fmla="*/ 92 w 136"/>
                <a:gd name="T55" fmla="*/ 26 h 131"/>
                <a:gd name="T56" fmla="*/ 133 w 136"/>
                <a:gd name="T57" fmla="*/ 37 h 131"/>
                <a:gd name="T58" fmla="*/ 45 w 136"/>
                <a:gd name="T59" fmla="*/ 36 h 131"/>
                <a:gd name="T60" fmla="*/ 38 w 136"/>
                <a:gd name="T61" fmla="*/ 24 h 131"/>
                <a:gd name="T62" fmla="*/ 45 w 136"/>
                <a:gd name="T63" fmla="*/ 36 h 131"/>
                <a:gd name="T64" fmla="*/ 71 w 136"/>
                <a:gd name="T65" fmla="*/ 48 h 131"/>
                <a:gd name="T66" fmla="*/ 44 w 136"/>
                <a:gd name="T67" fmla="*/ 57 h 131"/>
                <a:gd name="T68" fmla="*/ 58 w 136"/>
                <a:gd name="T69" fmla="*/ 56 h 131"/>
                <a:gd name="T70" fmla="*/ 90 w 136"/>
                <a:gd name="T71" fmla="*/ 37 h 131"/>
                <a:gd name="T72" fmla="*/ 111 w 136"/>
                <a:gd name="T73" fmla="*/ 3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6" h="131">
                  <a:moveTo>
                    <a:pt x="125" y="37"/>
                  </a:moveTo>
                  <a:cubicBezTo>
                    <a:pt x="122" y="59"/>
                    <a:pt x="117" y="78"/>
                    <a:pt x="109" y="93"/>
                  </a:cubicBezTo>
                  <a:cubicBezTo>
                    <a:pt x="116" y="104"/>
                    <a:pt x="124" y="113"/>
                    <a:pt x="136" y="119"/>
                  </a:cubicBezTo>
                  <a:cubicBezTo>
                    <a:pt x="132" y="122"/>
                    <a:pt x="128" y="127"/>
                    <a:pt x="126" y="131"/>
                  </a:cubicBezTo>
                  <a:cubicBezTo>
                    <a:pt x="116" y="125"/>
                    <a:pt x="107" y="116"/>
                    <a:pt x="100" y="106"/>
                  </a:cubicBezTo>
                  <a:cubicBezTo>
                    <a:pt x="92" y="116"/>
                    <a:pt x="82" y="125"/>
                    <a:pt x="68" y="131"/>
                  </a:cubicBezTo>
                  <a:cubicBezTo>
                    <a:pt x="67" y="128"/>
                    <a:pt x="63" y="122"/>
                    <a:pt x="60" y="119"/>
                  </a:cubicBezTo>
                  <a:cubicBezTo>
                    <a:pt x="75" y="113"/>
                    <a:pt x="85" y="104"/>
                    <a:pt x="93" y="93"/>
                  </a:cubicBezTo>
                  <a:cubicBezTo>
                    <a:pt x="88" y="82"/>
                    <a:pt x="84" y="70"/>
                    <a:pt x="82" y="57"/>
                  </a:cubicBezTo>
                  <a:cubicBezTo>
                    <a:pt x="79" y="63"/>
                    <a:pt x="76" y="67"/>
                    <a:pt x="73" y="71"/>
                  </a:cubicBezTo>
                  <a:cubicBezTo>
                    <a:pt x="72" y="69"/>
                    <a:pt x="68" y="66"/>
                    <a:pt x="65" y="63"/>
                  </a:cubicBezTo>
                  <a:cubicBezTo>
                    <a:pt x="59" y="70"/>
                    <a:pt x="51" y="77"/>
                    <a:pt x="44" y="82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53" y="87"/>
                    <a:pt x="63" y="86"/>
                    <a:pt x="72" y="85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4" y="123"/>
                    <a:pt x="43" y="127"/>
                    <a:pt x="38" y="129"/>
                  </a:cubicBezTo>
                  <a:cubicBezTo>
                    <a:pt x="34" y="131"/>
                    <a:pt x="28" y="131"/>
                    <a:pt x="18" y="131"/>
                  </a:cubicBezTo>
                  <a:cubicBezTo>
                    <a:pt x="18" y="127"/>
                    <a:pt x="16" y="122"/>
                    <a:pt x="14" y="119"/>
                  </a:cubicBezTo>
                  <a:cubicBezTo>
                    <a:pt x="21" y="119"/>
                    <a:pt x="27" y="119"/>
                    <a:pt x="29" y="119"/>
                  </a:cubicBezTo>
                  <a:cubicBezTo>
                    <a:pt x="31" y="119"/>
                    <a:pt x="31" y="119"/>
                    <a:pt x="31" y="117"/>
                  </a:cubicBezTo>
                  <a:cubicBezTo>
                    <a:pt x="31" y="101"/>
                    <a:pt x="31" y="101"/>
                    <a:pt x="31" y="101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0" y="91"/>
                    <a:pt x="20" y="90"/>
                    <a:pt x="31" y="89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6" y="77"/>
                    <a:pt x="41" y="73"/>
                    <a:pt x="46" y="69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26" y="75"/>
                    <a:pt x="18" y="81"/>
                    <a:pt x="10" y="85"/>
                  </a:cubicBezTo>
                  <a:cubicBezTo>
                    <a:pt x="8" y="83"/>
                    <a:pt x="3" y="78"/>
                    <a:pt x="0" y="75"/>
                  </a:cubicBezTo>
                  <a:cubicBezTo>
                    <a:pt x="5" y="73"/>
                    <a:pt x="10" y="70"/>
                    <a:pt x="14" y="6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9" y="55"/>
                    <a:pt x="32" y="52"/>
                    <a:pt x="35" y="49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7" y="17"/>
                    <a:pt x="60" y="11"/>
                    <a:pt x="63" y="3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1" y="18"/>
                    <a:pt x="66" y="28"/>
                    <a:pt x="59" y="38"/>
                  </a:cubicBezTo>
                  <a:cubicBezTo>
                    <a:pt x="70" y="38"/>
                    <a:pt x="70" y="38"/>
                    <a:pt x="70" y="38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7" y="35"/>
                    <a:pt x="82" y="18"/>
                    <a:pt x="84" y="0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96" y="11"/>
                    <a:pt x="95" y="19"/>
                    <a:pt x="92" y="26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3" y="37"/>
                    <a:pt x="133" y="37"/>
                    <a:pt x="133" y="37"/>
                  </a:cubicBezTo>
                  <a:cubicBezTo>
                    <a:pt x="125" y="37"/>
                    <a:pt x="125" y="37"/>
                    <a:pt x="125" y="37"/>
                  </a:cubicBezTo>
                  <a:close/>
                  <a:moveTo>
                    <a:pt x="45" y="36"/>
                  </a:moveTo>
                  <a:cubicBezTo>
                    <a:pt x="48" y="33"/>
                    <a:pt x="50" y="28"/>
                    <a:pt x="53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36"/>
                    <a:pt x="38" y="36"/>
                    <a:pt x="38" y="36"/>
                  </a:cubicBezTo>
                  <a:lnTo>
                    <a:pt x="45" y="36"/>
                  </a:lnTo>
                  <a:close/>
                  <a:moveTo>
                    <a:pt x="63" y="60"/>
                  </a:moveTo>
                  <a:cubicBezTo>
                    <a:pt x="66" y="57"/>
                    <a:pt x="68" y="53"/>
                    <a:pt x="71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51"/>
                    <a:pt x="47" y="54"/>
                    <a:pt x="4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8" y="56"/>
                    <a:pt x="58" y="56"/>
                    <a:pt x="58" y="56"/>
                  </a:cubicBezTo>
                  <a:lnTo>
                    <a:pt x="63" y="60"/>
                  </a:lnTo>
                  <a:close/>
                  <a:moveTo>
                    <a:pt x="90" y="37"/>
                  </a:moveTo>
                  <a:cubicBezTo>
                    <a:pt x="92" y="52"/>
                    <a:pt x="96" y="65"/>
                    <a:pt x="101" y="78"/>
                  </a:cubicBezTo>
                  <a:cubicBezTo>
                    <a:pt x="106" y="66"/>
                    <a:pt x="109" y="53"/>
                    <a:pt x="111" y="37"/>
                  </a:cubicBezTo>
                  <a:lnTo>
                    <a:pt x="9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54"/>
            <p:cNvSpPr>
              <a:spLocks noEditPoints="1"/>
            </p:cNvSpPr>
            <p:nvPr userDrawn="1"/>
          </p:nvSpPr>
          <p:spPr bwMode="auto">
            <a:xfrm>
              <a:off x="11906313" y="4691366"/>
              <a:ext cx="195263" cy="198438"/>
            </a:xfrm>
            <a:custGeom>
              <a:avLst/>
              <a:gdLst>
                <a:gd name="T0" fmla="*/ 119 w 131"/>
                <a:gd name="T1" fmla="*/ 19 h 132"/>
                <a:gd name="T2" fmla="*/ 82 w 131"/>
                <a:gd name="T3" fmla="*/ 49 h 132"/>
                <a:gd name="T4" fmla="*/ 131 w 131"/>
                <a:gd name="T5" fmla="*/ 56 h 132"/>
                <a:gd name="T6" fmla="*/ 123 w 131"/>
                <a:gd name="T7" fmla="*/ 68 h 132"/>
                <a:gd name="T8" fmla="*/ 65 w 131"/>
                <a:gd name="T9" fmla="*/ 56 h 132"/>
                <a:gd name="T10" fmla="*/ 5 w 131"/>
                <a:gd name="T11" fmla="*/ 70 h 132"/>
                <a:gd name="T12" fmla="*/ 0 w 131"/>
                <a:gd name="T13" fmla="*/ 58 h 132"/>
                <a:gd name="T14" fmla="*/ 50 w 131"/>
                <a:gd name="T15" fmla="*/ 49 h 132"/>
                <a:gd name="T16" fmla="*/ 31 w 131"/>
                <a:gd name="T17" fmla="*/ 34 h 132"/>
                <a:gd name="T18" fmla="*/ 13 w 131"/>
                <a:gd name="T19" fmla="*/ 46 h 132"/>
                <a:gd name="T20" fmla="*/ 5 w 131"/>
                <a:gd name="T21" fmla="*/ 36 h 132"/>
                <a:gd name="T22" fmla="*/ 47 w 131"/>
                <a:gd name="T23" fmla="*/ 0 h 132"/>
                <a:gd name="T24" fmla="*/ 60 w 131"/>
                <a:gd name="T25" fmla="*/ 2 h 132"/>
                <a:gd name="T26" fmla="*/ 52 w 131"/>
                <a:gd name="T27" fmla="*/ 14 h 132"/>
                <a:gd name="T28" fmla="*/ 108 w 131"/>
                <a:gd name="T29" fmla="*/ 14 h 132"/>
                <a:gd name="T30" fmla="*/ 111 w 131"/>
                <a:gd name="T31" fmla="*/ 14 h 132"/>
                <a:gd name="T32" fmla="*/ 119 w 131"/>
                <a:gd name="T33" fmla="*/ 19 h 132"/>
                <a:gd name="T34" fmla="*/ 119 w 131"/>
                <a:gd name="T35" fmla="*/ 79 h 132"/>
                <a:gd name="T36" fmla="*/ 118 w 131"/>
                <a:gd name="T37" fmla="*/ 85 h 132"/>
                <a:gd name="T38" fmla="*/ 106 w 131"/>
                <a:gd name="T39" fmla="*/ 126 h 132"/>
                <a:gd name="T40" fmla="*/ 93 w 131"/>
                <a:gd name="T41" fmla="*/ 130 h 132"/>
                <a:gd name="T42" fmla="*/ 71 w 131"/>
                <a:gd name="T43" fmla="*/ 130 h 132"/>
                <a:gd name="T44" fmla="*/ 66 w 131"/>
                <a:gd name="T45" fmla="*/ 118 h 132"/>
                <a:gd name="T46" fmla="*/ 89 w 131"/>
                <a:gd name="T47" fmla="*/ 120 h 132"/>
                <a:gd name="T48" fmla="*/ 95 w 131"/>
                <a:gd name="T49" fmla="*/ 118 h 132"/>
                <a:gd name="T50" fmla="*/ 104 w 131"/>
                <a:gd name="T51" fmla="*/ 91 h 132"/>
                <a:gd name="T52" fmla="*/ 63 w 131"/>
                <a:gd name="T53" fmla="*/ 91 h 132"/>
                <a:gd name="T54" fmla="*/ 9 w 131"/>
                <a:gd name="T55" fmla="*/ 132 h 132"/>
                <a:gd name="T56" fmla="*/ 1 w 131"/>
                <a:gd name="T57" fmla="*/ 121 h 132"/>
                <a:gd name="T58" fmla="*/ 48 w 131"/>
                <a:gd name="T59" fmla="*/ 91 h 132"/>
                <a:gd name="T60" fmla="*/ 11 w 131"/>
                <a:gd name="T61" fmla="*/ 91 h 132"/>
                <a:gd name="T62" fmla="*/ 11 w 131"/>
                <a:gd name="T63" fmla="*/ 79 h 132"/>
                <a:gd name="T64" fmla="*/ 53 w 131"/>
                <a:gd name="T65" fmla="*/ 79 h 132"/>
                <a:gd name="T66" fmla="*/ 55 w 131"/>
                <a:gd name="T67" fmla="*/ 66 h 132"/>
                <a:gd name="T68" fmla="*/ 69 w 131"/>
                <a:gd name="T69" fmla="*/ 67 h 132"/>
                <a:gd name="T70" fmla="*/ 66 w 131"/>
                <a:gd name="T71" fmla="*/ 80 h 132"/>
                <a:gd name="T72" fmla="*/ 119 w 131"/>
                <a:gd name="T73" fmla="*/ 79 h 132"/>
                <a:gd name="T74" fmla="*/ 40 w 131"/>
                <a:gd name="T75" fmla="*/ 27 h 132"/>
                <a:gd name="T76" fmla="*/ 65 w 131"/>
                <a:gd name="T77" fmla="*/ 44 h 132"/>
                <a:gd name="T78" fmla="*/ 97 w 131"/>
                <a:gd name="T79" fmla="*/ 25 h 132"/>
                <a:gd name="T80" fmla="*/ 42 w 131"/>
                <a:gd name="T81" fmla="*/ 25 h 132"/>
                <a:gd name="T82" fmla="*/ 40 w 131"/>
                <a:gd name="T83" fmla="*/ 2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1" h="132">
                  <a:moveTo>
                    <a:pt x="119" y="19"/>
                  </a:moveTo>
                  <a:cubicBezTo>
                    <a:pt x="110" y="32"/>
                    <a:pt x="97" y="42"/>
                    <a:pt x="82" y="49"/>
                  </a:cubicBezTo>
                  <a:cubicBezTo>
                    <a:pt x="96" y="53"/>
                    <a:pt x="113" y="55"/>
                    <a:pt x="131" y="56"/>
                  </a:cubicBezTo>
                  <a:cubicBezTo>
                    <a:pt x="128" y="59"/>
                    <a:pt x="125" y="64"/>
                    <a:pt x="123" y="68"/>
                  </a:cubicBezTo>
                  <a:cubicBezTo>
                    <a:pt x="101" y="66"/>
                    <a:pt x="82" y="63"/>
                    <a:pt x="65" y="56"/>
                  </a:cubicBezTo>
                  <a:cubicBezTo>
                    <a:pt x="47" y="63"/>
                    <a:pt x="26" y="67"/>
                    <a:pt x="5" y="70"/>
                  </a:cubicBezTo>
                  <a:cubicBezTo>
                    <a:pt x="4" y="66"/>
                    <a:pt x="2" y="61"/>
                    <a:pt x="0" y="58"/>
                  </a:cubicBezTo>
                  <a:cubicBezTo>
                    <a:pt x="17" y="56"/>
                    <a:pt x="34" y="53"/>
                    <a:pt x="50" y="49"/>
                  </a:cubicBezTo>
                  <a:cubicBezTo>
                    <a:pt x="43" y="45"/>
                    <a:pt x="37" y="40"/>
                    <a:pt x="31" y="34"/>
                  </a:cubicBezTo>
                  <a:cubicBezTo>
                    <a:pt x="26" y="38"/>
                    <a:pt x="20" y="42"/>
                    <a:pt x="13" y="46"/>
                  </a:cubicBezTo>
                  <a:cubicBezTo>
                    <a:pt x="12" y="42"/>
                    <a:pt x="8" y="38"/>
                    <a:pt x="5" y="36"/>
                  </a:cubicBezTo>
                  <a:cubicBezTo>
                    <a:pt x="25" y="26"/>
                    <a:pt x="39" y="12"/>
                    <a:pt x="47" y="0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58" y="6"/>
                    <a:pt x="55" y="10"/>
                    <a:pt x="52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1" y="14"/>
                    <a:pt x="111" y="14"/>
                    <a:pt x="111" y="14"/>
                  </a:cubicBezTo>
                  <a:lnTo>
                    <a:pt x="119" y="19"/>
                  </a:lnTo>
                  <a:close/>
                  <a:moveTo>
                    <a:pt x="119" y="79"/>
                  </a:moveTo>
                  <a:cubicBezTo>
                    <a:pt x="119" y="79"/>
                    <a:pt x="118" y="83"/>
                    <a:pt x="118" y="85"/>
                  </a:cubicBezTo>
                  <a:cubicBezTo>
                    <a:pt x="115" y="110"/>
                    <a:pt x="111" y="121"/>
                    <a:pt x="106" y="126"/>
                  </a:cubicBezTo>
                  <a:cubicBezTo>
                    <a:pt x="103" y="129"/>
                    <a:pt x="99" y="130"/>
                    <a:pt x="93" y="130"/>
                  </a:cubicBezTo>
                  <a:cubicBezTo>
                    <a:pt x="88" y="131"/>
                    <a:pt x="79" y="131"/>
                    <a:pt x="71" y="130"/>
                  </a:cubicBezTo>
                  <a:cubicBezTo>
                    <a:pt x="71" y="126"/>
                    <a:pt x="69" y="122"/>
                    <a:pt x="66" y="118"/>
                  </a:cubicBezTo>
                  <a:cubicBezTo>
                    <a:pt x="75" y="119"/>
                    <a:pt x="85" y="120"/>
                    <a:pt x="89" y="120"/>
                  </a:cubicBezTo>
                  <a:cubicBezTo>
                    <a:pt x="92" y="120"/>
                    <a:pt x="94" y="120"/>
                    <a:pt x="95" y="118"/>
                  </a:cubicBezTo>
                  <a:cubicBezTo>
                    <a:pt x="99" y="116"/>
                    <a:pt x="101" y="107"/>
                    <a:pt x="104" y="91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53" y="113"/>
                    <a:pt x="36" y="125"/>
                    <a:pt x="9" y="132"/>
                  </a:cubicBezTo>
                  <a:cubicBezTo>
                    <a:pt x="8" y="129"/>
                    <a:pt x="4" y="123"/>
                    <a:pt x="1" y="121"/>
                  </a:cubicBezTo>
                  <a:cubicBezTo>
                    <a:pt x="25" y="116"/>
                    <a:pt x="40" y="107"/>
                    <a:pt x="48" y="91"/>
                  </a:cubicBezTo>
                  <a:cubicBezTo>
                    <a:pt x="11" y="91"/>
                    <a:pt x="11" y="91"/>
                    <a:pt x="11" y="91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54" y="75"/>
                    <a:pt x="55" y="71"/>
                    <a:pt x="55" y="66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72"/>
                    <a:pt x="67" y="76"/>
                    <a:pt x="66" y="80"/>
                  </a:cubicBezTo>
                  <a:cubicBezTo>
                    <a:pt x="119" y="79"/>
                    <a:pt x="119" y="79"/>
                    <a:pt x="119" y="79"/>
                  </a:cubicBezTo>
                  <a:close/>
                  <a:moveTo>
                    <a:pt x="40" y="27"/>
                  </a:moveTo>
                  <a:cubicBezTo>
                    <a:pt x="46" y="34"/>
                    <a:pt x="55" y="39"/>
                    <a:pt x="65" y="44"/>
                  </a:cubicBezTo>
                  <a:cubicBezTo>
                    <a:pt x="78" y="38"/>
                    <a:pt x="89" y="32"/>
                    <a:pt x="97" y="25"/>
                  </a:cubicBezTo>
                  <a:cubicBezTo>
                    <a:pt x="42" y="25"/>
                    <a:pt x="42" y="25"/>
                    <a:pt x="42" y="25"/>
                  </a:cubicBezTo>
                  <a:lnTo>
                    <a:pt x="4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5"/>
            <p:cNvSpPr>
              <a:spLocks noEditPoints="1"/>
            </p:cNvSpPr>
            <p:nvPr userDrawn="1"/>
          </p:nvSpPr>
          <p:spPr bwMode="auto">
            <a:xfrm>
              <a:off x="12117450" y="4691366"/>
              <a:ext cx="200025" cy="198438"/>
            </a:xfrm>
            <a:custGeom>
              <a:avLst/>
              <a:gdLst>
                <a:gd name="T0" fmla="*/ 70 w 134"/>
                <a:gd name="T1" fmla="*/ 24 h 132"/>
                <a:gd name="T2" fmla="*/ 51 w 134"/>
                <a:gd name="T3" fmla="*/ 93 h 132"/>
                <a:gd name="T4" fmla="*/ 107 w 134"/>
                <a:gd name="T5" fmla="*/ 114 h 132"/>
                <a:gd name="T6" fmla="*/ 134 w 134"/>
                <a:gd name="T7" fmla="*/ 114 h 132"/>
                <a:gd name="T8" fmla="*/ 129 w 134"/>
                <a:gd name="T9" fmla="*/ 128 h 132"/>
                <a:gd name="T10" fmla="*/ 107 w 134"/>
                <a:gd name="T11" fmla="*/ 128 h 132"/>
                <a:gd name="T12" fmla="*/ 44 w 134"/>
                <a:gd name="T13" fmla="*/ 105 h 132"/>
                <a:gd name="T14" fmla="*/ 11 w 134"/>
                <a:gd name="T15" fmla="*/ 132 h 132"/>
                <a:gd name="T16" fmla="*/ 0 w 134"/>
                <a:gd name="T17" fmla="*/ 122 h 132"/>
                <a:gd name="T18" fmla="*/ 35 w 134"/>
                <a:gd name="T19" fmla="*/ 93 h 132"/>
                <a:gd name="T20" fmla="*/ 22 w 134"/>
                <a:gd name="T21" fmla="*/ 63 h 132"/>
                <a:gd name="T22" fmla="*/ 13 w 134"/>
                <a:gd name="T23" fmla="*/ 78 h 132"/>
                <a:gd name="T24" fmla="*/ 3 w 134"/>
                <a:gd name="T25" fmla="*/ 70 h 132"/>
                <a:gd name="T26" fmla="*/ 26 w 134"/>
                <a:gd name="T27" fmla="*/ 0 h 132"/>
                <a:gd name="T28" fmla="*/ 40 w 134"/>
                <a:gd name="T29" fmla="*/ 4 h 132"/>
                <a:gd name="T30" fmla="*/ 36 w 134"/>
                <a:gd name="T31" fmla="*/ 23 h 132"/>
                <a:gd name="T32" fmla="*/ 59 w 134"/>
                <a:gd name="T33" fmla="*/ 23 h 132"/>
                <a:gd name="T34" fmla="*/ 61 w 134"/>
                <a:gd name="T35" fmla="*/ 22 h 132"/>
                <a:gd name="T36" fmla="*/ 70 w 134"/>
                <a:gd name="T37" fmla="*/ 24 h 132"/>
                <a:gd name="T38" fmla="*/ 33 w 134"/>
                <a:gd name="T39" fmla="*/ 34 h 132"/>
                <a:gd name="T40" fmla="*/ 29 w 134"/>
                <a:gd name="T41" fmla="*/ 46 h 132"/>
                <a:gd name="T42" fmla="*/ 42 w 134"/>
                <a:gd name="T43" fmla="*/ 80 h 132"/>
                <a:gd name="T44" fmla="*/ 55 w 134"/>
                <a:gd name="T45" fmla="*/ 34 h 132"/>
                <a:gd name="T46" fmla="*/ 33 w 134"/>
                <a:gd name="T47" fmla="*/ 34 h 132"/>
                <a:gd name="T48" fmla="*/ 96 w 134"/>
                <a:gd name="T49" fmla="*/ 105 h 132"/>
                <a:gd name="T50" fmla="*/ 81 w 134"/>
                <a:gd name="T51" fmla="*/ 105 h 132"/>
                <a:gd name="T52" fmla="*/ 81 w 134"/>
                <a:gd name="T53" fmla="*/ 0 h 132"/>
                <a:gd name="T54" fmla="*/ 96 w 134"/>
                <a:gd name="T55" fmla="*/ 0 h 132"/>
                <a:gd name="T56" fmla="*/ 96 w 134"/>
                <a:gd name="T57" fmla="*/ 36 h 132"/>
                <a:gd name="T58" fmla="*/ 100 w 134"/>
                <a:gd name="T59" fmla="*/ 34 h 132"/>
                <a:gd name="T60" fmla="*/ 130 w 134"/>
                <a:gd name="T61" fmla="*/ 72 h 132"/>
                <a:gd name="T62" fmla="*/ 118 w 134"/>
                <a:gd name="T63" fmla="*/ 79 h 132"/>
                <a:gd name="T64" fmla="*/ 96 w 134"/>
                <a:gd name="T65" fmla="*/ 48 h 132"/>
                <a:gd name="T66" fmla="*/ 96 w 134"/>
                <a:gd name="T67" fmla="*/ 10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4" h="132">
                  <a:moveTo>
                    <a:pt x="70" y="24"/>
                  </a:moveTo>
                  <a:cubicBezTo>
                    <a:pt x="67" y="53"/>
                    <a:pt x="60" y="75"/>
                    <a:pt x="51" y="93"/>
                  </a:cubicBezTo>
                  <a:cubicBezTo>
                    <a:pt x="66" y="110"/>
                    <a:pt x="87" y="114"/>
                    <a:pt x="107" y="114"/>
                  </a:cubicBezTo>
                  <a:cubicBezTo>
                    <a:pt x="113" y="114"/>
                    <a:pt x="128" y="114"/>
                    <a:pt x="134" y="114"/>
                  </a:cubicBezTo>
                  <a:cubicBezTo>
                    <a:pt x="132" y="118"/>
                    <a:pt x="129" y="125"/>
                    <a:pt x="129" y="128"/>
                  </a:cubicBezTo>
                  <a:cubicBezTo>
                    <a:pt x="107" y="128"/>
                    <a:pt x="107" y="128"/>
                    <a:pt x="107" y="128"/>
                  </a:cubicBezTo>
                  <a:cubicBezTo>
                    <a:pt x="83" y="128"/>
                    <a:pt x="61" y="124"/>
                    <a:pt x="44" y="105"/>
                  </a:cubicBezTo>
                  <a:cubicBezTo>
                    <a:pt x="35" y="117"/>
                    <a:pt x="24" y="126"/>
                    <a:pt x="11" y="132"/>
                  </a:cubicBezTo>
                  <a:cubicBezTo>
                    <a:pt x="9" y="129"/>
                    <a:pt x="4" y="124"/>
                    <a:pt x="0" y="122"/>
                  </a:cubicBezTo>
                  <a:cubicBezTo>
                    <a:pt x="14" y="116"/>
                    <a:pt x="26" y="106"/>
                    <a:pt x="35" y="93"/>
                  </a:cubicBezTo>
                  <a:cubicBezTo>
                    <a:pt x="30" y="85"/>
                    <a:pt x="26" y="75"/>
                    <a:pt x="22" y="63"/>
                  </a:cubicBezTo>
                  <a:cubicBezTo>
                    <a:pt x="20" y="69"/>
                    <a:pt x="17" y="74"/>
                    <a:pt x="13" y="78"/>
                  </a:cubicBezTo>
                  <a:cubicBezTo>
                    <a:pt x="11" y="76"/>
                    <a:pt x="6" y="72"/>
                    <a:pt x="3" y="70"/>
                  </a:cubicBezTo>
                  <a:cubicBezTo>
                    <a:pt x="13" y="56"/>
                    <a:pt x="22" y="28"/>
                    <a:pt x="26" y="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9" y="10"/>
                    <a:pt x="38" y="16"/>
                    <a:pt x="36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1" y="22"/>
                    <a:pt x="61" y="22"/>
                    <a:pt x="61" y="22"/>
                  </a:cubicBezTo>
                  <a:lnTo>
                    <a:pt x="70" y="24"/>
                  </a:lnTo>
                  <a:close/>
                  <a:moveTo>
                    <a:pt x="33" y="34"/>
                  </a:moveTo>
                  <a:cubicBezTo>
                    <a:pt x="31" y="38"/>
                    <a:pt x="30" y="42"/>
                    <a:pt x="29" y="46"/>
                  </a:cubicBezTo>
                  <a:cubicBezTo>
                    <a:pt x="33" y="60"/>
                    <a:pt x="37" y="71"/>
                    <a:pt x="42" y="80"/>
                  </a:cubicBezTo>
                  <a:cubicBezTo>
                    <a:pt x="48" y="68"/>
                    <a:pt x="52" y="52"/>
                    <a:pt x="55" y="34"/>
                  </a:cubicBezTo>
                  <a:lnTo>
                    <a:pt x="33" y="34"/>
                  </a:lnTo>
                  <a:close/>
                  <a:moveTo>
                    <a:pt x="96" y="105"/>
                  </a:moveTo>
                  <a:cubicBezTo>
                    <a:pt x="81" y="105"/>
                    <a:pt x="81" y="105"/>
                    <a:pt x="81" y="10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11" y="46"/>
                    <a:pt x="124" y="62"/>
                    <a:pt x="130" y="72"/>
                  </a:cubicBezTo>
                  <a:cubicBezTo>
                    <a:pt x="118" y="79"/>
                    <a:pt x="118" y="79"/>
                    <a:pt x="118" y="79"/>
                  </a:cubicBezTo>
                  <a:cubicBezTo>
                    <a:pt x="113" y="71"/>
                    <a:pt x="105" y="59"/>
                    <a:pt x="96" y="48"/>
                  </a:cubicBezTo>
                  <a:lnTo>
                    <a:pt x="96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solidFill>
            <a:srgbClr val="000000">
              <a:alpha val="20000"/>
            </a:srgbClr>
          </a:solidFill>
        </p:spPr>
        <p:txBody>
          <a:bodyPr/>
          <a:lstStyle/>
          <a:p>
            <a:fld id="{5B74D221-F78E-4CE2-B90E-39C483F45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0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g_right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" r="277"/>
          <a:stretch/>
        </p:blipFill>
        <p:spPr>
          <a:xfrm>
            <a:off x="7677150" y="-2621"/>
            <a:ext cx="4514850" cy="6858000"/>
          </a:xfrm>
          <a:prstGeom prst="rect">
            <a:avLst/>
          </a:prstGeom>
        </p:spPr>
      </p:pic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bg_main_theme"/>
          <p:cNvSpPr/>
          <p:nvPr userDrawn="1"/>
        </p:nvSpPr>
        <p:spPr>
          <a:xfrm>
            <a:off x="956064" y="0"/>
            <a:ext cx="677823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ttern"/>
          <p:cNvSpPr/>
          <p:nvPr userDrawn="1"/>
        </p:nvSpPr>
        <p:spPr>
          <a:xfrm>
            <a:off x="504000" y="2951480"/>
            <a:ext cx="8597407" cy="3903899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12182" t="-11784" r="-11344" b="-994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main_board"/>
          <p:cNvGrpSpPr/>
          <p:nvPr userDrawn="1"/>
        </p:nvGrpSpPr>
        <p:grpSpPr>
          <a:xfrm>
            <a:off x="1443990" y="1400452"/>
            <a:ext cx="6774180" cy="2709268"/>
            <a:chOff x="685800" y="1400452"/>
            <a:chExt cx="8600440" cy="2709268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4" name="矩形 13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513840"/>
              <a:ext cx="8600440" cy="2595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863639" y="2004459"/>
            <a:ext cx="5972261" cy="833633"/>
          </a:xfrm>
        </p:spPr>
        <p:txBody>
          <a:bodyPr anchor="ctr">
            <a:noAutofit/>
          </a:bodyPr>
          <a:lstStyle>
            <a:lvl1pPr algn="l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63639" y="2838092"/>
            <a:ext cx="5972261" cy="49061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单击以编辑副标题</a:t>
            </a:r>
            <a:endParaRPr lang="zh-CN" altLang="en-US" dirty="0"/>
          </a:p>
        </p:txBody>
      </p:sp>
      <p:sp>
        <p:nvSpPr>
          <p:cNvPr id="16" name="矩形 15"/>
          <p:cNvSpPr/>
          <p:nvPr userDrawn="1"/>
        </p:nvSpPr>
        <p:spPr>
          <a:xfrm>
            <a:off x="1439934" y="2004459"/>
            <a:ext cx="233680" cy="7438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jwc_logo"/>
          <p:cNvGrpSpPr/>
          <p:nvPr userDrawn="1"/>
        </p:nvGrpSpPr>
        <p:grpSpPr>
          <a:xfrm>
            <a:off x="1520739" y="6242962"/>
            <a:ext cx="2293893" cy="305514"/>
            <a:chOff x="8729725" y="4570716"/>
            <a:chExt cx="3587750" cy="477838"/>
          </a:xfrm>
          <a:solidFill>
            <a:schemeClr val="bg1">
              <a:alpha val="50000"/>
            </a:schemeClr>
          </a:solidFill>
        </p:grpSpPr>
        <p:sp>
          <p:nvSpPr>
            <p:cNvPr id="18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53"/>
            <p:cNvSpPr>
              <a:spLocks noEditPoints="1"/>
            </p:cNvSpPr>
            <p:nvPr userDrawn="1"/>
          </p:nvSpPr>
          <p:spPr bwMode="auto">
            <a:xfrm>
              <a:off x="11687238" y="4692954"/>
              <a:ext cx="201613" cy="196850"/>
            </a:xfrm>
            <a:custGeom>
              <a:avLst/>
              <a:gdLst>
                <a:gd name="T0" fmla="*/ 109 w 136"/>
                <a:gd name="T1" fmla="*/ 93 h 131"/>
                <a:gd name="T2" fmla="*/ 126 w 136"/>
                <a:gd name="T3" fmla="*/ 131 h 131"/>
                <a:gd name="T4" fmla="*/ 68 w 136"/>
                <a:gd name="T5" fmla="*/ 131 h 131"/>
                <a:gd name="T6" fmla="*/ 93 w 136"/>
                <a:gd name="T7" fmla="*/ 93 h 131"/>
                <a:gd name="T8" fmla="*/ 73 w 136"/>
                <a:gd name="T9" fmla="*/ 71 h 131"/>
                <a:gd name="T10" fmla="*/ 44 w 136"/>
                <a:gd name="T11" fmla="*/ 82 h 131"/>
                <a:gd name="T12" fmla="*/ 72 w 136"/>
                <a:gd name="T13" fmla="*/ 85 h 131"/>
                <a:gd name="T14" fmla="*/ 44 w 136"/>
                <a:gd name="T15" fmla="*/ 100 h 131"/>
                <a:gd name="T16" fmla="*/ 38 w 136"/>
                <a:gd name="T17" fmla="*/ 129 h 131"/>
                <a:gd name="T18" fmla="*/ 14 w 136"/>
                <a:gd name="T19" fmla="*/ 119 h 131"/>
                <a:gd name="T20" fmla="*/ 31 w 136"/>
                <a:gd name="T21" fmla="*/ 117 h 131"/>
                <a:gd name="T22" fmla="*/ 3 w 136"/>
                <a:gd name="T23" fmla="*/ 104 h 131"/>
                <a:gd name="T24" fmla="*/ 31 w 136"/>
                <a:gd name="T25" fmla="*/ 89 h 131"/>
                <a:gd name="T26" fmla="*/ 31 w 136"/>
                <a:gd name="T27" fmla="*/ 80 h 131"/>
                <a:gd name="T28" fmla="*/ 33 w 136"/>
                <a:gd name="T29" fmla="*/ 69 h 131"/>
                <a:gd name="T30" fmla="*/ 0 w 136"/>
                <a:gd name="T31" fmla="*/ 75 h 131"/>
                <a:gd name="T32" fmla="*/ 14 w 136"/>
                <a:gd name="T33" fmla="*/ 58 h 131"/>
                <a:gd name="T34" fmla="*/ 35 w 136"/>
                <a:gd name="T35" fmla="*/ 49 h 131"/>
                <a:gd name="T36" fmla="*/ 1 w 136"/>
                <a:gd name="T37" fmla="*/ 37 h 131"/>
                <a:gd name="T38" fmla="*/ 25 w 136"/>
                <a:gd name="T39" fmla="*/ 25 h 131"/>
                <a:gd name="T40" fmla="*/ 7 w 136"/>
                <a:gd name="T41" fmla="*/ 14 h 131"/>
                <a:gd name="T42" fmla="*/ 25 w 136"/>
                <a:gd name="T43" fmla="*/ 0 h 131"/>
                <a:gd name="T44" fmla="*/ 37 w 136"/>
                <a:gd name="T45" fmla="*/ 14 h 131"/>
                <a:gd name="T46" fmla="*/ 53 w 136"/>
                <a:gd name="T47" fmla="*/ 24 h 131"/>
                <a:gd name="T48" fmla="*/ 75 w 136"/>
                <a:gd name="T49" fmla="*/ 7 h 131"/>
                <a:gd name="T50" fmla="*/ 70 w 136"/>
                <a:gd name="T51" fmla="*/ 38 h 131"/>
                <a:gd name="T52" fmla="*/ 84 w 136"/>
                <a:gd name="T53" fmla="*/ 0 h 131"/>
                <a:gd name="T54" fmla="*/ 92 w 136"/>
                <a:gd name="T55" fmla="*/ 26 h 131"/>
                <a:gd name="T56" fmla="*/ 133 w 136"/>
                <a:gd name="T57" fmla="*/ 37 h 131"/>
                <a:gd name="T58" fmla="*/ 45 w 136"/>
                <a:gd name="T59" fmla="*/ 36 h 131"/>
                <a:gd name="T60" fmla="*/ 38 w 136"/>
                <a:gd name="T61" fmla="*/ 24 h 131"/>
                <a:gd name="T62" fmla="*/ 45 w 136"/>
                <a:gd name="T63" fmla="*/ 36 h 131"/>
                <a:gd name="T64" fmla="*/ 71 w 136"/>
                <a:gd name="T65" fmla="*/ 48 h 131"/>
                <a:gd name="T66" fmla="*/ 44 w 136"/>
                <a:gd name="T67" fmla="*/ 57 h 131"/>
                <a:gd name="T68" fmla="*/ 58 w 136"/>
                <a:gd name="T69" fmla="*/ 56 h 131"/>
                <a:gd name="T70" fmla="*/ 90 w 136"/>
                <a:gd name="T71" fmla="*/ 37 h 131"/>
                <a:gd name="T72" fmla="*/ 111 w 136"/>
                <a:gd name="T73" fmla="*/ 3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6" h="131">
                  <a:moveTo>
                    <a:pt x="125" y="37"/>
                  </a:moveTo>
                  <a:cubicBezTo>
                    <a:pt x="122" y="59"/>
                    <a:pt x="117" y="78"/>
                    <a:pt x="109" y="93"/>
                  </a:cubicBezTo>
                  <a:cubicBezTo>
                    <a:pt x="116" y="104"/>
                    <a:pt x="124" y="113"/>
                    <a:pt x="136" y="119"/>
                  </a:cubicBezTo>
                  <a:cubicBezTo>
                    <a:pt x="132" y="122"/>
                    <a:pt x="128" y="127"/>
                    <a:pt x="126" y="131"/>
                  </a:cubicBezTo>
                  <a:cubicBezTo>
                    <a:pt x="116" y="125"/>
                    <a:pt x="107" y="116"/>
                    <a:pt x="100" y="106"/>
                  </a:cubicBezTo>
                  <a:cubicBezTo>
                    <a:pt x="92" y="116"/>
                    <a:pt x="82" y="125"/>
                    <a:pt x="68" y="131"/>
                  </a:cubicBezTo>
                  <a:cubicBezTo>
                    <a:pt x="67" y="128"/>
                    <a:pt x="63" y="122"/>
                    <a:pt x="60" y="119"/>
                  </a:cubicBezTo>
                  <a:cubicBezTo>
                    <a:pt x="75" y="113"/>
                    <a:pt x="85" y="104"/>
                    <a:pt x="93" y="93"/>
                  </a:cubicBezTo>
                  <a:cubicBezTo>
                    <a:pt x="88" y="82"/>
                    <a:pt x="84" y="70"/>
                    <a:pt x="82" y="57"/>
                  </a:cubicBezTo>
                  <a:cubicBezTo>
                    <a:pt x="79" y="63"/>
                    <a:pt x="76" y="67"/>
                    <a:pt x="73" y="71"/>
                  </a:cubicBezTo>
                  <a:cubicBezTo>
                    <a:pt x="72" y="69"/>
                    <a:pt x="68" y="66"/>
                    <a:pt x="65" y="63"/>
                  </a:cubicBezTo>
                  <a:cubicBezTo>
                    <a:pt x="59" y="70"/>
                    <a:pt x="51" y="77"/>
                    <a:pt x="44" y="82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53" y="87"/>
                    <a:pt x="63" y="86"/>
                    <a:pt x="72" y="85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4" y="123"/>
                    <a:pt x="43" y="127"/>
                    <a:pt x="38" y="129"/>
                  </a:cubicBezTo>
                  <a:cubicBezTo>
                    <a:pt x="34" y="131"/>
                    <a:pt x="28" y="131"/>
                    <a:pt x="18" y="131"/>
                  </a:cubicBezTo>
                  <a:cubicBezTo>
                    <a:pt x="18" y="127"/>
                    <a:pt x="16" y="122"/>
                    <a:pt x="14" y="119"/>
                  </a:cubicBezTo>
                  <a:cubicBezTo>
                    <a:pt x="21" y="119"/>
                    <a:pt x="27" y="119"/>
                    <a:pt x="29" y="119"/>
                  </a:cubicBezTo>
                  <a:cubicBezTo>
                    <a:pt x="31" y="119"/>
                    <a:pt x="31" y="119"/>
                    <a:pt x="31" y="117"/>
                  </a:cubicBezTo>
                  <a:cubicBezTo>
                    <a:pt x="31" y="101"/>
                    <a:pt x="31" y="101"/>
                    <a:pt x="31" y="101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0" y="91"/>
                    <a:pt x="20" y="90"/>
                    <a:pt x="31" y="89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6" y="77"/>
                    <a:pt x="41" y="73"/>
                    <a:pt x="46" y="69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26" y="75"/>
                    <a:pt x="18" y="81"/>
                    <a:pt x="10" y="85"/>
                  </a:cubicBezTo>
                  <a:cubicBezTo>
                    <a:pt x="8" y="83"/>
                    <a:pt x="3" y="78"/>
                    <a:pt x="0" y="75"/>
                  </a:cubicBezTo>
                  <a:cubicBezTo>
                    <a:pt x="5" y="73"/>
                    <a:pt x="10" y="70"/>
                    <a:pt x="14" y="6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9" y="55"/>
                    <a:pt x="32" y="52"/>
                    <a:pt x="35" y="49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7" y="17"/>
                    <a:pt x="60" y="11"/>
                    <a:pt x="63" y="3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1" y="18"/>
                    <a:pt x="66" y="28"/>
                    <a:pt x="59" y="38"/>
                  </a:cubicBezTo>
                  <a:cubicBezTo>
                    <a:pt x="70" y="38"/>
                    <a:pt x="70" y="38"/>
                    <a:pt x="70" y="38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7" y="35"/>
                    <a:pt x="82" y="18"/>
                    <a:pt x="84" y="0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96" y="11"/>
                    <a:pt x="95" y="19"/>
                    <a:pt x="92" y="26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3" y="37"/>
                    <a:pt x="133" y="37"/>
                    <a:pt x="133" y="37"/>
                  </a:cubicBezTo>
                  <a:cubicBezTo>
                    <a:pt x="125" y="37"/>
                    <a:pt x="125" y="37"/>
                    <a:pt x="125" y="37"/>
                  </a:cubicBezTo>
                  <a:close/>
                  <a:moveTo>
                    <a:pt x="45" y="36"/>
                  </a:moveTo>
                  <a:cubicBezTo>
                    <a:pt x="48" y="33"/>
                    <a:pt x="50" y="28"/>
                    <a:pt x="53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36"/>
                    <a:pt x="38" y="36"/>
                    <a:pt x="38" y="36"/>
                  </a:cubicBezTo>
                  <a:lnTo>
                    <a:pt x="45" y="36"/>
                  </a:lnTo>
                  <a:close/>
                  <a:moveTo>
                    <a:pt x="63" y="60"/>
                  </a:moveTo>
                  <a:cubicBezTo>
                    <a:pt x="66" y="57"/>
                    <a:pt x="68" y="53"/>
                    <a:pt x="71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51"/>
                    <a:pt x="47" y="54"/>
                    <a:pt x="4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8" y="56"/>
                    <a:pt x="58" y="56"/>
                    <a:pt x="58" y="56"/>
                  </a:cubicBezTo>
                  <a:lnTo>
                    <a:pt x="63" y="60"/>
                  </a:lnTo>
                  <a:close/>
                  <a:moveTo>
                    <a:pt x="90" y="37"/>
                  </a:moveTo>
                  <a:cubicBezTo>
                    <a:pt x="92" y="52"/>
                    <a:pt x="96" y="65"/>
                    <a:pt x="101" y="78"/>
                  </a:cubicBezTo>
                  <a:cubicBezTo>
                    <a:pt x="106" y="66"/>
                    <a:pt x="109" y="53"/>
                    <a:pt x="111" y="37"/>
                  </a:cubicBezTo>
                  <a:lnTo>
                    <a:pt x="9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54"/>
            <p:cNvSpPr>
              <a:spLocks noEditPoints="1"/>
            </p:cNvSpPr>
            <p:nvPr userDrawn="1"/>
          </p:nvSpPr>
          <p:spPr bwMode="auto">
            <a:xfrm>
              <a:off x="11906313" y="4691366"/>
              <a:ext cx="195263" cy="198438"/>
            </a:xfrm>
            <a:custGeom>
              <a:avLst/>
              <a:gdLst>
                <a:gd name="T0" fmla="*/ 119 w 131"/>
                <a:gd name="T1" fmla="*/ 19 h 132"/>
                <a:gd name="T2" fmla="*/ 82 w 131"/>
                <a:gd name="T3" fmla="*/ 49 h 132"/>
                <a:gd name="T4" fmla="*/ 131 w 131"/>
                <a:gd name="T5" fmla="*/ 56 h 132"/>
                <a:gd name="T6" fmla="*/ 123 w 131"/>
                <a:gd name="T7" fmla="*/ 68 h 132"/>
                <a:gd name="T8" fmla="*/ 65 w 131"/>
                <a:gd name="T9" fmla="*/ 56 h 132"/>
                <a:gd name="T10" fmla="*/ 5 w 131"/>
                <a:gd name="T11" fmla="*/ 70 h 132"/>
                <a:gd name="T12" fmla="*/ 0 w 131"/>
                <a:gd name="T13" fmla="*/ 58 h 132"/>
                <a:gd name="T14" fmla="*/ 50 w 131"/>
                <a:gd name="T15" fmla="*/ 49 h 132"/>
                <a:gd name="T16" fmla="*/ 31 w 131"/>
                <a:gd name="T17" fmla="*/ 34 h 132"/>
                <a:gd name="T18" fmla="*/ 13 w 131"/>
                <a:gd name="T19" fmla="*/ 46 h 132"/>
                <a:gd name="T20" fmla="*/ 5 w 131"/>
                <a:gd name="T21" fmla="*/ 36 h 132"/>
                <a:gd name="T22" fmla="*/ 47 w 131"/>
                <a:gd name="T23" fmla="*/ 0 h 132"/>
                <a:gd name="T24" fmla="*/ 60 w 131"/>
                <a:gd name="T25" fmla="*/ 2 h 132"/>
                <a:gd name="T26" fmla="*/ 52 w 131"/>
                <a:gd name="T27" fmla="*/ 14 h 132"/>
                <a:gd name="T28" fmla="*/ 108 w 131"/>
                <a:gd name="T29" fmla="*/ 14 h 132"/>
                <a:gd name="T30" fmla="*/ 111 w 131"/>
                <a:gd name="T31" fmla="*/ 14 h 132"/>
                <a:gd name="T32" fmla="*/ 119 w 131"/>
                <a:gd name="T33" fmla="*/ 19 h 132"/>
                <a:gd name="T34" fmla="*/ 119 w 131"/>
                <a:gd name="T35" fmla="*/ 79 h 132"/>
                <a:gd name="T36" fmla="*/ 118 w 131"/>
                <a:gd name="T37" fmla="*/ 85 h 132"/>
                <a:gd name="T38" fmla="*/ 106 w 131"/>
                <a:gd name="T39" fmla="*/ 126 h 132"/>
                <a:gd name="T40" fmla="*/ 93 w 131"/>
                <a:gd name="T41" fmla="*/ 130 h 132"/>
                <a:gd name="T42" fmla="*/ 71 w 131"/>
                <a:gd name="T43" fmla="*/ 130 h 132"/>
                <a:gd name="T44" fmla="*/ 66 w 131"/>
                <a:gd name="T45" fmla="*/ 118 h 132"/>
                <a:gd name="T46" fmla="*/ 89 w 131"/>
                <a:gd name="T47" fmla="*/ 120 h 132"/>
                <a:gd name="T48" fmla="*/ 95 w 131"/>
                <a:gd name="T49" fmla="*/ 118 h 132"/>
                <a:gd name="T50" fmla="*/ 104 w 131"/>
                <a:gd name="T51" fmla="*/ 91 h 132"/>
                <a:gd name="T52" fmla="*/ 63 w 131"/>
                <a:gd name="T53" fmla="*/ 91 h 132"/>
                <a:gd name="T54" fmla="*/ 9 w 131"/>
                <a:gd name="T55" fmla="*/ 132 h 132"/>
                <a:gd name="T56" fmla="*/ 1 w 131"/>
                <a:gd name="T57" fmla="*/ 121 h 132"/>
                <a:gd name="T58" fmla="*/ 48 w 131"/>
                <a:gd name="T59" fmla="*/ 91 h 132"/>
                <a:gd name="T60" fmla="*/ 11 w 131"/>
                <a:gd name="T61" fmla="*/ 91 h 132"/>
                <a:gd name="T62" fmla="*/ 11 w 131"/>
                <a:gd name="T63" fmla="*/ 79 h 132"/>
                <a:gd name="T64" fmla="*/ 53 w 131"/>
                <a:gd name="T65" fmla="*/ 79 h 132"/>
                <a:gd name="T66" fmla="*/ 55 w 131"/>
                <a:gd name="T67" fmla="*/ 66 h 132"/>
                <a:gd name="T68" fmla="*/ 69 w 131"/>
                <a:gd name="T69" fmla="*/ 67 h 132"/>
                <a:gd name="T70" fmla="*/ 66 w 131"/>
                <a:gd name="T71" fmla="*/ 80 h 132"/>
                <a:gd name="T72" fmla="*/ 119 w 131"/>
                <a:gd name="T73" fmla="*/ 79 h 132"/>
                <a:gd name="T74" fmla="*/ 40 w 131"/>
                <a:gd name="T75" fmla="*/ 27 h 132"/>
                <a:gd name="T76" fmla="*/ 65 w 131"/>
                <a:gd name="T77" fmla="*/ 44 h 132"/>
                <a:gd name="T78" fmla="*/ 97 w 131"/>
                <a:gd name="T79" fmla="*/ 25 h 132"/>
                <a:gd name="T80" fmla="*/ 42 w 131"/>
                <a:gd name="T81" fmla="*/ 25 h 132"/>
                <a:gd name="T82" fmla="*/ 40 w 131"/>
                <a:gd name="T83" fmla="*/ 2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1" h="132">
                  <a:moveTo>
                    <a:pt x="119" y="19"/>
                  </a:moveTo>
                  <a:cubicBezTo>
                    <a:pt x="110" y="32"/>
                    <a:pt x="97" y="42"/>
                    <a:pt x="82" y="49"/>
                  </a:cubicBezTo>
                  <a:cubicBezTo>
                    <a:pt x="96" y="53"/>
                    <a:pt x="113" y="55"/>
                    <a:pt x="131" y="56"/>
                  </a:cubicBezTo>
                  <a:cubicBezTo>
                    <a:pt x="128" y="59"/>
                    <a:pt x="125" y="64"/>
                    <a:pt x="123" y="68"/>
                  </a:cubicBezTo>
                  <a:cubicBezTo>
                    <a:pt x="101" y="66"/>
                    <a:pt x="82" y="63"/>
                    <a:pt x="65" y="56"/>
                  </a:cubicBezTo>
                  <a:cubicBezTo>
                    <a:pt x="47" y="63"/>
                    <a:pt x="26" y="67"/>
                    <a:pt x="5" y="70"/>
                  </a:cubicBezTo>
                  <a:cubicBezTo>
                    <a:pt x="4" y="66"/>
                    <a:pt x="2" y="61"/>
                    <a:pt x="0" y="58"/>
                  </a:cubicBezTo>
                  <a:cubicBezTo>
                    <a:pt x="17" y="56"/>
                    <a:pt x="34" y="53"/>
                    <a:pt x="50" y="49"/>
                  </a:cubicBezTo>
                  <a:cubicBezTo>
                    <a:pt x="43" y="45"/>
                    <a:pt x="37" y="40"/>
                    <a:pt x="31" y="34"/>
                  </a:cubicBezTo>
                  <a:cubicBezTo>
                    <a:pt x="26" y="38"/>
                    <a:pt x="20" y="42"/>
                    <a:pt x="13" y="46"/>
                  </a:cubicBezTo>
                  <a:cubicBezTo>
                    <a:pt x="12" y="42"/>
                    <a:pt x="8" y="38"/>
                    <a:pt x="5" y="36"/>
                  </a:cubicBezTo>
                  <a:cubicBezTo>
                    <a:pt x="25" y="26"/>
                    <a:pt x="39" y="12"/>
                    <a:pt x="47" y="0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58" y="6"/>
                    <a:pt x="55" y="10"/>
                    <a:pt x="52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1" y="14"/>
                    <a:pt x="111" y="14"/>
                    <a:pt x="111" y="14"/>
                  </a:cubicBezTo>
                  <a:lnTo>
                    <a:pt x="119" y="19"/>
                  </a:lnTo>
                  <a:close/>
                  <a:moveTo>
                    <a:pt x="119" y="79"/>
                  </a:moveTo>
                  <a:cubicBezTo>
                    <a:pt x="119" y="79"/>
                    <a:pt x="118" y="83"/>
                    <a:pt x="118" y="85"/>
                  </a:cubicBezTo>
                  <a:cubicBezTo>
                    <a:pt x="115" y="110"/>
                    <a:pt x="111" y="121"/>
                    <a:pt x="106" y="126"/>
                  </a:cubicBezTo>
                  <a:cubicBezTo>
                    <a:pt x="103" y="129"/>
                    <a:pt x="99" y="130"/>
                    <a:pt x="93" y="130"/>
                  </a:cubicBezTo>
                  <a:cubicBezTo>
                    <a:pt x="88" y="131"/>
                    <a:pt x="79" y="131"/>
                    <a:pt x="71" y="130"/>
                  </a:cubicBezTo>
                  <a:cubicBezTo>
                    <a:pt x="71" y="126"/>
                    <a:pt x="69" y="122"/>
                    <a:pt x="66" y="118"/>
                  </a:cubicBezTo>
                  <a:cubicBezTo>
                    <a:pt x="75" y="119"/>
                    <a:pt x="85" y="120"/>
                    <a:pt x="89" y="120"/>
                  </a:cubicBezTo>
                  <a:cubicBezTo>
                    <a:pt x="92" y="120"/>
                    <a:pt x="94" y="120"/>
                    <a:pt x="95" y="118"/>
                  </a:cubicBezTo>
                  <a:cubicBezTo>
                    <a:pt x="99" y="116"/>
                    <a:pt x="101" y="107"/>
                    <a:pt x="104" y="91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53" y="113"/>
                    <a:pt x="36" y="125"/>
                    <a:pt x="9" y="132"/>
                  </a:cubicBezTo>
                  <a:cubicBezTo>
                    <a:pt x="8" y="129"/>
                    <a:pt x="4" y="123"/>
                    <a:pt x="1" y="121"/>
                  </a:cubicBezTo>
                  <a:cubicBezTo>
                    <a:pt x="25" y="116"/>
                    <a:pt x="40" y="107"/>
                    <a:pt x="48" y="91"/>
                  </a:cubicBezTo>
                  <a:cubicBezTo>
                    <a:pt x="11" y="91"/>
                    <a:pt x="11" y="91"/>
                    <a:pt x="11" y="91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54" y="75"/>
                    <a:pt x="55" y="71"/>
                    <a:pt x="55" y="66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72"/>
                    <a:pt x="67" y="76"/>
                    <a:pt x="66" y="80"/>
                  </a:cubicBezTo>
                  <a:cubicBezTo>
                    <a:pt x="119" y="79"/>
                    <a:pt x="119" y="79"/>
                    <a:pt x="119" y="79"/>
                  </a:cubicBezTo>
                  <a:close/>
                  <a:moveTo>
                    <a:pt x="40" y="27"/>
                  </a:moveTo>
                  <a:cubicBezTo>
                    <a:pt x="46" y="34"/>
                    <a:pt x="55" y="39"/>
                    <a:pt x="65" y="44"/>
                  </a:cubicBezTo>
                  <a:cubicBezTo>
                    <a:pt x="78" y="38"/>
                    <a:pt x="89" y="32"/>
                    <a:pt x="97" y="25"/>
                  </a:cubicBezTo>
                  <a:cubicBezTo>
                    <a:pt x="42" y="25"/>
                    <a:pt x="42" y="25"/>
                    <a:pt x="42" y="25"/>
                  </a:cubicBezTo>
                  <a:lnTo>
                    <a:pt x="4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55"/>
            <p:cNvSpPr>
              <a:spLocks noEditPoints="1"/>
            </p:cNvSpPr>
            <p:nvPr userDrawn="1"/>
          </p:nvSpPr>
          <p:spPr bwMode="auto">
            <a:xfrm>
              <a:off x="12117450" y="4691366"/>
              <a:ext cx="200025" cy="198438"/>
            </a:xfrm>
            <a:custGeom>
              <a:avLst/>
              <a:gdLst>
                <a:gd name="T0" fmla="*/ 70 w 134"/>
                <a:gd name="T1" fmla="*/ 24 h 132"/>
                <a:gd name="T2" fmla="*/ 51 w 134"/>
                <a:gd name="T3" fmla="*/ 93 h 132"/>
                <a:gd name="T4" fmla="*/ 107 w 134"/>
                <a:gd name="T5" fmla="*/ 114 h 132"/>
                <a:gd name="T6" fmla="*/ 134 w 134"/>
                <a:gd name="T7" fmla="*/ 114 h 132"/>
                <a:gd name="T8" fmla="*/ 129 w 134"/>
                <a:gd name="T9" fmla="*/ 128 h 132"/>
                <a:gd name="T10" fmla="*/ 107 w 134"/>
                <a:gd name="T11" fmla="*/ 128 h 132"/>
                <a:gd name="T12" fmla="*/ 44 w 134"/>
                <a:gd name="T13" fmla="*/ 105 h 132"/>
                <a:gd name="T14" fmla="*/ 11 w 134"/>
                <a:gd name="T15" fmla="*/ 132 h 132"/>
                <a:gd name="T16" fmla="*/ 0 w 134"/>
                <a:gd name="T17" fmla="*/ 122 h 132"/>
                <a:gd name="T18" fmla="*/ 35 w 134"/>
                <a:gd name="T19" fmla="*/ 93 h 132"/>
                <a:gd name="T20" fmla="*/ 22 w 134"/>
                <a:gd name="T21" fmla="*/ 63 h 132"/>
                <a:gd name="T22" fmla="*/ 13 w 134"/>
                <a:gd name="T23" fmla="*/ 78 h 132"/>
                <a:gd name="T24" fmla="*/ 3 w 134"/>
                <a:gd name="T25" fmla="*/ 70 h 132"/>
                <a:gd name="T26" fmla="*/ 26 w 134"/>
                <a:gd name="T27" fmla="*/ 0 h 132"/>
                <a:gd name="T28" fmla="*/ 40 w 134"/>
                <a:gd name="T29" fmla="*/ 4 h 132"/>
                <a:gd name="T30" fmla="*/ 36 w 134"/>
                <a:gd name="T31" fmla="*/ 23 h 132"/>
                <a:gd name="T32" fmla="*/ 59 w 134"/>
                <a:gd name="T33" fmla="*/ 23 h 132"/>
                <a:gd name="T34" fmla="*/ 61 w 134"/>
                <a:gd name="T35" fmla="*/ 22 h 132"/>
                <a:gd name="T36" fmla="*/ 70 w 134"/>
                <a:gd name="T37" fmla="*/ 24 h 132"/>
                <a:gd name="T38" fmla="*/ 33 w 134"/>
                <a:gd name="T39" fmla="*/ 34 h 132"/>
                <a:gd name="T40" fmla="*/ 29 w 134"/>
                <a:gd name="T41" fmla="*/ 46 h 132"/>
                <a:gd name="T42" fmla="*/ 42 w 134"/>
                <a:gd name="T43" fmla="*/ 80 h 132"/>
                <a:gd name="T44" fmla="*/ 55 w 134"/>
                <a:gd name="T45" fmla="*/ 34 h 132"/>
                <a:gd name="T46" fmla="*/ 33 w 134"/>
                <a:gd name="T47" fmla="*/ 34 h 132"/>
                <a:gd name="T48" fmla="*/ 96 w 134"/>
                <a:gd name="T49" fmla="*/ 105 h 132"/>
                <a:gd name="T50" fmla="*/ 81 w 134"/>
                <a:gd name="T51" fmla="*/ 105 h 132"/>
                <a:gd name="T52" fmla="*/ 81 w 134"/>
                <a:gd name="T53" fmla="*/ 0 h 132"/>
                <a:gd name="T54" fmla="*/ 96 w 134"/>
                <a:gd name="T55" fmla="*/ 0 h 132"/>
                <a:gd name="T56" fmla="*/ 96 w 134"/>
                <a:gd name="T57" fmla="*/ 36 h 132"/>
                <a:gd name="T58" fmla="*/ 100 w 134"/>
                <a:gd name="T59" fmla="*/ 34 h 132"/>
                <a:gd name="T60" fmla="*/ 130 w 134"/>
                <a:gd name="T61" fmla="*/ 72 h 132"/>
                <a:gd name="T62" fmla="*/ 118 w 134"/>
                <a:gd name="T63" fmla="*/ 79 h 132"/>
                <a:gd name="T64" fmla="*/ 96 w 134"/>
                <a:gd name="T65" fmla="*/ 48 h 132"/>
                <a:gd name="T66" fmla="*/ 96 w 134"/>
                <a:gd name="T67" fmla="*/ 10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4" h="132">
                  <a:moveTo>
                    <a:pt x="70" y="24"/>
                  </a:moveTo>
                  <a:cubicBezTo>
                    <a:pt x="67" y="53"/>
                    <a:pt x="60" y="75"/>
                    <a:pt x="51" y="93"/>
                  </a:cubicBezTo>
                  <a:cubicBezTo>
                    <a:pt x="66" y="110"/>
                    <a:pt x="87" y="114"/>
                    <a:pt x="107" y="114"/>
                  </a:cubicBezTo>
                  <a:cubicBezTo>
                    <a:pt x="113" y="114"/>
                    <a:pt x="128" y="114"/>
                    <a:pt x="134" y="114"/>
                  </a:cubicBezTo>
                  <a:cubicBezTo>
                    <a:pt x="132" y="118"/>
                    <a:pt x="129" y="125"/>
                    <a:pt x="129" y="128"/>
                  </a:cubicBezTo>
                  <a:cubicBezTo>
                    <a:pt x="107" y="128"/>
                    <a:pt x="107" y="128"/>
                    <a:pt x="107" y="128"/>
                  </a:cubicBezTo>
                  <a:cubicBezTo>
                    <a:pt x="83" y="128"/>
                    <a:pt x="61" y="124"/>
                    <a:pt x="44" y="105"/>
                  </a:cubicBezTo>
                  <a:cubicBezTo>
                    <a:pt x="35" y="117"/>
                    <a:pt x="24" y="126"/>
                    <a:pt x="11" y="132"/>
                  </a:cubicBezTo>
                  <a:cubicBezTo>
                    <a:pt x="9" y="129"/>
                    <a:pt x="4" y="124"/>
                    <a:pt x="0" y="122"/>
                  </a:cubicBezTo>
                  <a:cubicBezTo>
                    <a:pt x="14" y="116"/>
                    <a:pt x="26" y="106"/>
                    <a:pt x="35" y="93"/>
                  </a:cubicBezTo>
                  <a:cubicBezTo>
                    <a:pt x="30" y="85"/>
                    <a:pt x="26" y="75"/>
                    <a:pt x="22" y="63"/>
                  </a:cubicBezTo>
                  <a:cubicBezTo>
                    <a:pt x="20" y="69"/>
                    <a:pt x="17" y="74"/>
                    <a:pt x="13" y="78"/>
                  </a:cubicBezTo>
                  <a:cubicBezTo>
                    <a:pt x="11" y="76"/>
                    <a:pt x="6" y="72"/>
                    <a:pt x="3" y="70"/>
                  </a:cubicBezTo>
                  <a:cubicBezTo>
                    <a:pt x="13" y="56"/>
                    <a:pt x="22" y="28"/>
                    <a:pt x="26" y="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9" y="10"/>
                    <a:pt x="38" y="16"/>
                    <a:pt x="36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1" y="22"/>
                    <a:pt x="61" y="22"/>
                    <a:pt x="61" y="22"/>
                  </a:cubicBezTo>
                  <a:lnTo>
                    <a:pt x="70" y="24"/>
                  </a:lnTo>
                  <a:close/>
                  <a:moveTo>
                    <a:pt x="33" y="34"/>
                  </a:moveTo>
                  <a:cubicBezTo>
                    <a:pt x="31" y="38"/>
                    <a:pt x="30" y="42"/>
                    <a:pt x="29" y="46"/>
                  </a:cubicBezTo>
                  <a:cubicBezTo>
                    <a:pt x="33" y="60"/>
                    <a:pt x="37" y="71"/>
                    <a:pt x="42" y="80"/>
                  </a:cubicBezTo>
                  <a:cubicBezTo>
                    <a:pt x="48" y="68"/>
                    <a:pt x="52" y="52"/>
                    <a:pt x="55" y="34"/>
                  </a:cubicBezTo>
                  <a:lnTo>
                    <a:pt x="33" y="34"/>
                  </a:lnTo>
                  <a:close/>
                  <a:moveTo>
                    <a:pt x="96" y="105"/>
                  </a:moveTo>
                  <a:cubicBezTo>
                    <a:pt x="81" y="105"/>
                    <a:pt x="81" y="105"/>
                    <a:pt x="81" y="10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11" y="46"/>
                    <a:pt x="124" y="62"/>
                    <a:pt x="130" y="72"/>
                  </a:cubicBezTo>
                  <a:cubicBezTo>
                    <a:pt x="118" y="79"/>
                    <a:pt x="118" y="79"/>
                    <a:pt x="118" y="79"/>
                  </a:cubicBezTo>
                  <a:cubicBezTo>
                    <a:pt x="113" y="71"/>
                    <a:pt x="105" y="59"/>
                    <a:pt x="96" y="48"/>
                  </a:cubicBezTo>
                  <a:lnTo>
                    <a:pt x="96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049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7FAE3-B6A6-4F8C-A3EE-9B3A5A9AB4F0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353800" y="6356349"/>
            <a:ext cx="412750" cy="36512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5B74D221-F78E-4CE2-B90E-39C483F459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42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0" r:id="rId3"/>
    <p:sldLayoutId id="2147483650" r:id="rId4"/>
    <p:sldLayoutId id="2147483663" r:id="rId5"/>
    <p:sldLayoutId id="2147483664" r:id="rId6"/>
    <p:sldLayoutId id="2147483666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幻灯片标题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幻灯片副标题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039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内容一</a:t>
            </a:r>
            <a:endParaRPr lang="en-US" altLang="zh-CN" dirty="0" smtClean="0"/>
          </a:p>
          <a:p>
            <a:r>
              <a:rPr lang="zh-CN" altLang="en-US" dirty="0" smtClean="0"/>
              <a:t>内容</a:t>
            </a:r>
            <a:r>
              <a:rPr lang="zh-CN" altLang="en-US" dirty="0"/>
              <a:t>二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29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第一小节标题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第一小节副标题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mtClean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009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221-F78E-4CE2-B90E-39C483F4591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标题内容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文本内容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108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221-F78E-4CE2-B90E-39C483F4591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54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请提宝贵意见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26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teach05">
      <a:dk1>
        <a:srgbClr val="323F4F"/>
      </a:dk1>
      <a:lt1>
        <a:sysClr val="window" lastClr="FFFFFF"/>
      </a:lt1>
      <a:dk2>
        <a:srgbClr val="44546A"/>
      </a:dk2>
      <a:lt2>
        <a:srgbClr val="E7E6E6"/>
      </a:lt2>
      <a:accent1>
        <a:srgbClr val="123B64"/>
      </a:accent1>
      <a:accent2>
        <a:srgbClr val="3798EC"/>
      </a:accent2>
      <a:accent3>
        <a:srgbClr val="FFCB0E"/>
      </a:accent3>
      <a:accent4>
        <a:srgbClr val="D7244E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ach">
      <a:majorFont>
        <a:latin typeface="Candara"/>
        <a:ea typeface="微软雅黑"/>
        <a:cs typeface=""/>
      </a:majorFont>
      <a:minorFont>
        <a:latin typeface="Candar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28</Words>
  <Application>Microsoft Office PowerPoint</Application>
  <PresentationFormat>宽屏</PresentationFormat>
  <Paragraphs>14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微软雅黑</vt:lpstr>
      <vt:lpstr>Arial</vt:lpstr>
      <vt:lpstr>Candara</vt:lpstr>
      <vt:lpstr>Office 主题​​</vt:lpstr>
      <vt:lpstr>幻灯片标题</vt:lpstr>
      <vt:lpstr>目录</vt:lpstr>
      <vt:lpstr>第一小节标题</vt:lpstr>
      <vt:lpstr>标题内容</vt:lpstr>
      <vt:lpstr>PowerPoint 演示文稿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教务处PPT模板005</dc:title>
  <dc:creator>现代教育技术中心</dc:creator>
  <cp:lastModifiedBy>现代教育技术中心</cp:lastModifiedBy>
  <cp:revision>1</cp:revision>
  <dcterms:modified xsi:type="dcterms:W3CDTF">2019-09-17T09:56:54Z</dcterms:modified>
</cp:coreProperties>
</file>