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273" r:id="rId6"/>
    <p:sldId id="276" r:id="rId7"/>
    <p:sldId id="269" r:id="rId8"/>
    <p:sldId id="271" r:id="rId9"/>
    <p:sldId id="263" r:id="rId10"/>
    <p:sldId id="262" r:id="rId11"/>
    <p:sldId id="284" r:id="rId12"/>
    <p:sldId id="285" r:id="rId13"/>
    <p:sldId id="272" r:id="rId14"/>
    <p:sldId id="266" r:id="rId15"/>
    <p:sldId id="265" r:id="rId16"/>
    <p:sldId id="287" r:id="rId17"/>
    <p:sldId id="281" r:id="rId18"/>
    <p:sldId id="279" r:id="rId19"/>
    <p:sldId id="282" r:id="rId20"/>
    <p:sldId id="275" r:id="rId21"/>
    <p:sldId id="288" r:id="rId22"/>
    <p:sldId id="270" r:id="rId23"/>
    <p:sldId id="280" r:id="rId24"/>
    <p:sldId id="286" r:id="rId25"/>
    <p:sldId id="267" r:id="rId26"/>
    <p:sldId id="283" r:id="rId27"/>
    <p:sldId id="277" r:id="rId28"/>
    <p:sldId id="261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EA1"/>
    <a:srgbClr val="EE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204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2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1月份</c:v>
                </c:pt>
                <c:pt idx="1">
                  <c:v>2月份</c:v>
                </c:pt>
                <c:pt idx="2">
                  <c:v>3月份</c:v>
                </c:pt>
                <c:pt idx="3">
                  <c:v>4月份</c:v>
                </c:pt>
                <c:pt idx="4">
                  <c:v>5月份</c:v>
                </c:pt>
                <c:pt idx="5">
                  <c:v>6月份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1.5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3.1</c:v>
                </c:pt>
                <c:pt idx="5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D8-4B40-9688-86C849AF82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5"/>
        <c:overlap val="-27"/>
        <c:axId val="126696960"/>
        <c:axId val="118219904"/>
      </c:barChart>
      <c:catAx>
        <c:axId val="126696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118219904"/>
        <c:crosses val="autoZero"/>
        <c:auto val="0"/>
        <c:lblAlgn val="ctr"/>
        <c:lblOffset val="100"/>
        <c:noMultiLvlLbl val="0"/>
      </c:catAx>
      <c:valAx>
        <c:axId val="1182199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126696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mtId="4294967295">
          <a:solidFill>
            <a:schemeClr val="tx1">
              <a:lumMod val="50000"/>
              <a:lumOff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7月份</c:v>
                </c:pt>
                <c:pt idx="1">
                  <c:v>8月份</c:v>
                </c:pt>
                <c:pt idx="2">
                  <c:v>9月份</c:v>
                </c:pt>
                <c:pt idx="3">
                  <c:v>10月份</c:v>
                </c:pt>
                <c:pt idx="4">
                  <c:v>11月份</c:v>
                </c:pt>
                <c:pt idx="5">
                  <c:v>12月份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1.5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3.1</c:v>
                </c:pt>
                <c:pt idx="5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AA-4BFD-81E0-09295A9811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5"/>
        <c:overlap val="-27"/>
        <c:axId val="127567360"/>
        <c:axId val="108870976"/>
      </c:barChart>
      <c:catAx>
        <c:axId val="1275673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108870976"/>
        <c:crosses val="autoZero"/>
        <c:auto val="0"/>
        <c:lblAlgn val="ctr"/>
        <c:lblOffset val="100"/>
        <c:noMultiLvlLbl val="0"/>
      </c:catAx>
      <c:valAx>
        <c:axId val="1088709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127567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mtId="4294967295">
          <a:solidFill>
            <a:schemeClr val="tx1">
              <a:lumMod val="50000"/>
              <a:lumOff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 cap="rnd" cmpd="sng" algn="ctr">
              <a:solidFill>
                <a:srgbClr val="0070C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bg1">
                  <a:lumMod val="95000"/>
                </a:schemeClr>
              </a:solidFill>
              <a:ln w="25400">
                <a:solidFill>
                  <a:srgbClr val="0070C0"/>
                </a:solidFill>
              </a:ln>
              <a:effectLst/>
            </c:spPr>
          </c:marker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</c:v>
                </c:pt>
                <c:pt idx="1">
                  <c:v>62</c:v>
                </c:pt>
                <c:pt idx="2">
                  <c:v>40</c:v>
                </c:pt>
                <c:pt idx="3">
                  <c:v>32</c:v>
                </c:pt>
                <c:pt idx="4">
                  <c:v>40</c:v>
                </c:pt>
                <c:pt idx="5">
                  <c:v>30</c:v>
                </c:pt>
                <c:pt idx="6">
                  <c:v>28</c:v>
                </c:pt>
                <c:pt idx="7">
                  <c:v>20</c:v>
                </c:pt>
                <c:pt idx="8">
                  <c:v>40</c:v>
                </c:pt>
                <c:pt idx="9">
                  <c:v>38</c:v>
                </c:pt>
                <c:pt idx="10">
                  <c:v>47</c:v>
                </c:pt>
                <c:pt idx="11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AF-495B-B78B-283341173C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5400" cap="rnd" cmpd="sng" algn="ctr">
              <a:solidFill>
                <a:schemeClr val="bg1">
                  <a:lumMod val="65000"/>
                  <a:alpha val="67059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bg1">
                  <a:lumMod val="95000"/>
                </a:schemeClr>
              </a:solidFill>
              <a:ln w="25400">
                <a:solidFill>
                  <a:schemeClr val="bg1">
                    <a:lumMod val="65000"/>
                    <a:alpha val="67059"/>
                  </a:schemeClr>
                </a:solidFill>
              </a:ln>
              <a:effectLst/>
            </c:spPr>
          </c:marker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AF-495B-B78B-283341173C9F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AF-495B-B78B-283341173C9F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AF-495B-B78B-283341173C9F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5AF-495B-B78B-283341173C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12700">
                      <a:solidFill>
                        <a:schemeClr val="accent3"/>
                      </a:solidFill>
                      <a:tailEnd type="oval"/>
                    </a:ln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32</c:v>
                </c:pt>
                <c:pt idx="1">
                  <c:v>15</c:v>
                </c:pt>
                <c:pt idx="2">
                  <c:v>65</c:v>
                </c:pt>
                <c:pt idx="3">
                  <c:v>17</c:v>
                </c:pt>
                <c:pt idx="4">
                  <c:v>50</c:v>
                </c:pt>
                <c:pt idx="5">
                  <c:v>42</c:v>
                </c:pt>
                <c:pt idx="6">
                  <c:v>15</c:v>
                </c:pt>
                <c:pt idx="7">
                  <c:v>35</c:v>
                </c:pt>
                <c:pt idx="8">
                  <c:v>25</c:v>
                </c:pt>
                <c:pt idx="9">
                  <c:v>45</c:v>
                </c:pt>
                <c:pt idx="10">
                  <c:v>35</c:v>
                </c:pt>
                <c:pt idx="11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5AF-495B-B78B-283341173C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270912"/>
        <c:axId val="85902464"/>
      </c:lineChart>
      <c:catAx>
        <c:axId val="127270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1">
                <a:lumMod val="50000"/>
              </a:schemeClr>
            </a:solidFill>
            <a:round/>
            <a:headEnd type="oval" w="sm" len="sm"/>
            <a:tailEnd type="oval" w="sm" len="sm"/>
          </a:ln>
          <a:effectLst/>
        </c:spPr>
        <c:txPr>
          <a:bodyPr rot="-60000000" vert="horz"/>
          <a:lstStyle/>
          <a:p>
            <a:pPr>
              <a:defRPr sz="1200" smtId="4294967295">
                <a:solidFill>
                  <a:srgbClr val="034EA1"/>
                </a:solidFill>
              </a:defRPr>
            </a:pPr>
            <a:endParaRPr lang="zh-CN"/>
          </a:p>
        </c:txPr>
        <c:crossAx val="85902464"/>
        <c:crosses val="autoZero"/>
        <c:auto val="0"/>
        <c:lblAlgn val="ctr"/>
        <c:lblOffset val="100"/>
        <c:noMultiLvlLbl val="0"/>
      </c:catAx>
      <c:valAx>
        <c:axId val="85902464"/>
        <c:scaling>
          <c:orientation val="minMax"/>
          <c:max val="100"/>
        </c:scaling>
        <c:delete val="1"/>
        <c:axPos val="l"/>
        <c:numFmt formatCode="General" sourceLinked="1"/>
        <c:majorTickMark val="none"/>
        <c:minorTickMark val="none"/>
        <c:tickLblPos val="nextTo"/>
        <c:crossAx val="127270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0" cap="flat" cmpd="sng" algn="ctr">
      <a:noFill/>
      <a:round/>
    </a:ln>
    <a:effectLst/>
  </c:spPr>
  <c:txPr>
    <a:bodyPr/>
    <a:lstStyle/>
    <a:p>
      <a:pPr>
        <a:defRPr smtId="4294967295">
          <a:solidFill>
            <a:srgbClr val="0070C0"/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12B60-28FB-427C-A225-37127710BB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A92B5-64B5-450E-91D7-0CAEBFBE5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135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A92B5-64B5-450E-91D7-0CAEBFBE5CE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525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A92B5-64B5-450E-91D7-0CAEBFBE5CE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062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A92B5-64B5-450E-91D7-0CAEBFBE5CE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006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A92B5-64B5-450E-91D7-0CAEBFBE5CE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802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A92B5-64B5-450E-91D7-0CAEBFBE5CE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836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A92B5-64B5-450E-91D7-0CAEBFBE5CE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120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A92B5-64B5-450E-91D7-0CAEBFBE5CE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302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A92B5-64B5-450E-91D7-0CAEBFBE5CE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213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A92B5-64B5-450E-91D7-0CAEBFBE5CE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337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A92B5-64B5-450E-91D7-0CAEBFBE5CE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535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A92B5-64B5-450E-91D7-0CAEBFBE5CE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915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A92B5-64B5-450E-91D7-0CAEBFBE5CE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1701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A92B5-64B5-450E-91D7-0CAEBFBE5CE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2596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A92B5-64B5-450E-91D7-0CAEBFBE5CE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241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A92B5-64B5-450E-91D7-0CAEBFBE5CE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1438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A92B5-64B5-450E-91D7-0CAEBFBE5CE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717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A92B5-64B5-450E-91D7-0CAEBFBE5CE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111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A92B5-64B5-450E-91D7-0CAEBFBE5CE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3117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A92B5-64B5-450E-91D7-0CAEBFBE5CE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210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A92B5-64B5-450E-91D7-0CAEBFBE5CE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4018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A92B5-64B5-450E-91D7-0CAEBFBE5CE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784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A92B5-64B5-450E-91D7-0CAEBFBE5CE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844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A92B5-64B5-450E-91D7-0CAEBFBE5CE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879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A92B5-64B5-450E-91D7-0CAEBFBE5CE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246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A92B5-64B5-450E-91D7-0CAEBFBE5CE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806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A92B5-64B5-450E-91D7-0CAEBFBE5CE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188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A92B5-64B5-450E-91D7-0CAEBFBE5CE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57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A92B5-64B5-450E-91D7-0CAEBFBE5CE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920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F6F6418-C6AE-44B2-BAA9-1E5A8841A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532" y="3435791"/>
            <a:ext cx="3976868" cy="32205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3B55DF-067C-4479-84E4-0F1B3EB4E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49" y="346596"/>
            <a:ext cx="3761772" cy="86935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BDA6A1E-E3F6-410A-AEDE-14CE8D0C1639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rgbClr val="034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DE1750B-8D91-42DC-93F2-80E2A6CFCBEF}"/>
              </a:ext>
            </a:extLst>
          </p:cNvPr>
          <p:cNvSpPr txBox="1"/>
          <p:nvPr/>
        </p:nvSpPr>
        <p:spPr>
          <a:xfrm>
            <a:off x="988699" y="2209716"/>
            <a:ext cx="756808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034E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to Detector Electronics</a:t>
            </a:r>
            <a:endParaRPr lang="zh-CN" altLang="en-US" sz="4000" dirty="0">
              <a:solidFill>
                <a:srgbClr val="034E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55B53D2-DA5C-438F-AC8B-B0EAA6C3A0E5}"/>
              </a:ext>
            </a:extLst>
          </p:cNvPr>
          <p:cNvSpPr txBox="1"/>
          <p:nvPr/>
        </p:nvSpPr>
        <p:spPr>
          <a:xfrm>
            <a:off x="988699" y="3874111"/>
            <a:ext cx="6759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Reporter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Xuejian Li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386266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73537998-8BAA-4169-97D5-B9C6156C9B02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rgbClr val="034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CDC9244-676B-4B67-BD32-7FDF3477B069}"/>
              </a:ext>
            </a:extLst>
          </p:cNvPr>
          <p:cNvGrpSpPr/>
          <p:nvPr/>
        </p:nvGrpSpPr>
        <p:grpSpPr>
          <a:xfrm>
            <a:off x="228600" y="201706"/>
            <a:ext cx="3347977" cy="869351"/>
            <a:chOff x="-1" y="332832"/>
            <a:chExt cx="3347977" cy="1617888"/>
          </a:xfrm>
        </p:grpSpPr>
        <p:sp>
          <p:nvSpPr>
            <p:cNvPr id="10" name="五边形 18">
              <a:extLst>
                <a:ext uri="{FF2B5EF4-FFF2-40B4-BE49-F238E27FC236}">
                  <a16:creationId xmlns:a16="http://schemas.microsoft.com/office/drawing/2014/main" id="{F4FAF00B-EEDC-49BB-8A7A-CA33812772A5}"/>
                </a:ext>
              </a:extLst>
            </p:cNvPr>
            <p:cNvSpPr/>
            <p:nvPr/>
          </p:nvSpPr>
          <p:spPr>
            <a:xfrm>
              <a:off x="-1" y="571502"/>
              <a:ext cx="3347977" cy="1141185"/>
            </a:xfrm>
            <a:prstGeom prst="homePlate">
              <a:avLst/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梯形 11">
              <a:extLst>
                <a:ext uri="{FF2B5EF4-FFF2-40B4-BE49-F238E27FC236}">
                  <a16:creationId xmlns:a16="http://schemas.microsoft.com/office/drawing/2014/main" id="{21798B64-5A00-4719-A40F-A714AFCD6760}"/>
                </a:ext>
              </a:extLst>
            </p:cNvPr>
            <p:cNvSpPr/>
            <p:nvPr/>
          </p:nvSpPr>
          <p:spPr>
            <a:xfrm rot="5400000">
              <a:off x="-592944" y="925776"/>
              <a:ext cx="1617888" cy="432000"/>
            </a:xfrm>
            <a:prstGeom prst="trapezoid">
              <a:avLst>
                <a:gd name="adj" fmla="val 54986"/>
              </a:avLst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EEA7A559-82C6-4A83-A66E-1987C13D9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974" y="332832"/>
            <a:ext cx="3761772" cy="86935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3EFB17E-F404-4DF1-BF88-C01D287F64B6}"/>
              </a:ext>
            </a:extLst>
          </p:cNvPr>
          <p:cNvSpPr txBox="1"/>
          <p:nvPr/>
        </p:nvSpPr>
        <p:spPr>
          <a:xfrm>
            <a:off x="444600" y="409077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方正兰亭中黑_GBK" panose="02000000000000000000" pitchFamily="2" charset="-122"/>
              </a:rPr>
              <a:t>请在此输入标题文字</a:t>
            </a:r>
          </a:p>
        </p:txBody>
      </p:sp>
      <p:sp>
        <p:nvSpPr>
          <p:cNvPr id="8" name="椭圆 1">
            <a:extLst>
              <a:ext uri="{FF2B5EF4-FFF2-40B4-BE49-F238E27FC236}">
                <a16:creationId xmlns:a16="http://schemas.microsoft.com/office/drawing/2014/main" id="{0A25762F-BAB6-4A8F-8345-746D0D0653F6}"/>
              </a:ext>
            </a:extLst>
          </p:cNvPr>
          <p:cNvSpPr/>
          <p:nvPr/>
        </p:nvSpPr>
        <p:spPr>
          <a:xfrm>
            <a:off x="1389141" y="2505709"/>
            <a:ext cx="2203338" cy="2355502"/>
          </a:xfrm>
          <a:custGeom>
            <a:avLst/>
            <a:gdLst/>
            <a:ahLst/>
            <a:cxnLst/>
            <a:rect l="l" t="t" r="r" b="b"/>
            <a:pathLst>
              <a:path w="1751265" h="1872208">
                <a:moveTo>
                  <a:pt x="936104" y="0"/>
                </a:moveTo>
                <a:cubicBezTo>
                  <a:pt x="1286069" y="0"/>
                  <a:pt x="1591179" y="192044"/>
                  <a:pt x="1751265" y="476797"/>
                </a:cubicBezTo>
                <a:cubicBezTo>
                  <a:pt x="1668191" y="615556"/>
                  <a:pt x="1621028" y="777971"/>
                  <a:pt x="1621028" y="951401"/>
                </a:cubicBezTo>
                <a:cubicBezTo>
                  <a:pt x="1621028" y="1118433"/>
                  <a:pt x="1664775" y="1275246"/>
                  <a:pt x="1741972" y="1410708"/>
                </a:cubicBezTo>
                <a:cubicBezTo>
                  <a:pt x="1580006" y="1687123"/>
                  <a:pt x="1279670" y="1872208"/>
                  <a:pt x="936104" y="1872208"/>
                </a:cubicBezTo>
                <a:cubicBezTo>
                  <a:pt x="419108" y="1872208"/>
                  <a:pt x="0" y="1453100"/>
                  <a:pt x="0" y="936104"/>
                </a:cubicBezTo>
                <a:cubicBezTo>
                  <a:pt x="0" y="419108"/>
                  <a:pt x="419108" y="0"/>
                  <a:pt x="936104" y="0"/>
                </a:cubicBezTo>
                <a:close/>
              </a:path>
            </a:pathLst>
          </a:custGeom>
          <a:solidFill>
            <a:srgbClr val="034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07DA13C-19F6-4D1F-9653-2929A8E904EB}"/>
              </a:ext>
            </a:extLst>
          </p:cNvPr>
          <p:cNvSpPr/>
          <p:nvPr/>
        </p:nvSpPr>
        <p:spPr>
          <a:xfrm>
            <a:off x="8002664" y="2524955"/>
            <a:ext cx="2355502" cy="23555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15" name="椭圆 1">
            <a:extLst>
              <a:ext uri="{FF2B5EF4-FFF2-40B4-BE49-F238E27FC236}">
                <a16:creationId xmlns:a16="http://schemas.microsoft.com/office/drawing/2014/main" id="{F8A39D7D-1483-4619-AA6D-BF546AACCDC8}"/>
              </a:ext>
            </a:extLst>
          </p:cNvPr>
          <p:cNvSpPr/>
          <p:nvPr/>
        </p:nvSpPr>
        <p:spPr>
          <a:xfrm>
            <a:off x="3592479" y="2524955"/>
            <a:ext cx="2203338" cy="2355502"/>
          </a:xfrm>
          <a:custGeom>
            <a:avLst/>
            <a:gdLst/>
            <a:ahLst/>
            <a:cxnLst/>
            <a:rect l="l" t="t" r="r" b="b"/>
            <a:pathLst>
              <a:path w="1751265" h="1872208">
                <a:moveTo>
                  <a:pt x="936104" y="0"/>
                </a:moveTo>
                <a:cubicBezTo>
                  <a:pt x="1286069" y="0"/>
                  <a:pt x="1591179" y="192044"/>
                  <a:pt x="1751265" y="476797"/>
                </a:cubicBezTo>
                <a:cubicBezTo>
                  <a:pt x="1668191" y="615556"/>
                  <a:pt x="1621028" y="777971"/>
                  <a:pt x="1621028" y="951401"/>
                </a:cubicBezTo>
                <a:cubicBezTo>
                  <a:pt x="1621028" y="1118433"/>
                  <a:pt x="1664775" y="1275246"/>
                  <a:pt x="1741972" y="1410708"/>
                </a:cubicBezTo>
                <a:cubicBezTo>
                  <a:pt x="1580006" y="1687123"/>
                  <a:pt x="1279670" y="1872208"/>
                  <a:pt x="936104" y="1872208"/>
                </a:cubicBezTo>
                <a:cubicBezTo>
                  <a:pt x="419108" y="1872208"/>
                  <a:pt x="0" y="1453100"/>
                  <a:pt x="0" y="936104"/>
                </a:cubicBezTo>
                <a:cubicBezTo>
                  <a:pt x="0" y="419108"/>
                  <a:pt x="419108" y="0"/>
                  <a:pt x="936104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16" name="椭圆 1">
            <a:extLst>
              <a:ext uri="{FF2B5EF4-FFF2-40B4-BE49-F238E27FC236}">
                <a16:creationId xmlns:a16="http://schemas.microsoft.com/office/drawing/2014/main" id="{1D1A5FB3-CC4E-4813-9C41-97573E82DDB7}"/>
              </a:ext>
            </a:extLst>
          </p:cNvPr>
          <p:cNvSpPr/>
          <p:nvPr/>
        </p:nvSpPr>
        <p:spPr>
          <a:xfrm>
            <a:off x="5795818" y="2524955"/>
            <a:ext cx="2203338" cy="2355502"/>
          </a:xfrm>
          <a:custGeom>
            <a:avLst/>
            <a:gdLst/>
            <a:ahLst/>
            <a:cxnLst/>
            <a:rect l="l" t="t" r="r" b="b"/>
            <a:pathLst>
              <a:path w="1751265" h="1872208">
                <a:moveTo>
                  <a:pt x="936104" y="0"/>
                </a:moveTo>
                <a:cubicBezTo>
                  <a:pt x="1286069" y="0"/>
                  <a:pt x="1591179" y="192044"/>
                  <a:pt x="1751265" y="476797"/>
                </a:cubicBezTo>
                <a:cubicBezTo>
                  <a:pt x="1668191" y="615556"/>
                  <a:pt x="1621028" y="777971"/>
                  <a:pt x="1621028" y="951401"/>
                </a:cubicBezTo>
                <a:cubicBezTo>
                  <a:pt x="1621028" y="1118433"/>
                  <a:pt x="1664775" y="1275246"/>
                  <a:pt x="1741972" y="1410708"/>
                </a:cubicBezTo>
                <a:cubicBezTo>
                  <a:pt x="1580006" y="1687123"/>
                  <a:pt x="1279670" y="1872208"/>
                  <a:pt x="936104" y="1872208"/>
                </a:cubicBezTo>
                <a:cubicBezTo>
                  <a:pt x="419108" y="1872208"/>
                  <a:pt x="0" y="1453100"/>
                  <a:pt x="0" y="936104"/>
                </a:cubicBezTo>
                <a:cubicBezTo>
                  <a:pt x="0" y="419108"/>
                  <a:pt x="419108" y="0"/>
                  <a:pt x="936104" y="0"/>
                </a:cubicBezTo>
                <a:close/>
              </a:path>
            </a:pathLst>
          </a:custGeom>
          <a:solidFill>
            <a:srgbClr val="034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5F6B0973-93AE-4A38-B95A-01B790052383}"/>
              </a:ext>
            </a:extLst>
          </p:cNvPr>
          <p:cNvSpPr txBox="1"/>
          <p:nvPr/>
        </p:nvSpPr>
        <p:spPr>
          <a:xfrm>
            <a:off x="2269284" y="2518936"/>
            <a:ext cx="534419" cy="670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>
                <a:solidFill>
                  <a:schemeClr val="bg1"/>
                </a:solidFill>
              </a:rPr>
              <a:t>01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8E0C3FCF-497C-472E-8399-5F8B4A169931}"/>
              </a:ext>
            </a:extLst>
          </p:cNvPr>
          <p:cNvSpPr txBox="1"/>
          <p:nvPr/>
        </p:nvSpPr>
        <p:spPr>
          <a:xfrm>
            <a:off x="4508946" y="2518936"/>
            <a:ext cx="534420" cy="73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>
                <a:solidFill>
                  <a:schemeClr val="bg1"/>
                </a:solidFill>
              </a:rPr>
              <a:t>02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19" name="TextBox 16">
            <a:extLst>
              <a:ext uri="{FF2B5EF4-FFF2-40B4-BE49-F238E27FC236}">
                <a16:creationId xmlns:a16="http://schemas.microsoft.com/office/drawing/2014/main" id="{F721A975-7B6E-4F71-8336-3A4313568AD0}"/>
              </a:ext>
            </a:extLst>
          </p:cNvPr>
          <p:cNvSpPr txBox="1"/>
          <p:nvPr/>
        </p:nvSpPr>
        <p:spPr>
          <a:xfrm>
            <a:off x="6662265" y="2518936"/>
            <a:ext cx="534419" cy="670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>
                <a:solidFill>
                  <a:schemeClr val="bg1"/>
                </a:solidFill>
              </a:rPr>
              <a:t>03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38B48224-DA6F-49E6-87C5-8FD206718ABD}"/>
              </a:ext>
            </a:extLst>
          </p:cNvPr>
          <p:cNvSpPr txBox="1"/>
          <p:nvPr/>
        </p:nvSpPr>
        <p:spPr>
          <a:xfrm>
            <a:off x="8945193" y="2518936"/>
            <a:ext cx="534420" cy="73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>
                <a:solidFill>
                  <a:schemeClr val="bg1"/>
                </a:solidFill>
              </a:rPr>
              <a:t>04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C92A523-2953-4D36-A67E-38582A29F012}"/>
              </a:ext>
            </a:extLst>
          </p:cNvPr>
          <p:cNvCxnSpPr/>
          <p:nvPr/>
        </p:nvCxnSpPr>
        <p:spPr>
          <a:xfrm>
            <a:off x="1660929" y="3254665"/>
            <a:ext cx="1616697" cy="0"/>
          </a:xfrm>
          <a:prstGeom prst="line">
            <a:avLst/>
          </a:prstGeom>
          <a:ln>
            <a:solidFill>
              <a:srgbClr val="3B3B3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C535992-5343-4322-99DC-D3F9F23191F3}"/>
              </a:ext>
            </a:extLst>
          </p:cNvPr>
          <p:cNvCxnSpPr/>
          <p:nvPr/>
        </p:nvCxnSpPr>
        <p:spPr>
          <a:xfrm>
            <a:off x="3885800" y="3254665"/>
            <a:ext cx="1616697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9794320-42A9-4C08-8173-8AF45C246F75}"/>
              </a:ext>
            </a:extLst>
          </p:cNvPr>
          <p:cNvCxnSpPr/>
          <p:nvPr/>
        </p:nvCxnSpPr>
        <p:spPr>
          <a:xfrm>
            <a:off x="6089137" y="3254665"/>
            <a:ext cx="1616697" cy="0"/>
          </a:xfrm>
          <a:prstGeom prst="line">
            <a:avLst/>
          </a:prstGeom>
          <a:ln>
            <a:solidFill>
              <a:srgbClr val="3B3B3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29111D0-B83D-4CA4-9422-7CA25774A412}"/>
              </a:ext>
            </a:extLst>
          </p:cNvPr>
          <p:cNvCxnSpPr/>
          <p:nvPr/>
        </p:nvCxnSpPr>
        <p:spPr>
          <a:xfrm>
            <a:off x="8303587" y="3254665"/>
            <a:ext cx="1804907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2">
            <a:extLst>
              <a:ext uri="{FF2B5EF4-FFF2-40B4-BE49-F238E27FC236}">
                <a16:creationId xmlns:a16="http://schemas.microsoft.com/office/drawing/2014/main" id="{0BF59C1A-19A0-4077-933C-726AF1CDF545}"/>
              </a:ext>
            </a:extLst>
          </p:cNvPr>
          <p:cNvSpPr txBox="1"/>
          <p:nvPr/>
        </p:nvSpPr>
        <p:spPr>
          <a:xfrm>
            <a:off x="1428777" y="3402919"/>
            <a:ext cx="2198067" cy="389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7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点此输入标题</a:t>
            </a:r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2E94D12E-8CEE-4DE2-BB55-B8CA87ECDAF6}"/>
              </a:ext>
            </a:extLst>
          </p:cNvPr>
          <p:cNvSpPr txBox="1"/>
          <p:nvPr/>
        </p:nvSpPr>
        <p:spPr>
          <a:xfrm>
            <a:off x="1428777" y="3838138"/>
            <a:ext cx="2198067" cy="33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点此输入文字</a:t>
            </a:r>
          </a:p>
        </p:txBody>
      </p:sp>
      <p:sp>
        <p:nvSpPr>
          <p:cNvPr id="27" name="TextBox 24">
            <a:extLst>
              <a:ext uri="{FF2B5EF4-FFF2-40B4-BE49-F238E27FC236}">
                <a16:creationId xmlns:a16="http://schemas.microsoft.com/office/drawing/2014/main" id="{CDC20050-EFD3-4EEB-8C1F-831E03779599}"/>
              </a:ext>
            </a:extLst>
          </p:cNvPr>
          <p:cNvSpPr txBox="1"/>
          <p:nvPr/>
        </p:nvSpPr>
        <p:spPr>
          <a:xfrm>
            <a:off x="3703118" y="3402919"/>
            <a:ext cx="2198067" cy="430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7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点此输入标题</a:t>
            </a: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A51DAE89-1944-4C1D-AD39-BCF702F76381}"/>
              </a:ext>
            </a:extLst>
          </p:cNvPr>
          <p:cNvSpPr txBox="1"/>
          <p:nvPr/>
        </p:nvSpPr>
        <p:spPr>
          <a:xfrm>
            <a:off x="3730658" y="3838138"/>
            <a:ext cx="2198067" cy="36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点此输入文字</a:t>
            </a:r>
          </a:p>
        </p:txBody>
      </p:sp>
      <p:sp>
        <p:nvSpPr>
          <p:cNvPr id="29" name="TextBox 26">
            <a:extLst>
              <a:ext uri="{FF2B5EF4-FFF2-40B4-BE49-F238E27FC236}">
                <a16:creationId xmlns:a16="http://schemas.microsoft.com/office/drawing/2014/main" id="{EE47241A-E372-45B8-AD16-DE3E6FA59C75}"/>
              </a:ext>
            </a:extLst>
          </p:cNvPr>
          <p:cNvSpPr txBox="1"/>
          <p:nvPr/>
        </p:nvSpPr>
        <p:spPr>
          <a:xfrm>
            <a:off x="5836759" y="3402919"/>
            <a:ext cx="2198067" cy="389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7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点此输入标题</a:t>
            </a:r>
          </a:p>
        </p:txBody>
      </p:sp>
      <p:sp>
        <p:nvSpPr>
          <p:cNvPr id="30" name="TextBox 27">
            <a:extLst>
              <a:ext uri="{FF2B5EF4-FFF2-40B4-BE49-F238E27FC236}">
                <a16:creationId xmlns:a16="http://schemas.microsoft.com/office/drawing/2014/main" id="{C59DFACD-84D0-4232-ABC2-E1994623A111}"/>
              </a:ext>
            </a:extLst>
          </p:cNvPr>
          <p:cNvSpPr txBox="1"/>
          <p:nvPr/>
        </p:nvSpPr>
        <p:spPr>
          <a:xfrm>
            <a:off x="5836759" y="3838138"/>
            <a:ext cx="2198067" cy="33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点此输入文字</a:t>
            </a:r>
          </a:p>
        </p:txBody>
      </p:sp>
      <p:sp>
        <p:nvSpPr>
          <p:cNvPr id="31" name="TextBox 28">
            <a:extLst>
              <a:ext uri="{FF2B5EF4-FFF2-40B4-BE49-F238E27FC236}">
                <a16:creationId xmlns:a16="http://schemas.microsoft.com/office/drawing/2014/main" id="{704147B9-93E0-47A1-94B4-336919CEF62A}"/>
              </a:ext>
            </a:extLst>
          </p:cNvPr>
          <p:cNvSpPr txBox="1"/>
          <p:nvPr/>
        </p:nvSpPr>
        <p:spPr>
          <a:xfrm>
            <a:off x="8181576" y="3438458"/>
            <a:ext cx="2198067" cy="430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7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点此输入标题</a:t>
            </a:r>
          </a:p>
        </p:txBody>
      </p:sp>
      <p:sp>
        <p:nvSpPr>
          <p:cNvPr id="32" name="TextBox 29">
            <a:extLst>
              <a:ext uri="{FF2B5EF4-FFF2-40B4-BE49-F238E27FC236}">
                <a16:creationId xmlns:a16="http://schemas.microsoft.com/office/drawing/2014/main" id="{5B3D2044-D141-4C07-B5E5-7044B7C56DA4}"/>
              </a:ext>
            </a:extLst>
          </p:cNvPr>
          <p:cNvSpPr txBox="1"/>
          <p:nvPr/>
        </p:nvSpPr>
        <p:spPr>
          <a:xfrm>
            <a:off x="8209115" y="3873677"/>
            <a:ext cx="2198067" cy="36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点此输入文字</a:t>
            </a:r>
          </a:p>
        </p:txBody>
      </p:sp>
      <p:sp>
        <p:nvSpPr>
          <p:cNvPr id="33" name="KSO_Shape">
            <a:extLst>
              <a:ext uri="{FF2B5EF4-FFF2-40B4-BE49-F238E27FC236}">
                <a16:creationId xmlns:a16="http://schemas.microsoft.com/office/drawing/2014/main" id="{313C8841-19E9-4E59-A677-489D94D568F2}"/>
              </a:ext>
            </a:extLst>
          </p:cNvPr>
          <p:cNvSpPr/>
          <p:nvPr/>
        </p:nvSpPr>
        <p:spPr>
          <a:xfrm>
            <a:off x="2265493" y="1372642"/>
            <a:ext cx="421014" cy="421014"/>
          </a:xfrm>
          <a:custGeom>
            <a:avLst/>
            <a:gdLst>
              <a:gd name="connsiteX0" fmla="*/ 422617 w 720080"/>
              <a:gd name="connsiteY0" fmla="*/ 167125 h 720080"/>
              <a:gd name="connsiteX1" fmla="*/ 392320 w 720080"/>
              <a:gd name="connsiteY1" fmla="*/ 179675 h 720080"/>
              <a:gd name="connsiteX2" fmla="*/ 392320 w 720080"/>
              <a:gd name="connsiteY2" fmla="*/ 240270 h 720080"/>
              <a:gd name="connsiteX3" fmla="*/ 470117 w 720080"/>
              <a:gd name="connsiteY3" fmla="*/ 318067 h 720080"/>
              <a:gd name="connsiteX4" fmla="*/ 151276 w 720080"/>
              <a:gd name="connsiteY4" fmla="*/ 318067 h 720080"/>
              <a:gd name="connsiteX5" fmla="*/ 108429 w 720080"/>
              <a:gd name="connsiteY5" fmla="*/ 360915 h 720080"/>
              <a:gd name="connsiteX6" fmla="*/ 151276 w 720080"/>
              <a:gd name="connsiteY6" fmla="*/ 403762 h 720080"/>
              <a:gd name="connsiteX7" fmla="*/ 467182 w 720080"/>
              <a:gd name="connsiteY7" fmla="*/ 403762 h 720080"/>
              <a:gd name="connsiteX8" fmla="*/ 391132 w 720080"/>
              <a:gd name="connsiteY8" fmla="*/ 479811 h 720080"/>
              <a:gd name="connsiteX9" fmla="*/ 391132 w 720080"/>
              <a:gd name="connsiteY9" fmla="*/ 540406 h 720080"/>
              <a:gd name="connsiteX10" fmla="*/ 451727 w 720080"/>
              <a:gd name="connsiteY10" fmla="*/ 540406 h 720080"/>
              <a:gd name="connsiteX11" fmla="*/ 597086 w 720080"/>
              <a:gd name="connsiteY11" fmla="*/ 395048 h 720080"/>
              <a:gd name="connsiteX12" fmla="*/ 603450 w 720080"/>
              <a:gd name="connsiteY12" fmla="*/ 388459 h 720080"/>
              <a:gd name="connsiteX13" fmla="*/ 605656 w 720080"/>
              <a:gd name="connsiteY13" fmla="*/ 385654 h 720080"/>
              <a:gd name="connsiteX14" fmla="*/ 607314 w 720080"/>
              <a:gd name="connsiteY14" fmla="*/ 381802 h 720080"/>
              <a:gd name="connsiteX15" fmla="*/ 611651 w 720080"/>
              <a:gd name="connsiteY15" fmla="*/ 359975 h 720080"/>
              <a:gd name="connsiteX16" fmla="*/ 607314 w 720080"/>
              <a:gd name="connsiteY16" fmla="*/ 338148 h 720080"/>
              <a:gd name="connsiteX17" fmla="*/ 604581 w 720080"/>
              <a:gd name="connsiteY17" fmla="*/ 333055 h 720080"/>
              <a:gd name="connsiteX18" fmla="*/ 603896 w 720080"/>
              <a:gd name="connsiteY18" fmla="*/ 331821 h 720080"/>
              <a:gd name="connsiteX19" fmla="*/ 598273 w 720080"/>
              <a:gd name="connsiteY19" fmla="*/ 325033 h 720080"/>
              <a:gd name="connsiteX20" fmla="*/ 452915 w 720080"/>
              <a:gd name="connsiteY20" fmla="*/ 179675 h 720080"/>
              <a:gd name="connsiteX21" fmla="*/ 422617 w 720080"/>
              <a:gd name="connsiteY21" fmla="*/ 167125 h 720080"/>
              <a:gd name="connsiteX22" fmla="*/ 360040 w 720080"/>
              <a:gd name="connsiteY22" fmla="*/ 0 h 720080"/>
              <a:gd name="connsiteX23" fmla="*/ 720080 w 720080"/>
              <a:gd name="connsiteY23" fmla="*/ 360040 h 720080"/>
              <a:gd name="connsiteX24" fmla="*/ 360040 w 720080"/>
              <a:gd name="connsiteY24" fmla="*/ 720080 h 720080"/>
              <a:gd name="connsiteX25" fmla="*/ 0 w 720080"/>
              <a:gd name="connsiteY25" fmla="*/ 360040 h 720080"/>
              <a:gd name="connsiteX26" fmla="*/ 360040 w 720080"/>
              <a:gd name="connsiteY26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034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35" name="KSO_Shape">
            <a:extLst>
              <a:ext uri="{FF2B5EF4-FFF2-40B4-BE49-F238E27FC236}">
                <a16:creationId xmlns:a16="http://schemas.microsoft.com/office/drawing/2014/main" id="{D6D88A24-16C3-4F93-8BD5-2BBCBB6C442A}"/>
              </a:ext>
            </a:extLst>
          </p:cNvPr>
          <p:cNvSpPr/>
          <p:nvPr/>
        </p:nvSpPr>
        <p:spPr>
          <a:xfrm flipH="1">
            <a:off x="10059417" y="1372642"/>
            <a:ext cx="421014" cy="421014"/>
          </a:xfrm>
          <a:custGeom>
            <a:avLst/>
            <a:gdLst>
              <a:gd name="connsiteX0" fmla="*/ 422617 w 720080"/>
              <a:gd name="connsiteY0" fmla="*/ 167125 h 720080"/>
              <a:gd name="connsiteX1" fmla="*/ 392320 w 720080"/>
              <a:gd name="connsiteY1" fmla="*/ 179675 h 720080"/>
              <a:gd name="connsiteX2" fmla="*/ 392320 w 720080"/>
              <a:gd name="connsiteY2" fmla="*/ 240270 h 720080"/>
              <a:gd name="connsiteX3" fmla="*/ 470117 w 720080"/>
              <a:gd name="connsiteY3" fmla="*/ 318067 h 720080"/>
              <a:gd name="connsiteX4" fmla="*/ 151276 w 720080"/>
              <a:gd name="connsiteY4" fmla="*/ 318067 h 720080"/>
              <a:gd name="connsiteX5" fmla="*/ 108429 w 720080"/>
              <a:gd name="connsiteY5" fmla="*/ 360915 h 720080"/>
              <a:gd name="connsiteX6" fmla="*/ 151276 w 720080"/>
              <a:gd name="connsiteY6" fmla="*/ 403762 h 720080"/>
              <a:gd name="connsiteX7" fmla="*/ 467182 w 720080"/>
              <a:gd name="connsiteY7" fmla="*/ 403762 h 720080"/>
              <a:gd name="connsiteX8" fmla="*/ 391132 w 720080"/>
              <a:gd name="connsiteY8" fmla="*/ 479811 h 720080"/>
              <a:gd name="connsiteX9" fmla="*/ 391132 w 720080"/>
              <a:gd name="connsiteY9" fmla="*/ 540406 h 720080"/>
              <a:gd name="connsiteX10" fmla="*/ 451727 w 720080"/>
              <a:gd name="connsiteY10" fmla="*/ 540406 h 720080"/>
              <a:gd name="connsiteX11" fmla="*/ 597086 w 720080"/>
              <a:gd name="connsiteY11" fmla="*/ 395048 h 720080"/>
              <a:gd name="connsiteX12" fmla="*/ 603450 w 720080"/>
              <a:gd name="connsiteY12" fmla="*/ 388459 h 720080"/>
              <a:gd name="connsiteX13" fmla="*/ 605656 w 720080"/>
              <a:gd name="connsiteY13" fmla="*/ 385654 h 720080"/>
              <a:gd name="connsiteX14" fmla="*/ 607314 w 720080"/>
              <a:gd name="connsiteY14" fmla="*/ 381802 h 720080"/>
              <a:gd name="connsiteX15" fmla="*/ 611651 w 720080"/>
              <a:gd name="connsiteY15" fmla="*/ 359975 h 720080"/>
              <a:gd name="connsiteX16" fmla="*/ 607314 w 720080"/>
              <a:gd name="connsiteY16" fmla="*/ 338148 h 720080"/>
              <a:gd name="connsiteX17" fmla="*/ 604581 w 720080"/>
              <a:gd name="connsiteY17" fmla="*/ 333055 h 720080"/>
              <a:gd name="connsiteX18" fmla="*/ 603896 w 720080"/>
              <a:gd name="connsiteY18" fmla="*/ 331821 h 720080"/>
              <a:gd name="connsiteX19" fmla="*/ 598273 w 720080"/>
              <a:gd name="connsiteY19" fmla="*/ 325033 h 720080"/>
              <a:gd name="connsiteX20" fmla="*/ 452915 w 720080"/>
              <a:gd name="connsiteY20" fmla="*/ 179675 h 720080"/>
              <a:gd name="connsiteX21" fmla="*/ 422617 w 720080"/>
              <a:gd name="connsiteY21" fmla="*/ 167125 h 720080"/>
              <a:gd name="connsiteX22" fmla="*/ 360040 w 720080"/>
              <a:gd name="connsiteY22" fmla="*/ 0 h 720080"/>
              <a:gd name="connsiteX23" fmla="*/ 720080 w 720080"/>
              <a:gd name="connsiteY23" fmla="*/ 360040 h 720080"/>
              <a:gd name="connsiteX24" fmla="*/ 360040 w 720080"/>
              <a:gd name="connsiteY24" fmla="*/ 720080 h 720080"/>
              <a:gd name="connsiteX25" fmla="*/ 0 w 720080"/>
              <a:gd name="connsiteY25" fmla="*/ 360040 h 720080"/>
              <a:gd name="connsiteX26" fmla="*/ 360040 w 720080"/>
              <a:gd name="connsiteY26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D0A9394-680C-44E6-995C-9E6D7821549C}"/>
              </a:ext>
            </a:extLst>
          </p:cNvPr>
          <p:cNvSpPr txBox="1"/>
          <p:nvPr/>
        </p:nvSpPr>
        <p:spPr>
          <a:xfrm>
            <a:off x="2752287" y="138309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rgbClr val="034E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输入标题文字</a:t>
            </a:r>
          </a:p>
        </p:txBody>
      </p:sp>
      <p:sp>
        <p:nvSpPr>
          <p:cNvPr id="39" name="TextBox 15">
            <a:extLst>
              <a:ext uri="{FF2B5EF4-FFF2-40B4-BE49-F238E27FC236}">
                <a16:creationId xmlns:a16="http://schemas.microsoft.com/office/drawing/2014/main" id="{38F26A9F-A85F-4D3B-97E6-F2C66CE2F591}"/>
              </a:ext>
            </a:extLst>
          </p:cNvPr>
          <p:cNvSpPr txBox="1"/>
          <p:nvPr/>
        </p:nvSpPr>
        <p:spPr>
          <a:xfrm>
            <a:off x="2752287" y="1777238"/>
            <a:ext cx="2927629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rgbClr val="034E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点击此处添加文本内容，如关键词、部分简单介绍等。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5811499-7F98-4BC7-BB51-9CE70EBB19E3}"/>
              </a:ext>
            </a:extLst>
          </p:cNvPr>
          <p:cNvSpPr txBox="1"/>
          <p:nvPr/>
        </p:nvSpPr>
        <p:spPr>
          <a:xfrm>
            <a:off x="8196677" y="1405389"/>
            <a:ext cx="1763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输入标题文字</a:t>
            </a:r>
          </a:p>
        </p:txBody>
      </p:sp>
      <p:sp>
        <p:nvSpPr>
          <p:cNvPr id="43" name="TextBox 15">
            <a:extLst>
              <a:ext uri="{FF2B5EF4-FFF2-40B4-BE49-F238E27FC236}">
                <a16:creationId xmlns:a16="http://schemas.microsoft.com/office/drawing/2014/main" id="{263582B6-524B-4565-BEFB-E84437785235}"/>
              </a:ext>
            </a:extLst>
          </p:cNvPr>
          <p:cNvSpPr txBox="1"/>
          <p:nvPr/>
        </p:nvSpPr>
        <p:spPr>
          <a:xfrm>
            <a:off x="6963498" y="1744601"/>
            <a:ext cx="2996429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点击此处添加文本内容，如关键词、部分简单介绍等。</a:t>
            </a:r>
          </a:p>
        </p:txBody>
      </p:sp>
      <p:sp>
        <p:nvSpPr>
          <p:cNvPr id="46" name="KSO_Shape">
            <a:extLst>
              <a:ext uri="{FF2B5EF4-FFF2-40B4-BE49-F238E27FC236}">
                <a16:creationId xmlns:a16="http://schemas.microsoft.com/office/drawing/2014/main" id="{07A0E1BB-0087-432E-8CAF-A79EEAAFA5BB}"/>
              </a:ext>
            </a:extLst>
          </p:cNvPr>
          <p:cNvSpPr/>
          <p:nvPr/>
        </p:nvSpPr>
        <p:spPr>
          <a:xfrm>
            <a:off x="2265493" y="5090222"/>
            <a:ext cx="421014" cy="421014"/>
          </a:xfrm>
          <a:custGeom>
            <a:avLst/>
            <a:gdLst>
              <a:gd name="connsiteX0" fmla="*/ 422617 w 720080"/>
              <a:gd name="connsiteY0" fmla="*/ 167125 h 720080"/>
              <a:gd name="connsiteX1" fmla="*/ 392320 w 720080"/>
              <a:gd name="connsiteY1" fmla="*/ 179675 h 720080"/>
              <a:gd name="connsiteX2" fmla="*/ 392320 w 720080"/>
              <a:gd name="connsiteY2" fmla="*/ 240270 h 720080"/>
              <a:gd name="connsiteX3" fmla="*/ 470117 w 720080"/>
              <a:gd name="connsiteY3" fmla="*/ 318067 h 720080"/>
              <a:gd name="connsiteX4" fmla="*/ 151276 w 720080"/>
              <a:gd name="connsiteY4" fmla="*/ 318067 h 720080"/>
              <a:gd name="connsiteX5" fmla="*/ 108429 w 720080"/>
              <a:gd name="connsiteY5" fmla="*/ 360915 h 720080"/>
              <a:gd name="connsiteX6" fmla="*/ 151276 w 720080"/>
              <a:gd name="connsiteY6" fmla="*/ 403762 h 720080"/>
              <a:gd name="connsiteX7" fmla="*/ 467182 w 720080"/>
              <a:gd name="connsiteY7" fmla="*/ 403762 h 720080"/>
              <a:gd name="connsiteX8" fmla="*/ 391132 w 720080"/>
              <a:gd name="connsiteY8" fmla="*/ 479811 h 720080"/>
              <a:gd name="connsiteX9" fmla="*/ 391132 w 720080"/>
              <a:gd name="connsiteY9" fmla="*/ 540406 h 720080"/>
              <a:gd name="connsiteX10" fmla="*/ 451727 w 720080"/>
              <a:gd name="connsiteY10" fmla="*/ 540406 h 720080"/>
              <a:gd name="connsiteX11" fmla="*/ 597086 w 720080"/>
              <a:gd name="connsiteY11" fmla="*/ 395048 h 720080"/>
              <a:gd name="connsiteX12" fmla="*/ 603450 w 720080"/>
              <a:gd name="connsiteY12" fmla="*/ 388459 h 720080"/>
              <a:gd name="connsiteX13" fmla="*/ 605656 w 720080"/>
              <a:gd name="connsiteY13" fmla="*/ 385654 h 720080"/>
              <a:gd name="connsiteX14" fmla="*/ 607314 w 720080"/>
              <a:gd name="connsiteY14" fmla="*/ 381802 h 720080"/>
              <a:gd name="connsiteX15" fmla="*/ 611651 w 720080"/>
              <a:gd name="connsiteY15" fmla="*/ 359975 h 720080"/>
              <a:gd name="connsiteX16" fmla="*/ 607314 w 720080"/>
              <a:gd name="connsiteY16" fmla="*/ 338148 h 720080"/>
              <a:gd name="connsiteX17" fmla="*/ 604581 w 720080"/>
              <a:gd name="connsiteY17" fmla="*/ 333055 h 720080"/>
              <a:gd name="connsiteX18" fmla="*/ 603896 w 720080"/>
              <a:gd name="connsiteY18" fmla="*/ 331821 h 720080"/>
              <a:gd name="connsiteX19" fmla="*/ 598273 w 720080"/>
              <a:gd name="connsiteY19" fmla="*/ 325033 h 720080"/>
              <a:gd name="connsiteX20" fmla="*/ 452915 w 720080"/>
              <a:gd name="connsiteY20" fmla="*/ 179675 h 720080"/>
              <a:gd name="connsiteX21" fmla="*/ 422617 w 720080"/>
              <a:gd name="connsiteY21" fmla="*/ 167125 h 720080"/>
              <a:gd name="connsiteX22" fmla="*/ 360040 w 720080"/>
              <a:gd name="connsiteY22" fmla="*/ 0 h 720080"/>
              <a:gd name="connsiteX23" fmla="*/ 720080 w 720080"/>
              <a:gd name="connsiteY23" fmla="*/ 360040 h 720080"/>
              <a:gd name="connsiteX24" fmla="*/ 360040 w 720080"/>
              <a:gd name="connsiteY24" fmla="*/ 720080 h 720080"/>
              <a:gd name="connsiteX25" fmla="*/ 0 w 720080"/>
              <a:gd name="connsiteY25" fmla="*/ 360040 h 720080"/>
              <a:gd name="connsiteX26" fmla="*/ 360040 w 720080"/>
              <a:gd name="connsiteY26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034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9F76A0D-CD60-4B85-9553-1A6A2BF0D136}"/>
              </a:ext>
            </a:extLst>
          </p:cNvPr>
          <p:cNvSpPr txBox="1"/>
          <p:nvPr/>
        </p:nvSpPr>
        <p:spPr>
          <a:xfrm>
            <a:off x="2752287" y="504030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rgbClr val="034E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输入标题文字</a:t>
            </a:r>
          </a:p>
        </p:txBody>
      </p:sp>
      <p:sp>
        <p:nvSpPr>
          <p:cNvPr id="48" name="TextBox 15">
            <a:extLst>
              <a:ext uri="{FF2B5EF4-FFF2-40B4-BE49-F238E27FC236}">
                <a16:creationId xmlns:a16="http://schemas.microsoft.com/office/drawing/2014/main" id="{0A302A52-E2F7-402F-9CF4-DFEA9D091B65}"/>
              </a:ext>
            </a:extLst>
          </p:cNvPr>
          <p:cNvSpPr txBox="1"/>
          <p:nvPr/>
        </p:nvSpPr>
        <p:spPr>
          <a:xfrm>
            <a:off x="2752287" y="5367452"/>
            <a:ext cx="2927629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rgbClr val="034E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点击此处添加文本内容，如关键词、部分简单介绍等。</a:t>
            </a:r>
          </a:p>
        </p:txBody>
      </p:sp>
      <p:sp>
        <p:nvSpPr>
          <p:cNvPr id="49" name="KSO_Shape">
            <a:extLst>
              <a:ext uri="{FF2B5EF4-FFF2-40B4-BE49-F238E27FC236}">
                <a16:creationId xmlns:a16="http://schemas.microsoft.com/office/drawing/2014/main" id="{C3A5D1C7-7D12-4E6E-8131-5C7E4E9A1806}"/>
              </a:ext>
            </a:extLst>
          </p:cNvPr>
          <p:cNvSpPr/>
          <p:nvPr/>
        </p:nvSpPr>
        <p:spPr>
          <a:xfrm flipH="1">
            <a:off x="10059417" y="5087343"/>
            <a:ext cx="421014" cy="421014"/>
          </a:xfrm>
          <a:custGeom>
            <a:avLst/>
            <a:gdLst>
              <a:gd name="connsiteX0" fmla="*/ 422617 w 720080"/>
              <a:gd name="connsiteY0" fmla="*/ 167125 h 720080"/>
              <a:gd name="connsiteX1" fmla="*/ 392320 w 720080"/>
              <a:gd name="connsiteY1" fmla="*/ 179675 h 720080"/>
              <a:gd name="connsiteX2" fmla="*/ 392320 w 720080"/>
              <a:gd name="connsiteY2" fmla="*/ 240270 h 720080"/>
              <a:gd name="connsiteX3" fmla="*/ 470117 w 720080"/>
              <a:gd name="connsiteY3" fmla="*/ 318067 h 720080"/>
              <a:gd name="connsiteX4" fmla="*/ 151276 w 720080"/>
              <a:gd name="connsiteY4" fmla="*/ 318067 h 720080"/>
              <a:gd name="connsiteX5" fmla="*/ 108429 w 720080"/>
              <a:gd name="connsiteY5" fmla="*/ 360915 h 720080"/>
              <a:gd name="connsiteX6" fmla="*/ 151276 w 720080"/>
              <a:gd name="connsiteY6" fmla="*/ 403762 h 720080"/>
              <a:gd name="connsiteX7" fmla="*/ 467182 w 720080"/>
              <a:gd name="connsiteY7" fmla="*/ 403762 h 720080"/>
              <a:gd name="connsiteX8" fmla="*/ 391132 w 720080"/>
              <a:gd name="connsiteY8" fmla="*/ 479811 h 720080"/>
              <a:gd name="connsiteX9" fmla="*/ 391132 w 720080"/>
              <a:gd name="connsiteY9" fmla="*/ 540406 h 720080"/>
              <a:gd name="connsiteX10" fmla="*/ 451727 w 720080"/>
              <a:gd name="connsiteY10" fmla="*/ 540406 h 720080"/>
              <a:gd name="connsiteX11" fmla="*/ 597086 w 720080"/>
              <a:gd name="connsiteY11" fmla="*/ 395048 h 720080"/>
              <a:gd name="connsiteX12" fmla="*/ 603450 w 720080"/>
              <a:gd name="connsiteY12" fmla="*/ 388459 h 720080"/>
              <a:gd name="connsiteX13" fmla="*/ 605656 w 720080"/>
              <a:gd name="connsiteY13" fmla="*/ 385654 h 720080"/>
              <a:gd name="connsiteX14" fmla="*/ 607314 w 720080"/>
              <a:gd name="connsiteY14" fmla="*/ 381802 h 720080"/>
              <a:gd name="connsiteX15" fmla="*/ 611651 w 720080"/>
              <a:gd name="connsiteY15" fmla="*/ 359975 h 720080"/>
              <a:gd name="connsiteX16" fmla="*/ 607314 w 720080"/>
              <a:gd name="connsiteY16" fmla="*/ 338148 h 720080"/>
              <a:gd name="connsiteX17" fmla="*/ 604581 w 720080"/>
              <a:gd name="connsiteY17" fmla="*/ 333055 h 720080"/>
              <a:gd name="connsiteX18" fmla="*/ 603896 w 720080"/>
              <a:gd name="connsiteY18" fmla="*/ 331821 h 720080"/>
              <a:gd name="connsiteX19" fmla="*/ 598273 w 720080"/>
              <a:gd name="connsiteY19" fmla="*/ 325033 h 720080"/>
              <a:gd name="connsiteX20" fmla="*/ 452915 w 720080"/>
              <a:gd name="connsiteY20" fmla="*/ 179675 h 720080"/>
              <a:gd name="connsiteX21" fmla="*/ 422617 w 720080"/>
              <a:gd name="connsiteY21" fmla="*/ 167125 h 720080"/>
              <a:gd name="connsiteX22" fmla="*/ 360040 w 720080"/>
              <a:gd name="connsiteY22" fmla="*/ 0 h 720080"/>
              <a:gd name="connsiteX23" fmla="*/ 720080 w 720080"/>
              <a:gd name="connsiteY23" fmla="*/ 360040 h 720080"/>
              <a:gd name="connsiteX24" fmla="*/ 360040 w 720080"/>
              <a:gd name="connsiteY24" fmla="*/ 720080 h 720080"/>
              <a:gd name="connsiteX25" fmla="*/ 0 w 720080"/>
              <a:gd name="connsiteY25" fmla="*/ 360040 h 720080"/>
              <a:gd name="connsiteX26" fmla="*/ 360040 w 720080"/>
              <a:gd name="connsiteY26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A5B5EEA-FA98-46AC-8E31-AACE6D1BD9D0}"/>
              </a:ext>
            </a:extLst>
          </p:cNvPr>
          <p:cNvSpPr txBox="1"/>
          <p:nvPr/>
        </p:nvSpPr>
        <p:spPr>
          <a:xfrm>
            <a:off x="8196677" y="5120090"/>
            <a:ext cx="1763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输入标题文字</a:t>
            </a:r>
          </a:p>
        </p:txBody>
      </p:sp>
      <p:sp>
        <p:nvSpPr>
          <p:cNvPr id="51" name="TextBox 15">
            <a:extLst>
              <a:ext uri="{FF2B5EF4-FFF2-40B4-BE49-F238E27FC236}">
                <a16:creationId xmlns:a16="http://schemas.microsoft.com/office/drawing/2014/main" id="{B1D36EE4-0528-440E-8CEF-9AD7613AEEA6}"/>
              </a:ext>
            </a:extLst>
          </p:cNvPr>
          <p:cNvSpPr txBox="1"/>
          <p:nvPr/>
        </p:nvSpPr>
        <p:spPr>
          <a:xfrm>
            <a:off x="6963498" y="5459302"/>
            <a:ext cx="2996429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点击此处添加文本内容，如关键词、部分简单介绍等。</a:t>
            </a:r>
          </a:p>
        </p:txBody>
      </p:sp>
    </p:spTree>
    <p:extLst>
      <p:ext uri="{BB962C8B-B14F-4D97-AF65-F5344CB8AC3E}">
        <p14:creationId xmlns:p14="http://schemas.microsoft.com/office/powerpoint/2010/main" val="141464343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73537998-8BAA-4169-97D5-B9C6156C9B02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rgbClr val="034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CDC9244-676B-4B67-BD32-7FDF3477B069}"/>
              </a:ext>
            </a:extLst>
          </p:cNvPr>
          <p:cNvGrpSpPr/>
          <p:nvPr/>
        </p:nvGrpSpPr>
        <p:grpSpPr>
          <a:xfrm>
            <a:off x="228600" y="201706"/>
            <a:ext cx="3347977" cy="869351"/>
            <a:chOff x="-1" y="332832"/>
            <a:chExt cx="3347977" cy="1617888"/>
          </a:xfrm>
        </p:grpSpPr>
        <p:sp>
          <p:nvSpPr>
            <p:cNvPr id="10" name="五边形 18">
              <a:extLst>
                <a:ext uri="{FF2B5EF4-FFF2-40B4-BE49-F238E27FC236}">
                  <a16:creationId xmlns:a16="http://schemas.microsoft.com/office/drawing/2014/main" id="{F4FAF00B-EEDC-49BB-8A7A-CA33812772A5}"/>
                </a:ext>
              </a:extLst>
            </p:cNvPr>
            <p:cNvSpPr/>
            <p:nvPr/>
          </p:nvSpPr>
          <p:spPr>
            <a:xfrm>
              <a:off x="-1" y="571502"/>
              <a:ext cx="3347977" cy="1141185"/>
            </a:xfrm>
            <a:prstGeom prst="homePlate">
              <a:avLst/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梯形 11">
              <a:extLst>
                <a:ext uri="{FF2B5EF4-FFF2-40B4-BE49-F238E27FC236}">
                  <a16:creationId xmlns:a16="http://schemas.microsoft.com/office/drawing/2014/main" id="{21798B64-5A00-4719-A40F-A714AFCD6760}"/>
                </a:ext>
              </a:extLst>
            </p:cNvPr>
            <p:cNvSpPr/>
            <p:nvPr/>
          </p:nvSpPr>
          <p:spPr>
            <a:xfrm rot="5400000">
              <a:off x="-592944" y="925776"/>
              <a:ext cx="1617888" cy="432000"/>
            </a:xfrm>
            <a:prstGeom prst="trapezoid">
              <a:avLst>
                <a:gd name="adj" fmla="val 54986"/>
              </a:avLst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EEA7A559-82C6-4A83-A66E-1987C13D9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974" y="332832"/>
            <a:ext cx="3761772" cy="86935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3EFB17E-F404-4DF1-BF88-C01D287F64B6}"/>
              </a:ext>
            </a:extLst>
          </p:cNvPr>
          <p:cNvSpPr txBox="1"/>
          <p:nvPr/>
        </p:nvSpPr>
        <p:spPr>
          <a:xfrm>
            <a:off x="444600" y="409077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请在此输入标题文字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D1D680D-85F3-4AD0-8041-51FE1CDFD640}"/>
              </a:ext>
            </a:extLst>
          </p:cNvPr>
          <p:cNvGrpSpPr/>
          <p:nvPr/>
        </p:nvGrpSpPr>
        <p:grpSpPr>
          <a:xfrm rot="5400000">
            <a:off x="2800204" y="3890039"/>
            <a:ext cx="2056319" cy="2048849"/>
            <a:chOff x="2274297" y="577851"/>
            <a:chExt cx="2702660" cy="2692842"/>
          </a:xfrm>
          <a:solidFill>
            <a:srgbClr val="034EA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" name="空心弧 10">
              <a:extLst>
                <a:ext uri="{FF2B5EF4-FFF2-40B4-BE49-F238E27FC236}">
                  <a16:creationId xmlns:a16="http://schemas.microsoft.com/office/drawing/2014/main" id="{3581F187-7BF7-48C2-888E-4E08ACD31A6D}"/>
                </a:ext>
              </a:extLst>
            </p:cNvPr>
            <p:cNvSpPr/>
            <p:nvPr/>
          </p:nvSpPr>
          <p:spPr>
            <a:xfrm rot="5460000">
              <a:off x="2285076" y="578812"/>
              <a:ext cx="2691881" cy="2691881"/>
            </a:xfrm>
            <a:prstGeom prst="blockArc">
              <a:avLst>
                <a:gd name="adj1" fmla="val 10745128"/>
                <a:gd name="adj2" fmla="val 21536034"/>
                <a:gd name="adj3" fmla="val 2956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9369B11-A052-4567-988B-4FF4A65E5EF4}"/>
                </a:ext>
              </a:extLst>
            </p:cNvPr>
            <p:cNvSpPr/>
            <p:nvPr/>
          </p:nvSpPr>
          <p:spPr>
            <a:xfrm>
              <a:off x="2274297" y="2477889"/>
              <a:ext cx="1368152" cy="7923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A71618E-A474-44B0-9B81-A3768154BFF1}"/>
                </a:ext>
              </a:extLst>
            </p:cNvPr>
            <p:cNvSpPr/>
            <p:nvPr/>
          </p:nvSpPr>
          <p:spPr>
            <a:xfrm>
              <a:off x="2274297" y="577851"/>
              <a:ext cx="1368152" cy="7983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3D75B85-B408-46AF-903A-1B1FB3DD0B78}"/>
              </a:ext>
            </a:extLst>
          </p:cNvPr>
          <p:cNvGrpSpPr/>
          <p:nvPr/>
        </p:nvGrpSpPr>
        <p:grpSpPr>
          <a:xfrm rot="16200000">
            <a:off x="4241637" y="1350491"/>
            <a:ext cx="2056319" cy="2048849"/>
            <a:chOff x="2274297" y="577851"/>
            <a:chExt cx="2702660" cy="2692842"/>
          </a:xfrm>
          <a:solidFill>
            <a:schemeClr val="tx1">
              <a:lumMod val="65000"/>
              <a:lumOff val="3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8" name="空心弧 17">
              <a:extLst>
                <a:ext uri="{FF2B5EF4-FFF2-40B4-BE49-F238E27FC236}">
                  <a16:creationId xmlns:a16="http://schemas.microsoft.com/office/drawing/2014/main" id="{B958C736-7773-4D56-8A21-6BB5DD07E23F}"/>
                </a:ext>
              </a:extLst>
            </p:cNvPr>
            <p:cNvSpPr/>
            <p:nvPr/>
          </p:nvSpPr>
          <p:spPr>
            <a:xfrm rot="5460000">
              <a:off x="2285076" y="578812"/>
              <a:ext cx="2691881" cy="2691881"/>
            </a:xfrm>
            <a:prstGeom prst="blockArc">
              <a:avLst>
                <a:gd name="adj1" fmla="val 10745128"/>
                <a:gd name="adj2" fmla="val 21536034"/>
                <a:gd name="adj3" fmla="val 2956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BA4D3AB-8CDB-408B-B765-48CD0416457F}"/>
                </a:ext>
              </a:extLst>
            </p:cNvPr>
            <p:cNvSpPr/>
            <p:nvPr/>
          </p:nvSpPr>
          <p:spPr>
            <a:xfrm>
              <a:off x="2274297" y="2477889"/>
              <a:ext cx="1368152" cy="7923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4CC2E26-1352-47E0-92FD-5206ADB01C99}"/>
                </a:ext>
              </a:extLst>
            </p:cNvPr>
            <p:cNvSpPr/>
            <p:nvPr/>
          </p:nvSpPr>
          <p:spPr>
            <a:xfrm>
              <a:off x="2274297" y="577851"/>
              <a:ext cx="1368152" cy="7983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90E5CC1-D599-464C-8335-7EC1D466D074}"/>
              </a:ext>
            </a:extLst>
          </p:cNvPr>
          <p:cNvGrpSpPr/>
          <p:nvPr/>
        </p:nvGrpSpPr>
        <p:grpSpPr>
          <a:xfrm rot="5400000">
            <a:off x="5687281" y="3890039"/>
            <a:ext cx="2056319" cy="2048849"/>
            <a:chOff x="2274297" y="577851"/>
            <a:chExt cx="2702660" cy="2692842"/>
          </a:xfrm>
          <a:solidFill>
            <a:srgbClr val="034EA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2" name="空心弧 21">
              <a:extLst>
                <a:ext uri="{FF2B5EF4-FFF2-40B4-BE49-F238E27FC236}">
                  <a16:creationId xmlns:a16="http://schemas.microsoft.com/office/drawing/2014/main" id="{227578AF-ED55-4755-A166-70D231BF6E2C}"/>
                </a:ext>
              </a:extLst>
            </p:cNvPr>
            <p:cNvSpPr/>
            <p:nvPr/>
          </p:nvSpPr>
          <p:spPr>
            <a:xfrm rot="5460000">
              <a:off x="2285076" y="578812"/>
              <a:ext cx="2691881" cy="2691881"/>
            </a:xfrm>
            <a:prstGeom prst="blockArc">
              <a:avLst>
                <a:gd name="adj1" fmla="val 10745128"/>
                <a:gd name="adj2" fmla="val 21536034"/>
                <a:gd name="adj3" fmla="val 2956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8CC8D49-7068-4962-AD99-26051E00B81F}"/>
                </a:ext>
              </a:extLst>
            </p:cNvPr>
            <p:cNvSpPr/>
            <p:nvPr/>
          </p:nvSpPr>
          <p:spPr>
            <a:xfrm>
              <a:off x="2274297" y="2477889"/>
              <a:ext cx="1368152" cy="7923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5DEFB5E-4627-4B94-A131-99E8E5693B32}"/>
                </a:ext>
              </a:extLst>
            </p:cNvPr>
            <p:cNvSpPr/>
            <p:nvPr/>
          </p:nvSpPr>
          <p:spPr>
            <a:xfrm>
              <a:off x="2274297" y="577851"/>
              <a:ext cx="1368152" cy="7983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838C161-FC91-4AED-880C-F8499DAF36B2}"/>
              </a:ext>
            </a:extLst>
          </p:cNvPr>
          <p:cNvGrpSpPr/>
          <p:nvPr/>
        </p:nvGrpSpPr>
        <p:grpSpPr>
          <a:xfrm rot="16200000">
            <a:off x="7128714" y="1350491"/>
            <a:ext cx="2056319" cy="2048849"/>
            <a:chOff x="2274297" y="577851"/>
            <a:chExt cx="2702660" cy="2692842"/>
          </a:xfrm>
          <a:solidFill>
            <a:schemeClr val="tx1">
              <a:lumMod val="65000"/>
              <a:lumOff val="3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6" name="空心弧 25">
              <a:extLst>
                <a:ext uri="{FF2B5EF4-FFF2-40B4-BE49-F238E27FC236}">
                  <a16:creationId xmlns:a16="http://schemas.microsoft.com/office/drawing/2014/main" id="{4D83D174-58E5-4EFF-AAC0-1B0A8F3B705D}"/>
                </a:ext>
              </a:extLst>
            </p:cNvPr>
            <p:cNvSpPr/>
            <p:nvPr/>
          </p:nvSpPr>
          <p:spPr>
            <a:xfrm rot="5460000">
              <a:off x="2285076" y="578812"/>
              <a:ext cx="2691881" cy="2691881"/>
            </a:xfrm>
            <a:prstGeom prst="blockArc">
              <a:avLst>
                <a:gd name="adj1" fmla="val 10745128"/>
                <a:gd name="adj2" fmla="val 21536034"/>
                <a:gd name="adj3" fmla="val 2956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E0B861F-7C31-44B3-AD2F-24030DF37E02}"/>
                </a:ext>
              </a:extLst>
            </p:cNvPr>
            <p:cNvSpPr/>
            <p:nvPr/>
          </p:nvSpPr>
          <p:spPr>
            <a:xfrm>
              <a:off x="2274297" y="2477889"/>
              <a:ext cx="1368152" cy="7923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CA580ED-6D7A-437E-885E-7B8194BDF139}"/>
                </a:ext>
              </a:extLst>
            </p:cNvPr>
            <p:cNvSpPr/>
            <p:nvPr/>
          </p:nvSpPr>
          <p:spPr>
            <a:xfrm>
              <a:off x="2274297" y="577851"/>
              <a:ext cx="1368152" cy="7983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830AE29B-1453-424C-AD0C-C063C7DD4AF0}"/>
              </a:ext>
            </a:extLst>
          </p:cNvPr>
          <p:cNvSpPr/>
          <p:nvPr/>
        </p:nvSpPr>
        <p:spPr>
          <a:xfrm>
            <a:off x="337626" y="3403075"/>
            <a:ext cx="11565120" cy="4832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4">
            <a:extLst>
              <a:ext uri="{FF2B5EF4-FFF2-40B4-BE49-F238E27FC236}">
                <a16:creationId xmlns:a16="http://schemas.microsoft.com/office/drawing/2014/main" id="{26E01D55-0ACC-492F-AC2F-31E44EBEE27A}"/>
              </a:ext>
            </a:extLst>
          </p:cNvPr>
          <p:cNvSpPr txBox="1"/>
          <p:nvPr/>
        </p:nvSpPr>
        <p:spPr>
          <a:xfrm>
            <a:off x="3549524" y="3394647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rgbClr val="034E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01</a:t>
            </a:r>
            <a:endParaRPr lang="zh-CN" altLang="en-US" sz="600" b="1">
              <a:solidFill>
                <a:srgbClr val="034EA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id="{9E9B1888-EBA1-4BEA-9E84-C2F20C095848}"/>
              </a:ext>
            </a:extLst>
          </p:cNvPr>
          <p:cNvSpPr txBox="1"/>
          <p:nvPr/>
        </p:nvSpPr>
        <p:spPr>
          <a:xfrm>
            <a:off x="3522717" y="389054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>
                <a:solidFill>
                  <a:srgbClr val="034E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b="1">
              <a:solidFill>
                <a:srgbClr val="034E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>
                <a:solidFill>
                  <a:srgbClr val="034E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2" name="TextBox 26">
            <a:extLst>
              <a:ext uri="{FF2B5EF4-FFF2-40B4-BE49-F238E27FC236}">
                <a16:creationId xmlns:a16="http://schemas.microsoft.com/office/drawing/2014/main" id="{DCEC537E-2222-4760-BA37-2E553024CF2C}"/>
              </a:ext>
            </a:extLst>
          </p:cNvPr>
          <p:cNvSpPr txBox="1"/>
          <p:nvPr/>
        </p:nvSpPr>
        <p:spPr>
          <a:xfrm>
            <a:off x="4991688" y="3394647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02</a:t>
            </a:r>
            <a:endParaRPr lang="zh-CN" altLang="en-US" sz="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33" name="TextBox 27">
            <a:extLst>
              <a:ext uri="{FF2B5EF4-FFF2-40B4-BE49-F238E27FC236}">
                <a16:creationId xmlns:a16="http://schemas.microsoft.com/office/drawing/2014/main" id="{E40FE7B5-CAC6-437F-8DAB-EB51517167D7}"/>
              </a:ext>
            </a:extLst>
          </p:cNvPr>
          <p:cNvSpPr txBox="1"/>
          <p:nvPr/>
        </p:nvSpPr>
        <p:spPr>
          <a:xfrm>
            <a:off x="4944180" y="276626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4" name="TextBox 28">
            <a:extLst>
              <a:ext uri="{FF2B5EF4-FFF2-40B4-BE49-F238E27FC236}">
                <a16:creationId xmlns:a16="http://schemas.microsoft.com/office/drawing/2014/main" id="{EC863E40-3AEE-4B11-AA8E-52716EE929EE}"/>
              </a:ext>
            </a:extLst>
          </p:cNvPr>
          <p:cNvSpPr txBox="1"/>
          <p:nvPr/>
        </p:nvSpPr>
        <p:spPr>
          <a:xfrm>
            <a:off x="7906901" y="3394647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04</a:t>
            </a:r>
            <a:endParaRPr lang="zh-CN" altLang="en-US" sz="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35" name="TextBox 29">
            <a:extLst>
              <a:ext uri="{FF2B5EF4-FFF2-40B4-BE49-F238E27FC236}">
                <a16:creationId xmlns:a16="http://schemas.microsoft.com/office/drawing/2014/main" id="{28ED5158-EDB6-49B7-A5C2-5E6E704F7A5A}"/>
              </a:ext>
            </a:extLst>
          </p:cNvPr>
          <p:cNvSpPr txBox="1"/>
          <p:nvPr/>
        </p:nvSpPr>
        <p:spPr>
          <a:xfrm>
            <a:off x="7831257" y="276626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7" name="TextBox 30">
            <a:extLst>
              <a:ext uri="{FF2B5EF4-FFF2-40B4-BE49-F238E27FC236}">
                <a16:creationId xmlns:a16="http://schemas.microsoft.com/office/drawing/2014/main" id="{E68C77EB-11C5-473C-8078-A266DAB2EA4E}"/>
              </a:ext>
            </a:extLst>
          </p:cNvPr>
          <p:cNvSpPr txBox="1"/>
          <p:nvPr/>
        </p:nvSpPr>
        <p:spPr>
          <a:xfrm>
            <a:off x="6435933" y="3394647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rgbClr val="034E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03</a:t>
            </a:r>
            <a:endParaRPr lang="zh-CN" altLang="en-US" sz="600" b="1">
              <a:solidFill>
                <a:srgbClr val="034EA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38" name="TextBox 31">
            <a:extLst>
              <a:ext uri="{FF2B5EF4-FFF2-40B4-BE49-F238E27FC236}">
                <a16:creationId xmlns:a16="http://schemas.microsoft.com/office/drawing/2014/main" id="{BB6B42ED-9164-4A12-8FDD-51C7A2D23075}"/>
              </a:ext>
            </a:extLst>
          </p:cNvPr>
          <p:cNvSpPr txBox="1"/>
          <p:nvPr/>
        </p:nvSpPr>
        <p:spPr>
          <a:xfrm>
            <a:off x="6380990" y="389054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>
                <a:solidFill>
                  <a:srgbClr val="034E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b="1">
              <a:solidFill>
                <a:srgbClr val="034E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>
                <a:solidFill>
                  <a:srgbClr val="034E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4224AA7-18A9-4D03-A378-7C400D433711}"/>
              </a:ext>
            </a:extLst>
          </p:cNvPr>
          <p:cNvSpPr/>
          <p:nvPr/>
        </p:nvSpPr>
        <p:spPr>
          <a:xfrm>
            <a:off x="3247691" y="53731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5DD05B8-8EDC-432C-B88B-705C98EDA9AA}"/>
              </a:ext>
            </a:extLst>
          </p:cNvPr>
          <p:cNvSpPr/>
          <p:nvPr/>
        </p:nvSpPr>
        <p:spPr>
          <a:xfrm>
            <a:off x="4670940" y="152243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865BA05-4E29-49CC-9382-0F61B63E50E3}"/>
              </a:ext>
            </a:extLst>
          </p:cNvPr>
          <p:cNvSpPr/>
          <p:nvPr/>
        </p:nvSpPr>
        <p:spPr>
          <a:xfrm>
            <a:off x="6225569" y="53731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640EA5C-D9C1-4837-8B9C-C5E2F2F3CF26}"/>
              </a:ext>
            </a:extLst>
          </p:cNvPr>
          <p:cNvSpPr/>
          <p:nvPr/>
        </p:nvSpPr>
        <p:spPr>
          <a:xfrm>
            <a:off x="7545874" y="152243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7E98390-7E45-4D35-80D8-6D4EA90DFA96}"/>
              </a:ext>
            </a:extLst>
          </p:cNvPr>
          <p:cNvSpPr txBox="1"/>
          <p:nvPr/>
        </p:nvSpPr>
        <p:spPr>
          <a:xfrm>
            <a:off x="8186219" y="4742597"/>
            <a:ext cx="3307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rgbClr val="034E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点击此处添加文本内容，如关键词、部分简单介绍等。点击此处添加文本内容，如关键词、部分简单介绍等。点击此处添加文本内容，如关键词、部分简单介绍等。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BC770BE-A02F-4EA3-A6D4-8FCF6D54E184}"/>
              </a:ext>
            </a:extLst>
          </p:cNvPr>
          <p:cNvSpPr txBox="1"/>
          <p:nvPr/>
        </p:nvSpPr>
        <p:spPr>
          <a:xfrm>
            <a:off x="8186219" y="4220565"/>
            <a:ext cx="2556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34E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输入标题文字</a:t>
            </a:r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081C51C3-810F-4962-978E-2FC1F018D764}"/>
              </a:ext>
            </a:extLst>
          </p:cNvPr>
          <p:cNvSpPr>
            <a:spLocks noEditPoints="1"/>
          </p:cNvSpPr>
          <p:nvPr/>
        </p:nvSpPr>
        <p:spPr bwMode="auto">
          <a:xfrm>
            <a:off x="5053768" y="2222271"/>
            <a:ext cx="457071" cy="438978"/>
          </a:xfrm>
          <a:custGeom>
            <a:avLst/>
            <a:gdLst>
              <a:gd name="T0" fmla="*/ 188 w 200"/>
              <a:gd name="T1" fmla="*/ 0 h 192"/>
              <a:gd name="T2" fmla="*/ 44 w 200"/>
              <a:gd name="T3" fmla="*/ 0 h 192"/>
              <a:gd name="T4" fmla="*/ 40 w 200"/>
              <a:gd name="T5" fmla="*/ 0 h 192"/>
              <a:gd name="T6" fmla="*/ 32 w 200"/>
              <a:gd name="T7" fmla="*/ 0 h 192"/>
              <a:gd name="T8" fmla="*/ 32 w 200"/>
              <a:gd name="T9" fmla="*/ 36 h 192"/>
              <a:gd name="T10" fmla="*/ 0 w 200"/>
              <a:gd name="T11" fmla="*/ 36 h 192"/>
              <a:gd name="T12" fmla="*/ 0 w 200"/>
              <a:gd name="T13" fmla="*/ 48 h 192"/>
              <a:gd name="T14" fmla="*/ 0 w 200"/>
              <a:gd name="T15" fmla="*/ 152 h 192"/>
              <a:gd name="T16" fmla="*/ 40 w 200"/>
              <a:gd name="T17" fmla="*/ 192 h 192"/>
              <a:gd name="T18" fmla="*/ 64 w 200"/>
              <a:gd name="T19" fmla="*/ 192 h 192"/>
              <a:gd name="T20" fmla="*/ 136 w 200"/>
              <a:gd name="T21" fmla="*/ 192 h 192"/>
              <a:gd name="T22" fmla="*/ 160 w 200"/>
              <a:gd name="T23" fmla="*/ 192 h 192"/>
              <a:gd name="T24" fmla="*/ 200 w 200"/>
              <a:gd name="T25" fmla="*/ 152 h 192"/>
              <a:gd name="T26" fmla="*/ 200 w 200"/>
              <a:gd name="T27" fmla="*/ 12 h 192"/>
              <a:gd name="T28" fmla="*/ 200 w 200"/>
              <a:gd name="T29" fmla="*/ 0 h 192"/>
              <a:gd name="T30" fmla="*/ 188 w 200"/>
              <a:gd name="T31" fmla="*/ 0 h 192"/>
              <a:gd name="T32" fmla="*/ 32 w 200"/>
              <a:gd name="T33" fmla="*/ 140 h 192"/>
              <a:gd name="T34" fmla="*/ 22 w 200"/>
              <a:gd name="T35" fmla="*/ 166 h 192"/>
              <a:gd name="T36" fmla="*/ 12 w 200"/>
              <a:gd name="T37" fmla="*/ 140 h 192"/>
              <a:gd name="T38" fmla="*/ 12 w 200"/>
              <a:gd name="T39" fmla="*/ 48 h 192"/>
              <a:gd name="T40" fmla="*/ 32 w 200"/>
              <a:gd name="T41" fmla="*/ 48 h 192"/>
              <a:gd name="T42" fmla="*/ 32 w 200"/>
              <a:gd name="T43" fmla="*/ 140 h 192"/>
              <a:gd name="T44" fmla="*/ 188 w 200"/>
              <a:gd name="T45" fmla="*/ 140 h 192"/>
              <a:gd name="T46" fmla="*/ 148 w 200"/>
              <a:gd name="T47" fmla="*/ 180 h 192"/>
              <a:gd name="T48" fmla="*/ 136 w 200"/>
              <a:gd name="T49" fmla="*/ 180 h 192"/>
              <a:gd name="T50" fmla="*/ 64 w 200"/>
              <a:gd name="T51" fmla="*/ 180 h 192"/>
              <a:gd name="T52" fmla="*/ 52 w 200"/>
              <a:gd name="T53" fmla="*/ 180 h 192"/>
              <a:gd name="T54" fmla="*/ 35 w 200"/>
              <a:gd name="T55" fmla="*/ 176 h 192"/>
              <a:gd name="T56" fmla="*/ 44 w 200"/>
              <a:gd name="T57" fmla="*/ 152 h 192"/>
              <a:gd name="T58" fmla="*/ 44 w 200"/>
              <a:gd name="T59" fmla="*/ 12 h 192"/>
              <a:gd name="T60" fmla="*/ 188 w 200"/>
              <a:gd name="T61" fmla="*/ 12 h 192"/>
              <a:gd name="T62" fmla="*/ 188 w 200"/>
              <a:gd name="T63" fmla="*/ 140 h 192"/>
              <a:gd name="T64" fmla="*/ 100 w 200"/>
              <a:gd name="T65" fmla="*/ 128 h 192"/>
              <a:gd name="T66" fmla="*/ 60 w 200"/>
              <a:gd name="T67" fmla="*/ 128 h 192"/>
              <a:gd name="T68" fmla="*/ 60 w 200"/>
              <a:gd name="T69" fmla="*/ 140 h 192"/>
              <a:gd name="T70" fmla="*/ 100 w 200"/>
              <a:gd name="T71" fmla="*/ 140 h 192"/>
              <a:gd name="T72" fmla="*/ 100 w 200"/>
              <a:gd name="T73" fmla="*/ 128 h 192"/>
              <a:gd name="T74" fmla="*/ 100 w 200"/>
              <a:gd name="T75" fmla="*/ 108 h 192"/>
              <a:gd name="T76" fmla="*/ 60 w 200"/>
              <a:gd name="T77" fmla="*/ 108 h 192"/>
              <a:gd name="T78" fmla="*/ 60 w 200"/>
              <a:gd name="T79" fmla="*/ 120 h 192"/>
              <a:gd name="T80" fmla="*/ 100 w 200"/>
              <a:gd name="T81" fmla="*/ 120 h 192"/>
              <a:gd name="T82" fmla="*/ 100 w 200"/>
              <a:gd name="T83" fmla="*/ 108 h 192"/>
              <a:gd name="T84" fmla="*/ 100 w 200"/>
              <a:gd name="T85" fmla="*/ 88 h 192"/>
              <a:gd name="T86" fmla="*/ 60 w 200"/>
              <a:gd name="T87" fmla="*/ 88 h 192"/>
              <a:gd name="T88" fmla="*/ 60 w 200"/>
              <a:gd name="T89" fmla="*/ 100 h 192"/>
              <a:gd name="T90" fmla="*/ 100 w 200"/>
              <a:gd name="T91" fmla="*/ 100 h 192"/>
              <a:gd name="T92" fmla="*/ 100 w 200"/>
              <a:gd name="T93" fmla="*/ 88 h 192"/>
              <a:gd name="T94" fmla="*/ 168 w 200"/>
              <a:gd name="T95" fmla="*/ 36 h 192"/>
              <a:gd name="T96" fmla="*/ 60 w 200"/>
              <a:gd name="T97" fmla="*/ 36 h 192"/>
              <a:gd name="T98" fmla="*/ 60 w 200"/>
              <a:gd name="T99" fmla="*/ 52 h 192"/>
              <a:gd name="T100" fmla="*/ 168 w 200"/>
              <a:gd name="T101" fmla="*/ 52 h 192"/>
              <a:gd name="T102" fmla="*/ 168 w 200"/>
              <a:gd name="T103" fmla="*/ 36 h 192"/>
              <a:gd name="T104" fmla="*/ 100 w 200"/>
              <a:gd name="T105" fmla="*/ 68 h 192"/>
              <a:gd name="T106" fmla="*/ 60 w 200"/>
              <a:gd name="T107" fmla="*/ 68 h 192"/>
              <a:gd name="T108" fmla="*/ 60 w 200"/>
              <a:gd name="T109" fmla="*/ 80 h 192"/>
              <a:gd name="T110" fmla="*/ 100 w 200"/>
              <a:gd name="T111" fmla="*/ 80 h 192"/>
              <a:gd name="T112" fmla="*/ 100 w 200"/>
              <a:gd name="T113" fmla="*/ 68 h 192"/>
              <a:gd name="T114" fmla="*/ 112 w 200"/>
              <a:gd name="T115" fmla="*/ 140 h 192"/>
              <a:gd name="T116" fmla="*/ 168 w 200"/>
              <a:gd name="T117" fmla="*/ 140 h 192"/>
              <a:gd name="T118" fmla="*/ 168 w 200"/>
              <a:gd name="T119" fmla="*/ 68 h 192"/>
              <a:gd name="T120" fmla="*/ 112 w 200"/>
              <a:gd name="T121" fmla="*/ 68 h 192"/>
              <a:gd name="T122" fmla="*/ 112 w 200"/>
              <a:gd name="T123" fmla="*/ 14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00" h="192">
                <a:moveTo>
                  <a:pt x="188" y="0"/>
                </a:moveTo>
                <a:cubicBezTo>
                  <a:pt x="44" y="0"/>
                  <a:pt x="44" y="0"/>
                  <a:pt x="4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36"/>
                  <a:pt x="32" y="36"/>
                  <a:pt x="32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74"/>
                  <a:pt x="17" y="192"/>
                  <a:pt x="40" y="192"/>
                </a:cubicBezTo>
                <a:cubicBezTo>
                  <a:pt x="64" y="192"/>
                  <a:pt x="64" y="192"/>
                  <a:pt x="64" y="192"/>
                </a:cubicBezTo>
                <a:cubicBezTo>
                  <a:pt x="136" y="192"/>
                  <a:pt x="136" y="192"/>
                  <a:pt x="136" y="192"/>
                </a:cubicBezTo>
                <a:cubicBezTo>
                  <a:pt x="160" y="192"/>
                  <a:pt x="160" y="192"/>
                  <a:pt x="160" y="192"/>
                </a:cubicBezTo>
                <a:cubicBezTo>
                  <a:pt x="182" y="192"/>
                  <a:pt x="200" y="174"/>
                  <a:pt x="200" y="152"/>
                </a:cubicBezTo>
                <a:cubicBezTo>
                  <a:pt x="200" y="12"/>
                  <a:pt x="200" y="12"/>
                  <a:pt x="200" y="12"/>
                </a:cubicBezTo>
                <a:cubicBezTo>
                  <a:pt x="200" y="0"/>
                  <a:pt x="200" y="0"/>
                  <a:pt x="200" y="0"/>
                </a:cubicBezTo>
                <a:lnTo>
                  <a:pt x="188" y="0"/>
                </a:lnTo>
                <a:close/>
                <a:moveTo>
                  <a:pt x="32" y="140"/>
                </a:moveTo>
                <a:cubicBezTo>
                  <a:pt x="32" y="150"/>
                  <a:pt x="28" y="159"/>
                  <a:pt x="22" y="166"/>
                </a:cubicBezTo>
                <a:cubicBezTo>
                  <a:pt x="15" y="159"/>
                  <a:pt x="12" y="150"/>
                  <a:pt x="12" y="140"/>
                </a:cubicBezTo>
                <a:cubicBezTo>
                  <a:pt x="12" y="48"/>
                  <a:pt x="12" y="48"/>
                  <a:pt x="12" y="48"/>
                </a:cubicBezTo>
                <a:cubicBezTo>
                  <a:pt x="32" y="48"/>
                  <a:pt x="32" y="48"/>
                  <a:pt x="32" y="48"/>
                </a:cubicBezTo>
                <a:lnTo>
                  <a:pt x="32" y="140"/>
                </a:lnTo>
                <a:close/>
                <a:moveTo>
                  <a:pt x="188" y="140"/>
                </a:moveTo>
                <a:cubicBezTo>
                  <a:pt x="188" y="162"/>
                  <a:pt x="170" y="180"/>
                  <a:pt x="148" y="180"/>
                </a:cubicBezTo>
                <a:cubicBezTo>
                  <a:pt x="136" y="180"/>
                  <a:pt x="136" y="180"/>
                  <a:pt x="136" y="180"/>
                </a:cubicBezTo>
                <a:cubicBezTo>
                  <a:pt x="64" y="180"/>
                  <a:pt x="64" y="180"/>
                  <a:pt x="64" y="180"/>
                </a:cubicBezTo>
                <a:cubicBezTo>
                  <a:pt x="52" y="180"/>
                  <a:pt x="52" y="180"/>
                  <a:pt x="52" y="180"/>
                </a:cubicBezTo>
                <a:cubicBezTo>
                  <a:pt x="46" y="180"/>
                  <a:pt x="40" y="178"/>
                  <a:pt x="35" y="176"/>
                </a:cubicBezTo>
                <a:cubicBezTo>
                  <a:pt x="40" y="169"/>
                  <a:pt x="44" y="161"/>
                  <a:pt x="44" y="152"/>
                </a:cubicBezTo>
                <a:cubicBezTo>
                  <a:pt x="44" y="12"/>
                  <a:pt x="44" y="12"/>
                  <a:pt x="44" y="12"/>
                </a:cubicBezTo>
                <a:cubicBezTo>
                  <a:pt x="188" y="12"/>
                  <a:pt x="188" y="12"/>
                  <a:pt x="188" y="12"/>
                </a:cubicBezTo>
                <a:lnTo>
                  <a:pt x="188" y="140"/>
                </a:lnTo>
                <a:close/>
                <a:moveTo>
                  <a:pt x="100" y="128"/>
                </a:moveTo>
                <a:cubicBezTo>
                  <a:pt x="60" y="128"/>
                  <a:pt x="60" y="128"/>
                  <a:pt x="60" y="128"/>
                </a:cubicBezTo>
                <a:cubicBezTo>
                  <a:pt x="60" y="140"/>
                  <a:pt x="60" y="140"/>
                  <a:pt x="60" y="140"/>
                </a:cubicBezTo>
                <a:cubicBezTo>
                  <a:pt x="100" y="140"/>
                  <a:pt x="100" y="140"/>
                  <a:pt x="100" y="140"/>
                </a:cubicBezTo>
                <a:lnTo>
                  <a:pt x="100" y="128"/>
                </a:lnTo>
                <a:close/>
                <a:moveTo>
                  <a:pt x="100" y="108"/>
                </a:moveTo>
                <a:cubicBezTo>
                  <a:pt x="60" y="108"/>
                  <a:pt x="60" y="108"/>
                  <a:pt x="60" y="108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100" y="120"/>
                  <a:pt x="100" y="120"/>
                  <a:pt x="100" y="120"/>
                </a:cubicBezTo>
                <a:lnTo>
                  <a:pt x="100" y="108"/>
                </a:lnTo>
                <a:close/>
                <a:moveTo>
                  <a:pt x="100" y="88"/>
                </a:moveTo>
                <a:cubicBezTo>
                  <a:pt x="60" y="88"/>
                  <a:pt x="60" y="88"/>
                  <a:pt x="60" y="88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100" y="100"/>
                  <a:pt x="100" y="100"/>
                  <a:pt x="100" y="100"/>
                </a:cubicBezTo>
                <a:lnTo>
                  <a:pt x="100" y="88"/>
                </a:lnTo>
                <a:close/>
                <a:moveTo>
                  <a:pt x="168" y="36"/>
                </a:moveTo>
                <a:cubicBezTo>
                  <a:pt x="60" y="36"/>
                  <a:pt x="60" y="36"/>
                  <a:pt x="60" y="36"/>
                </a:cubicBezTo>
                <a:cubicBezTo>
                  <a:pt x="60" y="52"/>
                  <a:pt x="60" y="52"/>
                  <a:pt x="60" y="52"/>
                </a:cubicBezTo>
                <a:cubicBezTo>
                  <a:pt x="168" y="52"/>
                  <a:pt x="168" y="52"/>
                  <a:pt x="168" y="52"/>
                </a:cubicBezTo>
                <a:lnTo>
                  <a:pt x="168" y="36"/>
                </a:lnTo>
                <a:close/>
                <a:moveTo>
                  <a:pt x="100" y="68"/>
                </a:moveTo>
                <a:cubicBezTo>
                  <a:pt x="60" y="68"/>
                  <a:pt x="60" y="68"/>
                  <a:pt x="60" y="68"/>
                </a:cubicBezTo>
                <a:cubicBezTo>
                  <a:pt x="60" y="80"/>
                  <a:pt x="60" y="80"/>
                  <a:pt x="60" y="80"/>
                </a:cubicBezTo>
                <a:cubicBezTo>
                  <a:pt x="100" y="80"/>
                  <a:pt x="100" y="80"/>
                  <a:pt x="100" y="80"/>
                </a:cubicBezTo>
                <a:lnTo>
                  <a:pt x="100" y="68"/>
                </a:lnTo>
                <a:close/>
                <a:moveTo>
                  <a:pt x="112" y="140"/>
                </a:moveTo>
                <a:cubicBezTo>
                  <a:pt x="168" y="140"/>
                  <a:pt x="168" y="140"/>
                  <a:pt x="168" y="140"/>
                </a:cubicBezTo>
                <a:cubicBezTo>
                  <a:pt x="168" y="68"/>
                  <a:pt x="168" y="68"/>
                  <a:pt x="168" y="68"/>
                </a:cubicBezTo>
                <a:cubicBezTo>
                  <a:pt x="112" y="68"/>
                  <a:pt x="112" y="68"/>
                  <a:pt x="112" y="68"/>
                </a:cubicBezTo>
                <a:lnTo>
                  <a:pt x="112" y="14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Freeform 9">
            <a:extLst>
              <a:ext uri="{FF2B5EF4-FFF2-40B4-BE49-F238E27FC236}">
                <a16:creationId xmlns:a16="http://schemas.microsoft.com/office/drawing/2014/main" id="{F525783F-33FD-480E-91DF-C24488E5EB73}"/>
              </a:ext>
            </a:extLst>
          </p:cNvPr>
          <p:cNvSpPr>
            <a:spLocks noEditPoints="1"/>
          </p:cNvSpPr>
          <p:nvPr/>
        </p:nvSpPr>
        <p:spPr bwMode="auto">
          <a:xfrm>
            <a:off x="3628827" y="4567487"/>
            <a:ext cx="481845" cy="475706"/>
          </a:xfrm>
          <a:custGeom>
            <a:avLst/>
            <a:gdLst>
              <a:gd name="T0" fmla="*/ 190 w 196"/>
              <a:gd name="T1" fmla="*/ 166 h 194"/>
              <a:gd name="T2" fmla="*/ 143 w 196"/>
              <a:gd name="T3" fmla="*/ 120 h 194"/>
              <a:gd name="T4" fmla="*/ 142 w 196"/>
              <a:gd name="T5" fmla="*/ 118 h 194"/>
              <a:gd name="T6" fmla="*/ 154 w 196"/>
              <a:gd name="T7" fmla="*/ 76 h 194"/>
              <a:gd name="T8" fmla="*/ 77 w 196"/>
              <a:gd name="T9" fmla="*/ 0 h 194"/>
              <a:gd name="T10" fmla="*/ 0 w 196"/>
              <a:gd name="T11" fmla="*/ 76 h 194"/>
              <a:gd name="T12" fmla="*/ 77 w 196"/>
              <a:gd name="T13" fmla="*/ 153 h 194"/>
              <a:gd name="T14" fmla="*/ 119 w 196"/>
              <a:gd name="T15" fmla="*/ 141 h 194"/>
              <a:gd name="T16" fmla="*/ 120 w 196"/>
              <a:gd name="T17" fmla="*/ 143 h 194"/>
              <a:gd name="T18" fmla="*/ 167 w 196"/>
              <a:gd name="T19" fmla="*/ 189 h 194"/>
              <a:gd name="T20" fmla="*/ 178 w 196"/>
              <a:gd name="T21" fmla="*/ 194 h 194"/>
              <a:gd name="T22" fmla="*/ 190 w 196"/>
              <a:gd name="T23" fmla="*/ 189 h 194"/>
              <a:gd name="T24" fmla="*/ 190 w 196"/>
              <a:gd name="T25" fmla="*/ 166 h 194"/>
              <a:gd name="T26" fmla="*/ 77 w 196"/>
              <a:gd name="T27" fmla="*/ 129 h 194"/>
              <a:gd name="T28" fmla="*/ 25 w 196"/>
              <a:gd name="T29" fmla="*/ 76 h 194"/>
              <a:gd name="T30" fmla="*/ 77 w 196"/>
              <a:gd name="T31" fmla="*/ 24 h 194"/>
              <a:gd name="T32" fmla="*/ 130 w 196"/>
              <a:gd name="T33" fmla="*/ 76 h 194"/>
              <a:gd name="T34" fmla="*/ 77 w 196"/>
              <a:gd name="T35" fmla="*/ 129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6" h="194">
                <a:moveTo>
                  <a:pt x="190" y="166"/>
                </a:moveTo>
                <a:cubicBezTo>
                  <a:pt x="143" y="120"/>
                  <a:pt x="143" y="120"/>
                  <a:pt x="143" y="120"/>
                </a:cubicBezTo>
                <a:cubicBezTo>
                  <a:pt x="143" y="119"/>
                  <a:pt x="142" y="119"/>
                  <a:pt x="142" y="118"/>
                </a:cubicBezTo>
                <a:cubicBezTo>
                  <a:pt x="149" y="106"/>
                  <a:pt x="154" y="92"/>
                  <a:pt x="154" y="76"/>
                </a:cubicBezTo>
                <a:cubicBezTo>
                  <a:pt x="154" y="34"/>
                  <a:pt x="120" y="0"/>
                  <a:pt x="77" y="0"/>
                </a:cubicBezTo>
                <a:cubicBezTo>
                  <a:pt x="35" y="0"/>
                  <a:pt x="0" y="34"/>
                  <a:pt x="0" y="76"/>
                </a:cubicBezTo>
                <a:cubicBezTo>
                  <a:pt x="0" y="119"/>
                  <a:pt x="35" y="153"/>
                  <a:pt x="77" y="153"/>
                </a:cubicBezTo>
                <a:cubicBezTo>
                  <a:pt x="93" y="153"/>
                  <a:pt x="107" y="149"/>
                  <a:pt x="119" y="141"/>
                </a:cubicBezTo>
                <a:cubicBezTo>
                  <a:pt x="119" y="141"/>
                  <a:pt x="120" y="142"/>
                  <a:pt x="120" y="143"/>
                </a:cubicBezTo>
                <a:cubicBezTo>
                  <a:pt x="167" y="189"/>
                  <a:pt x="167" y="189"/>
                  <a:pt x="167" y="189"/>
                </a:cubicBezTo>
                <a:cubicBezTo>
                  <a:pt x="170" y="192"/>
                  <a:pt x="174" y="194"/>
                  <a:pt x="178" y="194"/>
                </a:cubicBezTo>
                <a:cubicBezTo>
                  <a:pt x="182" y="194"/>
                  <a:pt x="187" y="192"/>
                  <a:pt x="190" y="189"/>
                </a:cubicBezTo>
                <a:cubicBezTo>
                  <a:pt x="196" y="183"/>
                  <a:pt x="196" y="172"/>
                  <a:pt x="190" y="166"/>
                </a:cubicBezTo>
                <a:moveTo>
                  <a:pt x="77" y="129"/>
                </a:moveTo>
                <a:cubicBezTo>
                  <a:pt x="48" y="129"/>
                  <a:pt x="25" y="105"/>
                  <a:pt x="25" y="76"/>
                </a:cubicBezTo>
                <a:cubicBezTo>
                  <a:pt x="25" y="48"/>
                  <a:pt x="48" y="24"/>
                  <a:pt x="77" y="24"/>
                </a:cubicBezTo>
                <a:cubicBezTo>
                  <a:pt x="106" y="24"/>
                  <a:pt x="130" y="48"/>
                  <a:pt x="130" y="76"/>
                </a:cubicBezTo>
                <a:cubicBezTo>
                  <a:pt x="130" y="105"/>
                  <a:pt x="106" y="129"/>
                  <a:pt x="77" y="129"/>
                </a:cubicBezTo>
              </a:path>
            </a:pathLst>
          </a:custGeom>
          <a:solidFill>
            <a:srgbClr val="034EA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Freeform 13">
            <a:extLst>
              <a:ext uri="{FF2B5EF4-FFF2-40B4-BE49-F238E27FC236}">
                <a16:creationId xmlns:a16="http://schemas.microsoft.com/office/drawing/2014/main" id="{A851EB05-527A-438F-B0D3-7D91CF6BE33F}"/>
              </a:ext>
            </a:extLst>
          </p:cNvPr>
          <p:cNvSpPr>
            <a:spLocks noEditPoints="1"/>
          </p:cNvSpPr>
          <p:nvPr/>
        </p:nvSpPr>
        <p:spPr bwMode="auto">
          <a:xfrm>
            <a:off x="6537401" y="4672030"/>
            <a:ext cx="402107" cy="402107"/>
          </a:xfrm>
          <a:custGeom>
            <a:avLst/>
            <a:gdLst>
              <a:gd name="T0" fmla="*/ 0 w 200"/>
              <a:gd name="T1" fmla="*/ 180 h 200"/>
              <a:gd name="T2" fmla="*/ 12 w 200"/>
              <a:gd name="T3" fmla="*/ 168 h 200"/>
              <a:gd name="T4" fmla="*/ 188 w 200"/>
              <a:gd name="T5" fmla="*/ 168 h 200"/>
              <a:gd name="T6" fmla="*/ 200 w 200"/>
              <a:gd name="T7" fmla="*/ 180 h 200"/>
              <a:gd name="T8" fmla="*/ 84 w 200"/>
              <a:gd name="T9" fmla="*/ 88 h 200"/>
              <a:gd name="T10" fmla="*/ 116 w 200"/>
              <a:gd name="T11" fmla="*/ 88 h 200"/>
              <a:gd name="T12" fmla="*/ 168 w 200"/>
              <a:gd name="T13" fmla="*/ 88 h 200"/>
              <a:gd name="T14" fmla="*/ 168 w 200"/>
              <a:gd name="T15" fmla="*/ 176 h 200"/>
              <a:gd name="T16" fmla="*/ 116 w 200"/>
              <a:gd name="T17" fmla="*/ 176 h 200"/>
              <a:gd name="T18" fmla="*/ 84 w 200"/>
              <a:gd name="T19" fmla="*/ 176 h 200"/>
              <a:gd name="T20" fmla="*/ 32 w 200"/>
              <a:gd name="T21" fmla="*/ 176 h 200"/>
              <a:gd name="T22" fmla="*/ 32 w 200"/>
              <a:gd name="T23" fmla="*/ 88 h 200"/>
              <a:gd name="T24" fmla="*/ 144 w 200"/>
              <a:gd name="T25" fmla="*/ 172 h 200"/>
              <a:gd name="T26" fmla="*/ 144 w 200"/>
              <a:gd name="T27" fmla="*/ 148 h 200"/>
              <a:gd name="T28" fmla="*/ 168 w 200"/>
              <a:gd name="T29" fmla="*/ 144 h 200"/>
              <a:gd name="T30" fmla="*/ 144 w 200"/>
              <a:gd name="T31" fmla="*/ 144 h 200"/>
              <a:gd name="T32" fmla="*/ 168 w 200"/>
              <a:gd name="T33" fmla="*/ 92 h 200"/>
              <a:gd name="T34" fmla="*/ 116 w 200"/>
              <a:gd name="T35" fmla="*/ 172 h 200"/>
              <a:gd name="T36" fmla="*/ 116 w 200"/>
              <a:gd name="T37" fmla="*/ 148 h 200"/>
              <a:gd name="T38" fmla="*/ 140 w 200"/>
              <a:gd name="T39" fmla="*/ 144 h 200"/>
              <a:gd name="T40" fmla="*/ 116 w 200"/>
              <a:gd name="T41" fmla="*/ 144 h 200"/>
              <a:gd name="T42" fmla="*/ 140 w 200"/>
              <a:gd name="T43" fmla="*/ 92 h 200"/>
              <a:gd name="T44" fmla="*/ 88 w 200"/>
              <a:gd name="T45" fmla="*/ 172 h 200"/>
              <a:gd name="T46" fmla="*/ 88 w 200"/>
              <a:gd name="T47" fmla="*/ 148 h 200"/>
              <a:gd name="T48" fmla="*/ 112 w 200"/>
              <a:gd name="T49" fmla="*/ 144 h 200"/>
              <a:gd name="T50" fmla="*/ 88 w 200"/>
              <a:gd name="T51" fmla="*/ 144 h 200"/>
              <a:gd name="T52" fmla="*/ 112 w 200"/>
              <a:gd name="T53" fmla="*/ 92 h 200"/>
              <a:gd name="T54" fmla="*/ 60 w 200"/>
              <a:gd name="T55" fmla="*/ 172 h 200"/>
              <a:gd name="T56" fmla="*/ 60 w 200"/>
              <a:gd name="T57" fmla="*/ 148 h 200"/>
              <a:gd name="T58" fmla="*/ 84 w 200"/>
              <a:gd name="T59" fmla="*/ 144 h 200"/>
              <a:gd name="T60" fmla="*/ 60 w 200"/>
              <a:gd name="T61" fmla="*/ 144 h 200"/>
              <a:gd name="T62" fmla="*/ 84 w 200"/>
              <a:gd name="T63" fmla="*/ 92 h 200"/>
              <a:gd name="T64" fmla="*/ 32 w 200"/>
              <a:gd name="T65" fmla="*/ 172 h 200"/>
              <a:gd name="T66" fmla="*/ 32 w 200"/>
              <a:gd name="T67" fmla="*/ 148 h 200"/>
              <a:gd name="T68" fmla="*/ 56 w 200"/>
              <a:gd name="T69" fmla="*/ 144 h 200"/>
              <a:gd name="T70" fmla="*/ 32 w 200"/>
              <a:gd name="T71" fmla="*/ 144 h 200"/>
              <a:gd name="T72" fmla="*/ 56 w 200"/>
              <a:gd name="T73" fmla="*/ 92 h 200"/>
              <a:gd name="T74" fmla="*/ 0 w 200"/>
              <a:gd name="T75" fmla="*/ 36 h 200"/>
              <a:gd name="T76" fmla="*/ 28 w 200"/>
              <a:gd name="T77" fmla="*/ 56 h 200"/>
              <a:gd name="T78" fmla="*/ 140 w 200"/>
              <a:gd name="T79" fmla="*/ 16 h 200"/>
              <a:gd name="T80" fmla="*/ 172 w 200"/>
              <a:gd name="T81" fmla="*/ 16 h 200"/>
              <a:gd name="T82" fmla="*/ 200 w 200"/>
              <a:gd name="T83" fmla="*/ 80 h 200"/>
              <a:gd name="T84" fmla="*/ 144 w 200"/>
              <a:gd name="T85" fmla="*/ 12 h 200"/>
              <a:gd name="T86" fmla="*/ 168 w 200"/>
              <a:gd name="T87" fmla="*/ 52 h 200"/>
              <a:gd name="T88" fmla="*/ 32 w 200"/>
              <a:gd name="T89" fmla="*/ 12 h 200"/>
              <a:gd name="T90" fmla="*/ 56 w 200"/>
              <a:gd name="T91" fmla="*/ 52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00" h="200">
                <a:moveTo>
                  <a:pt x="180" y="200"/>
                </a:moveTo>
                <a:cubicBezTo>
                  <a:pt x="20" y="200"/>
                  <a:pt x="20" y="200"/>
                  <a:pt x="20" y="200"/>
                </a:cubicBezTo>
                <a:cubicBezTo>
                  <a:pt x="9" y="200"/>
                  <a:pt x="0" y="191"/>
                  <a:pt x="0" y="180"/>
                </a:cubicBezTo>
                <a:cubicBezTo>
                  <a:pt x="0" y="88"/>
                  <a:pt x="0" y="88"/>
                  <a:pt x="0" y="88"/>
                </a:cubicBezTo>
                <a:cubicBezTo>
                  <a:pt x="13" y="88"/>
                  <a:pt x="13" y="88"/>
                  <a:pt x="13" y="88"/>
                </a:cubicBezTo>
                <a:cubicBezTo>
                  <a:pt x="12" y="123"/>
                  <a:pt x="12" y="168"/>
                  <a:pt x="12" y="168"/>
                </a:cubicBezTo>
                <a:cubicBezTo>
                  <a:pt x="12" y="179"/>
                  <a:pt x="25" y="188"/>
                  <a:pt x="36" y="188"/>
                </a:cubicBezTo>
                <a:cubicBezTo>
                  <a:pt x="164" y="188"/>
                  <a:pt x="164" y="188"/>
                  <a:pt x="164" y="188"/>
                </a:cubicBezTo>
                <a:cubicBezTo>
                  <a:pt x="175" y="188"/>
                  <a:pt x="188" y="179"/>
                  <a:pt x="188" y="168"/>
                </a:cubicBezTo>
                <a:cubicBezTo>
                  <a:pt x="188" y="168"/>
                  <a:pt x="188" y="122"/>
                  <a:pt x="188" y="88"/>
                </a:cubicBezTo>
                <a:cubicBezTo>
                  <a:pt x="200" y="88"/>
                  <a:pt x="200" y="88"/>
                  <a:pt x="200" y="88"/>
                </a:cubicBezTo>
                <a:cubicBezTo>
                  <a:pt x="200" y="180"/>
                  <a:pt x="200" y="180"/>
                  <a:pt x="200" y="180"/>
                </a:cubicBezTo>
                <a:cubicBezTo>
                  <a:pt x="200" y="191"/>
                  <a:pt x="191" y="200"/>
                  <a:pt x="180" y="200"/>
                </a:cubicBezTo>
                <a:close/>
                <a:moveTo>
                  <a:pt x="60" y="88"/>
                </a:moveTo>
                <a:cubicBezTo>
                  <a:pt x="84" y="88"/>
                  <a:pt x="84" y="88"/>
                  <a:pt x="84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112" y="88"/>
                  <a:pt x="112" y="88"/>
                  <a:pt x="112" y="88"/>
                </a:cubicBezTo>
                <a:cubicBezTo>
                  <a:pt x="116" y="88"/>
                  <a:pt x="116" y="88"/>
                  <a:pt x="116" y="88"/>
                </a:cubicBezTo>
                <a:cubicBezTo>
                  <a:pt x="140" y="88"/>
                  <a:pt x="140" y="88"/>
                  <a:pt x="140" y="88"/>
                </a:cubicBezTo>
                <a:cubicBezTo>
                  <a:pt x="144" y="88"/>
                  <a:pt x="144" y="88"/>
                  <a:pt x="144" y="88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72" y="88"/>
                  <a:pt x="172" y="88"/>
                  <a:pt x="172" y="88"/>
                </a:cubicBezTo>
                <a:cubicBezTo>
                  <a:pt x="172" y="176"/>
                  <a:pt x="172" y="176"/>
                  <a:pt x="172" y="176"/>
                </a:cubicBezTo>
                <a:cubicBezTo>
                  <a:pt x="168" y="176"/>
                  <a:pt x="168" y="176"/>
                  <a:pt x="168" y="176"/>
                </a:cubicBezTo>
                <a:cubicBezTo>
                  <a:pt x="144" y="176"/>
                  <a:pt x="144" y="176"/>
                  <a:pt x="144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16" y="176"/>
                  <a:pt x="116" y="176"/>
                  <a:pt x="1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84" y="176"/>
                  <a:pt x="84" y="176"/>
                  <a:pt x="84" y="176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56" y="176"/>
                  <a:pt x="56" y="176"/>
                  <a:pt x="56" y="176"/>
                </a:cubicBezTo>
                <a:cubicBezTo>
                  <a:pt x="32" y="176"/>
                  <a:pt x="32" y="176"/>
                  <a:pt x="32" y="176"/>
                </a:cubicBezTo>
                <a:cubicBezTo>
                  <a:pt x="28" y="176"/>
                  <a:pt x="28" y="176"/>
                  <a:pt x="28" y="176"/>
                </a:cubicBezTo>
                <a:cubicBezTo>
                  <a:pt x="28" y="88"/>
                  <a:pt x="28" y="88"/>
                  <a:pt x="28" y="88"/>
                </a:cubicBezTo>
                <a:cubicBezTo>
                  <a:pt x="32" y="88"/>
                  <a:pt x="32" y="88"/>
                  <a:pt x="32" y="88"/>
                </a:cubicBezTo>
                <a:cubicBezTo>
                  <a:pt x="56" y="88"/>
                  <a:pt x="56" y="88"/>
                  <a:pt x="56" y="88"/>
                </a:cubicBezTo>
                <a:lnTo>
                  <a:pt x="60" y="88"/>
                </a:lnTo>
                <a:close/>
                <a:moveTo>
                  <a:pt x="144" y="172"/>
                </a:moveTo>
                <a:cubicBezTo>
                  <a:pt x="168" y="172"/>
                  <a:pt x="168" y="172"/>
                  <a:pt x="168" y="172"/>
                </a:cubicBezTo>
                <a:cubicBezTo>
                  <a:pt x="168" y="148"/>
                  <a:pt x="168" y="148"/>
                  <a:pt x="168" y="148"/>
                </a:cubicBezTo>
                <a:cubicBezTo>
                  <a:pt x="144" y="148"/>
                  <a:pt x="144" y="148"/>
                  <a:pt x="144" y="148"/>
                </a:cubicBezTo>
                <a:lnTo>
                  <a:pt x="144" y="172"/>
                </a:lnTo>
                <a:close/>
                <a:moveTo>
                  <a:pt x="144" y="144"/>
                </a:moveTo>
                <a:cubicBezTo>
                  <a:pt x="168" y="144"/>
                  <a:pt x="168" y="144"/>
                  <a:pt x="168" y="144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44" y="120"/>
                  <a:pt x="144" y="120"/>
                  <a:pt x="144" y="120"/>
                </a:cubicBezTo>
                <a:lnTo>
                  <a:pt x="144" y="144"/>
                </a:lnTo>
                <a:close/>
                <a:moveTo>
                  <a:pt x="144" y="116"/>
                </a:moveTo>
                <a:cubicBezTo>
                  <a:pt x="168" y="116"/>
                  <a:pt x="168" y="116"/>
                  <a:pt x="168" y="116"/>
                </a:cubicBezTo>
                <a:cubicBezTo>
                  <a:pt x="168" y="92"/>
                  <a:pt x="168" y="92"/>
                  <a:pt x="168" y="92"/>
                </a:cubicBezTo>
                <a:cubicBezTo>
                  <a:pt x="144" y="92"/>
                  <a:pt x="144" y="92"/>
                  <a:pt x="144" y="92"/>
                </a:cubicBezTo>
                <a:lnTo>
                  <a:pt x="144" y="116"/>
                </a:lnTo>
                <a:close/>
                <a:moveTo>
                  <a:pt x="116" y="172"/>
                </a:moveTo>
                <a:cubicBezTo>
                  <a:pt x="140" y="172"/>
                  <a:pt x="140" y="172"/>
                  <a:pt x="140" y="172"/>
                </a:cubicBezTo>
                <a:cubicBezTo>
                  <a:pt x="140" y="148"/>
                  <a:pt x="140" y="148"/>
                  <a:pt x="140" y="148"/>
                </a:cubicBezTo>
                <a:cubicBezTo>
                  <a:pt x="116" y="148"/>
                  <a:pt x="116" y="148"/>
                  <a:pt x="116" y="148"/>
                </a:cubicBezTo>
                <a:lnTo>
                  <a:pt x="116" y="172"/>
                </a:lnTo>
                <a:close/>
                <a:moveTo>
                  <a:pt x="116" y="144"/>
                </a:moveTo>
                <a:cubicBezTo>
                  <a:pt x="140" y="144"/>
                  <a:pt x="140" y="144"/>
                  <a:pt x="140" y="144"/>
                </a:cubicBezTo>
                <a:cubicBezTo>
                  <a:pt x="140" y="120"/>
                  <a:pt x="140" y="120"/>
                  <a:pt x="140" y="120"/>
                </a:cubicBezTo>
                <a:cubicBezTo>
                  <a:pt x="116" y="120"/>
                  <a:pt x="116" y="120"/>
                  <a:pt x="116" y="120"/>
                </a:cubicBezTo>
                <a:lnTo>
                  <a:pt x="116" y="144"/>
                </a:lnTo>
                <a:close/>
                <a:moveTo>
                  <a:pt x="116" y="116"/>
                </a:moveTo>
                <a:cubicBezTo>
                  <a:pt x="140" y="116"/>
                  <a:pt x="140" y="116"/>
                  <a:pt x="140" y="116"/>
                </a:cubicBezTo>
                <a:cubicBezTo>
                  <a:pt x="140" y="92"/>
                  <a:pt x="140" y="92"/>
                  <a:pt x="140" y="92"/>
                </a:cubicBezTo>
                <a:cubicBezTo>
                  <a:pt x="116" y="92"/>
                  <a:pt x="116" y="92"/>
                  <a:pt x="116" y="92"/>
                </a:cubicBezTo>
                <a:lnTo>
                  <a:pt x="116" y="116"/>
                </a:lnTo>
                <a:close/>
                <a:moveTo>
                  <a:pt x="88" y="172"/>
                </a:moveTo>
                <a:cubicBezTo>
                  <a:pt x="112" y="172"/>
                  <a:pt x="112" y="172"/>
                  <a:pt x="112" y="172"/>
                </a:cubicBezTo>
                <a:cubicBezTo>
                  <a:pt x="112" y="148"/>
                  <a:pt x="112" y="148"/>
                  <a:pt x="112" y="148"/>
                </a:cubicBezTo>
                <a:cubicBezTo>
                  <a:pt x="88" y="148"/>
                  <a:pt x="88" y="148"/>
                  <a:pt x="88" y="148"/>
                </a:cubicBezTo>
                <a:lnTo>
                  <a:pt x="88" y="172"/>
                </a:lnTo>
                <a:close/>
                <a:moveTo>
                  <a:pt x="88" y="144"/>
                </a:moveTo>
                <a:cubicBezTo>
                  <a:pt x="112" y="144"/>
                  <a:pt x="112" y="144"/>
                  <a:pt x="112" y="144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88" y="120"/>
                  <a:pt x="88" y="120"/>
                  <a:pt x="88" y="120"/>
                </a:cubicBezTo>
                <a:lnTo>
                  <a:pt x="88" y="144"/>
                </a:lnTo>
                <a:close/>
                <a:moveTo>
                  <a:pt x="88" y="116"/>
                </a:moveTo>
                <a:cubicBezTo>
                  <a:pt x="112" y="116"/>
                  <a:pt x="112" y="116"/>
                  <a:pt x="112" y="116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88" y="92"/>
                  <a:pt x="88" y="92"/>
                  <a:pt x="88" y="92"/>
                </a:cubicBezTo>
                <a:lnTo>
                  <a:pt x="88" y="116"/>
                </a:lnTo>
                <a:close/>
                <a:moveTo>
                  <a:pt x="60" y="172"/>
                </a:moveTo>
                <a:cubicBezTo>
                  <a:pt x="84" y="172"/>
                  <a:pt x="84" y="172"/>
                  <a:pt x="84" y="172"/>
                </a:cubicBezTo>
                <a:cubicBezTo>
                  <a:pt x="84" y="148"/>
                  <a:pt x="84" y="148"/>
                  <a:pt x="84" y="148"/>
                </a:cubicBezTo>
                <a:cubicBezTo>
                  <a:pt x="60" y="148"/>
                  <a:pt x="60" y="148"/>
                  <a:pt x="60" y="148"/>
                </a:cubicBezTo>
                <a:lnTo>
                  <a:pt x="60" y="172"/>
                </a:lnTo>
                <a:close/>
                <a:moveTo>
                  <a:pt x="60" y="144"/>
                </a:moveTo>
                <a:cubicBezTo>
                  <a:pt x="84" y="144"/>
                  <a:pt x="84" y="144"/>
                  <a:pt x="84" y="144"/>
                </a:cubicBezTo>
                <a:cubicBezTo>
                  <a:pt x="84" y="120"/>
                  <a:pt x="84" y="120"/>
                  <a:pt x="84" y="120"/>
                </a:cubicBezTo>
                <a:cubicBezTo>
                  <a:pt x="60" y="120"/>
                  <a:pt x="60" y="120"/>
                  <a:pt x="60" y="120"/>
                </a:cubicBezTo>
                <a:lnTo>
                  <a:pt x="60" y="144"/>
                </a:lnTo>
                <a:close/>
                <a:moveTo>
                  <a:pt x="60" y="116"/>
                </a:moveTo>
                <a:cubicBezTo>
                  <a:pt x="84" y="116"/>
                  <a:pt x="84" y="116"/>
                  <a:pt x="84" y="116"/>
                </a:cubicBezTo>
                <a:cubicBezTo>
                  <a:pt x="84" y="92"/>
                  <a:pt x="84" y="92"/>
                  <a:pt x="84" y="92"/>
                </a:cubicBezTo>
                <a:cubicBezTo>
                  <a:pt x="60" y="92"/>
                  <a:pt x="60" y="92"/>
                  <a:pt x="60" y="92"/>
                </a:cubicBezTo>
                <a:lnTo>
                  <a:pt x="60" y="116"/>
                </a:lnTo>
                <a:close/>
                <a:moveTo>
                  <a:pt x="32" y="172"/>
                </a:moveTo>
                <a:cubicBezTo>
                  <a:pt x="56" y="172"/>
                  <a:pt x="56" y="172"/>
                  <a:pt x="56" y="172"/>
                </a:cubicBezTo>
                <a:cubicBezTo>
                  <a:pt x="56" y="148"/>
                  <a:pt x="56" y="148"/>
                  <a:pt x="56" y="148"/>
                </a:cubicBezTo>
                <a:cubicBezTo>
                  <a:pt x="32" y="148"/>
                  <a:pt x="32" y="148"/>
                  <a:pt x="32" y="148"/>
                </a:cubicBezTo>
                <a:lnTo>
                  <a:pt x="32" y="172"/>
                </a:lnTo>
                <a:close/>
                <a:moveTo>
                  <a:pt x="32" y="144"/>
                </a:moveTo>
                <a:cubicBezTo>
                  <a:pt x="56" y="144"/>
                  <a:pt x="56" y="144"/>
                  <a:pt x="56" y="144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32" y="120"/>
                  <a:pt x="32" y="120"/>
                  <a:pt x="32" y="120"/>
                </a:cubicBezTo>
                <a:lnTo>
                  <a:pt x="32" y="144"/>
                </a:lnTo>
                <a:close/>
                <a:moveTo>
                  <a:pt x="32" y="116"/>
                </a:moveTo>
                <a:cubicBezTo>
                  <a:pt x="56" y="116"/>
                  <a:pt x="56" y="116"/>
                  <a:pt x="56" y="116"/>
                </a:cubicBezTo>
                <a:cubicBezTo>
                  <a:pt x="56" y="92"/>
                  <a:pt x="56" y="92"/>
                  <a:pt x="56" y="92"/>
                </a:cubicBezTo>
                <a:cubicBezTo>
                  <a:pt x="32" y="92"/>
                  <a:pt x="32" y="92"/>
                  <a:pt x="32" y="92"/>
                </a:cubicBezTo>
                <a:lnTo>
                  <a:pt x="32" y="116"/>
                </a:lnTo>
                <a:close/>
                <a:moveTo>
                  <a:pt x="0" y="36"/>
                </a:moveTo>
                <a:cubicBezTo>
                  <a:pt x="0" y="25"/>
                  <a:pt x="9" y="16"/>
                  <a:pt x="20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56"/>
                  <a:pt x="28" y="56"/>
                  <a:pt x="28" y="56"/>
                </a:cubicBezTo>
                <a:cubicBezTo>
                  <a:pt x="44" y="56"/>
                  <a:pt x="44" y="56"/>
                  <a:pt x="60" y="56"/>
                </a:cubicBezTo>
                <a:cubicBezTo>
                  <a:pt x="60" y="16"/>
                  <a:pt x="60" y="16"/>
                  <a:pt x="60" y="16"/>
                </a:cubicBezTo>
                <a:cubicBezTo>
                  <a:pt x="140" y="16"/>
                  <a:pt x="140" y="16"/>
                  <a:pt x="140" y="1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56" y="56"/>
                  <a:pt x="156" y="56"/>
                  <a:pt x="172" y="56"/>
                </a:cubicBezTo>
                <a:cubicBezTo>
                  <a:pt x="172" y="16"/>
                  <a:pt x="172" y="16"/>
                  <a:pt x="172" y="16"/>
                </a:cubicBezTo>
                <a:cubicBezTo>
                  <a:pt x="180" y="16"/>
                  <a:pt x="180" y="16"/>
                  <a:pt x="180" y="16"/>
                </a:cubicBezTo>
                <a:cubicBezTo>
                  <a:pt x="191" y="16"/>
                  <a:pt x="200" y="25"/>
                  <a:pt x="200" y="36"/>
                </a:cubicBezTo>
                <a:cubicBezTo>
                  <a:pt x="200" y="80"/>
                  <a:pt x="200" y="80"/>
                  <a:pt x="200" y="80"/>
                </a:cubicBezTo>
                <a:cubicBezTo>
                  <a:pt x="115" y="80"/>
                  <a:pt x="96" y="80"/>
                  <a:pt x="0" y="80"/>
                </a:cubicBezTo>
                <a:lnTo>
                  <a:pt x="0" y="36"/>
                </a:lnTo>
                <a:close/>
                <a:moveTo>
                  <a:pt x="144" y="12"/>
                </a:moveTo>
                <a:cubicBezTo>
                  <a:pt x="144" y="5"/>
                  <a:pt x="150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52"/>
                  <a:pt x="168" y="52"/>
                  <a:pt x="168" y="52"/>
                </a:cubicBezTo>
                <a:cubicBezTo>
                  <a:pt x="168" y="52"/>
                  <a:pt x="159" y="52"/>
                  <a:pt x="144" y="52"/>
                </a:cubicBezTo>
                <a:cubicBezTo>
                  <a:pt x="144" y="45"/>
                  <a:pt x="144" y="12"/>
                  <a:pt x="144" y="12"/>
                </a:cubicBezTo>
                <a:close/>
                <a:moveTo>
                  <a:pt x="32" y="12"/>
                </a:moveTo>
                <a:cubicBezTo>
                  <a:pt x="32" y="5"/>
                  <a:pt x="38" y="0"/>
                  <a:pt x="44" y="0"/>
                </a:cubicBezTo>
                <a:cubicBezTo>
                  <a:pt x="51" y="0"/>
                  <a:pt x="56" y="5"/>
                  <a:pt x="56" y="12"/>
                </a:cubicBezTo>
                <a:cubicBezTo>
                  <a:pt x="56" y="52"/>
                  <a:pt x="56" y="52"/>
                  <a:pt x="56" y="52"/>
                </a:cubicBezTo>
                <a:cubicBezTo>
                  <a:pt x="56" y="52"/>
                  <a:pt x="43" y="52"/>
                  <a:pt x="32" y="52"/>
                </a:cubicBezTo>
                <a:cubicBezTo>
                  <a:pt x="32" y="54"/>
                  <a:pt x="32" y="12"/>
                  <a:pt x="32" y="12"/>
                </a:cubicBezTo>
                <a:close/>
              </a:path>
            </a:pathLst>
          </a:custGeom>
          <a:solidFill>
            <a:srgbClr val="034EA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Freeform 17">
            <a:extLst>
              <a:ext uri="{FF2B5EF4-FFF2-40B4-BE49-F238E27FC236}">
                <a16:creationId xmlns:a16="http://schemas.microsoft.com/office/drawing/2014/main" id="{E8CD66AD-67E7-4220-9763-84131714D8C9}"/>
              </a:ext>
            </a:extLst>
          </p:cNvPr>
          <p:cNvSpPr>
            <a:spLocks noEditPoints="1"/>
          </p:cNvSpPr>
          <p:nvPr/>
        </p:nvSpPr>
        <p:spPr bwMode="auto">
          <a:xfrm>
            <a:off x="7961071" y="2300500"/>
            <a:ext cx="450296" cy="327312"/>
          </a:xfrm>
          <a:custGeom>
            <a:avLst/>
            <a:gdLst>
              <a:gd name="T0" fmla="*/ 199 w 200"/>
              <a:gd name="T1" fmla="*/ 115 h 184"/>
              <a:gd name="T2" fmla="*/ 164 w 200"/>
              <a:gd name="T3" fmla="*/ 0 h 184"/>
              <a:gd name="T4" fmla="*/ 35 w 200"/>
              <a:gd name="T5" fmla="*/ 0 h 184"/>
              <a:gd name="T6" fmla="*/ 0 w 200"/>
              <a:gd name="T7" fmla="*/ 115 h 184"/>
              <a:gd name="T8" fmla="*/ 0 w 200"/>
              <a:gd name="T9" fmla="*/ 115 h 184"/>
              <a:gd name="T10" fmla="*/ 0 w 200"/>
              <a:gd name="T11" fmla="*/ 172 h 184"/>
              <a:gd name="T12" fmla="*/ 12 w 200"/>
              <a:gd name="T13" fmla="*/ 184 h 184"/>
              <a:gd name="T14" fmla="*/ 188 w 200"/>
              <a:gd name="T15" fmla="*/ 184 h 184"/>
              <a:gd name="T16" fmla="*/ 200 w 200"/>
              <a:gd name="T17" fmla="*/ 172 h 184"/>
              <a:gd name="T18" fmla="*/ 200 w 200"/>
              <a:gd name="T19" fmla="*/ 115 h 184"/>
              <a:gd name="T20" fmla="*/ 199 w 200"/>
              <a:gd name="T21" fmla="*/ 115 h 184"/>
              <a:gd name="T22" fmla="*/ 143 w 200"/>
              <a:gd name="T23" fmla="*/ 112 h 184"/>
              <a:gd name="T24" fmla="*/ 125 w 200"/>
              <a:gd name="T25" fmla="*/ 148 h 184"/>
              <a:gd name="T26" fmla="*/ 73 w 200"/>
              <a:gd name="T27" fmla="*/ 148 h 184"/>
              <a:gd name="T28" fmla="*/ 54 w 200"/>
              <a:gd name="T29" fmla="*/ 112 h 184"/>
              <a:gd name="T30" fmla="*/ 20 w 200"/>
              <a:gd name="T31" fmla="*/ 112 h 184"/>
              <a:gd name="T32" fmla="*/ 50 w 200"/>
              <a:gd name="T33" fmla="*/ 12 h 184"/>
              <a:gd name="T34" fmla="*/ 149 w 200"/>
              <a:gd name="T35" fmla="*/ 12 h 184"/>
              <a:gd name="T36" fmla="*/ 180 w 200"/>
              <a:gd name="T37" fmla="*/ 112 h 184"/>
              <a:gd name="T38" fmla="*/ 143 w 200"/>
              <a:gd name="T39" fmla="*/ 112 h 184"/>
              <a:gd name="T40" fmla="*/ 138 w 200"/>
              <a:gd name="T41" fmla="*/ 48 h 184"/>
              <a:gd name="T42" fmla="*/ 61 w 200"/>
              <a:gd name="T43" fmla="*/ 48 h 184"/>
              <a:gd name="T44" fmla="*/ 59 w 200"/>
              <a:gd name="T45" fmla="*/ 56 h 184"/>
              <a:gd name="T46" fmla="*/ 140 w 200"/>
              <a:gd name="T47" fmla="*/ 56 h 184"/>
              <a:gd name="T48" fmla="*/ 138 w 200"/>
              <a:gd name="T49" fmla="*/ 48 h 184"/>
              <a:gd name="T50" fmla="*/ 132 w 200"/>
              <a:gd name="T51" fmla="*/ 28 h 184"/>
              <a:gd name="T52" fmla="*/ 67 w 200"/>
              <a:gd name="T53" fmla="*/ 28 h 184"/>
              <a:gd name="T54" fmla="*/ 65 w 200"/>
              <a:gd name="T55" fmla="*/ 36 h 184"/>
              <a:gd name="T56" fmla="*/ 134 w 200"/>
              <a:gd name="T57" fmla="*/ 36 h 184"/>
              <a:gd name="T58" fmla="*/ 132 w 200"/>
              <a:gd name="T59" fmla="*/ 28 h 184"/>
              <a:gd name="T60" fmla="*/ 47 w 200"/>
              <a:gd name="T61" fmla="*/ 96 h 184"/>
              <a:gd name="T62" fmla="*/ 152 w 200"/>
              <a:gd name="T63" fmla="*/ 96 h 184"/>
              <a:gd name="T64" fmla="*/ 149 w 200"/>
              <a:gd name="T65" fmla="*/ 88 h 184"/>
              <a:gd name="T66" fmla="*/ 50 w 200"/>
              <a:gd name="T67" fmla="*/ 88 h 184"/>
              <a:gd name="T68" fmla="*/ 47 w 200"/>
              <a:gd name="T69" fmla="*/ 96 h 184"/>
              <a:gd name="T70" fmla="*/ 144 w 200"/>
              <a:gd name="T71" fmla="*/ 68 h 184"/>
              <a:gd name="T72" fmla="*/ 55 w 200"/>
              <a:gd name="T73" fmla="*/ 68 h 184"/>
              <a:gd name="T74" fmla="*/ 53 w 200"/>
              <a:gd name="T75" fmla="*/ 76 h 184"/>
              <a:gd name="T76" fmla="*/ 146 w 200"/>
              <a:gd name="T77" fmla="*/ 76 h 184"/>
              <a:gd name="T78" fmla="*/ 144 w 200"/>
              <a:gd name="T79" fmla="*/ 68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00" h="184">
                <a:moveTo>
                  <a:pt x="199" y="115"/>
                </a:moveTo>
                <a:cubicBezTo>
                  <a:pt x="164" y="0"/>
                  <a:pt x="164" y="0"/>
                  <a:pt x="164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8"/>
                  <a:pt x="5" y="184"/>
                  <a:pt x="12" y="184"/>
                </a:cubicBezTo>
                <a:cubicBezTo>
                  <a:pt x="188" y="184"/>
                  <a:pt x="188" y="184"/>
                  <a:pt x="188" y="184"/>
                </a:cubicBezTo>
                <a:cubicBezTo>
                  <a:pt x="194" y="184"/>
                  <a:pt x="200" y="178"/>
                  <a:pt x="200" y="172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199" y="115"/>
                  <a:pt x="199" y="115"/>
                  <a:pt x="199" y="115"/>
                </a:cubicBezTo>
                <a:close/>
                <a:moveTo>
                  <a:pt x="143" y="112"/>
                </a:moveTo>
                <a:cubicBezTo>
                  <a:pt x="125" y="148"/>
                  <a:pt x="125" y="148"/>
                  <a:pt x="125" y="148"/>
                </a:cubicBezTo>
                <a:cubicBezTo>
                  <a:pt x="73" y="148"/>
                  <a:pt x="73" y="148"/>
                  <a:pt x="73" y="148"/>
                </a:cubicBezTo>
                <a:cubicBezTo>
                  <a:pt x="54" y="112"/>
                  <a:pt x="54" y="112"/>
                  <a:pt x="54" y="112"/>
                </a:cubicBezTo>
                <a:cubicBezTo>
                  <a:pt x="20" y="112"/>
                  <a:pt x="20" y="112"/>
                  <a:pt x="20" y="112"/>
                </a:cubicBezTo>
                <a:cubicBezTo>
                  <a:pt x="50" y="12"/>
                  <a:pt x="50" y="12"/>
                  <a:pt x="50" y="12"/>
                </a:cubicBezTo>
                <a:cubicBezTo>
                  <a:pt x="149" y="12"/>
                  <a:pt x="149" y="12"/>
                  <a:pt x="149" y="12"/>
                </a:cubicBezTo>
                <a:cubicBezTo>
                  <a:pt x="180" y="112"/>
                  <a:pt x="180" y="112"/>
                  <a:pt x="180" y="112"/>
                </a:cubicBezTo>
                <a:lnTo>
                  <a:pt x="143" y="112"/>
                </a:lnTo>
                <a:close/>
                <a:moveTo>
                  <a:pt x="138" y="48"/>
                </a:moveTo>
                <a:cubicBezTo>
                  <a:pt x="61" y="48"/>
                  <a:pt x="61" y="48"/>
                  <a:pt x="61" y="48"/>
                </a:cubicBezTo>
                <a:cubicBezTo>
                  <a:pt x="59" y="56"/>
                  <a:pt x="59" y="56"/>
                  <a:pt x="59" y="56"/>
                </a:cubicBezTo>
                <a:cubicBezTo>
                  <a:pt x="140" y="56"/>
                  <a:pt x="140" y="56"/>
                  <a:pt x="140" y="56"/>
                </a:cubicBezTo>
                <a:lnTo>
                  <a:pt x="138" y="48"/>
                </a:lnTo>
                <a:close/>
                <a:moveTo>
                  <a:pt x="132" y="28"/>
                </a:moveTo>
                <a:cubicBezTo>
                  <a:pt x="67" y="28"/>
                  <a:pt x="67" y="28"/>
                  <a:pt x="67" y="28"/>
                </a:cubicBezTo>
                <a:cubicBezTo>
                  <a:pt x="65" y="36"/>
                  <a:pt x="65" y="36"/>
                  <a:pt x="65" y="36"/>
                </a:cubicBezTo>
                <a:cubicBezTo>
                  <a:pt x="134" y="36"/>
                  <a:pt x="134" y="36"/>
                  <a:pt x="134" y="36"/>
                </a:cubicBezTo>
                <a:lnTo>
                  <a:pt x="132" y="28"/>
                </a:lnTo>
                <a:close/>
                <a:moveTo>
                  <a:pt x="47" y="96"/>
                </a:moveTo>
                <a:cubicBezTo>
                  <a:pt x="152" y="96"/>
                  <a:pt x="152" y="96"/>
                  <a:pt x="152" y="96"/>
                </a:cubicBezTo>
                <a:cubicBezTo>
                  <a:pt x="149" y="88"/>
                  <a:pt x="149" y="88"/>
                  <a:pt x="149" y="88"/>
                </a:cubicBezTo>
                <a:cubicBezTo>
                  <a:pt x="50" y="88"/>
                  <a:pt x="50" y="88"/>
                  <a:pt x="50" y="88"/>
                </a:cubicBezTo>
                <a:lnTo>
                  <a:pt x="47" y="96"/>
                </a:lnTo>
                <a:close/>
                <a:moveTo>
                  <a:pt x="144" y="68"/>
                </a:moveTo>
                <a:cubicBezTo>
                  <a:pt x="55" y="68"/>
                  <a:pt x="55" y="68"/>
                  <a:pt x="55" y="68"/>
                </a:cubicBezTo>
                <a:cubicBezTo>
                  <a:pt x="53" y="76"/>
                  <a:pt x="53" y="76"/>
                  <a:pt x="53" y="76"/>
                </a:cubicBezTo>
                <a:cubicBezTo>
                  <a:pt x="146" y="76"/>
                  <a:pt x="146" y="76"/>
                  <a:pt x="146" y="76"/>
                </a:cubicBezTo>
                <a:lnTo>
                  <a:pt x="144" y="6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218466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73537998-8BAA-4169-97D5-B9C6156C9B02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rgbClr val="034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CDC9244-676B-4B67-BD32-7FDF3477B069}"/>
              </a:ext>
            </a:extLst>
          </p:cNvPr>
          <p:cNvGrpSpPr/>
          <p:nvPr/>
        </p:nvGrpSpPr>
        <p:grpSpPr>
          <a:xfrm>
            <a:off x="228600" y="201706"/>
            <a:ext cx="3347977" cy="869351"/>
            <a:chOff x="-1" y="332832"/>
            <a:chExt cx="3347977" cy="1617888"/>
          </a:xfrm>
        </p:grpSpPr>
        <p:sp>
          <p:nvSpPr>
            <p:cNvPr id="10" name="五边形 18">
              <a:extLst>
                <a:ext uri="{FF2B5EF4-FFF2-40B4-BE49-F238E27FC236}">
                  <a16:creationId xmlns:a16="http://schemas.microsoft.com/office/drawing/2014/main" id="{F4FAF00B-EEDC-49BB-8A7A-CA33812772A5}"/>
                </a:ext>
              </a:extLst>
            </p:cNvPr>
            <p:cNvSpPr/>
            <p:nvPr/>
          </p:nvSpPr>
          <p:spPr>
            <a:xfrm>
              <a:off x="-1" y="571502"/>
              <a:ext cx="3347977" cy="1141185"/>
            </a:xfrm>
            <a:prstGeom prst="homePlate">
              <a:avLst/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梯形 11">
              <a:extLst>
                <a:ext uri="{FF2B5EF4-FFF2-40B4-BE49-F238E27FC236}">
                  <a16:creationId xmlns:a16="http://schemas.microsoft.com/office/drawing/2014/main" id="{21798B64-5A00-4719-A40F-A714AFCD6760}"/>
                </a:ext>
              </a:extLst>
            </p:cNvPr>
            <p:cNvSpPr/>
            <p:nvPr/>
          </p:nvSpPr>
          <p:spPr>
            <a:xfrm rot="5400000">
              <a:off x="-592944" y="925776"/>
              <a:ext cx="1617888" cy="432000"/>
            </a:xfrm>
            <a:prstGeom prst="trapezoid">
              <a:avLst>
                <a:gd name="adj" fmla="val 54986"/>
              </a:avLst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EEA7A559-82C6-4A83-A66E-1987C13D9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974" y="332832"/>
            <a:ext cx="3761772" cy="86935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3EFB17E-F404-4DF1-BF88-C01D287F64B6}"/>
              </a:ext>
            </a:extLst>
          </p:cNvPr>
          <p:cNvSpPr txBox="1"/>
          <p:nvPr/>
        </p:nvSpPr>
        <p:spPr>
          <a:xfrm>
            <a:off x="444600" y="409077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方正兰亭中黑_GBK" panose="02000000000000000000" pitchFamily="2" charset="-122"/>
              </a:rPr>
              <a:t>请在此输入标题文字</a:t>
            </a:r>
          </a:p>
        </p:txBody>
      </p:sp>
      <p:sp>
        <p:nvSpPr>
          <p:cNvPr id="50" name="淘宝店chenying0907出品 7">
            <a:extLst>
              <a:ext uri="{FF2B5EF4-FFF2-40B4-BE49-F238E27FC236}">
                <a16:creationId xmlns:a16="http://schemas.microsoft.com/office/drawing/2014/main" id="{7D7BE9AD-8DB6-40DB-BE9C-A16969730841}"/>
              </a:ext>
            </a:extLst>
          </p:cNvPr>
          <p:cNvSpPr/>
          <p:nvPr/>
        </p:nvSpPr>
        <p:spPr>
          <a:xfrm>
            <a:off x="225272" y="2797734"/>
            <a:ext cx="7823034" cy="1174267"/>
          </a:xfrm>
          <a:custGeom>
            <a:avLst/>
            <a:gdLst>
              <a:gd name="connsiteX0" fmla="*/ 0 w 6038850"/>
              <a:gd name="connsiteY0" fmla="*/ 287550 h 1225494"/>
              <a:gd name="connsiteX1" fmla="*/ 2705100 w 6038850"/>
              <a:gd name="connsiteY1" fmla="*/ 39900 h 1225494"/>
              <a:gd name="connsiteX2" fmla="*/ 4832350 w 6038850"/>
              <a:gd name="connsiteY2" fmla="*/ 1005100 h 1225494"/>
              <a:gd name="connsiteX3" fmla="*/ 6038850 w 6038850"/>
              <a:gd name="connsiteY3" fmla="*/ 1163850 h 122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8850" h="1225494">
                <a:moveTo>
                  <a:pt x="0" y="287550"/>
                </a:moveTo>
                <a:cubicBezTo>
                  <a:pt x="884237" y="89112"/>
                  <a:pt x="1899708" y="-79692"/>
                  <a:pt x="2705100" y="39900"/>
                </a:cubicBezTo>
                <a:cubicBezTo>
                  <a:pt x="3510492" y="159492"/>
                  <a:pt x="4371975" y="786025"/>
                  <a:pt x="4832350" y="1005100"/>
                </a:cubicBezTo>
                <a:cubicBezTo>
                  <a:pt x="5292725" y="1224175"/>
                  <a:pt x="5829300" y="1285558"/>
                  <a:pt x="6038850" y="1163850"/>
                </a:cubicBezTo>
              </a:path>
            </a:pathLst>
          </a:custGeom>
          <a:noFill/>
          <a:ln w="12700" cap="flat" cmpd="sng" algn="ctr">
            <a:solidFill>
              <a:srgbClr val="034EA1"/>
            </a:solidFill>
            <a:prstDash val="dash"/>
          </a:ln>
          <a:effectLst/>
        </p:spPr>
        <p:txBody>
          <a:bodyPr lIns="121864" tIns="60932" rIns="121864" bIns="60932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487B053-EBF7-436B-893E-3953BC122561}"/>
              </a:ext>
            </a:extLst>
          </p:cNvPr>
          <p:cNvGrpSpPr/>
          <p:nvPr/>
        </p:nvGrpSpPr>
        <p:grpSpPr>
          <a:xfrm>
            <a:off x="8050585" y="3034922"/>
            <a:ext cx="1132601" cy="846937"/>
            <a:chOff x="8069080" y="2897663"/>
            <a:chExt cx="1132601" cy="846937"/>
          </a:xfrm>
        </p:grpSpPr>
        <p:sp>
          <p:nvSpPr>
            <p:cNvPr id="52" name="淘宝店chenying0907出品 133">
              <a:extLst>
                <a:ext uri="{FF2B5EF4-FFF2-40B4-BE49-F238E27FC236}">
                  <a16:creationId xmlns:a16="http://schemas.microsoft.com/office/drawing/2014/main" id="{A150B52C-9460-4F57-BF4B-693B3730F7D7}"/>
                </a:ext>
              </a:extLst>
            </p:cNvPr>
            <p:cNvSpPr/>
            <p:nvPr/>
          </p:nvSpPr>
          <p:spPr bwMode="auto">
            <a:xfrm rot="2700000" flipH="1">
              <a:off x="8151871" y="3409304"/>
              <a:ext cx="252505" cy="418087"/>
            </a:xfrm>
            <a:custGeom>
              <a:avLst/>
              <a:gdLst>
                <a:gd name="T0" fmla="*/ 7566 w 397"/>
                <a:gd name="T1" fmla="*/ 1009717 h 659"/>
                <a:gd name="T2" fmla="*/ 0 w 397"/>
                <a:gd name="T3" fmla="*/ 1009717 h 659"/>
                <a:gd name="T4" fmla="*/ 0 w 397"/>
                <a:gd name="T5" fmla="*/ 1009717 h 659"/>
                <a:gd name="T6" fmla="*/ 11348 w 397"/>
                <a:gd name="T7" fmla="*/ 1021020 h 659"/>
                <a:gd name="T8" fmla="*/ 15131 w 397"/>
                <a:gd name="T9" fmla="*/ 1062464 h 659"/>
                <a:gd name="T10" fmla="*/ 18914 w 397"/>
                <a:gd name="T11" fmla="*/ 1069999 h 659"/>
                <a:gd name="T12" fmla="*/ 181575 w 397"/>
                <a:gd name="T13" fmla="*/ 1574858 h 659"/>
                <a:gd name="T14" fmla="*/ 348019 w 397"/>
                <a:gd name="T15" fmla="*/ 1092605 h 659"/>
                <a:gd name="T16" fmla="*/ 650644 w 397"/>
                <a:gd name="T17" fmla="*/ 1661513 h 659"/>
                <a:gd name="T18" fmla="*/ 548508 w 397"/>
                <a:gd name="T19" fmla="*/ 2124928 h 659"/>
                <a:gd name="T20" fmla="*/ 760345 w 397"/>
                <a:gd name="T21" fmla="*/ 2482850 h 659"/>
                <a:gd name="T22" fmla="*/ 650644 w 397"/>
                <a:gd name="T23" fmla="*/ 2275632 h 659"/>
                <a:gd name="T24" fmla="*/ 688472 w 397"/>
                <a:gd name="T25" fmla="*/ 1989294 h 659"/>
                <a:gd name="T26" fmla="*/ 866264 w 397"/>
                <a:gd name="T27" fmla="*/ 1740632 h 659"/>
                <a:gd name="T28" fmla="*/ 1028925 w 397"/>
                <a:gd name="T29" fmla="*/ 1454295 h 659"/>
                <a:gd name="T30" fmla="*/ 1059187 w 397"/>
                <a:gd name="T31" fmla="*/ 1363872 h 659"/>
                <a:gd name="T32" fmla="*/ 1161323 w 397"/>
                <a:gd name="T33" fmla="*/ 1823520 h 659"/>
                <a:gd name="T34" fmla="*/ 1229414 w 397"/>
                <a:gd name="T35" fmla="*/ 1529647 h 659"/>
                <a:gd name="T36" fmla="*/ 1399640 w 397"/>
                <a:gd name="T37" fmla="*/ 745985 h 659"/>
                <a:gd name="T38" fmla="*/ 714951 w 397"/>
                <a:gd name="T39" fmla="*/ 0 h 659"/>
                <a:gd name="T40" fmla="*/ 11348 w 397"/>
                <a:gd name="T41" fmla="*/ 956971 h 659"/>
                <a:gd name="T42" fmla="*/ 7566 w 397"/>
                <a:gd name="T43" fmla="*/ 1009717 h 6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97" h="659">
                  <a:moveTo>
                    <a:pt x="2" y="268"/>
                  </a:moveTo>
                  <a:cubicBezTo>
                    <a:pt x="2" y="267"/>
                    <a:pt x="0" y="264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2" y="270"/>
                    <a:pt x="3" y="271"/>
                  </a:cubicBezTo>
                  <a:cubicBezTo>
                    <a:pt x="3" y="275"/>
                    <a:pt x="4" y="278"/>
                    <a:pt x="4" y="282"/>
                  </a:cubicBezTo>
                  <a:cubicBezTo>
                    <a:pt x="5" y="283"/>
                    <a:pt x="5" y="283"/>
                    <a:pt x="5" y="284"/>
                  </a:cubicBezTo>
                  <a:cubicBezTo>
                    <a:pt x="10" y="335"/>
                    <a:pt x="25" y="381"/>
                    <a:pt x="48" y="418"/>
                  </a:cubicBezTo>
                  <a:cubicBezTo>
                    <a:pt x="23" y="377"/>
                    <a:pt x="37" y="299"/>
                    <a:pt x="92" y="290"/>
                  </a:cubicBezTo>
                  <a:cubicBezTo>
                    <a:pt x="158" y="280"/>
                    <a:pt x="169" y="399"/>
                    <a:pt x="172" y="441"/>
                  </a:cubicBezTo>
                  <a:cubicBezTo>
                    <a:pt x="174" y="484"/>
                    <a:pt x="145" y="521"/>
                    <a:pt x="145" y="564"/>
                  </a:cubicBezTo>
                  <a:cubicBezTo>
                    <a:pt x="145" y="613"/>
                    <a:pt x="170" y="653"/>
                    <a:pt x="201" y="659"/>
                  </a:cubicBezTo>
                  <a:cubicBezTo>
                    <a:pt x="187" y="656"/>
                    <a:pt x="174" y="616"/>
                    <a:pt x="172" y="604"/>
                  </a:cubicBezTo>
                  <a:cubicBezTo>
                    <a:pt x="168" y="580"/>
                    <a:pt x="175" y="551"/>
                    <a:pt x="182" y="528"/>
                  </a:cubicBezTo>
                  <a:cubicBezTo>
                    <a:pt x="190" y="501"/>
                    <a:pt x="211" y="483"/>
                    <a:pt x="229" y="462"/>
                  </a:cubicBezTo>
                  <a:cubicBezTo>
                    <a:pt x="247" y="440"/>
                    <a:pt x="262" y="414"/>
                    <a:pt x="272" y="386"/>
                  </a:cubicBezTo>
                  <a:cubicBezTo>
                    <a:pt x="275" y="378"/>
                    <a:pt x="278" y="370"/>
                    <a:pt x="280" y="362"/>
                  </a:cubicBezTo>
                  <a:cubicBezTo>
                    <a:pt x="284" y="420"/>
                    <a:pt x="307" y="484"/>
                    <a:pt x="307" y="484"/>
                  </a:cubicBezTo>
                  <a:cubicBezTo>
                    <a:pt x="299" y="437"/>
                    <a:pt x="325" y="406"/>
                    <a:pt x="325" y="406"/>
                  </a:cubicBezTo>
                  <a:cubicBezTo>
                    <a:pt x="397" y="291"/>
                    <a:pt x="370" y="198"/>
                    <a:pt x="370" y="198"/>
                  </a:cubicBezTo>
                  <a:cubicBezTo>
                    <a:pt x="351" y="85"/>
                    <a:pt x="277" y="0"/>
                    <a:pt x="189" y="0"/>
                  </a:cubicBezTo>
                  <a:cubicBezTo>
                    <a:pt x="87" y="0"/>
                    <a:pt x="3" y="114"/>
                    <a:pt x="3" y="254"/>
                  </a:cubicBezTo>
                  <a:cubicBezTo>
                    <a:pt x="3" y="258"/>
                    <a:pt x="2" y="263"/>
                    <a:pt x="2" y="268"/>
                  </a:cubicBezTo>
                  <a:close/>
                </a:path>
              </a:pathLst>
            </a:cu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53" name="淘宝店chenying0907出品 134">
              <a:extLst>
                <a:ext uri="{FF2B5EF4-FFF2-40B4-BE49-F238E27FC236}">
                  <a16:creationId xmlns:a16="http://schemas.microsoft.com/office/drawing/2014/main" id="{CA282C4F-7429-405A-A8E7-3144F74A9238}"/>
                </a:ext>
              </a:extLst>
            </p:cNvPr>
            <p:cNvSpPr/>
            <p:nvPr/>
          </p:nvSpPr>
          <p:spPr bwMode="auto">
            <a:xfrm rot="2700000" flipH="1">
              <a:off x="8231635" y="3428648"/>
              <a:ext cx="205794" cy="263308"/>
            </a:xfrm>
            <a:custGeom>
              <a:avLst/>
              <a:gdLst>
                <a:gd name="T0" fmla="*/ 581760 w 324"/>
                <a:gd name="T1" fmla="*/ 0 h 415"/>
                <a:gd name="T2" fmla="*/ 1148410 w 324"/>
                <a:gd name="T3" fmla="*/ 648083 h 415"/>
                <a:gd name="T4" fmla="*/ 1152187 w 324"/>
                <a:gd name="T5" fmla="*/ 655619 h 415"/>
                <a:gd name="T6" fmla="*/ 1152187 w 324"/>
                <a:gd name="T7" fmla="*/ 663154 h 415"/>
                <a:gd name="T8" fmla="*/ 1042635 w 324"/>
                <a:gd name="T9" fmla="*/ 1273558 h 415"/>
                <a:gd name="T10" fmla="*/ 963304 w 324"/>
                <a:gd name="T11" fmla="*/ 983428 h 415"/>
                <a:gd name="T12" fmla="*/ 868863 w 324"/>
                <a:gd name="T13" fmla="*/ 1137913 h 415"/>
                <a:gd name="T14" fmla="*/ 642203 w 324"/>
                <a:gd name="T15" fmla="*/ 1552384 h 415"/>
                <a:gd name="T16" fmla="*/ 630870 w 324"/>
                <a:gd name="T17" fmla="*/ 1563688 h 415"/>
                <a:gd name="T18" fmla="*/ 630870 w 324"/>
                <a:gd name="T19" fmla="*/ 1541080 h 415"/>
                <a:gd name="T20" fmla="*/ 245548 w 324"/>
                <a:gd name="T21" fmla="*/ 859086 h 415"/>
                <a:gd name="T22" fmla="*/ 196439 w 324"/>
                <a:gd name="T23" fmla="*/ 862854 h 415"/>
                <a:gd name="T24" fmla="*/ 7555 w 324"/>
                <a:gd name="T25" fmla="*/ 964588 h 415"/>
                <a:gd name="T26" fmla="*/ 3778 w 324"/>
                <a:gd name="T27" fmla="*/ 945749 h 415"/>
                <a:gd name="T28" fmla="*/ 3778 w 324"/>
                <a:gd name="T29" fmla="*/ 938213 h 415"/>
                <a:gd name="T30" fmla="*/ 0 w 324"/>
                <a:gd name="T31" fmla="*/ 900534 h 415"/>
                <a:gd name="T32" fmla="*/ 0 w 324"/>
                <a:gd name="T33" fmla="*/ 889230 h 415"/>
                <a:gd name="T34" fmla="*/ 0 w 324"/>
                <a:gd name="T35" fmla="*/ 840247 h 415"/>
                <a:gd name="T36" fmla="*/ 581760 w 324"/>
                <a:gd name="T37" fmla="*/ 0 h 4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24" h="415">
                  <a:moveTo>
                    <a:pt x="154" y="0"/>
                  </a:moveTo>
                  <a:cubicBezTo>
                    <a:pt x="225" y="0"/>
                    <a:pt x="288" y="73"/>
                    <a:pt x="304" y="172"/>
                  </a:cubicBezTo>
                  <a:cubicBezTo>
                    <a:pt x="305" y="174"/>
                    <a:pt x="305" y="174"/>
                    <a:pt x="305" y="174"/>
                  </a:cubicBezTo>
                  <a:cubicBezTo>
                    <a:pt x="305" y="176"/>
                    <a:pt x="305" y="176"/>
                    <a:pt x="305" y="176"/>
                  </a:cubicBezTo>
                  <a:cubicBezTo>
                    <a:pt x="306" y="179"/>
                    <a:pt x="324" y="248"/>
                    <a:pt x="276" y="338"/>
                  </a:cubicBezTo>
                  <a:cubicBezTo>
                    <a:pt x="276" y="335"/>
                    <a:pt x="256" y="263"/>
                    <a:pt x="255" y="261"/>
                  </a:cubicBezTo>
                  <a:cubicBezTo>
                    <a:pt x="256" y="270"/>
                    <a:pt x="235" y="292"/>
                    <a:pt x="230" y="302"/>
                  </a:cubicBezTo>
                  <a:cubicBezTo>
                    <a:pt x="209" y="338"/>
                    <a:pt x="198" y="379"/>
                    <a:pt x="170" y="412"/>
                  </a:cubicBezTo>
                  <a:cubicBezTo>
                    <a:pt x="169" y="413"/>
                    <a:pt x="168" y="414"/>
                    <a:pt x="167" y="415"/>
                  </a:cubicBezTo>
                  <a:cubicBezTo>
                    <a:pt x="167" y="413"/>
                    <a:pt x="167" y="411"/>
                    <a:pt x="167" y="409"/>
                  </a:cubicBezTo>
                  <a:cubicBezTo>
                    <a:pt x="159" y="260"/>
                    <a:pt x="107" y="228"/>
                    <a:pt x="65" y="228"/>
                  </a:cubicBezTo>
                  <a:cubicBezTo>
                    <a:pt x="61" y="228"/>
                    <a:pt x="57" y="229"/>
                    <a:pt x="52" y="229"/>
                  </a:cubicBezTo>
                  <a:cubicBezTo>
                    <a:pt x="33" y="232"/>
                    <a:pt x="15" y="242"/>
                    <a:pt x="2" y="256"/>
                  </a:cubicBezTo>
                  <a:cubicBezTo>
                    <a:pt x="2" y="254"/>
                    <a:pt x="1" y="253"/>
                    <a:pt x="1" y="251"/>
                  </a:cubicBezTo>
                  <a:cubicBezTo>
                    <a:pt x="1" y="249"/>
                    <a:pt x="1" y="249"/>
                    <a:pt x="1" y="249"/>
                  </a:cubicBezTo>
                  <a:cubicBezTo>
                    <a:pt x="1" y="246"/>
                    <a:pt x="1" y="242"/>
                    <a:pt x="0" y="239"/>
                  </a:cubicBezTo>
                  <a:cubicBezTo>
                    <a:pt x="0" y="239"/>
                    <a:pt x="0" y="236"/>
                    <a:pt x="0" y="236"/>
                  </a:cubicBezTo>
                  <a:cubicBezTo>
                    <a:pt x="0" y="231"/>
                    <a:pt x="0" y="227"/>
                    <a:pt x="0" y="223"/>
                  </a:cubicBezTo>
                  <a:cubicBezTo>
                    <a:pt x="0" y="100"/>
                    <a:pt x="69" y="0"/>
                    <a:pt x="154" y="0"/>
                  </a:cubicBez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54" name="淘宝店chenying0907出品 135">
              <a:extLst>
                <a:ext uri="{FF2B5EF4-FFF2-40B4-BE49-F238E27FC236}">
                  <a16:creationId xmlns:a16="http://schemas.microsoft.com/office/drawing/2014/main" id="{7464D503-ACEE-41AA-9395-464015262973}"/>
                </a:ext>
              </a:extLst>
            </p:cNvPr>
            <p:cNvSpPr/>
            <p:nvPr/>
          </p:nvSpPr>
          <p:spPr bwMode="auto">
            <a:xfrm rot="2700000" flipH="1">
              <a:off x="8284575" y="3444427"/>
              <a:ext cx="134795" cy="190331"/>
            </a:xfrm>
            <a:custGeom>
              <a:avLst/>
              <a:gdLst>
                <a:gd name="T0" fmla="*/ 162607 w 212"/>
                <a:gd name="T1" fmla="*/ 535009 h 300"/>
                <a:gd name="T2" fmla="*/ 128573 w 212"/>
                <a:gd name="T3" fmla="*/ 535009 h 300"/>
                <a:gd name="T4" fmla="*/ 3782 w 212"/>
                <a:gd name="T5" fmla="*/ 599059 h 300"/>
                <a:gd name="T6" fmla="*/ 3782 w 212"/>
                <a:gd name="T7" fmla="*/ 587756 h 300"/>
                <a:gd name="T8" fmla="*/ 3782 w 212"/>
                <a:gd name="T9" fmla="*/ 583988 h 300"/>
                <a:gd name="T10" fmla="*/ 0 w 212"/>
                <a:gd name="T11" fmla="*/ 557615 h 300"/>
                <a:gd name="T12" fmla="*/ 0 w 212"/>
                <a:gd name="T13" fmla="*/ 550079 h 300"/>
                <a:gd name="T14" fmla="*/ 0 w 212"/>
                <a:gd name="T15" fmla="*/ 523706 h 300"/>
                <a:gd name="T16" fmla="*/ 381936 w 212"/>
                <a:gd name="T17" fmla="*/ 0 h 300"/>
                <a:gd name="T18" fmla="*/ 752528 w 212"/>
                <a:gd name="T19" fmla="*/ 403140 h 300"/>
                <a:gd name="T20" fmla="*/ 756309 w 212"/>
                <a:gd name="T21" fmla="*/ 406908 h 300"/>
                <a:gd name="T22" fmla="*/ 756309 w 212"/>
                <a:gd name="T23" fmla="*/ 410676 h 300"/>
                <a:gd name="T24" fmla="*/ 684460 w 212"/>
                <a:gd name="T25" fmla="*/ 791210 h 300"/>
                <a:gd name="T26" fmla="*/ 631518 w 212"/>
                <a:gd name="T27" fmla="*/ 610362 h 300"/>
                <a:gd name="T28" fmla="*/ 567232 w 212"/>
                <a:gd name="T29" fmla="*/ 704554 h 300"/>
                <a:gd name="T30" fmla="*/ 457567 w 212"/>
                <a:gd name="T31" fmla="*/ 1130300 h 300"/>
                <a:gd name="T32" fmla="*/ 162607 w 212"/>
                <a:gd name="T33" fmla="*/ 535009 h 3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1" h="300">
                  <a:moveTo>
                    <a:pt x="43" y="142"/>
                  </a:moveTo>
                  <a:cubicBezTo>
                    <a:pt x="40" y="142"/>
                    <a:pt x="37" y="142"/>
                    <a:pt x="34" y="142"/>
                  </a:cubicBezTo>
                  <a:cubicBezTo>
                    <a:pt x="21" y="144"/>
                    <a:pt x="10" y="150"/>
                    <a:pt x="1" y="159"/>
                  </a:cubicBezTo>
                  <a:cubicBezTo>
                    <a:pt x="1" y="158"/>
                    <a:pt x="1" y="157"/>
                    <a:pt x="1" y="156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0" y="152"/>
                    <a:pt x="0" y="150"/>
                    <a:pt x="0" y="148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3"/>
                    <a:pt x="0" y="141"/>
                    <a:pt x="0" y="139"/>
                  </a:cubicBezTo>
                  <a:cubicBezTo>
                    <a:pt x="0" y="62"/>
                    <a:pt x="45" y="0"/>
                    <a:pt x="101" y="0"/>
                  </a:cubicBezTo>
                  <a:cubicBezTo>
                    <a:pt x="147" y="0"/>
                    <a:pt x="189" y="45"/>
                    <a:pt x="199" y="107"/>
                  </a:cubicBezTo>
                  <a:cubicBezTo>
                    <a:pt x="200" y="108"/>
                    <a:pt x="200" y="108"/>
                    <a:pt x="200" y="108"/>
                  </a:cubicBezTo>
                  <a:cubicBezTo>
                    <a:pt x="200" y="109"/>
                    <a:pt x="200" y="109"/>
                    <a:pt x="200" y="109"/>
                  </a:cubicBezTo>
                  <a:cubicBezTo>
                    <a:pt x="201" y="111"/>
                    <a:pt x="212" y="154"/>
                    <a:pt x="181" y="210"/>
                  </a:cubicBezTo>
                  <a:cubicBezTo>
                    <a:pt x="181" y="208"/>
                    <a:pt x="167" y="164"/>
                    <a:pt x="167" y="162"/>
                  </a:cubicBezTo>
                  <a:cubicBezTo>
                    <a:pt x="168" y="168"/>
                    <a:pt x="154" y="181"/>
                    <a:pt x="150" y="187"/>
                  </a:cubicBezTo>
                  <a:cubicBezTo>
                    <a:pt x="137" y="210"/>
                    <a:pt x="126" y="275"/>
                    <a:pt x="121" y="300"/>
                  </a:cubicBezTo>
                  <a:cubicBezTo>
                    <a:pt x="121" y="300"/>
                    <a:pt x="94" y="134"/>
                    <a:pt x="43" y="142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55" name="淘宝店chenying0907出品 107">
              <a:extLst>
                <a:ext uri="{FF2B5EF4-FFF2-40B4-BE49-F238E27FC236}">
                  <a16:creationId xmlns:a16="http://schemas.microsoft.com/office/drawing/2014/main" id="{11F58A33-3857-499B-ABE0-7C9494AD858F}"/>
                </a:ext>
              </a:extLst>
            </p:cNvPr>
            <p:cNvSpPr/>
            <p:nvPr/>
          </p:nvSpPr>
          <p:spPr bwMode="auto">
            <a:xfrm rot="2700000" flipH="1">
              <a:off x="8288709" y="3096786"/>
              <a:ext cx="244574" cy="391267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86"/>
                <a:gd name="connsiteX1" fmla="*/ 10000 w 10000"/>
                <a:gd name="connsiteY1" fmla="*/ 3212 h 10086"/>
                <a:gd name="connsiteX2" fmla="*/ 10000 w 10000"/>
                <a:gd name="connsiteY2" fmla="*/ 3293 h 10086"/>
                <a:gd name="connsiteX3" fmla="*/ 10000 w 10000"/>
                <a:gd name="connsiteY3" fmla="*/ 3293 h 10086"/>
                <a:gd name="connsiteX4" fmla="*/ 6795 w 10000"/>
                <a:gd name="connsiteY4" fmla="*/ 9697 h 10086"/>
                <a:gd name="connsiteX5" fmla="*/ 6635 w 10000"/>
                <a:gd name="connsiteY5" fmla="*/ 9818 h 10086"/>
                <a:gd name="connsiteX6" fmla="*/ 6635 w 10000"/>
                <a:gd name="connsiteY6" fmla="*/ 9818 h 10086"/>
                <a:gd name="connsiteX7" fmla="*/ 6635 w 10000"/>
                <a:gd name="connsiteY7" fmla="*/ 9818 h 10086"/>
                <a:gd name="connsiteX8" fmla="*/ 5897 w 10000"/>
                <a:gd name="connsiteY8" fmla="*/ 10000 h 10086"/>
                <a:gd name="connsiteX9" fmla="*/ 5288 w 10000"/>
                <a:gd name="connsiteY9" fmla="*/ 8384 h 10086"/>
                <a:gd name="connsiteX10" fmla="*/ 3910 w 10000"/>
                <a:gd name="connsiteY10" fmla="*/ 6283 h 10086"/>
                <a:gd name="connsiteX11" fmla="*/ 3910 w 10000"/>
                <a:gd name="connsiteY11" fmla="*/ 6263 h 10086"/>
                <a:gd name="connsiteX12" fmla="*/ 1346 w 10000"/>
                <a:gd name="connsiteY12" fmla="*/ 5333 h 10086"/>
                <a:gd name="connsiteX13" fmla="*/ 0 w 10000"/>
                <a:gd name="connsiteY13" fmla="*/ 3172 h 10086"/>
                <a:gd name="connsiteX14" fmla="*/ 5000 w 10000"/>
                <a:gd name="connsiteY14" fmla="*/ 0 h 10086"/>
                <a:gd name="connsiteX15" fmla="*/ 5000 w 10000"/>
                <a:gd name="connsiteY15" fmla="*/ 0 h 10000"/>
                <a:gd name="connsiteX16" fmla="*/ 5000 w 10000"/>
                <a:gd name="connsiteY1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solidFill>
              <a:srgbClr val="034EA1">
                <a:alpha val="73000"/>
              </a:srgbClr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56" name="淘宝店chenying0907出品 107">
              <a:extLst>
                <a:ext uri="{FF2B5EF4-FFF2-40B4-BE49-F238E27FC236}">
                  <a16:creationId xmlns:a16="http://schemas.microsoft.com/office/drawing/2014/main" id="{80DCCEFA-EBCE-4672-A405-A28939BDD625}"/>
                </a:ext>
              </a:extLst>
            </p:cNvPr>
            <p:cNvSpPr/>
            <p:nvPr/>
          </p:nvSpPr>
          <p:spPr bwMode="auto">
            <a:xfrm rot="2700000">
              <a:off x="8489305" y="3297380"/>
              <a:ext cx="244573" cy="391268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86"/>
                <a:gd name="connsiteX1" fmla="*/ 10000 w 10000"/>
                <a:gd name="connsiteY1" fmla="*/ 3212 h 10086"/>
                <a:gd name="connsiteX2" fmla="*/ 10000 w 10000"/>
                <a:gd name="connsiteY2" fmla="*/ 3293 h 10086"/>
                <a:gd name="connsiteX3" fmla="*/ 10000 w 10000"/>
                <a:gd name="connsiteY3" fmla="*/ 3293 h 10086"/>
                <a:gd name="connsiteX4" fmla="*/ 6795 w 10000"/>
                <a:gd name="connsiteY4" fmla="*/ 9697 h 10086"/>
                <a:gd name="connsiteX5" fmla="*/ 6635 w 10000"/>
                <a:gd name="connsiteY5" fmla="*/ 9818 h 10086"/>
                <a:gd name="connsiteX6" fmla="*/ 6635 w 10000"/>
                <a:gd name="connsiteY6" fmla="*/ 9818 h 10086"/>
                <a:gd name="connsiteX7" fmla="*/ 6635 w 10000"/>
                <a:gd name="connsiteY7" fmla="*/ 9818 h 10086"/>
                <a:gd name="connsiteX8" fmla="*/ 5897 w 10000"/>
                <a:gd name="connsiteY8" fmla="*/ 10000 h 10086"/>
                <a:gd name="connsiteX9" fmla="*/ 5288 w 10000"/>
                <a:gd name="connsiteY9" fmla="*/ 8384 h 10086"/>
                <a:gd name="connsiteX10" fmla="*/ 3910 w 10000"/>
                <a:gd name="connsiteY10" fmla="*/ 6283 h 10086"/>
                <a:gd name="connsiteX11" fmla="*/ 3910 w 10000"/>
                <a:gd name="connsiteY11" fmla="*/ 6263 h 10086"/>
                <a:gd name="connsiteX12" fmla="*/ 1346 w 10000"/>
                <a:gd name="connsiteY12" fmla="*/ 5333 h 10086"/>
                <a:gd name="connsiteX13" fmla="*/ 0 w 10000"/>
                <a:gd name="connsiteY13" fmla="*/ 3172 h 10086"/>
                <a:gd name="connsiteX14" fmla="*/ 5000 w 10000"/>
                <a:gd name="connsiteY14" fmla="*/ 0 h 10086"/>
                <a:gd name="connsiteX15" fmla="*/ 5000 w 10000"/>
                <a:gd name="connsiteY15" fmla="*/ 0 h 10000"/>
                <a:gd name="connsiteX16" fmla="*/ 5000 w 10000"/>
                <a:gd name="connsiteY1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solidFill>
              <a:srgbClr val="034EA1">
                <a:alpha val="73000"/>
              </a:srgbClr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57" name="淘宝店chenying0907出品 108">
              <a:extLst>
                <a:ext uri="{FF2B5EF4-FFF2-40B4-BE49-F238E27FC236}">
                  <a16:creationId xmlns:a16="http://schemas.microsoft.com/office/drawing/2014/main" id="{0645B93E-0CC1-4471-9D47-E6F22AC141BE}"/>
                </a:ext>
              </a:extLst>
            </p:cNvPr>
            <p:cNvSpPr/>
            <p:nvPr/>
          </p:nvSpPr>
          <p:spPr bwMode="auto">
            <a:xfrm rot="2700000">
              <a:off x="8540031" y="2703345"/>
              <a:ext cx="467332" cy="855968"/>
            </a:xfrm>
            <a:custGeom>
              <a:avLst/>
              <a:gdLst>
                <a:gd name="T0" fmla="*/ 1122363 w 596"/>
                <a:gd name="T1" fmla="*/ 4105275 h 1092"/>
                <a:gd name="T2" fmla="*/ 598844 w 596"/>
                <a:gd name="T3" fmla="*/ 4105275 h 1092"/>
                <a:gd name="T4" fmla="*/ 79093 w 596"/>
                <a:gd name="T5" fmla="*/ 1928577 h 1092"/>
                <a:gd name="T6" fmla="*/ 1122363 w 596"/>
                <a:gd name="T7" fmla="*/ 0 h 1092"/>
                <a:gd name="T8" fmla="*/ 1126129 w 596"/>
                <a:gd name="T9" fmla="*/ 0 h 1092"/>
                <a:gd name="T10" fmla="*/ 2165632 w 596"/>
                <a:gd name="T11" fmla="*/ 1928577 h 1092"/>
                <a:gd name="T12" fmla="*/ 1645881 w 596"/>
                <a:gd name="T13" fmla="*/ 4105275 h 1092"/>
                <a:gd name="T14" fmla="*/ 1122363 w 596"/>
                <a:gd name="T15" fmla="*/ 4105275 h 10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96" h="1092">
                  <a:moveTo>
                    <a:pt x="298" y="1092"/>
                  </a:moveTo>
                  <a:cubicBezTo>
                    <a:pt x="159" y="1092"/>
                    <a:pt x="159" y="1092"/>
                    <a:pt x="159" y="1092"/>
                  </a:cubicBezTo>
                  <a:cubicBezTo>
                    <a:pt x="31" y="824"/>
                    <a:pt x="21" y="513"/>
                    <a:pt x="21" y="513"/>
                  </a:cubicBezTo>
                  <a:cubicBezTo>
                    <a:pt x="0" y="212"/>
                    <a:pt x="298" y="0"/>
                    <a:pt x="298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596" y="212"/>
                    <a:pt x="575" y="513"/>
                  </a:cubicBezTo>
                  <a:cubicBezTo>
                    <a:pt x="575" y="513"/>
                    <a:pt x="566" y="824"/>
                    <a:pt x="437" y="1092"/>
                  </a:cubicBezTo>
                  <a:lnTo>
                    <a:pt x="298" y="1092"/>
                  </a:lnTo>
                  <a:close/>
                </a:path>
              </a:pathLst>
            </a:custGeom>
            <a:solidFill>
              <a:srgbClr val="034EA1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34EA1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58" name="Oval 113">
              <a:extLst>
                <a:ext uri="{FF2B5EF4-FFF2-40B4-BE49-F238E27FC236}">
                  <a16:creationId xmlns:a16="http://schemas.microsoft.com/office/drawing/2014/main" id="{F6959A8D-1E9D-466F-A2EE-B4D44696A9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8753591" y="2998966"/>
              <a:ext cx="156095" cy="152047"/>
            </a:xfrm>
            <a:prstGeom prst="ellipse">
              <a:avLst/>
            </a:prstGeom>
            <a:solidFill>
              <a:sysClr val="window" lastClr="FFFFFF">
                <a:alpha val="77000"/>
              </a:sysClr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59" name="Oval 116">
              <a:extLst>
                <a:ext uri="{FF2B5EF4-FFF2-40B4-BE49-F238E27FC236}">
                  <a16:creationId xmlns:a16="http://schemas.microsoft.com/office/drawing/2014/main" id="{D45F7EF2-4F93-4C8E-82A3-3EBF27D313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8663211" y="3148162"/>
              <a:ext cx="93696" cy="96811"/>
            </a:xfrm>
            <a:prstGeom prst="ellipse">
              <a:avLst/>
            </a:prstGeom>
            <a:solidFill>
              <a:sysClr val="window" lastClr="FFFFFF">
                <a:alpha val="77000"/>
              </a:sysClr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60" name="Oval 119">
              <a:extLst>
                <a:ext uri="{FF2B5EF4-FFF2-40B4-BE49-F238E27FC236}">
                  <a16:creationId xmlns:a16="http://schemas.microsoft.com/office/drawing/2014/main" id="{B42D307E-075C-4D30-93E7-13DEE95226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8593486" y="3256132"/>
              <a:ext cx="57627" cy="56393"/>
            </a:xfrm>
            <a:prstGeom prst="ellipse">
              <a:avLst/>
            </a:prstGeom>
            <a:solidFill>
              <a:sysClr val="window" lastClr="FFFFFF">
                <a:alpha val="77000"/>
              </a:sysClr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61" name="淘宝店chenying0907出品 27">
              <a:extLst>
                <a:ext uri="{FF2B5EF4-FFF2-40B4-BE49-F238E27FC236}">
                  <a16:creationId xmlns:a16="http://schemas.microsoft.com/office/drawing/2014/main" id="{E90DF65C-8851-4CD9-9887-FD751B15EE3C}"/>
                </a:ext>
              </a:extLst>
            </p:cNvPr>
            <p:cNvSpPr/>
            <p:nvPr/>
          </p:nvSpPr>
          <p:spPr>
            <a:xfrm rot="2700000">
              <a:off x="8398599" y="3421248"/>
              <a:ext cx="95322" cy="58415"/>
            </a:xfrm>
            <a:prstGeom prst="rect">
              <a:avLst/>
            </a:prstGeom>
            <a:solidFill>
              <a:srgbClr val="034EA1">
                <a:alpha val="7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62" name="淘宝店chenying0907出品 17">
            <a:extLst>
              <a:ext uri="{FF2B5EF4-FFF2-40B4-BE49-F238E27FC236}">
                <a16:creationId xmlns:a16="http://schemas.microsoft.com/office/drawing/2014/main" id="{69EF3AE0-76F3-47E8-BBF0-B5FE58D05526}"/>
              </a:ext>
            </a:extLst>
          </p:cNvPr>
          <p:cNvGrpSpPr/>
          <p:nvPr/>
        </p:nvGrpSpPr>
        <p:grpSpPr>
          <a:xfrm>
            <a:off x="3498308" y="2152582"/>
            <a:ext cx="1276961" cy="127695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3" name="同心圆 18">
              <a:extLst>
                <a:ext uri="{FF2B5EF4-FFF2-40B4-BE49-F238E27FC236}">
                  <a16:creationId xmlns:a16="http://schemas.microsoft.com/office/drawing/2014/main" id="{754A2D33-C6AC-4D1D-9A36-7E90A0DA0B77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64" name="淘宝店chenying0907出品 19">
              <a:extLst>
                <a:ext uri="{FF2B5EF4-FFF2-40B4-BE49-F238E27FC236}">
                  <a16:creationId xmlns:a16="http://schemas.microsoft.com/office/drawing/2014/main" id="{A43F1997-E0F3-4418-AE33-5BFE650BA2EB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5" name="Group 30">
            <a:extLst>
              <a:ext uri="{FF2B5EF4-FFF2-40B4-BE49-F238E27FC236}">
                <a16:creationId xmlns:a16="http://schemas.microsoft.com/office/drawing/2014/main" id="{EDED5BEB-77F0-42D7-B4E9-67000B7B3FF6}"/>
              </a:ext>
            </a:extLst>
          </p:cNvPr>
          <p:cNvGrpSpPr/>
          <p:nvPr/>
        </p:nvGrpSpPr>
        <p:grpSpPr>
          <a:xfrm>
            <a:off x="6554177" y="4778737"/>
            <a:ext cx="422959" cy="370943"/>
            <a:chOff x="3175" y="-1587"/>
            <a:chExt cx="490538" cy="430212"/>
          </a:xfrm>
          <a:solidFill>
            <a:srgbClr val="034EA1"/>
          </a:solidFill>
        </p:grpSpPr>
        <p:sp>
          <p:nvSpPr>
            <p:cNvPr id="66" name="淘宝店chenying0907出品 175">
              <a:extLst>
                <a:ext uri="{FF2B5EF4-FFF2-40B4-BE49-F238E27FC236}">
                  <a16:creationId xmlns:a16="http://schemas.microsoft.com/office/drawing/2014/main" id="{12224C13-1341-4BAC-8C18-9AA9B3E09F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5" y="-1587"/>
              <a:ext cx="490538" cy="430212"/>
            </a:xfrm>
            <a:custGeom>
              <a:avLst/>
              <a:gdLst>
                <a:gd name="T0" fmla="*/ 128 w 128"/>
                <a:gd name="T1" fmla="*/ 66 h 112"/>
                <a:gd name="T2" fmla="*/ 112 w 128"/>
                <a:gd name="T3" fmla="*/ 6 h 112"/>
                <a:gd name="T4" fmla="*/ 104 w 128"/>
                <a:gd name="T5" fmla="*/ 0 h 112"/>
                <a:gd name="T6" fmla="*/ 64 w 128"/>
                <a:gd name="T7" fmla="*/ 0 h 112"/>
                <a:gd name="T8" fmla="*/ 24 w 128"/>
                <a:gd name="T9" fmla="*/ 0 h 112"/>
                <a:gd name="T10" fmla="*/ 16 w 128"/>
                <a:gd name="T11" fmla="*/ 6 h 112"/>
                <a:gd name="T12" fmla="*/ 0 w 128"/>
                <a:gd name="T13" fmla="*/ 66 h 112"/>
                <a:gd name="T14" fmla="*/ 0 w 128"/>
                <a:gd name="T15" fmla="*/ 68 h 112"/>
                <a:gd name="T16" fmla="*/ 0 w 128"/>
                <a:gd name="T17" fmla="*/ 96 h 112"/>
                <a:gd name="T18" fmla="*/ 16 w 128"/>
                <a:gd name="T19" fmla="*/ 112 h 112"/>
                <a:gd name="T20" fmla="*/ 112 w 128"/>
                <a:gd name="T21" fmla="*/ 112 h 112"/>
                <a:gd name="T22" fmla="*/ 128 w 128"/>
                <a:gd name="T23" fmla="*/ 96 h 112"/>
                <a:gd name="T24" fmla="*/ 128 w 128"/>
                <a:gd name="T25" fmla="*/ 68 h 112"/>
                <a:gd name="T26" fmla="*/ 128 w 128"/>
                <a:gd name="T27" fmla="*/ 66 h 112"/>
                <a:gd name="T28" fmla="*/ 120 w 128"/>
                <a:gd name="T29" fmla="*/ 96 h 112"/>
                <a:gd name="T30" fmla="*/ 112 w 128"/>
                <a:gd name="T31" fmla="*/ 104 h 112"/>
                <a:gd name="T32" fmla="*/ 16 w 128"/>
                <a:gd name="T33" fmla="*/ 104 h 112"/>
                <a:gd name="T34" fmla="*/ 8 w 128"/>
                <a:gd name="T35" fmla="*/ 96 h 112"/>
                <a:gd name="T36" fmla="*/ 8 w 128"/>
                <a:gd name="T37" fmla="*/ 68 h 112"/>
                <a:gd name="T38" fmla="*/ 24 w 128"/>
                <a:gd name="T39" fmla="*/ 8 h 112"/>
                <a:gd name="T40" fmla="*/ 104 w 128"/>
                <a:gd name="T41" fmla="*/ 8 h 112"/>
                <a:gd name="T42" fmla="*/ 120 w 128"/>
                <a:gd name="T43" fmla="*/ 68 h 112"/>
                <a:gd name="T44" fmla="*/ 120 w 128"/>
                <a:gd name="T45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8" h="112">
                  <a:moveTo>
                    <a:pt x="128" y="66"/>
                  </a:moveTo>
                  <a:cubicBezTo>
                    <a:pt x="112" y="6"/>
                    <a:pt x="112" y="6"/>
                    <a:pt x="112" y="6"/>
                  </a:cubicBezTo>
                  <a:cubicBezTo>
                    <a:pt x="111" y="2"/>
                    <a:pt x="108" y="0"/>
                    <a:pt x="10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17" y="2"/>
                    <a:pt x="16" y="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5"/>
                    <a:pt x="7" y="112"/>
                    <a:pt x="16" y="112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21" y="112"/>
                    <a:pt x="128" y="105"/>
                    <a:pt x="128" y="96"/>
                  </a:cubicBezTo>
                  <a:cubicBezTo>
                    <a:pt x="128" y="68"/>
                    <a:pt x="128" y="68"/>
                    <a:pt x="128" y="68"/>
                  </a:cubicBezTo>
                  <a:cubicBezTo>
                    <a:pt x="128" y="67"/>
                    <a:pt x="128" y="67"/>
                    <a:pt x="128" y="66"/>
                  </a:cubicBezTo>
                  <a:close/>
                  <a:moveTo>
                    <a:pt x="120" y="96"/>
                  </a:moveTo>
                  <a:cubicBezTo>
                    <a:pt x="120" y="100"/>
                    <a:pt x="116" y="104"/>
                    <a:pt x="112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2" y="104"/>
                    <a:pt x="8" y="100"/>
                    <a:pt x="8" y="96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20" y="68"/>
                    <a:pt x="120" y="68"/>
                    <a:pt x="120" y="68"/>
                  </a:cubicBezTo>
                  <a:lnTo>
                    <a:pt x="12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67" name="淘宝店chenying0907出品 176">
              <a:extLst>
                <a:ext uri="{FF2B5EF4-FFF2-40B4-BE49-F238E27FC236}">
                  <a16:creationId xmlns:a16="http://schemas.microsoft.com/office/drawing/2014/main" id="{313F655B-B41A-4129-A92B-B2F069AE77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325" y="58738"/>
              <a:ext cx="374650" cy="277812"/>
            </a:xfrm>
            <a:custGeom>
              <a:avLst/>
              <a:gdLst>
                <a:gd name="T0" fmla="*/ 80 w 98"/>
                <a:gd name="T1" fmla="*/ 0 h 72"/>
                <a:gd name="T2" fmla="*/ 18 w 98"/>
                <a:gd name="T3" fmla="*/ 0 h 72"/>
                <a:gd name="T4" fmla="*/ 14 w 98"/>
                <a:gd name="T5" fmla="*/ 3 h 72"/>
                <a:gd name="T6" fmla="*/ 0 w 98"/>
                <a:gd name="T7" fmla="*/ 51 h 72"/>
                <a:gd name="T8" fmla="*/ 1 w 98"/>
                <a:gd name="T9" fmla="*/ 54 h 72"/>
                <a:gd name="T10" fmla="*/ 4 w 98"/>
                <a:gd name="T11" fmla="*/ 56 h 72"/>
                <a:gd name="T12" fmla="*/ 16 w 98"/>
                <a:gd name="T13" fmla="*/ 56 h 72"/>
                <a:gd name="T14" fmla="*/ 20 w 98"/>
                <a:gd name="T15" fmla="*/ 56 h 72"/>
                <a:gd name="T16" fmla="*/ 23 w 98"/>
                <a:gd name="T17" fmla="*/ 56 h 72"/>
                <a:gd name="T18" fmla="*/ 28 w 98"/>
                <a:gd name="T19" fmla="*/ 68 h 72"/>
                <a:gd name="T20" fmla="*/ 35 w 98"/>
                <a:gd name="T21" fmla="*/ 72 h 72"/>
                <a:gd name="T22" fmla="*/ 63 w 98"/>
                <a:gd name="T23" fmla="*/ 72 h 72"/>
                <a:gd name="T24" fmla="*/ 70 w 98"/>
                <a:gd name="T25" fmla="*/ 68 h 72"/>
                <a:gd name="T26" fmla="*/ 75 w 98"/>
                <a:gd name="T27" fmla="*/ 56 h 72"/>
                <a:gd name="T28" fmla="*/ 78 w 98"/>
                <a:gd name="T29" fmla="*/ 56 h 72"/>
                <a:gd name="T30" fmla="*/ 82 w 98"/>
                <a:gd name="T31" fmla="*/ 56 h 72"/>
                <a:gd name="T32" fmla="*/ 94 w 98"/>
                <a:gd name="T33" fmla="*/ 56 h 72"/>
                <a:gd name="T34" fmla="*/ 97 w 98"/>
                <a:gd name="T35" fmla="*/ 54 h 72"/>
                <a:gd name="T36" fmla="*/ 98 w 98"/>
                <a:gd name="T37" fmla="*/ 51 h 72"/>
                <a:gd name="T38" fmla="*/ 84 w 98"/>
                <a:gd name="T39" fmla="*/ 3 h 72"/>
                <a:gd name="T40" fmla="*/ 80 w 98"/>
                <a:gd name="T41" fmla="*/ 0 h 72"/>
                <a:gd name="T42" fmla="*/ 82 w 98"/>
                <a:gd name="T43" fmla="*/ 48 h 72"/>
                <a:gd name="T44" fmla="*/ 75 w 98"/>
                <a:gd name="T45" fmla="*/ 48 h 72"/>
                <a:gd name="T46" fmla="*/ 68 w 98"/>
                <a:gd name="T47" fmla="*/ 52 h 72"/>
                <a:gd name="T48" fmla="*/ 63 w 98"/>
                <a:gd name="T49" fmla="*/ 64 h 72"/>
                <a:gd name="T50" fmla="*/ 35 w 98"/>
                <a:gd name="T51" fmla="*/ 64 h 72"/>
                <a:gd name="T52" fmla="*/ 30 w 98"/>
                <a:gd name="T53" fmla="*/ 52 h 72"/>
                <a:gd name="T54" fmla="*/ 23 w 98"/>
                <a:gd name="T55" fmla="*/ 48 h 72"/>
                <a:gd name="T56" fmla="*/ 16 w 98"/>
                <a:gd name="T57" fmla="*/ 48 h 72"/>
                <a:gd name="T58" fmla="*/ 6 w 98"/>
                <a:gd name="T59" fmla="*/ 48 h 72"/>
                <a:gd name="T60" fmla="*/ 18 w 98"/>
                <a:gd name="T61" fmla="*/ 4 h 72"/>
                <a:gd name="T62" fmla="*/ 80 w 98"/>
                <a:gd name="T63" fmla="*/ 4 h 72"/>
                <a:gd name="T64" fmla="*/ 92 w 98"/>
                <a:gd name="T65" fmla="*/ 48 h 72"/>
                <a:gd name="T66" fmla="*/ 82 w 98"/>
                <a:gd name="T67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8" h="72">
                  <a:moveTo>
                    <a:pt x="8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5" y="1"/>
                    <a:pt x="14" y="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3"/>
                    <a:pt x="1" y="54"/>
                  </a:cubicBezTo>
                  <a:cubicBezTo>
                    <a:pt x="2" y="55"/>
                    <a:pt x="3" y="56"/>
                    <a:pt x="4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30" y="70"/>
                    <a:pt x="32" y="72"/>
                    <a:pt x="35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6" y="72"/>
                    <a:pt x="68" y="70"/>
                    <a:pt x="70" y="68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6"/>
                    <a:pt x="96" y="55"/>
                    <a:pt x="97" y="54"/>
                  </a:cubicBezTo>
                  <a:cubicBezTo>
                    <a:pt x="98" y="53"/>
                    <a:pt x="98" y="52"/>
                    <a:pt x="98" y="51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3" y="1"/>
                    <a:pt x="82" y="0"/>
                    <a:pt x="80" y="0"/>
                  </a:cubicBezTo>
                  <a:close/>
                  <a:moveTo>
                    <a:pt x="82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2" y="48"/>
                    <a:pt x="70" y="50"/>
                    <a:pt x="68" y="52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8" y="50"/>
                    <a:pt x="26" y="48"/>
                    <a:pt x="23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92" y="48"/>
                    <a:pt x="92" y="48"/>
                    <a:pt x="92" y="48"/>
                  </a:cubicBezTo>
                  <a:lnTo>
                    <a:pt x="8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68" name="淘宝店chenying0907出品 50">
            <a:extLst>
              <a:ext uri="{FF2B5EF4-FFF2-40B4-BE49-F238E27FC236}">
                <a16:creationId xmlns:a16="http://schemas.microsoft.com/office/drawing/2014/main" id="{CD6E2C3F-6FC4-498A-B653-C31A84F6E128}"/>
              </a:ext>
            </a:extLst>
          </p:cNvPr>
          <p:cNvSpPr>
            <a:spLocks noEditPoints="1"/>
          </p:cNvSpPr>
          <p:nvPr/>
        </p:nvSpPr>
        <p:spPr bwMode="auto">
          <a:xfrm>
            <a:off x="1406805" y="3392157"/>
            <a:ext cx="348946" cy="439507"/>
          </a:xfrm>
          <a:custGeom>
            <a:avLst/>
            <a:gdLst/>
            <a:ahLst/>
            <a:cxnLst>
              <a:cxn ang="0">
                <a:pos x="187" y="135"/>
              </a:cxn>
              <a:cxn ang="0">
                <a:pos x="44" y="135"/>
              </a:cxn>
              <a:cxn ang="0">
                <a:pos x="44" y="156"/>
              </a:cxn>
              <a:cxn ang="0">
                <a:pos x="187" y="156"/>
              </a:cxn>
              <a:cxn ang="0">
                <a:pos x="187" y="135"/>
              </a:cxn>
              <a:cxn ang="0">
                <a:pos x="187" y="95"/>
              </a:cxn>
              <a:cxn ang="0">
                <a:pos x="44" y="95"/>
              </a:cxn>
              <a:cxn ang="0">
                <a:pos x="44" y="115"/>
              </a:cxn>
              <a:cxn ang="0">
                <a:pos x="187" y="115"/>
              </a:cxn>
              <a:cxn ang="0">
                <a:pos x="187" y="95"/>
              </a:cxn>
              <a:cxn ang="0">
                <a:pos x="187" y="54"/>
              </a:cxn>
              <a:cxn ang="0">
                <a:pos x="44" y="54"/>
              </a:cxn>
              <a:cxn ang="0">
                <a:pos x="44" y="75"/>
              </a:cxn>
              <a:cxn ang="0">
                <a:pos x="187" y="75"/>
              </a:cxn>
              <a:cxn ang="0">
                <a:pos x="187" y="54"/>
              </a:cxn>
              <a:cxn ang="0">
                <a:pos x="44" y="196"/>
              </a:cxn>
              <a:cxn ang="0">
                <a:pos x="116" y="196"/>
              </a:cxn>
              <a:cxn ang="0">
                <a:pos x="116" y="176"/>
              </a:cxn>
              <a:cxn ang="0">
                <a:pos x="44" y="176"/>
              </a:cxn>
              <a:cxn ang="0">
                <a:pos x="44" y="196"/>
              </a:cxn>
              <a:cxn ang="0">
                <a:pos x="233" y="29"/>
              </a:cxn>
              <a:cxn ang="0">
                <a:pos x="233" y="0"/>
              </a:cxn>
              <a:cxn ang="0">
                <a:pos x="0" y="0"/>
              </a:cxn>
              <a:cxn ang="0">
                <a:pos x="0" y="301"/>
              </a:cxn>
              <a:cxn ang="0">
                <a:pos x="29" y="301"/>
              </a:cxn>
              <a:cxn ang="0">
                <a:pos x="29" y="330"/>
              </a:cxn>
              <a:cxn ang="0">
                <a:pos x="262" y="330"/>
              </a:cxn>
              <a:cxn ang="0">
                <a:pos x="262" y="29"/>
              </a:cxn>
              <a:cxn ang="0">
                <a:pos x="233" y="29"/>
              </a:cxn>
              <a:cxn ang="0">
                <a:pos x="15" y="286"/>
              </a:cxn>
              <a:cxn ang="0">
                <a:pos x="15" y="16"/>
              </a:cxn>
              <a:cxn ang="0">
                <a:pos x="216" y="16"/>
              </a:cxn>
              <a:cxn ang="0">
                <a:pos x="216" y="216"/>
              </a:cxn>
              <a:cxn ang="0">
                <a:pos x="148" y="216"/>
              </a:cxn>
              <a:cxn ang="0">
                <a:pos x="148" y="286"/>
              </a:cxn>
              <a:cxn ang="0">
                <a:pos x="15" y="286"/>
              </a:cxn>
              <a:cxn ang="0">
                <a:pos x="245" y="315"/>
              </a:cxn>
              <a:cxn ang="0">
                <a:pos x="44" y="315"/>
              </a:cxn>
              <a:cxn ang="0">
                <a:pos x="44" y="301"/>
              </a:cxn>
              <a:cxn ang="0">
                <a:pos x="155" y="301"/>
              </a:cxn>
              <a:cxn ang="0">
                <a:pos x="233" y="225"/>
              </a:cxn>
              <a:cxn ang="0">
                <a:pos x="233" y="45"/>
              </a:cxn>
              <a:cxn ang="0">
                <a:pos x="245" y="45"/>
              </a:cxn>
              <a:cxn ang="0">
                <a:pos x="245" y="315"/>
              </a:cxn>
            </a:cxnLst>
            <a:rect l="0" t="0" r="r" b="b"/>
            <a:pathLst>
              <a:path w="262" h="330">
                <a:moveTo>
                  <a:pt x="187" y="135"/>
                </a:moveTo>
                <a:lnTo>
                  <a:pt x="44" y="135"/>
                </a:lnTo>
                <a:lnTo>
                  <a:pt x="44" y="156"/>
                </a:lnTo>
                <a:lnTo>
                  <a:pt x="187" y="156"/>
                </a:lnTo>
                <a:lnTo>
                  <a:pt x="187" y="135"/>
                </a:lnTo>
                <a:close/>
                <a:moveTo>
                  <a:pt x="187" y="95"/>
                </a:moveTo>
                <a:lnTo>
                  <a:pt x="44" y="95"/>
                </a:lnTo>
                <a:lnTo>
                  <a:pt x="44" y="115"/>
                </a:lnTo>
                <a:lnTo>
                  <a:pt x="187" y="115"/>
                </a:lnTo>
                <a:lnTo>
                  <a:pt x="187" y="95"/>
                </a:lnTo>
                <a:close/>
                <a:moveTo>
                  <a:pt x="187" y="54"/>
                </a:moveTo>
                <a:lnTo>
                  <a:pt x="44" y="54"/>
                </a:lnTo>
                <a:lnTo>
                  <a:pt x="44" y="75"/>
                </a:lnTo>
                <a:lnTo>
                  <a:pt x="187" y="75"/>
                </a:lnTo>
                <a:lnTo>
                  <a:pt x="187" y="54"/>
                </a:lnTo>
                <a:close/>
                <a:moveTo>
                  <a:pt x="44" y="196"/>
                </a:moveTo>
                <a:lnTo>
                  <a:pt x="116" y="196"/>
                </a:lnTo>
                <a:lnTo>
                  <a:pt x="116" y="176"/>
                </a:lnTo>
                <a:lnTo>
                  <a:pt x="44" y="176"/>
                </a:lnTo>
                <a:lnTo>
                  <a:pt x="44" y="196"/>
                </a:lnTo>
                <a:close/>
                <a:moveTo>
                  <a:pt x="233" y="29"/>
                </a:moveTo>
                <a:lnTo>
                  <a:pt x="233" y="0"/>
                </a:lnTo>
                <a:lnTo>
                  <a:pt x="0" y="0"/>
                </a:lnTo>
                <a:lnTo>
                  <a:pt x="0" y="301"/>
                </a:lnTo>
                <a:lnTo>
                  <a:pt x="29" y="301"/>
                </a:lnTo>
                <a:lnTo>
                  <a:pt x="29" y="330"/>
                </a:lnTo>
                <a:lnTo>
                  <a:pt x="262" y="330"/>
                </a:lnTo>
                <a:lnTo>
                  <a:pt x="262" y="29"/>
                </a:lnTo>
                <a:lnTo>
                  <a:pt x="233" y="29"/>
                </a:lnTo>
                <a:close/>
                <a:moveTo>
                  <a:pt x="15" y="286"/>
                </a:moveTo>
                <a:lnTo>
                  <a:pt x="15" y="16"/>
                </a:lnTo>
                <a:lnTo>
                  <a:pt x="216" y="16"/>
                </a:lnTo>
                <a:lnTo>
                  <a:pt x="216" y="216"/>
                </a:lnTo>
                <a:lnTo>
                  <a:pt x="148" y="216"/>
                </a:lnTo>
                <a:lnTo>
                  <a:pt x="148" y="286"/>
                </a:lnTo>
                <a:lnTo>
                  <a:pt x="15" y="286"/>
                </a:lnTo>
                <a:close/>
                <a:moveTo>
                  <a:pt x="245" y="315"/>
                </a:moveTo>
                <a:lnTo>
                  <a:pt x="44" y="315"/>
                </a:lnTo>
                <a:lnTo>
                  <a:pt x="44" y="301"/>
                </a:lnTo>
                <a:lnTo>
                  <a:pt x="155" y="301"/>
                </a:lnTo>
                <a:lnTo>
                  <a:pt x="233" y="225"/>
                </a:lnTo>
                <a:lnTo>
                  <a:pt x="233" y="45"/>
                </a:lnTo>
                <a:lnTo>
                  <a:pt x="245" y="45"/>
                </a:lnTo>
                <a:lnTo>
                  <a:pt x="245" y="315"/>
                </a:lnTo>
                <a:close/>
              </a:path>
            </a:pathLst>
          </a:custGeom>
          <a:solidFill>
            <a:srgbClr val="034EA1"/>
          </a:solidFill>
          <a:ln w="9525">
            <a:noFill/>
            <a:round/>
          </a:ln>
        </p:spPr>
        <p:txBody>
          <a:bodyPr vert="horz" wrap="square" lIns="121864" tIns="60932" rIns="121864" bIns="60932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69" name="淘宝店chenying0907出品 48">
            <a:extLst>
              <a:ext uri="{FF2B5EF4-FFF2-40B4-BE49-F238E27FC236}">
                <a16:creationId xmlns:a16="http://schemas.microsoft.com/office/drawing/2014/main" id="{C5BD0C5D-001D-4827-A2BF-AFD31CAD8509}"/>
              </a:ext>
            </a:extLst>
          </p:cNvPr>
          <p:cNvSpPr>
            <a:spLocks noEditPoints="1"/>
          </p:cNvSpPr>
          <p:nvPr/>
        </p:nvSpPr>
        <p:spPr bwMode="auto">
          <a:xfrm>
            <a:off x="3976434" y="3831663"/>
            <a:ext cx="322693" cy="472167"/>
          </a:xfrm>
          <a:custGeom>
            <a:avLst/>
            <a:gdLst/>
            <a:ahLst/>
            <a:cxnLst>
              <a:cxn ang="0">
                <a:pos x="76" y="31"/>
              </a:cxn>
              <a:cxn ang="0">
                <a:pos x="80" y="27"/>
              </a:cxn>
              <a:cxn ang="0">
                <a:pos x="76" y="23"/>
              </a:cxn>
              <a:cxn ang="0">
                <a:pos x="23" y="76"/>
              </a:cxn>
              <a:cxn ang="0">
                <a:pos x="27" y="80"/>
              </a:cxn>
              <a:cxn ang="0">
                <a:pos x="31" y="76"/>
              </a:cxn>
              <a:cxn ang="0">
                <a:pos x="76" y="31"/>
              </a:cxn>
              <a:cxn ang="0">
                <a:pos x="44" y="192"/>
              </a:cxn>
              <a:cxn ang="0">
                <a:pos x="45" y="203"/>
              </a:cxn>
              <a:cxn ang="0">
                <a:pos x="56" y="209"/>
              </a:cxn>
              <a:cxn ang="0">
                <a:pos x="57" y="216"/>
              </a:cxn>
              <a:cxn ang="0">
                <a:pos x="76" y="221"/>
              </a:cxn>
              <a:cxn ang="0">
                <a:pos x="95" y="216"/>
              </a:cxn>
              <a:cxn ang="0">
                <a:pos x="96" y="209"/>
              </a:cxn>
              <a:cxn ang="0">
                <a:pos x="106" y="203"/>
              </a:cxn>
              <a:cxn ang="0">
                <a:pos x="108" y="192"/>
              </a:cxn>
              <a:cxn ang="0">
                <a:pos x="76" y="197"/>
              </a:cxn>
              <a:cxn ang="0">
                <a:pos x="44" y="192"/>
              </a:cxn>
              <a:cxn ang="0">
                <a:pos x="41" y="170"/>
              </a:cxn>
              <a:cxn ang="0">
                <a:pos x="42" y="182"/>
              </a:cxn>
              <a:cxn ang="0">
                <a:pos x="76" y="188"/>
              </a:cxn>
              <a:cxn ang="0">
                <a:pos x="109" y="182"/>
              </a:cxn>
              <a:cxn ang="0">
                <a:pos x="111" y="170"/>
              </a:cxn>
              <a:cxn ang="0">
                <a:pos x="76" y="177"/>
              </a:cxn>
              <a:cxn ang="0">
                <a:pos x="41" y="170"/>
              </a:cxn>
              <a:cxn ang="0">
                <a:pos x="76" y="0"/>
              </a:cxn>
              <a:cxn ang="0">
                <a:pos x="0" y="76"/>
              </a:cxn>
              <a:cxn ang="0">
                <a:pos x="36" y="141"/>
              </a:cxn>
              <a:cxn ang="0">
                <a:pos x="39" y="160"/>
              </a:cxn>
              <a:cxn ang="0">
                <a:pos x="76" y="168"/>
              </a:cxn>
              <a:cxn ang="0">
                <a:pos x="113" y="160"/>
              </a:cxn>
              <a:cxn ang="0">
                <a:pos x="115" y="141"/>
              </a:cxn>
              <a:cxn ang="0">
                <a:pos x="152" y="76"/>
              </a:cxn>
              <a:cxn ang="0">
                <a:pos x="76" y="0"/>
              </a:cxn>
              <a:cxn ang="0">
                <a:pos x="104" y="132"/>
              </a:cxn>
              <a:cxn ang="0">
                <a:pos x="102" y="150"/>
              </a:cxn>
              <a:cxn ang="0">
                <a:pos x="76" y="154"/>
              </a:cxn>
              <a:cxn ang="0">
                <a:pos x="50" y="150"/>
              </a:cxn>
              <a:cxn ang="0">
                <a:pos x="48" y="132"/>
              </a:cxn>
              <a:cxn ang="0">
                <a:pos x="13" y="76"/>
              </a:cxn>
              <a:cxn ang="0">
                <a:pos x="76" y="14"/>
              </a:cxn>
              <a:cxn ang="0">
                <a:pos x="139" y="76"/>
              </a:cxn>
              <a:cxn ang="0">
                <a:pos x="104" y="132"/>
              </a:cxn>
              <a:cxn ang="0">
                <a:pos x="93" y="104"/>
              </a:cxn>
              <a:cxn ang="0">
                <a:pos x="76" y="74"/>
              </a:cxn>
              <a:cxn ang="0">
                <a:pos x="59" y="104"/>
              </a:cxn>
              <a:cxn ang="0">
                <a:pos x="52" y="89"/>
              </a:cxn>
              <a:cxn ang="0">
                <a:pos x="41" y="94"/>
              </a:cxn>
              <a:cxn ang="0">
                <a:pos x="58" y="131"/>
              </a:cxn>
              <a:cxn ang="0">
                <a:pos x="76" y="98"/>
              </a:cxn>
              <a:cxn ang="0">
                <a:pos x="94" y="131"/>
              </a:cxn>
              <a:cxn ang="0">
                <a:pos x="111" y="94"/>
              </a:cxn>
              <a:cxn ang="0">
                <a:pos x="100" y="89"/>
              </a:cxn>
              <a:cxn ang="0">
                <a:pos x="93" y="104"/>
              </a:cxn>
            </a:cxnLst>
            <a:rect l="0" t="0" r="r" b="b"/>
            <a:pathLst>
              <a:path w="152" h="221">
                <a:moveTo>
                  <a:pt x="76" y="31"/>
                </a:moveTo>
                <a:cubicBezTo>
                  <a:pt x="78" y="31"/>
                  <a:pt x="80" y="30"/>
                  <a:pt x="80" y="27"/>
                </a:cubicBezTo>
                <a:cubicBezTo>
                  <a:pt x="80" y="25"/>
                  <a:pt x="78" y="23"/>
                  <a:pt x="76" y="23"/>
                </a:cubicBezTo>
                <a:cubicBezTo>
                  <a:pt x="47" y="23"/>
                  <a:pt x="23" y="47"/>
                  <a:pt x="23" y="76"/>
                </a:cubicBezTo>
                <a:cubicBezTo>
                  <a:pt x="23" y="78"/>
                  <a:pt x="25" y="80"/>
                  <a:pt x="27" y="80"/>
                </a:cubicBezTo>
                <a:cubicBezTo>
                  <a:pt x="29" y="80"/>
                  <a:pt x="31" y="78"/>
                  <a:pt x="31" y="76"/>
                </a:cubicBezTo>
                <a:cubicBezTo>
                  <a:pt x="31" y="52"/>
                  <a:pt x="51" y="31"/>
                  <a:pt x="76" y="31"/>
                </a:cubicBezTo>
                <a:close/>
                <a:moveTo>
                  <a:pt x="44" y="192"/>
                </a:moveTo>
                <a:cubicBezTo>
                  <a:pt x="45" y="203"/>
                  <a:pt x="45" y="203"/>
                  <a:pt x="45" y="203"/>
                </a:cubicBezTo>
                <a:cubicBezTo>
                  <a:pt x="45" y="203"/>
                  <a:pt x="48" y="207"/>
                  <a:pt x="56" y="209"/>
                </a:cubicBezTo>
                <a:cubicBezTo>
                  <a:pt x="57" y="216"/>
                  <a:pt x="57" y="216"/>
                  <a:pt x="57" y="216"/>
                </a:cubicBezTo>
                <a:cubicBezTo>
                  <a:pt x="57" y="216"/>
                  <a:pt x="61" y="221"/>
                  <a:pt x="76" y="221"/>
                </a:cubicBezTo>
                <a:cubicBezTo>
                  <a:pt x="91" y="221"/>
                  <a:pt x="95" y="216"/>
                  <a:pt x="95" y="216"/>
                </a:cubicBezTo>
                <a:cubicBezTo>
                  <a:pt x="96" y="209"/>
                  <a:pt x="96" y="209"/>
                  <a:pt x="96" y="209"/>
                </a:cubicBezTo>
                <a:cubicBezTo>
                  <a:pt x="104" y="207"/>
                  <a:pt x="106" y="203"/>
                  <a:pt x="106" y="203"/>
                </a:cubicBezTo>
                <a:cubicBezTo>
                  <a:pt x="108" y="192"/>
                  <a:pt x="108" y="192"/>
                  <a:pt x="108" y="192"/>
                </a:cubicBezTo>
                <a:cubicBezTo>
                  <a:pt x="98" y="195"/>
                  <a:pt x="87" y="197"/>
                  <a:pt x="76" y="197"/>
                </a:cubicBezTo>
                <a:cubicBezTo>
                  <a:pt x="64" y="197"/>
                  <a:pt x="54" y="195"/>
                  <a:pt x="44" y="192"/>
                </a:cubicBezTo>
                <a:close/>
                <a:moveTo>
                  <a:pt x="41" y="170"/>
                </a:moveTo>
                <a:cubicBezTo>
                  <a:pt x="42" y="182"/>
                  <a:pt x="42" y="182"/>
                  <a:pt x="42" y="182"/>
                </a:cubicBezTo>
                <a:cubicBezTo>
                  <a:pt x="52" y="186"/>
                  <a:pt x="64" y="188"/>
                  <a:pt x="76" y="188"/>
                </a:cubicBezTo>
                <a:cubicBezTo>
                  <a:pt x="88" y="188"/>
                  <a:pt x="99" y="186"/>
                  <a:pt x="109" y="182"/>
                </a:cubicBezTo>
                <a:cubicBezTo>
                  <a:pt x="111" y="170"/>
                  <a:pt x="111" y="170"/>
                  <a:pt x="111" y="170"/>
                </a:cubicBezTo>
                <a:cubicBezTo>
                  <a:pt x="100" y="174"/>
                  <a:pt x="89" y="177"/>
                  <a:pt x="76" y="177"/>
                </a:cubicBezTo>
                <a:cubicBezTo>
                  <a:pt x="63" y="177"/>
                  <a:pt x="51" y="174"/>
                  <a:pt x="41" y="170"/>
                </a:cubicBezTo>
                <a:close/>
                <a:moveTo>
                  <a:pt x="76" y="0"/>
                </a:moveTo>
                <a:cubicBezTo>
                  <a:pt x="34" y="0"/>
                  <a:pt x="0" y="34"/>
                  <a:pt x="0" y="76"/>
                </a:cubicBezTo>
                <a:cubicBezTo>
                  <a:pt x="0" y="104"/>
                  <a:pt x="15" y="128"/>
                  <a:pt x="36" y="141"/>
                </a:cubicBezTo>
                <a:cubicBezTo>
                  <a:pt x="39" y="160"/>
                  <a:pt x="39" y="160"/>
                  <a:pt x="39" y="160"/>
                </a:cubicBezTo>
                <a:cubicBezTo>
                  <a:pt x="50" y="165"/>
                  <a:pt x="63" y="168"/>
                  <a:pt x="76" y="168"/>
                </a:cubicBezTo>
                <a:cubicBezTo>
                  <a:pt x="89" y="168"/>
                  <a:pt x="102" y="165"/>
                  <a:pt x="113" y="160"/>
                </a:cubicBezTo>
                <a:cubicBezTo>
                  <a:pt x="115" y="141"/>
                  <a:pt x="115" y="141"/>
                  <a:pt x="115" y="141"/>
                </a:cubicBezTo>
                <a:cubicBezTo>
                  <a:pt x="137" y="128"/>
                  <a:pt x="152" y="104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lose/>
                <a:moveTo>
                  <a:pt x="104" y="132"/>
                </a:moveTo>
                <a:cubicBezTo>
                  <a:pt x="102" y="150"/>
                  <a:pt x="102" y="150"/>
                  <a:pt x="102" y="150"/>
                </a:cubicBezTo>
                <a:cubicBezTo>
                  <a:pt x="102" y="150"/>
                  <a:pt x="95" y="154"/>
                  <a:pt x="76" y="154"/>
                </a:cubicBezTo>
                <a:cubicBezTo>
                  <a:pt x="57" y="154"/>
                  <a:pt x="50" y="150"/>
                  <a:pt x="50" y="150"/>
                </a:cubicBezTo>
                <a:cubicBezTo>
                  <a:pt x="48" y="132"/>
                  <a:pt x="48" y="132"/>
                  <a:pt x="48" y="132"/>
                </a:cubicBezTo>
                <a:cubicBezTo>
                  <a:pt x="27" y="122"/>
                  <a:pt x="13" y="101"/>
                  <a:pt x="13" y="76"/>
                </a:cubicBezTo>
                <a:cubicBezTo>
                  <a:pt x="13" y="42"/>
                  <a:pt x="41" y="14"/>
                  <a:pt x="76" y="14"/>
                </a:cubicBezTo>
                <a:cubicBezTo>
                  <a:pt x="110" y="14"/>
                  <a:pt x="139" y="42"/>
                  <a:pt x="139" y="76"/>
                </a:cubicBezTo>
                <a:cubicBezTo>
                  <a:pt x="139" y="101"/>
                  <a:pt x="124" y="122"/>
                  <a:pt x="104" y="132"/>
                </a:cubicBezTo>
                <a:close/>
                <a:moveTo>
                  <a:pt x="93" y="104"/>
                </a:moveTo>
                <a:cubicBezTo>
                  <a:pt x="76" y="74"/>
                  <a:pt x="76" y="74"/>
                  <a:pt x="76" y="74"/>
                </a:cubicBezTo>
                <a:cubicBezTo>
                  <a:pt x="59" y="104"/>
                  <a:pt x="59" y="104"/>
                  <a:pt x="59" y="104"/>
                </a:cubicBezTo>
                <a:cubicBezTo>
                  <a:pt x="52" y="89"/>
                  <a:pt x="52" y="89"/>
                  <a:pt x="52" y="89"/>
                </a:cubicBezTo>
                <a:cubicBezTo>
                  <a:pt x="41" y="94"/>
                  <a:pt x="41" y="94"/>
                  <a:pt x="41" y="94"/>
                </a:cubicBezTo>
                <a:cubicBezTo>
                  <a:pt x="58" y="131"/>
                  <a:pt x="58" y="131"/>
                  <a:pt x="58" y="131"/>
                </a:cubicBezTo>
                <a:cubicBezTo>
                  <a:pt x="76" y="98"/>
                  <a:pt x="76" y="98"/>
                  <a:pt x="76" y="98"/>
                </a:cubicBezTo>
                <a:cubicBezTo>
                  <a:pt x="94" y="131"/>
                  <a:pt x="94" y="131"/>
                  <a:pt x="94" y="131"/>
                </a:cubicBezTo>
                <a:cubicBezTo>
                  <a:pt x="111" y="94"/>
                  <a:pt x="111" y="94"/>
                  <a:pt x="111" y="94"/>
                </a:cubicBezTo>
                <a:cubicBezTo>
                  <a:pt x="100" y="89"/>
                  <a:pt x="100" y="89"/>
                  <a:pt x="100" y="89"/>
                </a:cubicBezTo>
                <a:lnTo>
                  <a:pt x="93" y="104"/>
                </a:lnTo>
                <a:close/>
              </a:path>
            </a:pathLst>
          </a:custGeom>
          <a:solidFill>
            <a:srgbClr val="034EA1"/>
          </a:solidFill>
          <a:ln w="9525">
            <a:noFill/>
            <a:round/>
          </a:ln>
        </p:spPr>
        <p:txBody>
          <a:bodyPr vert="horz" wrap="square" lIns="121864" tIns="60932" rIns="121864" bIns="60932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</a:endParaRPr>
          </a:p>
        </p:txBody>
      </p:sp>
      <p:grpSp>
        <p:nvGrpSpPr>
          <p:cNvPr id="70" name="Group 18">
            <a:extLst>
              <a:ext uri="{FF2B5EF4-FFF2-40B4-BE49-F238E27FC236}">
                <a16:creationId xmlns:a16="http://schemas.microsoft.com/office/drawing/2014/main" id="{2059C1AD-071D-49D8-894D-C1857901BF1E}"/>
              </a:ext>
            </a:extLst>
          </p:cNvPr>
          <p:cNvGrpSpPr/>
          <p:nvPr/>
        </p:nvGrpSpPr>
        <p:grpSpPr>
          <a:xfrm>
            <a:off x="9820804" y="3984894"/>
            <a:ext cx="416177" cy="416175"/>
            <a:chOff x="6350" y="4763"/>
            <a:chExt cx="492125" cy="492125"/>
          </a:xfrm>
          <a:solidFill>
            <a:srgbClr val="034EA1"/>
          </a:solidFill>
        </p:grpSpPr>
        <p:sp>
          <p:nvSpPr>
            <p:cNvPr id="71" name="淘宝店chenying0907出品 156">
              <a:extLst>
                <a:ext uri="{FF2B5EF4-FFF2-40B4-BE49-F238E27FC236}">
                  <a16:creationId xmlns:a16="http://schemas.microsoft.com/office/drawing/2014/main" id="{0F46842B-28EF-4B82-AE09-22B4865EB2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" y="4763"/>
              <a:ext cx="492125" cy="492125"/>
            </a:xfrm>
            <a:custGeom>
              <a:avLst/>
              <a:gdLst>
                <a:gd name="T0" fmla="*/ 109 w 128"/>
                <a:gd name="T1" fmla="*/ 48 h 128"/>
                <a:gd name="T2" fmla="*/ 114 w 128"/>
                <a:gd name="T3" fmla="*/ 33 h 128"/>
                <a:gd name="T4" fmla="*/ 105 w 128"/>
                <a:gd name="T5" fmla="*/ 15 h 128"/>
                <a:gd name="T6" fmla="*/ 95 w 128"/>
                <a:gd name="T7" fmla="*/ 14 h 128"/>
                <a:gd name="T8" fmla="*/ 80 w 128"/>
                <a:gd name="T9" fmla="*/ 19 h 128"/>
                <a:gd name="T10" fmla="*/ 69 w 128"/>
                <a:gd name="T11" fmla="*/ 0 h 128"/>
                <a:gd name="T12" fmla="*/ 51 w 128"/>
                <a:gd name="T13" fmla="*/ 6 h 128"/>
                <a:gd name="T14" fmla="*/ 43 w 128"/>
                <a:gd name="T15" fmla="*/ 21 h 128"/>
                <a:gd name="T16" fmla="*/ 28 w 128"/>
                <a:gd name="T17" fmla="*/ 13 h 128"/>
                <a:gd name="T18" fmla="*/ 15 w 128"/>
                <a:gd name="T19" fmla="*/ 23 h 128"/>
                <a:gd name="T20" fmla="*/ 21 w 128"/>
                <a:gd name="T21" fmla="*/ 43 h 128"/>
                <a:gd name="T22" fmla="*/ 6 w 128"/>
                <a:gd name="T23" fmla="*/ 51 h 128"/>
                <a:gd name="T24" fmla="*/ 0 w 128"/>
                <a:gd name="T25" fmla="*/ 69 h 128"/>
                <a:gd name="T26" fmla="*/ 19 w 128"/>
                <a:gd name="T27" fmla="*/ 80 h 128"/>
                <a:gd name="T28" fmla="*/ 14 w 128"/>
                <a:gd name="T29" fmla="*/ 95 h 128"/>
                <a:gd name="T30" fmla="*/ 23 w 128"/>
                <a:gd name="T31" fmla="*/ 113 h 128"/>
                <a:gd name="T32" fmla="*/ 33 w 128"/>
                <a:gd name="T33" fmla="*/ 114 h 128"/>
                <a:gd name="T34" fmla="*/ 48 w 128"/>
                <a:gd name="T35" fmla="*/ 109 h 128"/>
                <a:gd name="T36" fmla="*/ 59 w 128"/>
                <a:gd name="T37" fmla="*/ 128 h 128"/>
                <a:gd name="T38" fmla="*/ 77 w 128"/>
                <a:gd name="T39" fmla="*/ 122 h 128"/>
                <a:gd name="T40" fmla="*/ 85 w 128"/>
                <a:gd name="T41" fmla="*/ 107 h 128"/>
                <a:gd name="T42" fmla="*/ 100 w 128"/>
                <a:gd name="T43" fmla="*/ 115 h 128"/>
                <a:gd name="T44" fmla="*/ 113 w 128"/>
                <a:gd name="T45" fmla="*/ 105 h 128"/>
                <a:gd name="T46" fmla="*/ 107 w 128"/>
                <a:gd name="T47" fmla="*/ 85 h 128"/>
                <a:gd name="T48" fmla="*/ 122 w 128"/>
                <a:gd name="T49" fmla="*/ 77 h 128"/>
                <a:gd name="T50" fmla="*/ 128 w 128"/>
                <a:gd name="T51" fmla="*/ 59 h 128"/>
                <a:gd name="T52" fmla="*/ 108 w 128"/>
                <a:gd name="T53" fmla="*/ 72 h 128"/>
                <a:gd name="T54" fmla="*/ 100 w 128"/>
                <a:gd name="T55" fmla="*/ 81 h 128"/>
                <a:gd name="T56" fmla="*/ 107 w 128"/>
                <a:gd name="T57" fmla="*/ 100 h 128"/>
                <a:gd name="T58" fmla="*/ 89 w 128"/>
                <a:gd name="T59" fmla="*/ 101 h 128"/>
                <a:gd name="T60" fmla="*/ 81 w 128"/>
                <a:gd name="T61" fmla="*/ 100 h 128"/>
                <a:gd name="T62" fmla="*/ 72 w 128"/>
                <a:gd name="T63" fmla="*/ 108 h 128"/>
                <a:gd name="T64" fmla="*/ 59 w 128"/>
                <a:gd name="T65" fmla="*/ 120 h 128"/>
                <a:gd name="T66" fmla="*/ 51 w 128"/>
                <a:gd name="T67" fmla="*/ 102 h 128"/>
                <a:gd name="T68" fmla="*/ 43 w 128"/>
                <a:gd name="T69" fmla="*/ 99 h 128"/>
                <a:gd name="T70" fmla="*/ 28 w 128"/>
                <a:gd name="T71" fmla="*/ 107 h 128"/>
                <a:gd name="T72" fmla="*/ 27 w 128"/>
                <a:gd name="T73" fmla="*/ 89 h 128"/>
                <a:gd name="T74" fmla="*/ 26 w 128"/>
                <a:gd name="T75" fmla="*/ 77 h 128"/>
                <a:gd name="T76" fmla="*/ 8 w 128"/>
                <a:gd name="T77" fmla="*/ 69 h 128"/>
                <a:gd name="T78" fmla="*/ 20 w 128"/>
                <a:gd name="T79" fmla="*/ 56 h 128"/>
                <a:gd name="T80" fmla="*/ 28 w 128"/>
                <a:gd name="T81" fmla="*/ 47 h 128"/>
                <a:gd name="T82" fmla="*/ 21 w 128"/>
                <a:gd name="T83" fmla="*/ 28 h 128"/>
                <a:gd name="T84" fmla="*/ 39 w 128"/>
                <a:gd name="T85" fmla="*/ 27 h 128"/>
                <a:gd name="T86" fmla="*/ 47 w 128"/>
                <a:gd name="T87" fmla="*/ 28 h 128"/>
                <a:gd name="T88" fmla="*/ 56 w 128"/>
                <a:gd name="T89" fmla="*/ 20 h 128"/>
                <a:gd name="T90" fmla="*/ 69 w 128"/>
                <a:gd name="T91" fmla="*/ 8 h 128"/>
                <a:gd name="T92" fmla="*/ 77 w 128"/>
                <a:gd name="T93" fmla="*/ 26 h 128"/>
                <a:gd name="T94" fmla="*/ 85 w 128"/>
                <a:gd name="T95" fmla="*/ 29 h 128"/>
                <a:gd name="T96" fmla="*/ 100 w 128"/>
                <a:gd name="T97" fmla="*/ 21 h 128"/>
                <a:gd name="T98" fmla="*/ 101 w 128"/>
                <a:gd name="T99" fmla="*/ 39 h 128"/>
                <a:gd name="T100" fmla="*/ 102 w 128"/>
                <a:gd name="T101" fmla="*/ 51 h 128"/>
                <a:gd name="T102" fmla="*/ 120 w 128"/>
                <a:gd name="T103" fmla="*/ 59 h 128"/>
                <a:gd name="T104" fmla="*/ 108 w 128"/>
                <a:gd name="T105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8" h="128">
                  <a:moveTo>
                    <a:pt x="122" y="51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9" y="46"/>
                    <a:pt x="108" y="45"/>
                    <a:pt x="107" y="43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6" y="30"/>
                    <a:pt x="116" y="25"/>
                    <a:pt x="113" y="23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4" y="13"/>
                    <a:pt x="102" y="13"/>
                    <a:pt x="100" y="13"/>
                  </a:cubicBezTo>
                  <a:cubicBezTo>
                    <a:pt x="98" y="13"/>
                    <a:pt x="97" y="13"/>
                    <a:pt x="95" y="14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3" y="20"/>
                    <a:pt x="82" y="19"/>
                    <a:pt x="80" y="19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3"/>
                    <a:pt x="73" y="0"/>
                    <a:pt x="6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5" y="0"/>
                    <a:pt x="51" y="3"/>
                    <a:pt x="51" y="6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6" y="19"/>
                    <a:pt x="45" y="20"/>
                    <a:pt x="43" y="21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1" y="13"/>
                    <a:pt x="30" y="13"/>
                    <a:pt x="28" y="13"/>
                  </a:cubicBezTo>
                  <a:cubicBezTo>
                    <a:pt x="26" y="13"/>
                    <a:pt x="24" y="13"/>
                    <a:pt x="23" y="15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2" y="25"/>
                    <a:pt x="12" y="30"/>
                    <a:pt x="14" y="3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19" y="46"/>
                    <a:pt x="19" y="48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55"/>
                    <a:pt x="0" y="5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3" y="77"/>
                    <a:pt x="6" y="77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19" y="82"/>
                    <a:pt x="20" y="83"/>
                    <a:pt x="21" y="85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2" y="98"/>
                    <a:pt x="12" y="103"/>
                    <a:pt x="15" y="105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4" y="115"/>
                    <a:pt x="26" y="115"/>
                    <a:pt x="28" y="115"/>
                  </a:cubicBezTo>
                  <a:cubicBezTo>
                    <a:pt x="30" y="115"/>
                    <a:pt x="31" y="115"/>
                    <a:pt x="33" y="114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5" y="108"/>
                    <a:pt x="46" y="109"/>
                    <a:pt x="48" y="109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5"/>
                    <a:pt x="55" y="128"/>
                    <a:pt x="59" y="128"/>
                  </a:cubicBezTo>
                  <a:cubicBezTo>
                    <a:pt x="69" y="128"/>
                    <a:pt x="69" y="128"/>
                    <a:pt x="69" y="128"/>
                  </a:cubicBezTo>
                  <a:cubicBezTo>
                    <a:pt x="73" y="128"/>
                    <a:pt x="77" y="125"/>
                    <a:pt x="77" y="122"/>
                  </a:cubicBezTo>
                  <a:cubicBezTo>
                    <a:pt x="80" y="109"/>
                    <a:pt x="80" y="109"/>
                    <a:pt x="80" y="109"/>
                  </a:cubicBezTo>
                  <a:cubicBezTo>
                    <a:pt x="82" y="109"/>
                    <a:pt x="83" y="108"/>
                    <a:pt x="85" y="107"/>
                  </a:cubicBezTo>
                  <a:cubicBezTo>
                    <a:pt x="95" y="114"/>
                    <a:pt x="95" y="114"/>
                    <a:pt x="95" y="114"/>
                  </a:cubicBezTo>
                  <a:cubicBezTo>
                    <a:pt x="97" y="115"/>
                    <a:pt x="98" y="115"/>
                    <a:pt x="100" y="115"/>
                  </a:cubicBezTo>
                  <a:cubicBezTo>
                    <a:pt x="102" y="115"/>
                    <a:pt x="104" y="115"/>
                    <a:pt x="105" y="113"/>
                  </a:cubicBezTo>
                  <a:cubicBezTo>
                    <a:pt x="113" y="105"/>
                    <a:pt x="113" y="105"/>
                    <a:pt x="113" y="105"/>
                  </a:cubicBezTo>
                  <a:cubicBezTo>
                    <a:pt x="116" y="103"/>
                    <a:pt x="116" y="98"/>
                    <a:pt x="114" y="9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8" y="83"/>
                    <a:pt x="109" y="82"/>
                    <a:pt x="109" y="80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5" y="77"/>
                    <a:pt x="128" y="73"/>
                    <a:pt x="128" y="69"/>
                  </a:cubicBezTo>
                  <a:cubicBezTo>
                    <a:pt x="128" y="59"/>
                    <a:pt x="128" y="59"/>
                    <a:pt x="128" y="59"/>
                  </a:cubicBezTo>
                  <a:cubicBezTo>
                    <a:pt x="128" y="55"/>
                    <a:pt x="125" y="51"/>
                    <a:pt x="122" y="51"/>
                  </a:cubicBezTo>
                  <a:close/>
                  <a:moveTo>
                    <a:pt x="108" y="72"/>
                  </a:moveTo>
                  <a:cubicBezTo>
                    <a:pt x="105" y="72"/>
                    <a:pt x="103" y="74"/>
                    <a:pt x="102" y="77"/>
                  </a:cubicBezTo>
                  <a:cubicBezTo>
                    <a:pt x="101" y="79"/>
                    <a:pt x="101" y="80"/>
                    <a:pt x="100" y="81"/>
                  </a:cubicBezTo>
                  <a:cubicBezTo>
                    <a:pt x="99" y="84"/>
                    <a:pt x="99" y="87"/>
                    <a:pt x="101" y="89"/>
                  </a:cubicBezTo>
                  <a:cubicBezTo>
                    <a:pt x="107" y="100"/>
                    <a:pt x="107" y="100"/>
                    <a:pt x="107" y="100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8" y="100"/>
                    <a:pt x="86" y="99"/>
                    <a:pt x="85" y="99"/>
                  </a:cubicBezTo>
                  <a:cubicBezTo>
                    <a:pt x="84" y="99"/>
                    <a:pt x="83" y="99"/>
                    <a:pt x="81" y="100"/>
                  </a:cubicBezTo>
                  <a:cubicBezTo>
                    <a:pt x="80" y="101"/>
                    <a:pt x="79" y="101"/>
                    <a:pt x="77" y="102"/>
                  </a:cubicBezTo>
                  <a:cubicBezTo>
                    <a:pt x="74" y="103"/>
                    <a:pt x="72" y="105"/>
                    <a:pt x="72" y="108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5"/>
                    <a:pt x="54" y="103"/>
                    <a:pt x="51" y="102"/>
                  </a:cubicBezTo>
                  <a:cubicBezTo>
                    <a:pt x="49" y="101"/>
                    <a:pt x="48" y="101"/>
                    <a:pt x="47" y="100"/>
                  </a:cubicBezTo>
                  <a:cubicBezTo>
                    <a:pt x="45" y="99"/>
                    <a:pt x="44" y="99"/>
                    <a:pt x="43" y="99"/>
                  </a:cubicBezTo>
                  <a:cubicBezTo>
                    <a:pt x="42" y="99"/>
                    <a:pt x="40" y="100"/>
                    <a:pt x="39" y="101"/>
                  </a:cubicBezTo>
                  <a:cubicBezTo>
                    <a:pt x="28" y="107"/>
                    <a:pt x="28" y="107"/>
                    <a:pt x="28" y="107"/>
                  </a:cubicBezTo>
                  <a:cubicBezTo>
                    <a:pt x="21" y="100"/>
                    <a:pt x="21" y="100"/>
                    <a:pt x="21" y="100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29" y="87"/>
                    <a:pt x="29" y="84"/>
                    <a:pt x="28" y="81"/>
                  </a:cubicBezTo>
                  <a:cubicBezTo>
                    <a:pt x="27" y="80"/>
                    <a:pt x="27" y="79"/>
                    <a:pt x="26" y="77"/>
                  </a:cubicBezTo>
                  <a:cubicBezTo>
                    <a:pt x="25" y="74"/>
                    <a:pt x="23" y="72"/>
                    <a:pt x="20" y="72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5" y="54"/>
                    <a:pt x="26" y="51"/>
                  </a:cubicBezTo>
                  <a:cubicBezTo>
                    <a:pt x="27" y="49"/>
                    <a:pt x="27" y="48"/>
                    <a:pt x="28" y="47"/>
                  </a:cubicBezTo>
                  <a:cubicBezTo>
                    <a:pt x="29" y="44"/>
                    <a:pt x="29" y="41"/>
                    <a:pt x="27" y="39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8"/>
                    <a:pt x="42" y="29"/>
                    <a:pt x="43" y="29"/>
                  </a:cubicBezTo>
                  <a:cubicBezTo>
                    <a:pt x="44" y="29"/>
                    <a:pt x="45" y="29"/>
                    <a:pt x="47" y="28"/>
                  </a:cubicBezTo>
                  <a:cubicBezTo>
                    <a:pt x="48" y="27"/>
                    <a:pt x="49" y="27"/>
                    <a:pt x="51" y="26"/>
                  </a:cubicBezTo>
                  <a:cubicBezTo>
                    <a:pt x="54" y="25"/>
                    <a:pt x="56" y="23"/>
                    <a:pt x="56" y="20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3"/>
                    <a:pt x="74" y="25"/>
                    <a:pt x="77" y="26"/>
                  </a:cubicBezTo>
                  <a:cubicBezTo>
                    <a:pt x="79" y="27"/>
                    <a:pt x="80" y="27"/>
                    <a:pt x="81" y="28"/>
                  </a:cubicBezTo>
                  <a:cubicBezTo>
                    <a:pt x="83" y="29"/>
                    <a:pt x="84" y="29"/>
                    <a:pt x="85" y="29"/>
                  </a:cubicBezTo>
                  <a:cubicBezTo>
                    <a:pt x="86" y="29"/>
                    <a:pt x="88" y="28"/>
                    <a:pt x="89" y="27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99" y="41"/>
                    <a:pt x="99" y="44"/>
                    <a:pt x="100" y="47"/>
                  </a:cubicBezTo>
                  <a:cubicBezTo>
                    <a:pt x="101" y="48"/>
                    <a:pt x="101" y="49"/>
                    <a:pt x="102" y="51"/>
                  </a:cubicBezTo>
                  <a:cubicBezTo>
                    <a:pt x="103" y="54"/>
                    <a:pt x="105" y="56"/>
                    <a:pt x="108" y="56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08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Roboto condensed"/>
                <a:ea typeface="微软雅黑"/>
                <a:cs typeface="Roboto condensed"/>
              </a:endParaRPr>
            </a:p>
          </p:txBody>
        </p:sp>
        <p:sp>
          <p:nvSpPr>
            <p:cNvPr id="72" name="淘宝店chenying0907出品 157">
              <a:extLst>
                <a:ext uri="{FF2B5EF4-FFF2-40B4-BE49-F238E27FC236}">
                  <a16:creationId xmlns:a16="http://schemas.microsoft.com/office/drawing/2014/main" id="{1071B940-3EC5-485B-B0A6-9C9F1667FD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050" y="144463"/>
              <a:ext cx="214313" cy="214313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28 h 56"/>
                <a:gd name="T4" fmla="*/ 28 w 56"/>
                <a:gd name="T5" fmla="*/ 56 h 56"/>
                <a:gd name="T6" fmla="*/ 56 w 56"/>
                <a:gd name="T7" fmla="*/ 28 h 56"/>
                <a:gd name="T8" fmla="*/ 28 w 56"/>
                <a:gd name="T9" fmla="*/ 0 h 56"/>
                <a:gd name="T10" fmla="*/ 28 w 56"/>
                <a:gd name="T11" fmla="*/ 53 h 56"/>
                <a:gd name="T12" fmla="*/ 4 w 56"/>
                <a:gd name="T13" fmla="*/ 28 h 56"/>
                <a:gd name="T14" fmla="*/ 28 w 56"/>
                <a:gd name="T15" fmla="*/ 4 h 56"/>
                <a:gd name="T16" fmla="*/ 53 w 56"/>
                <a:gd name="T17" fmla="*/ 28 h 56"/>
                <a:gd name="T18" fmla="*/ 28 w 56"/>
                <a:gd name="T19" fmla="*/ 5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  <a:moveTo>
                    <a:pt x="28" y="53"/>
                  </a:moveTo>
                  <a:cubicBezTo>
                    <a:pt x="14" y="53"/>
                    <a:pt x="4" y="42"/>
                    <a:pt x="4" y="28"/>
                  </a:cubicBezTo>
                  <a:cubicBezTo>
                    <a:pt x="4" y="14"/>
                    <a:pt x="14" y="4"/>
                    <a:pt x="28" y="4"/>
                  </a:cubicBezTo>
                  <a:cubicBezTo>
                    <a:pt x="42" y="4"/>
                    <a:pt x="53" y="14"/>
                    <a:pt x="53" y="28"/>
                  </a:cubicBezTo>
                  <a:cubicBezTo>
                    <a:pt x="53" y="42"/>
                    <a:pt x="42" y="53"/>
                    <a:pt x="28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Roboto condensed"/>
                <a:ea typeface="微软雅黑"/>
                <a:cs typeface="Roboto condensed"/>
              </a:endParaRPr>
            </a:p>
          </p:txBody>
        </p:sp>
        <p:sp>
          <p:nvSpPr>
            <p:cNvPr id="73" name="淘宝店chenying0907出品 158">
              <a:extLst>
                <a:ext uri="{FF2B5EF4-FFF2-40B4-BE49-F238E27FC236}">
                  <a16:creationId xmlns:a16="http://schemas.microsoft.com/office/drawing/2014/main" id="{8FA5923C-7262-41E4-9CD2-847B985545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088" y="190501"/>
              <a:ext cx="122238" cy="122238"/>
            </a:xfrm>
            <a:custGeom>
              <a:avLst/>
              <a:gdLst>
                <a:gd name="T0" fmla="*/ 16 w 32"/>
                <a:gd name="T1" fmla="*/ 0 h 32"/>
                <a:gd name="T2" fmla="*/ 0 w 32"/>
                <a:gd name="T3" fmla="*/ 16 h 32"/>
                <a:gd name="T4" fmla="*/ 16 w 32"/>
                <a:gd name="T5" fmla="*/ 32 h 32"/>
                <a:gd name="T6" fmla="*/ 32 w 32"/>
                <a:gd name="T7" fmla="*/ 16 h 32"/>
                <a:gd name="T8" fmla="*/ 16 w 32"/>
                <a:gd name="T9" fmla="*/ 0 h 32"/>
                <a:gd name="T10" fmla="*/ 16 w 32"/>
                <a:gd name="T11" fmla="*/ 28 h 32"/>
                <a:gd name="T12" fmla="*/ 4 w 32"/>
                <a:gd name="T13" fmla="*/ 16 h 32"/>
                <a:gd name="T14" fmla="*/ 16 w 32"/>
                <a:gd name="T15" fmla="*/ 4 h 32"/>
                <a:gd name="T16" fmla="*/ 28 w 32"/>
                <a:gd name="T17" fmla="*/ 16 h 32"/>
                <a:gd name="T18" fmla="*/ 16 w 32"/>
                <a:gd name="T19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28"/>
                  </a:moveTo>
                  <a:cubicBezTo>
                    <a:pt x="9" y="28"/>
                    <a:pt x="4" y="23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23" y="4"/>
                    <a:pt x="28" y="9"/>
                    <a:pt x="28" y="16"/>
                  </a:cubicBezTo>
                  <a:cubicBezTo>
                    <a:pt x="28" y="23"/>
                    <a:pt x="23" y="28"/>
                    <a:pt x="1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Roboto condensed"/>
                <a:ea typeface="微软雅黑"/>
                <a:cs typeface="Roboto condensed"/>
              </a:endParaRPr>
            </a:p>
          </p:txBody>
        </p:sp>
      </p:grpSp>
      <p:sp>
        <p:nvSpPr>
          <p:cNvPr id="74" name="TextBox 40">
            <a:extLst>
              <a:ext uri="{FF2B5EF4-FFF2-40B4-BE49-F238E27FC236}">
                <a16:creationId xmlns:a16="http://schemas.microsoft.com/office/drawing/2014/main" id="{A9265BB7-7C13-4F20-AE1A-F35E5829B1B0}"/>
              </a:ext>
            </a:extLst>
          </p:cNvPr>
          <p:cNvSpPr txBox="1"/>
          <p:nvPr/>
        </p:nvSpPr>
        <p:spPr>
          <a:xfrm>
            <a:off x="305727" y="3937059"/>
            <a:ext cx="2553390" cy="121262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defTabSz="1218682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75" name="TextBox 41">
            <a:extLst>
              <a:ext uri="{FF2B5EF4-FFF2-40B4-BE49-F238E27FC236}">
                <a16:creationId xmlns:a16="http://schemas.microsoft.com/office/drawing/2014/main" id="{F69FD862-4C83-4169-A2D4-A60B4C98E0B8}"/>
              </a:ext>
            </a:extLst>
          </p:cNvPr>
          <p:cNvSpPr txBox="1"/>
          <p:nvPr/>
        </p:nvSpPr>
        <p:spPr>
          <a:xfrm>
            <a:off x="2826322" y="4409744"/>
            <a:ext cx="2553390" cy="121262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defTabSz="1218682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76" name="TextBox 42">
            <a:extLst>
              <a:ext uri="{FF2B5EF4-FFF2-40B4-BE49-F238E27FC236}">
                <a16:creationId xmlns:a16="http://schemas.microsoft.com/office/drawing/2014/main" id="{947ADCFC-32D0-4693-8526-C81E45156D4A}"/>
              </a:ext>
            </a:extLst>
          </p:cNvPr>
          <p:cNvSpPr txBox="1"/>
          <p:nvPr/>
        </p:nvSpPr>
        <p:spPr>
          <a:xfrm>
            <a:off x="5488961" y="5174110"/>
            <a:ext cx="2553390" cy="121262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defTabSz="1218682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77" name="TextBox 43">
            <a:extLst>
              <a:ext uri="{FF2B5EF4-FFF2-40B4-BE49-F238E27FC236}">
                <a16:creationId xmlns:a16="http://schemas.microsoft.com/office/drawing/2014/main" id="{ACBC9C59-8765-41CF-A933-7B871ACE39C1}"/>
              </a:ext>
            </a:extLst>
          </p:cNvPr>
          <p:cNvSpPr txBox="1"/>
          <p:nvPr/>
        </p:nvSpPr>
        <p:spPr>
          <a:xfrm>
            <a:off x="8821930" y="4384755"/>
            <a:ext cx="2553390" cy="121262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defTabSz="1218682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</a:t>
            </a:r>
          </a:p>
        </p:txBody>
      </p:sp>
      <p:grpSp>
        <p:nvGrpSpPr>
          <p:cNvPr id="78" name="淘宝店chenying0907出品 1">
            <a:extLst>
              <a:ext uri="{FF2B5EF4-FFF2-40B4-BE49-F238E27FC236}">
                <a16:creationId xmlns:a16="http://schemas.microsoft.com/office/drawing/2014/main" id="{113E8371-1C1C-4DB0-A085-B160BF0D5389}"/>
              </a:ext>
            </a:extLst>
          </p:cNvPr>
          <p:cNvGrpSpPr/>
          <p:nvPr/>
        </p:nvGrpSpPr>
        <p:grpSpPr>
          <a:xfrm>
            <a:off x="6226333" y="3200155"/>
            <a:ext cx="1078647" cy="1078642"/>
            <a:chOff x="4677858" y="2649672"/>
            <a:chExt cx="809336" cy="809336"/>
          </a:xfrm>
          <a:solidFill>
            <a:srgbClr val="034EA1"/>
          </a:solidFill>
        </p:grpSpPr>
        <p:sp>
          <p:nvSpPr>
            <p:cNvPr id="79" name="淘宝店chenying0907出品 16">
              <a:extLst>
                <a:ext uri="{FF2B5EF4-FFF2-40B4-BE49-F238E27FC236}">
                  <a16:creationId xmlns:a16="http://schemas.microsoft.com/office/drawing/2014/main" id="{7B09CF69-CA7C-4099-B86E-F52842E73DCA}"/>
                </a:ext>
              </a:extLst>
            </p:cNvPr>
            <p:cNvSpPr/>
            <p:nvPr/>
          </p:nvSpPr>
          <p:spPr>
            <a:xfrm>
              <a:off x="4677858" y="2649672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80" name="淘宝店chenying0907出品 61">
              <a:extLst>
                <a:ext uri="{FF2B5EF4-FFF2-40B4-BE49-F238E27FC236}">
                  <a16:creationId xmlns:a16="http://schemas.microsoft.com/office/drawing/2014/main" id="{9E9BD9B6-ED08-4798-90E0-1D438851B93E}"/>
                </a:ext>
              </a:extLst>
            </p:cNvPr>
            <p:cNvSpPr/>
            <p:nvPr/>
          </p:nvSpPr>
          <p:spPr>
            <a:xfrm>
              <a:off x="4719132" y="2696247"/>
              <a:ext cx="726788" cy="72678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81" name="淘宝店chenying0907出品 63">
            <a:extLst>
              <a:ext uri="{FF2B5EF4-FFF2-40B4-BE49-F238E27FC236}">
                <a16:creationId xmlns:a16="http://schemas.microsoft.com/office/drawing/2014/main" id="{DF0BEBAE-0DC9-4568-A112-B0E29BD8689F}"/>
              </a:ext>
            </a:extLst>
          </p:cNvPr>
          <p:cNvGrpSpPr/>
          <p:nvPr/>
        </p:nvGrpSpPr>
        <p:grpSpPr>
          <a:xfrm>
            <a:off x="1014446" y="2192848"/>
            <a:ext cx="1078647" cy="1078642"/>
            <a:chOff x="4677858" y="2649672"/>
            <a:chExt cx="809336" cy="809336"/>
          </a:xfrm>
          <a:solidFill>
            <a:srgbClr val="034EA1"/>
          </a:solidFill>
        </p:grpSpPr>
        <p:sp>
          <p:nvSpPr>
            <p:cNvPr id="82" name="淘宝店chenying0907出品 64">
              <a:extLst>
                <a:ext uri="{FF2B5EF4-FFF2-40B4-BE49-F238E27FC236}">
                  <a16:creationId xmlns:a16="http://schemas.microsoft.com/office/drawing/2014/main" id="{4B3095B1-A95E-457F-8E03-E2AFF86513AC}"/>
                </a:ext>
              </a:extLst>
            </p:cNvPr>
            <p:cNvSpPr/>
            <p:nvPr/>
          </p:nvSpPr>
          <p:spPr>
            <a:xfrm>
              <a:off x="4677858" y="2649672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83" name="淘宝店chenying0907出品 65">
              <a:extLst>
                <a:ext uri="{FF2B5EF4-FFF2-40B4-BE49-F238E27FC236}">
                  <a16:creationId xmlns:a16="http://schemas.microsoft.com/office/drawing/2014/main" id="{DE74B8EC-B0FA-40E5-88D0-2E55F2BD1122}"/>
                </a:ext>
              </a:extLst>
            </p:cNvPr>
            <p:cNvSpPr/>
            <p:nvPr/>
          </p:nvSpPr>
          <p:spPr>
            <a:xfrm>
              <a:off x="4719132" y="2696247"/>
              <a:ext cx="726788" cy="72678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84" name="Picture 2" descr="C:\Users\Administrator\Desktop\微立体创业计划\001.png">
            <a:extLst>
              <a:ext uri="{FF2B5EF4-FFF2-40B4-BE49-F238E27FC236}">
                <a16:creationId xmlns:a16="http://schemas.microsoft.com/office/drawing/2014/main" id="{D88578C4-2008-4D5B-B74F-F09EB0D44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36422" y="1601004"/>
            <a:ext cx="2384943" cy="238493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淘宝店chenying0907出品 60">
            <a:extLst>
              <a:ext uri="{FF2B5EF4-FFF2-40B4-BE49-F238E27FC236}">
                <a16:creationId xmlns:a16="http://schemas.microsoft.com/office/drawing/2014/main" id="{1FEAF34F-4F05-4AB3-AA7E-19F1C053E377}"/>
              </a:ext>
            </a:extLst>
          </p:cNvPr>
          <p:cNvSpPr/>
          <p:nvPr/>
        </p:nvSpPr>
        <p:spPr>
          <a:xfrm>
            <a:off x="9307118" y="2252149"/>
            <a:ext cx="1443550" cy="1082640"/>
          </a:xfrm>
          <a:prstGeom prst="rect">
            <a:avLst/>
          </a:prstGeom>
        </p:spPr>
        <p:txBody>
          <a:bodyPr wrap="square" lIns="91410" tIns="45706" rIns="91410" bIns="45706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pc="300">
                <a:solidFill>
                  <a:srgbClr val="034E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2800" b="1" spc="300">
              <a:solidFill>
                <a:srgbClr val="034E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pc="300">
                <a:solidFill>
                  <a:srgbClr val="034E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415956046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73537998-8BAA-4169-97D5-B9C6156C9B02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rgbClr val="034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C5649ED-7A50-4775-A184-1351915C5586}"/>
              </a:ext>
            </a:extLst>
          </p:cNvPr>
          <p:cNvGrpSpPr/>
          <p:nvPr/>
        </p:nvGrpSpPr>
        <p:grpSpPr>
          <a:xfrm>
            <a:off x="3289300" y="1935554"/>
            <a:ext cx="5613399" cy="2777343"/>
            <a:chOff x="3289300" y="1957864"/>
            <a:chExt cx="5613399" cy="2777343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BF7F9AA-9942-4547-96A7-34681130B7A1}"/>
                </a:ext>
              </a:extLst>
            </p:cNvPr>
            <p:cNvSpPr txBox="1"/>
            <p:nvPr/>
          </p:nvSpPr>
          <p:spPr>
            <a:xfrm>
              <a:off x="4705234" y="1957864"/>
              <a:ext cx="27815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u="none" strike="noStrike" kern="1200" cap="none" spc="0" normalizeH="0" baseline="0" noProof="0">
                  <a:ln>
                    <a:noFill/>
                  </a:ln>
                  <a:solidFill>
                    <a:srgbClr val="034EA1"/>
                  </a:solidFill>
                  <a:effectLst/>
                  <a:uLnTx/>
                  <a:uFillTx/>
                  <a:latin typeface="Century Gothic" panose="020B0502020202020204" pitchFamily="34" charset="0"/>
                  <a:ea typeface="方正兰亭中黑_GBK" panose="02000000000000000000" pitchFamily="2" charset="-122"/>
                  <a:cs typeface="+mn-cs"/>
                </a:rPr>
                <a:t>PART 03</a:t>
              </a:r>
              <a:endParaRPr kumimoji="0" lang="zh-CN" altLang="en-US" sz="5400" u="none" strike="noStrike" kern="1200" cap="none" spc="0" normalizeH="0" baseline="0" noProof="0">
                <a:ln>
                  <a:noFill/>
                </a:ln>
                <a:solidFill>
                  <a:srgbClr val="034EA1"/>
                </a:solidFill>
                <a:effectLst/>
                <a:uLnTx/>
                <a:uFillTx/>
                <a:latin typeface="Century Gothic" panose="020B0502020202020204" pitchFamily="34" charset="0"/>
                <a:ea typeface="方正兰亭中黑_GBK" panose="02000000000000000000" pitchFamily="2" charset="-122"/>
                <a:cs typeface="+mn-cs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775C58B-F7FC-4912-95BF-BFBF579A2936}"/>
                </a:ext>
              </a:extLst>
            </p:cNvPr>
            <p:cNvSpPr txBox="1"/>
            <p:nvPr/>
          </p:nvSpPr>
          <p:spPr>
            <a:xfrm>
              <a:off x="3289300" y="4150623"/>
              <a:ext cx="5613398" cy="58458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en-US" altLang="zh-CN" sz="1400">
                  <a:solidFill>
                    <a:prstClr val="white">
                      <a:lumMod val="50000"/>
                    </a:prstClr>
                  </a:solidFill>
                  <a:latin typeface="Century Gothic" panose="020B0502020202020204" pitchFamily="34" charset="0"/>
                </a:rPr>
                <a:t>The user can demonstrate on a projector or computer or print the it into a film to be used in a wider field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664193B-6230-4A5F-A532-38DD490C05EE}"/>
                </a:ext>
              </a:extLst>
            </p:cNvPr>
            <p:cNvSpPr txBox="1"/>
            <p:nvPr/>
          </p:nvSpPr>
          <p:spPr>
            <a:xfrm>
              <a:off x="3289301" y="2942684"/>
              <a:ext cx="561339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dist">
                <a:defRPr/>
              </a:pPr>
              <a:r>
                <a:rPr lang="zh-CN" altLang="en-US" sz="6000" b="1">
                  <a:solidFill>
                    <a:srgbClr val="000000">
                      <a:lumMod val="75000"/>
                      <a:lumOff val="25000"/>
                    </a:srgbClr>
                  </a:solidFill>
                  <a:latin typeface="Century Gothic" panose="020B0502020202020204" pitchFamily="34" charset="0"/>
                  <a:ea typeface="微软雅黑"/>
                  <a:cs typeface="经典综艺体简" panose="02010609000101010101" pitchFamily="49" charset="-122"/>
                </a:rPr>
                <a:t>研究方法与思路</a:t>
              </a:r>
              <a:endParaRPr lang="zh-CN" altLang="en-US" sz="6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五边形 14">
            <a:extLst>
              <a:ext uri="{FF2B5EF4-FFF2-40B4-BE49-F238E27FC236}">
                <a16:creationId xmlns:a16="http://schemas.microsoft.com/office/drawing/2014/main" id="{84463ECD-1349-4555-9A08-2A7901F21CDD}"/>
              </a:ext>
            </a:extLst>
          </p:cNvPr>
          <p:cNvSpPr/>
          <p:nvPr/>
        </p:nvSpPr>
        <p:spPr>
          <a:xfrm>
            <a:off x="228598" y="2877555"/>
            <a:ext cx="2914651" cy="1079308"/>
          </a:xfrm>
          <a:prstGeom prst="homePlate">
            <a:avLst/>
          </a:prstGeom>
          <a:solidFill>
            <a:srgbClr val="034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五边形 15">
            <a:extLst>
              <a:ext uri="{FF2B5EF4-FFF2-40B4-BE49-F238E27FC236}">
                <a16:creationId xmlns:a16="http://schemas.microsoft.com/office/drawing/2014/main" id="{7FF3E003-4838-416F-8507-325A9BA5F69F}"/>
              </a:ext>
            </a:extLst>
          </p:cNvPr>
          <p:cNvSpPr/>
          <p:nvPr/>
        </p:nvSpPr>
        <p:spPr>
          <a:xfrm flipH="1">
            <a:off x="9048750" y="2877555"/>
            <a:ext cx="2914650" cy="1079308"/>
          </a:xfrm>
          <a:prstGeom prst="homePlate">
            <a:avLst/>
          </a:prstGeom>
          <a:solidFill>
            <a:srgbClr val="034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00321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73537998-8BAA-4169-97D5-B9C6156C9B02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rgbClr val="034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CDC9244-676B-4B67-BD32-7FDF3477B069}"/>
              </a:ext>
            </a:extLst>
          </p:cNvPr>
          <p:cNvGrpSpPr/>
          <p:nvPr/>
        </p:nvGrpSpPr>
        <p:grpSpPr>
          <a:xfrm>
            <a:off x="228600" y="201706"/>
            <a:ext cx="3347977" cy="869351"/>
            <a:chOff x="-1" y="332832"/>
            <a:chExt cx="3347977" cy="1617888"/>
          </a:xfrm>
        </p:grpSpPr>
        <p:sp>
          <p:nvSpPr>
            <p:cNvPr id="10" name="五边形 18">
              <a:extLst>
                <a:ext uri="{FF2B5EF4-FFF2-40B4-BE49-F238E27FC236}">
                  <a16:creationId xmlns:a16="http://schemas.microsoft.com/office/drawing/2014/main" id="{F4FAF00B-EEDC-49BB-8A7A-CA33812772A5}"/>
                </a:ext>
              </a:extLst>
            </p:cNvPr>
            <p:cNvSpPr/>
            <p:nvPr/>
          </p:nvSpPr>
          <p:spPr>
            <a:xfrm>
              <a:off x="-1" y="571502"/>
              <a:ext cx="3347977" cy="1141185"/>
            </a:xfrm>
            <a:prstGeom prst="homePlate">
              <a:avLst/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梯形 11">
              <a:extLst>
                <a:ext uri="{FF2B5EF4-FFF2-40B4-BE49-F238E27FC236}">
                  <a16:creationId xmlns:a16="http://schemas.microsoft.com/office/drawing/2014/main" id="{21798B64-5A00-4719-A40F-A714AFCD6760}"/>
                </a:ext>
              </a:extLst>
            </p:cNvPr>
            <p:cNvSpPr/>
            <p:nvPr/>
          </p:nvSpPr>
          <p:spPr>
            <a:xfrm rot="5400000">
              <a:off x="-592944" y="925776"/>
              <a:ext cx="1617888" cy="432000"/>
            </a:xfrm>
            <a:prstGeom prst="trapezoid">
              <a:avLst>
                <a:gd name="adj" fmla="val 54986"/>
              </a:avLst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EEA7A559-82C6-4A83-A66E-1987C13D9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974" y="332832"/>
            <a:ext cx="3761772" cy="86935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3EFB17E-F404-4DF1-BF88-C01D287F64B6}"/>
              </a:ext>
            </a:extLst>
          </p:cNvPr>
          <p:cNvSpPr txBox="1"/>
          <p:nvPr/>
        </p:nvSpPr>
        <p:spPr>
          <a:xfrm>
            <a:off x="444600" y="409077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方正兰亭中黑_GBK" panose="02000000000000000000" pitchFamily="2" charset="-122"/>
              </a:rPr>
              <a:t>请在此输入标题文字</a:t>
            </a:r>
          </a:p>
        </p:txBody>
      </p:sp>
      <p:pic>
        <p:nvPicPr>
          <p:cNvPr id="8" name="Picture 3" descr="C:\Users\Administrator\Desktop\787637.png">
            <a:extLst>
              <a:ext uri="{FF2B5EF4-FFF2-40B4-BE49-F238E27FC236}">
                <a16:creationId xmlns:a16="http://schemas.microsoft.com/office/drawing/2014/main" id="{56072D48-2152-44FD-9C67-667CBE5DA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87399" y="1194782"/>
            <a:ext cx="3874992" cy="545504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淘宝店chenying0907出品 55">
            <a:extLst>
              <a:ext uri="{FF2B5EF4-FFF2-40B4-BE49-F238E27FC236}">
                <a16:creationId xmlns:a16="http://schemas.microsoft.com/office/drawing/2014/main" id="{6145B0F6-365B-4DE9-82C2-DA1C98C2832E}"/>
              </a:ext>
            </a:extLst>
          </p:cNvPr>
          <p:cNvGrpSpPr/>
          <p:nvPr/>
        </p:nvGrpSpPr>
        <p:grpSpPr>
          <a:xfrm>
            <a:off x="5615253" y="5485499"/>
            <a:ext cx="1019281" cy="101927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同心圆 57">
              <a:extLst>
                <a:ext uri="{FF2B5EF4-FFF2-40B4-BE49-F238E27FC236}">
                  <a16:creationId xmlns:a16="http://schemas.microsoft.com/office/drawing/2014/main" id="{14A92EBB-0D18-4A67-A08A-4F702712D505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18" name="淘宝店chenying0907出品 58">
              <a:extLst>
                <a:ext uri="{FF2B5EF4-FFF2-40B4-BE49-F238E27FC236}">
                  <a16:creationId xmlns:a16="http://schemas.microsoft.com/office/drawing/2014/main" id="{01F3122A-0DF2-4E58-A7D3-82B288E77225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" name="淘宝店chenying0907出品 20">
            <a:extLst>
              <a:ext uri="{FF2B5EF4-FFF2-40B4-BE49-F238E27FC236}">
                <a16:creationId xmlns:a16="http://schemas.microsoft.com/office/drawing/2014/main" id="{68394F7D-B36E-4D55-9187-062C658481A4}"/>
              </a:ext>
            </a:extLst>
          </p:cNvPr>
          <p:cNvGrpSpPr/>
          <p:nvPr/>
        </p:nvGrpSpPr>
        <p:grpSpPr>
          <a:xfrm>
            <a:off x="4605768" y="4398194"/>
            <a:ext cx="1019281" cy="101927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2" name="同心圆 22">
              <a:extLst>
                <a:ext uri="{FF2B5EF4-FFF2-40B4-BE49-F238E27FC236}">
                  <a16:creationId xmlns:a16="http://schemas.microsoft.com/office/drawing/2014/main" id="{45109B71-8815-45DC-BB26-ABBA9F1D7862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23" name="淘宝店chenying0907出品 23">
              <a:extLst>
                <a:ext uri="{FF2B5EF4-FFF2-40B4-BE49-F238E27FC236}">
                  <a16:creationId xmlns:a16="http://schemas.microsoft.com/office/drawing/2014/main" id="{39D07B05-D040-48F2-9508-DBF07B850921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" name="淘宝店chenying0907出品 25">
            <a:extLst>
              <a:ext uri="{FF2B5EF4-FFF2-40B4-BE49-F238E27FC236}">
                <a16:creationId xmlns:a16="http://schemas.microsoft.com/office/drawing/2014/main" id="{994F83FC-40B5-48CB-9BD2-84EE516B216D}"/>
              </a:ext>
            </a:extLst>
          </p:cNvPr>
          <p:cNvGrpSpPr/>
          <p:nvPr/>
        </p:nvGrpSpPr>
        <p:grpSpPr>
          <a:xfrm>
            <a:off x="6640609" y="3733668"/>
            <a:ext cx="1019281" cy="101927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7">
              <a:extLst>
                <a:ext uri="{FF2B5EF4-FFF2-40B4-BE49-F238E27FC236}">
                  <a16:creationId xmlns:a16="http://schemas.microsoft.com/office/drawing/2014/main" id="{83126235-DAAE-42E6-98BC-99991AA493B4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28" name="淘宝店chenying0907出品 28">
              <a:extLst>
                <a:ext uri="{FF2B5EF4-FFF2-40B4-BE49-F238E27FC236}">
                  <a16:creationId xmlns:a16="http://schemas.microsoft.com/office/drawing/2014/main" id="{5606C63D-B8B2-4D24-9004-E2DBF60A14BE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0" name="淘宝店chenying0907出品 30">
            <a:extLst>
              <a:ext uri="{FF2B5EF4-FFF2-40B4-BE49-F238E27FC236}">
                <a16:creationId xmlns:a16="http://schemas.microsoft.com/office/drawing/2014/main" id="{82D65BD3-430C-4BCB-8B5E-67D1E524F33B}"/>
              </a:ext>
            </a:extLst>
          </p:cNvPr>
          <p:cNvGrpSpPr/>
          <p:nvPr/>
        </p:nvGrpSpPr>
        <p:grpSpPr>
          <a:xfrm>
            <a:off x="4605768" y="3103363"/>
            <a:ext cx="1019281" cy="101927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32">
              <a:extLst>
                <a:ext uri="{FF2B5EF4-FFF2-40B4-BE49-F238E27FC236}">
                  <a16:creationId xmlns:a16="http://schemas.microsoft.com/office/drawing/2014/main" id="{81C904FA-28A5-4E8C-B29E-3A86D6D5112C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33" name="淘宝店chenying0907出品 33">
              <a:extLst>
                <a:ext uri="{FF2B5EF4-FFF2-40B4-BE49-F238E27FC236}">
                  <a16:creationId xmlns:a16="http://schemas.microsoft.com/office/drawing/2014/main" id="{21554088-FEEC-4D82-9F35-9AA67E9EA603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5" name="淘宝店chenying0907出品 35">
            <a:extLst>
              <a:ext uri="{FF2B5EF4-FFF2-40B4-BE49-F238E27FC236}">
                <a16:creationId xmlns:a16="http://schemas.microsoft.com/office/drawing/2014/main" id="{38778CBC-1A05-4C98-AEF4-B4EDB4887000}"/>
              </a:ext>
            </a:extLst>
          </p:cNvPr>
          <p:cNvGrpSpPr/>
          <p:nvPr/>
        </p:nvGrpSpPr>
        <p:grpSpPr>
          <a:xfrm>
            <a:off x="6640609" y="2423603"/>
            <a:ext cx="1019281" cy="101927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37">
              <a:extLst>
                <a:ext uri="{FF2B5EF4-FFF2-40B4-BE49-F238E27FC236}">
                  <a16:creationId xmlns:a16="http://schemas.microsoft.com/office/drawing/2014/main" id="{5C40B834-0108-4599-AB00-76EC52503A72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39" name="淘宝店chenying0907出品 38">
              <a:extLst>
                <a:ext uri="{FF2B5EF4-FFF2-40B4-BE49-F238E27FC236}">
                  <a16:creationId xmlns:a16="http://schemas.microsoft.com/office/drawing/2014/main" id="{C397F720-4526-467E-8E0B-18C2582C421C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1" name="淘宝店chenying0907出品 45">
            <a:extLst>
              <a:ext uri="{FF2B5EF4-FFF2-40B4-BE49-F238E27FC236}">
                <a16:creationId xmlns:a16="http://schemas.microsoft.com/office/drawing/2014/main" id="{5D2D519B-8BC1-41AB-B78C-31D249967FA6}"/>
              </a:ext>
            </a:extLst>
          </p:cNvPr>
          <p:cNvGrpSpPr/>
          <p:nvPr/>
        </p:nvGrpSpPr>
        <p:grpSpPr>
          <a:xfrm>
            <a:off x="5615253" y="1296337"/>
            <a:ext cx="1019281" cy="101927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7">
              <a:extLst>
                <a:ext uri="{FF2B5EF4-FFF2-40B4-BE49-F238E27FC236}">
                  <a16:creationId xmlns:a16="http://schemas.microsoft.com/office/drawing/2014/main" id="{0F569F1B-6325-4C89-A7EE-F0B858309166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44" name="淘宝店chenying0907出品 48">
              <a:extLst>
                <a:ext uri="{FF2B5EF4-FFF2-40B4-BE49-F238E27FC236}">
                  <a16:creationId xmlns:a16="http://schemas.microsoft.com/office/drawing/2014/main" id="{ED92E50A-1CCE-4CE8-9907-7A9199E1E168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4B530414-EF22-496D-8A28-6D70B4C11FEA}"/>
              </a:ext>
            </a:extLst>
          </p:cNvPr>
          <p:cNvGrpSpPr/>
          <p:nvPr/>
        </p:nvGrpSpPr>
        <p:grpSpPr>
          <a:xfrm>
            <a:off x="5716264" y="1410396"/>
            <a:ext cx="796939" cy="796935"/>
            <a:chOff x="5373181" y="1410396"/>
            <a:chExt cx="796939" cy="796935"/>
          </a:xfrm>
        </p:grpSpPr>
        <p:sp>
          <p:nvSpPr>
            <p:cNvPr id="42" name="淘宝店chenying0907出品 46">
              <a:extLst>
                <a:ext uri="{FF2B5EF4-FFF2-40B4-BE49-F238E27FC236}">
                  <a16:creationId xmlns:a16="http://schemas.microsoft.com/office/drawing/2014/main" id="{9920DF63-1B2A-4F4D-92EF-3149077608D4}"/>
                </a:ext>
              </a:extLst>
            </p:cNvPr>
            <p:cNvSpPr/>
            <p:nvPr/>
          </p:nvSpPr>
          <p:spPr>
            <a:xfrm>
              <a:off x="5373181" y="1410396"/>
              <a:ext cx="796939" cy="796935"/>
            </a:xfrm>
            <a:prstGeom prst="ellipse">
              <a:avLst/>
            </a:prstGeom>
            <a:solidFill>
              <a:srgbClr val="034EA1"/>
            </a:solidFill>
            <a:ln w="25400" cap="flat" cmpd="sng" algn="ctr">
              <a:noFill/>
              <a:prstDash val="solid"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45" name="Group 34">
              <a:extLst>
                <a:ext uri="{FF2B5EF4-FFF2-40B4-BE49-F238E27FC236}">
                  <a16:creationId xmlns:a16="http://schemas.microsoft.com/office/drawing/2014/main" id="{5579FDB9-9722-4194-92DD-05C89EF71D77}"/>
                </a:ext>
              </a:extLst>
            </p:cNvPr>
            <p:cNvGrpSpPr/>
            <p:nvPr/>
          </p:nvGrpSpPr>
          <p:grpSpPr>
            <a:xfrm>
              <a:off x="5572074" y="1646464"/>
              <a:ext cx="399152" cy="324799"/>
              <a:chOff x="1550139" y="1314466"/>
              <a:chExt cx="509139" cy="414300"/>
            </a:xfrm>
            <a:solidFill>
              <a:sysClr val="window" lastClr="FFFFFF"/>
            </a:solidFill>
          </p:grpSpPr>
          <p:sp>
            <p:nvSpPr>
              <p:cNvPr id="46" name="淘宝店chenying0907出品 5">
                <a:extLst>
                  <a:ext uri="{FF2B5EF4-FFF2-40B4-BE49-F238E27FC236}">
                    <a16:creationId xmlns:a16="http://schemas.microsoft.com/office/drawing/2014/main" id="{AC0A8C42-95D0-4652-9D50-BD1B7A4EA3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50139" y="1314466"/>
                <a:ext cx="509139" cy="414300"/>
              </a:xfrm>
              <a:custGeom>
                <a:avLst/>
                <a:gdLst>
                  <a:gd name="T0" fmla="*/ 78 w 153"/>
                  <a:gd name="T1" fmla="*/ 0 h 125"/>
                  <a:gd name="T2" fmla="*/ 0 w 153"/>
                  <a:gd name="T3" fmla="*/ 69 h 125"/>
                  <a:gd name="T4" fmla="*/ 15 w 153"/>
                  <a:gd name="T5" fmla="*/ 69 h 125"/>
                  <a:gd name="T6" fmla="*/ 21 w 153"/>
                  <a:gd name="T7" fmla="*/ 64 h 125"/>
                  <a:gd name="T8" fmla="*/ 21 w 153"/>
                  <a:gd name="T9" fmla="*/ 121 h 125"/>
                  <a:gd name="T10" fmla="*/ 24 w 153"/>
                  <a:gd name="T11" fmla="*/ 125 h 125"/>
                  <a:gd name="T12" fmla="*/ 62 w 153"/>
                  <a:gd name="T13" fmla="*/ 125 h 125"/>
                  <a:gd name="T14" fmla="*/ 63 w 153"/>
                  <a:gd name="T15" fmla="*/ 93 h 125"/>
                  <a:gd name="T16" fmla="*/ 67 w 153"/>
                  <a:gd name="T17" fmla="*/ 88 h 125"/>
                  <a:gd name="T18" fmla="*/ 83 w 153"/>
                  <a:gd name="T19" fmla="*/ 88 h 125"/>
                  <a:gd name="T20" fmla="*/ 89 w 153"/>
                  <a:gd name="T21" fmla="*/ 93 h 125"/>
                  <a:gd name="T22" fmla="*/ 89 w 153"/>
                  <a:gd name="T23" fmla="*/ 125 h 125"/>
                  <a:gd name="T24" fmla="*/ 126 w 153"/>
                  <a:gd name="T25" fmla="*/ 125 h 125"/>
                  <a:gd name="T26" fmla="*/ 130 w 153"/>
                  <a:gd name="T27" fmla="*/ 120 h 125"/>
                  <a:gd name="T28" fmla="*/ 130 w 153"/>
                  <a:gd name="T29" fmla="*/ 63 h 125"/>
                  <a:gd name="T30" fmla="*/ 136 w 153"/>
                  <a:gd name="T31" fmla="*/ 69 h 125"/>
                  <a:gd name="T32" fmla="*/ 153 w 153"/>
                  <a:gd name="T33" fmla="*/ 69 h 125"/>
                  <a:gd name="T34" fmla="*/ 78 w 153"/>
                  <a:gd name="T35" fmla="*/ 0 h 125"/>
                  <a:gd name="T36" fmla="*/ 76 w 153"/>
                  <a:gd name="T37" fmla="*/ 76 h 125"/>
                  <a:gd name="T38" fmla="*/ 60 w 153"/>
                  <a:gd name="T39" fmla="*/ 60 h 125"/>
                  <a:gd name="T40" fmla="*/ 76 w 153"/>
                  <a:gd name="T41" fmla="*/ 43 h 125"/>
                  <a:gd name="T42" fmla="*/ 92 w 153"/>
                  <a:gd name="T43" fmla="*/ 60 h 125"/>
                  <a:gd name="T44" fmla="*/ 76 w 153"/>
                  <a:gd name="T45" fmla="*/ 7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3" h="125">
                    <a:moveTo>
                      <a:pt x="78" y="0"/>
                    </a:move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5" y="78"/>
                      <a:pt x="15" y="69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1" y="121"/>
                      <a:pt x="21" y="121"/>
                      <a:pt x="21" y="121"/>
                    </a:cubicBezTo>
                    <a:cubicBezTo>
                      <a:pt x="21" y="121"/>
                      <a:pt x="21" y="125"/>
                      <a:pt x="24" y="125"/>
                    </a:cubicBezTo>
                    <a:cubicBezTo>
                      <a:pt x="28" y="125"/>
                      <a:pt x="62" y="125"/>
                      <a:pt x="62" y="125"/>
                    </a:cubicBezTo>
                    <a:cubicBezTo>
                      <a:pt x="63" y="93"/>
                      <a:pt x="63" y="93"/>
                      <a:pt x="63" y="93"/>
                    </a:cubicBezTo>
                    <a:cubicBezTo>
                      <a:pt x="63" y="93"/>
                      <a:pt x="62" y="88"/>
                      <a:pt x="67" y="88"/>
                    </a:cubicBezTo>
                    <a:cubicBezTo>
                      <a:pt x="83" y="88"/>
                      <a:pt x="83" y="88"/>
                      <a:pt x="83" y="88"/>
                    </a:cubicBezTo>
                    <a:cubicBezTo>
                      <a:pt x="89" y="88"/>
                      <a:pt x="89" y="93"/>
                      <a:pt x="89" y="93"/>
                    </a:cubicBezTo>
                    <a:cubicBezTo>
                      <a:pt x="89" y="125"/>
                      <a:pt x="89" y="125"/>
                      <a:pt x="89" y="125"/>
                    </a:cubicBezTo>
                    <a:cubicBezTo>
                      <a:pt x="89" y="125"/>
                      <a:pt x="121" y="125"/>
                      <a:pt x="126" y="125"/>
                    </a:cubicBezTo>
                    <a:cubicBezTo>
                      <a:pt x="131" y="125"/>
                      <a:pt x="130" y="120"/>
                      <a:pt x="130" y="120"/>
                    </a:cubicBezTo>
                    <a:cubicBezTo>
                      <a:pt x="130" y="63"/>
                      <a:pt x="130" y="63"/>
                      <a:pt x="130" y="63"/>
                    </a:cubicBezTo>
                    <a:cubicBezTo>
                      <a:pt x="136" y="69"/>
                      <a:pt x="136" y="69"/>
                      <a:pt x="136" y="69"/>
                    </a:cubicBezTo>
                    <a:cubicBezTo>
                      <a:pt x="148" y="77"/>
                      <a:pt x="153" y="69"/>
                      <a:pt x="153" y="69"/>
                    </a:cubicBezTo>
                    <a:lnTo>
                      <a:pt x="78" y="0"/>
                    </a:lnTo>
                    <a:close/>
                    <a:moveTo>
                      <a:pt x="76" y="76"/>
                    </a:moveTo>
                    <a:cubicBezTo>
                      <a:pt x="67" y="76"/>
                      <a:pt x="60" y="69"/>
                      <a:pt x="60" y="60"/>
                    </a:cubicBezTo>
                    <a:cubicBezTo>
                      <a:pt x="60" y="50"/>
                      <a:pt x="67" y="43"/>
                      <a:pt x="76" y="43"/>
                    </a:cubicBezTo>
                    <a:cubicBezTo>
                      <a:pt x="85" y="43"/>
                      <a:pt x="92" y="50"/>
                      <a:pt x="92" y="60"/>
                    </a:cubicBezTo>
                    <a:cubicBezTo>
                      <a:pt x="92" y="69"/>
                      <a:pt x="85" y="76"/>
                      <a:pt x="7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47" name="淘宝店chenying0907出品 6">
                <a:extLst>
                  <a:ext uri="{FF2B5EF4-FFF2-40B4-BE49-F238E27FC236}">
                    <a16:creationId xmlns:a16="http://schemas.microsoft.com/office/drawing/2014/main" id="{F8349CB4-D3D3-45BD-8526-3A24CCF6E3B1}"/>
                  </a:ext>
                </a:extLst>
              </p:cNvPr>
              <p:cNvSpPr/>
              <p:nvPr/>
            </p:nvSpPr>
            <p:spPr bwMode="auto">
              <a:xfrm>
                <a:off x="1949464" y="1366877"/>
                <a:ext cx="49916" cy="102328"/>
              </a:xfrm>
              <a:custGeom>
                <a:avLst/>
                <a:gdLst>
                  <a:gd name="T0" fmla="*/ 20 w 20"/>
                  <a:gd name="T1" fmla="*/ 41 h 41"/>
                  <a:gd name="T2" fmla="*/ 20 w 20"/>
                  <a:gd name="T3" fmla="*/ 0 h 41"/>
                  <a:gd name="T4" fmla="*/ 0 w 20"/>
                  <a:gd name="T5" fmla="*/ 0 h 41"/>
                  <a:gd name="T6" fmla="*/ 0 w 20"/>
                  <a:gd name="T7" fmla="*/ 24 h 41"/>
                  <a:gd name="T8" fmla="*/ 20 w 20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41">
                    <a:moveTo>
                      <a:pt x="20" y="41"/>
                    </a:moveTo>
                    <a:lnTo>
                      <a:pt x="20" y="0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48" name="Oval 7">
                <a:extLst>
                  <a:ext uri="{FF2B5EF4-FFF2-40B4-BE49-F238E27FC236}">
                    <a16:creationId xmlns:a16="http://schemas.microsoft.com/office/drawing/2014/main" id="{415844A6-3567-4AEC-9B02-4B6B2C94E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7255" y="1484179"/>
                <a:ext cx="52412" cy="5490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</p:grpSp>
      </p:grpSp>
      <p:sp>
        <p:nvSpPr>
          <p:cNvPr id="49" name="淘宝店chenying0907出品 3">
            <a:extLst>
              <a:ext uri="{FF2B5EF4-FFF2-40B4-BE49-F238E27FC236}">
                <a16:creationId xmlns:a16="http://schemas.microsoft.com/office/drawing/2014/main" id="{F3038B0F-08CF-4CB1-AE4B-0BE507C65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8534" y="1410396"/>
            <a:ext cx="1210509" cy="40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91401" tIns="45702" rIns="91401" bIns="45702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34EA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输入标题</a:t>
            </a:r>
          </a:p>
        </p:txBody>
      </p:sp>
      <p:sp>
        <p:nvSpPr>
          <p:cNvPr id="50" name="淘宝店chenying0907出品 13">
            <a:extLst>
              <a:ext uri="{FF2B5EF4-FFF2-40B4-BE49-F238E27FC236}">
                <a16:creationId xmlns:a16="http://schemas.microsoft.com/office/drawing/2014/main" id="{63666F8F-4743-41D6-AAC3-86BD218B7A8C}"/>
              </a:ext>
            </a:extLst>
          </p:cNvPr>
          <p:cNvSpPr txBox="1"/>
          <p:nvPr/>
        </p:nvSpPr>
        <p:spPr>
          <a:xfrm>
            <a:off x="7960835" y="1410396"/>
            <a:ext cx="3249789" cy="753087"/>
          </a:xfrm>
          <a:prstGeom prst="rect">
            <a:avLst/>
          </a:prstGeom>
          <a:noFill/>
        </p:spPr>
        <p:txBody>
          <a:bodyPr wrap="square" lIns="87726" tIns="43861" rIns="87726" bIns="43861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51" name="淘宝店chenying0907出品 3">
            <a:extLst>
              <a:ext uri="{FF2B5EF4-FFF2-40B4-BE49-F238E27FC236}">
                <a16:creationId xmlns:a16="http://schemas.microsoft.com/office/drawing/2014/main" id="{9A132D1A-B6D9-4165-AC70-4E1ED36BC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3682" y="2516044"/>
            <a:ext cx="1210509" cy="40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91401" tIns="45702" rIns="91401" bIns="45702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34EA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输入标题</a:t>
            </a:r>
          </a:p>
        </p:txBody>
      </p:sp>
      <p:sp>
        <p:nvSpPr>
          <p:cNvPr id="52" name="淘宝店chenying0907出品 13">
            <a:extLst>
              <a:ext uri="{FF2B5EF4-FFF2-40B4-BE49-F238E27FC236}">
                <a16:creationId xmlns:a16="http://schemas.microsoft.com/office/drawing/2014/main" id="{C6465781-2F2A-4B1F-BA40-E0A8352C5DFF}"/>
              </a:ext>
            </a:extLst>
          </p:cNvPr>
          <p:cNvSpPr txBox="1"/>
          <p:nvPr/>
        </p:nvSpPr>
        <p:spPr>
          <a:xfrm>
            <a:off x="8003682" y="2922266"/>
            <a:ext cx="3249789" cy="753087"/>
          </a:xfrm>
          <a:prstGeom prst="rect">
            <a:avLst/>
          </a:prstGeom>
          <a:noFill/>
        </p:spPr>
        <p:txBody>
          <a:bodyPr wrap="square" lIns="87726" tIns="43861" rIns="87726" bIns="43861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点击此处添加文本内容，如关键词、部分简单介绍等。点击此处添加文本内容，如关键词、部分简单介绍等。</a:t>
            </a: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99991445-3FB8-4F5C-AF4D-440806B9FA31}"/>
              </a:ext>
            </a:extLst>
          </p:cNvPr>
          <p:cNvGrpSpPr/>
          <p:nvPr/>
        </p:nvGrpSpPr>
        <p:grpSpPr>
          <a:xfrm>
            <a:off x="6741620" y="2537662"/>
            <a:ext cx="796939" cy="796935"/>
            <a:chOff x="6398537" y="2537662"/>
            <a:chExt cx="796939" cy="796935"/>
          </a:xfrm>
        </p:grpSpPr>
        <p:sp>
          <p:nvSpPr>
            <p:cNvPr id="37" name="淘宝店chenying0907出品 36">
              <a:extLst>
                <a:ext uri="{FF2B5EF4-FFF2-40B4-BE49-F238E27FC236}">
                  <a16:creationId xmlns:a16="http://schemas.microsoft.com/office/drawing/2014/main" id="{4E327DA2-1A2C-4D95-AE5B-533FE27C36D1}"/>
                </a:ext>
              </a:extLst>
            </p:cNvPr>
            <p:cNvSpPr/>
            <p:nvPr/>
          </p:nvSpPr>
          <p:spPr>
            <a:xfrm>
              <a:off x="6398537" y="2537662"/>
              <a:ext cx="796939" cy="796935"/>
            </a:xfrm>
            <a:prstGeom prst="ellipse">
              <a:avLst/>
            </a:prstGeom>
            <a:solidFill>
              <a:srgbClr val="034EA1"/>
            </a:solidFill>
            <a:ln w="25400" cap="flat" cmpd="sng" algn="ctr">
              <a:noFill/>
              <a:prstDash val="solid"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3" name="淘宝店chenying0907出品 20">
              <a:extLst>
                <a:ext uri="{FF2B5EF4-FFF2-40B4-BE49-F238E27FC236}">
                  <a16:creationId xmlns:a16="http://schemas.microsoft.com/office/drawing/2014/main" id="{958665C6-69EC-4456-8C4F-43F1770EC0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163" y="2801008"/>
              <a:ext cx="397686" cy="270242"/>
            </a:xfrm>
            <a:custGeom>
              <a:avLst/>
              <a:gdLst>
                <a:gd name="T0" fmla="*/ 135 w 157"/>
                <a:gd name="T1" fmla="*/ 46 h 107"/>
                <a:gd name="T2" fmla="*/ 136 w 157"/>
                <a:gd name="T3" fmla="*/ 37 h 107"/>
                <a:gd name="T4" fmla="*/ 99 w 157"/>
                <a:gd name="T5" fmla="*/ 0 h 107"/>
                <a:gd name="T6" fmla="*/ 73 w 157"/>
                <a:gd name="T7" fmla="*/ 18 h 107"/>
                <a:gd name="T8" fmla="*/ 45 w 157"/>
                <a:gd name="T9" fmla="*/ 8 h 107"/>
                <a:gd name="T10" fmla="*/ 19 w 157"/>
                <a:gd name="T11" fmla="*/ 40 h 107"/>
                <a:gd name="T12" fmla="*/ 20 w 157"/>
                <a:gd name="T13" fmla="*/ 47 h 107"/>
                <a:gd name="T14" fmla="*/ 0 w 157"/>
                <a:gd name="T15" fmla="*/ 76 h 107"/>
                <a:gd name="T16" fmla="*/ 31 w 157"/>
                <a:gd name="T17" fmla="*/ 107 h 107"/>
                <a:gd name="T18" fmla="*/ 126 w 157"/>
                <a:gd name="T19" fmla="*/ 107 h 107"/>
                <a:gd name="T20" fmla="*/ 157 w 157"/>
                <a:gd name="T21" fmla="*/ 76 h 107"/>
                <a:gd name="T22" fmla="*/ 135 w 157"/>
                <a:gd name="T23" fmla="*/ 46 h 107"/>
                <a:gd name="T24" fmla="*/ 120 w 157"/>
                <a:gd name="T25" fmla="*/ 100 h 107"/>
                <a:gd name="T26" fmla="*/ 79 w 157"/>
                <a:gd name="T27" fmla="*/ 100 h 107"/>
                <a:gd name="T28" fmla="*/ 103 w 157"/>
                <a:gd name="T29" fmla="*/ 75 h 107"/>
                <a:gd name="T30" fmla="*/ 102 w 157"/>
                <a:gd name="T31" fmla="*/ 72 h 107"/>
                <a:gd name="T32" fmla="*/ 92 w 157"/>
                <a:gd name="T33" fmla="*/ 72 h 107"/>
                <a:gd name="T34" fmla="*/ 92 w 157"/>
                <a:gd name="T35" fmla="*/ 68 h 107"/>
                <a:gd name="T36" fmla="*/ 92 w 157"/>
                <a:gd name="T37" fmla="*/ 37 h 107"/>
                <a:gd name="T38" fmla="*/ 90 w 157"/>
                <a:gd name="T39" fmla="*/ 36 h 107"/>
                <a:gd name="T40" fmla="*/ 64 w 157"/>
                <a:gd name="T41" fmla="*/ 36 h 107"/>
                <a:gd name="T42" fmla="*/ 62 w 157"/>
                <a:gd name="T43" fmla="*/ 38 h 107"/>
                <a:gd name="T44" fmla="*/ 62 w 157"/>
                <a:gd name="T45" fmla="*/ 68 h 107"/>
                <a:gd name="T46" fmla="*/ 62 w 157"/>
                <a:gd name="T47" fmla="*/ 73 h 107"/>
                <a:gd name="T48" fmla="*/ 51 w 157"/>
                <a:gd name="T49" fmla="*/ 73 h 107"/>
                <a:gd name="T50" fmla="*/ 50 w 157"/>
                <a:gd name="T51" fmla="*/ 76 h 107"/>
                <a:gd name="T52" fmla="*/ 75 w 157"/>
                <a:gd name="T53" fmla="*/ 100 h 107"/>
                <a:gd name="T54" fmla="*/ 38 w 157"/>
                <a:gd name="T55" fmla="*/ 100 h 107"/>
                <a:gd name="T56" fmla="*/ 11 w 157"/>
                <a:gd name="T57" fmla="*/ 74 h 107"/>
                <a:gd name="T58" fmla="*/ 29 w 157"/>
                <a:gd name="T59" fmla="*/ 50 h 107"/>
                <a:gd name="T60" fmla="*/ 28 w 157"/>
                <a:gd name="T61" fmla="*/ 44 h 107"/>
                <a:gd name="T62" fmla="*/ 50 w 157"/>
                <a:gd name="T63" fmla="*/ 17 h 107"/>
                <a:gd name="T64" fmla="*/ 74 w 157"/>
                <a:gd name="T65" fmla="*/ 29 h 107"/>
                <a:gd name="T66" fmla="*/ 97 w 157"/>
                <a:gd name="T67" fmla="*/ 11 h 107"/>
                <a:gd name="T68" fmla="*/ 128 w 157"/>
                <a:gd name="T69" fmla="*/ 42 h 107"/>
                <a:gd name="T70" fmla="*/ 127 w 157"/>
                <a:gd name="T71" fmla="*/ 50 h 107"/>
                <a:gd name="T72" fmla="*/ 147 w 157"/>
                <a:gd name="T73" fmla="*/ 74 h 107"/>
                <a:gd name="T74" fmla="*/ 120 w 157"/>
                <a:gd name="T75" fmla="*/ 10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7" h="107">
                  <a:moveTo>
                    <a:pt x="135" y="46"/>
                  </a:moveTo>
                  <a:cubicBezTo>
                    <a:pt x="136" y="43"/>
                    <a:pt x="136" y="40"/>
                    <a:pt x="136" y="37"/>
                  </a:cubicBezTo>
                  <a:cubicBezTo>
                    <a:pt x="136" y="17"/>
                    <a:pt x="120" y="0"/>
                    <a:pt x="99" y="0"/>
                  </a:cubicBezTo>
                  <a:cubicBezTo>
                    <a:pt x="76" y="0"/>
                    <a:pt x="73" y="18"/>
                    <a:pt x="73" y="18"/>
                  </a:cubicBezTo>
                  <a:cubicBezTo>
                    <a:pt x="73" y="18"/>
                    <a:pt x="63" y="6"/>
                    <a:pt x="45" y="8"/>
                  </a:cubicBezTo>
                  <a:cubicBezTo>
                    <a:pt x="30" y="11"/>
                    <a:pt x="19" y="25"/>
                    <a:pt x="19" y="40"/>
                  </a:cubicBezTo>
                  <a:cubicBezTo>
                    <a:pt x="19" y="42"/>
                    <a:pt x="20" y="45"/>
                    <a:pt x="20" y="47"/>
                  </a:cubicBezTo>
                  <a:cubicBezTo>
                    <a:pt x="9" y="51"/>
                    <a:pt x="0" y="63"/>
                    <a:pt x="0" y="76"/>
                  </a:cubicBezTo>
                  <a:cubicBezTo>
                    <a:pt x="0" y="93"/>
                    <a:pt x="14" y="107"/>
                    <a:pt x="31" y="107"/>
                  </a:cubicBezTo>
                  <a:cubicBezTo>
                    <a:pt x="126" y="107"/>
                    <a:pt x="126" y="107"/>
                    <a:pt x="126" y="107"/>
                  </a:cubicBezTo>
                  <a:cubicBezTo>
                    <a:pt x="143" y="107"/>
                    <a:pt x="157" y="93"/>
                    <a:pt x="157" y="76"/>
                  </a:cubicBezTo>
                  <a:cubicBezTo>
                    <a:pt x="157" y="62"/>
                    <a:pt x="148" y="50"/>
                    <a:pt x="135" y="46"/>
                  </a:cubicBezTo>
                  <a:close/>
                  <a:moveTo>
                    <a:pt x="120" y="100"/>
                  </a:moveTo>
                  <a:cubicBezTo>
                    <a:pt x="79" y="100"/>
                    <a:pt x="79" y="100"/>
                    <a:pt x="79" y="100"/>
                  </a:cubicBezTo>
                  <a:cubicBezTo>
                    <a:pt x="82" y="97"/>
                    <a:pt x="103" y="75"/>
                    <a:pt x="103" y="75"/>
                  </a:cubicBezTo>
                  <a:cubicBezTo>
                    <a:pt x="103" y="75"/>
                    <a:pt x="106" y="72"/>
                    <a:pt x="102" y="72"/>
                  </a:cubicBezTo>
                  <a:cubicBezTo>
                    <a:pt x="98" y="72"/>
                    <a:pt x="92" y="72"/>
                    <a:pt x="92" y="72"/>
                  </a:cubicBezTo>
                  <a:cubicBezTo>
                    <a:pt x="92" y="72"/>
                    <a:pt x="92" y="71"/>
                    <a:pt x="92" y="68"/>
                  </a:cubicBezTo>
                  <a:cubicBezTo>
                    <a:pt x="92" y="60"/>
                    <a:pt x="92" y="43"/>
                    <a:pt x="92" y="37"/>
                  </a:cubicBezTo>
                  <a:cubicBezTo>
                    <a:pt x="92" y="37"/>
                    <a:pt x="92" y="36"/>
                    <a:pt x="90" y="36"/>
                  </a:cubicBezTo>
                  <a:cubicBezTo>
                    <a:pt x="88" y="36"/>
                    <a:pt x="67" y="36"/>
                    <a:pt x="64" y="36"/>
                  </a:cubicBezTo>
                  <a:cubicBezTo>
                    <a:pt x="61" y="36"/>
                    <a:pt x="62" y="38"/>
                    <a:pt x="62" y="38"/>
                  </a:cubicBezTo>
                  <a:cubicBezTo>
                    <a:pt x="62" y="44"/>
                    <a:pt x="62" y="60"/>
                    <a:pt x="62" y="68"/>
                  </a:cubicBezTo>
                  <a:cubicBezTo>
                    <a:pt x="62" y="71"/>
                    <a:pt x="62" y="73"/>
                    <a:pt x="62" y="73"/>
                  </a:cubicBezTo>
                  <a:cubicBezTo>
                    <a:pt x="62" y="73"/>
                    <a:pt x="54" y="73"/>
                    <a:pt x="51" y="73"/>
                  </a:cubicBezTo>
                  <a:cubicBezTo>
                    <a:pt x="47" y="73"/>
                    <a:pt x="50" y="76"/>
                    <a:pt x="50" y="76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38" y="100"/>
                    <a:pt x="38" y="100"/>
                    <a:pt x="38" y="100"/>
                  </a:cubicBezTo>
                  <a:cubicBezTo>
                    <a:pt x="23" y="100"/>
                    <a:pt x="11" y="89"/>
                    <a:pt x="11" y="74"/>
                  </a:cubicBezTo>
                  <a:cubicBezTo>
                    <a:pt x="11" y="63"/>
                    <a:pt x="18" y="54"/>
                    <a:pt x="29" y="50"/>
                  </a:cubicBezTo>
                  <a:cubicBezTo>
                    <a:pt x="28" y="48"/>
                    <a:pt x="28" y="46"/>
                    <a:pt x="28" y="44"/>
                  </a:cubicBezTo>
                  <a:cubicBezTo>
                    <a:pt x="28" y="32"/>
                    <a:pt x="37" y="20"/>
                    <a:pt x="50" y="17"/>
                  </a:cubicBezTo>
                  <a:cubicBezTo>
                    <a:pt x="65" y="15"/>
                    <a:pt x="74" y="29"/>
                    <a:pt x="74" y="29"/>
                  </a:cubicBezTo>
                  <a:cubicBezTo>
                    <a:pt x="74" y="29"/>
                    <a:pt x="77" y="11"/>
                    <a:pt x="97" y="11"/>
                  </a:cubicBezTo>
                  <a:cubicBezTo>
                    <a:pt x="115" y="11"/>
                    <a:pt x="128" y="25"/>
                    <a:pt x="128" y="42"/>
                  </a:cubicBezTo>
                  <a:cubicBezTo>
                    <a:pt x="128" y="45"/>
                    <a:pt x="127" y="47"/>
                    <a:pt x="127" y="50"/>
                  </a:cubicBezTo>
                  <a:cubicBezTo>
                    <a:pt x="138" y="53"/>
                    <a:pt x="147" y="63"/>
                    <a:pt x="147" y="74"/>
                  </a:cubicBezTo>
                  <a:cubicBezTo>
                    <a:pt x="147" y="89"/>
                    <a:pt x="135" y="100"/>
                    <a:pt x="120" y="10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121864" tIns="60932" rIns="121864" bIns="6093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ea typeface="宋体" charset="-122"/>
              </a:endParaRPr>
            </a:p>
          </p:txBody>
        </p:sp>
      </p:grpSp>
      <p:sp>
        <p:nvSpPr>
          <p:cNvPr id="54" name="淘宝店chenying0907出品 3">
            <a:extLst>
              <a:ext uri="{FF2B5EF4-FFF2-40B4-BE49-F238E27FC236}">
                <a16:creationId xmlns:a16="http://schemas.microsoft.com/office/drawing/2014/main" id="{9C89EB47-4611-4AFD-A58F-C225FB86D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828" y="3156005"/>
            <a:ext cx="1210509" cy="40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91401" tIns="45702" rIns="91401" bIns="45702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34EA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输入标题</a:t>
            </a:r>
          </a:p>
        </p:txBody>
      </p:sp>
      <p:sp>
        <p:nvSpPr>
          <p:cNvPr id="55" name="淘宝店chenying0907出品 13">
            <a:extLst>
              <a:ext uri="{FF2B5EF4-FFF2-40B4-BE49-F238E27FC236}">
                <a16:creationId xmlns:a16="http://schemas.microsoft.com/office/drawing/2014/main" id="{894FB15D-356F-46AB-8C2E-DC1B1EF85785}"/>
              </a:ext>
            </a:extLst>
          </p:cNvPr>
          <p:cNvSpPr txBox="1"/>
          <p:nvPr/>
        </p:nvSpPr>
        <p:spPr>
          <a:xfrm>
            <a:off x="1258143" y="3547749"/>
            <a:ext cx="3110194" cy="753087"/>
          </a:xfrm>
          <a:prstGeom prst="rect">
            <a:avLst/>
          </a:prstGeom>
          <a:noFill/>
        </p:spPr>
        <p:txBody>
          <a:bodyPr wrap="square" lIns="87726" tIns="43861" rIns="87726" bIns="43861" rtlCol="0">
            <a:spAutoFit/>
          </a:bodyPr>
          <a:lstStyle/>
          <a:p>
            <a:pPr algn="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点击此处添加文本内容，如关键词、部分简单介绍等。点击此处添加文本内容，如关键词、部分简单介绍等。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703E4DB-E5D8-41AC-B576-78C9BCD0F9F8}"/>
              </a:ext>
            </a:extLst>
          </p:cNvPr>
          <p:cNvGrpSpPr/>
          <p:nvPr/>
        </p:nvGrpSpPr>
        <p:grpSpPr>
          <a:xfrm>
            <a:off x="4706779" y="3217422"/>
            <a:ext cx="796939" cy="796935"/>
            <a:chOff x="4363696" y="3217422"/>
            <a:chExt cx="796939" cy="796935"/>
          </a:xfrm>
        </p:grpSpPr>
        <p:sp>
          <p:nvSpPr>
            <p:cNvPr id="31" name="淘宝店chenying0907出品 31">
              <a:extLst>
                <a:ext uri="{FF2B5EF4-FFF2-40B4-BE49-F238E27FC236}">
                  <a16:creationId xmlns:a16="http://schemas.microsoft.com/office/drawing/2014/main" id="{5E582F9D-9840-4A34-BEB9-C3F21133EA4A}"/>
                </a:ext>
              </a:extLst>
            </p:cNvPr>
            <p:cNvSpPr/>
            <p:nvPr/>
          </p:nvSpPr>
          <p:spPr>
            <a:xfrm>
              <a:off x="4363696" y="3217422"/>
              <a:ext cx="796939" cy="796935"/>
            </a:xfrm>
            <a:prstGeom prst="ellipse">
              <a:avLst/>
            </a:prstGeom>
            <a:solidFill>
              <a:srgbClr val="034EA1"/>
            </a:solidFill>
            <a:ln w="25400" cap="flat" cmpd="sng" algn="ctr">
              <a:noFill/>
              <a:prstDash val="solid"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56" name="Group 20">
              <a:extLst>
                <a:ext uri="{FF2B5EF4-FFF2-40B4-BE49-F238E27FC236}">
                  <a16:creationId xmlns:a16="http://schemas.microsoft.com/office/drawing/2014/main" id="{412C27C7-A990-458A-A6B6-CBF8BC6439F2}"/>
                </a:ext>
              </a:extLst>
            </p:cNvPr>
            <p:cNvGrpSpPr/>
            <p:nvPr/>
          </p:nvGrpSpPr>
          <p:grpSpPr>
            <a:xfrm>
              <a:off x="4555980" y="3473077"/>
              <a:ext cx="412371" cy="285624"/>
              <a:chOff x="7416800" y="1122363"/>
              <a:chExt cx="366713" cy="254000"/>
            </a:xfrm>
            <a:solidFill>
              <a:sysClr val="window" lastClr="FFFFFF"/>
            </a:solidFill>
          </p:grpSpPr>
          <p:sp>
            <p:nvSpPr>
              <p:cNvPr id="57" name="淘宝店chenying0907出品 48">
                <a:extLst>
                  <a:ext uri="{FF2B5EF4-FFF2-40B4-BE49-F238E27FC236}">
                    <a16:creationId xmlns:a16="http://schemas.microsoft.com/office/drawing/2014/main" id="{BB16362E-29B5-41A9-A631-7EAB6D98F3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16800" y="1122363"/>
                <a:ext cx="260350" cy="254000"/>
              </a:xfrm>
              <a:custGeom>
                <a:avLst/>
                <a:gdLst>
                  <a:gd name="T0" fmla="*/ 86 w 99"/>
                  <a:gd name="T1" fmla="*/ 59 h 97"/>
                  <a:gd name="T2" fmla="*/ 99 w 99"/>
                  <a:gd name="T3" fmla="*/ 53 h 97"/>
                  <a:gd name="T4" fmla="*/ 99 w 99"/>
                  <a:gd name="T5" fmla="*/ 42 h 97"/>
                  <a:gd name="T6" fmla="*/ 86 w 99"/>
                  <a:gd name="T7" fmla="*/ 37 h 97"/>
                  <a:gd name="T8" fmla="*/ 83 w 99"/>
                  <a:gd name="T9" fmla="*/ 31 h 97"/>
                  <a:gd name="T10" fmla="*/ 89 w 99"/>
                  <a:gd name="T11" fmla="*/ 17 h 97"/>
                  <a:gd name="T12" fmla="*/ 81 w 99"/>
                  <a:gd name="T13" fmla="*/ 10 h 97"/>
                  <a:gd name="T14" fmla="*/ 67 w 99"/>
                  <a:gd name="T15" fmla="*/ 15 h 97"/>
                  <a:gd name="T16" fmla="*/ 61 w 99"/>
                  <a:gd name="T17" fmla="*/ 13 h 97"/>
                  <a:gd name="T18" fmla="*/ 55 w 99"/>
                  <a:gd name="T19" fmla="*/ 0 h 97"/>
                  <a:gd name="T20" fmla="*/ 44 w 99"/>
                  <a:gd name="T21" fmla="*/ 0 h 97"/>
                  <a:gd name="T22" fmla="*/ 39 w 99"/>
                  <a:gd name="T23" fmla="*/ 13 h 97"/>
                  <a:gd name="T24" fmla="*/ 32 w 99"/>
                  <a:gd name="T25" fmla="*/ 15 h 97"/>
                  <a:gd name="T26" fmla="*/ 19 w 99"/>
                  <a:gd name="T27" fmla="*/ 10 h 97"/>
                  <a:gd name="T28" fmla="*/ 11 w 99"/>
                  <a:gd name="T29" fmla="*/ 18 h 97"/>
                  <a:gd name="T30" fmla="*/ 16 w 99"/>
                  <a:gd name="T31" fmla="*/ 31 h 97"/>
                  <a:gd name="T32" fmla="*/ 14 w 99"/>
                  <a:gd name="T33" fmla="*/ 37 h 97"/>
                  <a:gd name="T34" fmla="*/ 0 w 99"/>
                  <a:gd name="T35" fmla="*/ 43 h 97"/>
                  <a:gd name="T36" fmla="*/ 0 w 99"/>
                  <a:gd name="T37" fmla="*/ 54 h 97"/>
                  <a:gd name="T38" fmla="*/ 14 w 99"/>
                  <a:gd name="T39" fmla="*/ 59 h 97"/>
                  <a:gd name="T40" fmla="*/ 16 w 99"/>
                  <a:gd name="T41" fmla="*/ 65 h 97"/>
                  <a:gd name="T42" fmla="*/ 11 w 99"/>
                  <a:gd name="T43" fmla="*/ 79 h 97"/>
                  <a:gd name="T44" fmla="*/ 19 w 99"/>
                  <a:gd name="T45" fmla="*/ 86 h 97"/>
                  <a:gd name="T46" fmla="*/ 33 w 99"/>
                  <a:gd name="T47" fmla="*/ 81 h 97"/>
                  <a:gd name="T48" fmla="*/ 39 w 99"/>
                  <a:gd name="T49" fmla="*/ 83 h 97"/>
                  <a:gd name="T50" fmla="*/ 45 w 99"/>
                  <a:gd name="T51" fmla="*/ 97 h 97"/>
                  <a:gd name="T52" fmla="*/ 56 w 99"/>
                  <a:gd name="T53" fmla="*/ 97 h 97"/>
                  <a:gd name="T54" fmla="*/ 61 w 99"/>
                  <a:gd name="T55" fmla="*/ 83 h 97"/>
                  <a:gd name="T56" fmla="*/ 67 w 99"/>
                  <a:gd name="T57" fmla="*/ 81 h 97"/>
                  <a:gd name="T58" fmla="*/ 81 w 99"/>
                  <a:gd name="T59" fmla="*/ 86 h 97"/>
                  <a:gd name="T60" fmla="*/ 89 w 99"/>
                  <a:gd name="T61" fmla="*/ 78 h 97"/>
                  <a:gd name="T62" fmla="*/ 83 w 99"/>
                  <a:gd name="T63" fmla="*/ 65 h 97"/>
                  <a:gd name="T64" fmla="*/ 86 w 99"/>
                  <a:gd name="T65" fmla="*/ 59 h 97"/>
                  <a:gd name="T66" fmla="*/ 50 w 99"/>
                  <a:gd name="T67" fmla="*/ 64 h 97"/>
                  <a:gd name="T68" fmla="*/ 34 w 99"/>
                  <a:gd name="T69" fmla="*/ 48 h 97"/>
                  <a:gd name="T70" fmla="*/ 50 w 99"/>
                  <a:gd name="T71" fmla="*/ 33 h 97"/>
                  <a:gd name="T72" fmla="*/ 66 w 99"/>
                  <a:gd name="T73" fmla="*/ 48 h 97"/>
                  <a:gd name="T74" fmla="*/ 50 w 99"/>
                  <a:gd name="T75" fmla="*/ 6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9" h="97">
                    <a:moveTo>
                      <a:pt x="86" y="59"/>
                    </a:moveTo>
                    <a:cubicBezTo>
                      <a:pt x="86" y="59"/>
                      <a:pt x="99" y="54"/>
                      <a:pt x="99" y="53"/>
                    </a:cubicBezTo>
                    <a:cubicBezTo>
                      <a:pt x="99" y="42"/>
                      <a:pt x="99" y="42"/>
                      <a:pt x="99" y="42"/>
                    </a:cubicBezTo>
                    <a:cubicBezTo>
                      <a:pt x="99" y="42"/>
                      <a:pt x="86" y="37"/>
                      <a:pt x="86" y="37"/>
                    </a:cubicBezTo>
                    <a:cubicBezTo>
                      <a:pt x="83" y="31"/>
                      <a:pt x="83" y="31"/>
                      <a:pt x="83" y="31"/>
                    </a:cubicBezTo>
                    <a:cubicBezTo>
                      <a:pt x="83" y="31"/>
                      <a:pt x="89" y="18"/>
                      <a:pt x="89" y="17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0" y="9"/>
                      <a:pt x="67" y="15"/>
                      <a:pt x="67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56" y="0"/>
                      <a:pt x="55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39" y="13"/>
                      <a:pt x="39" y="13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19" y="10"/>
                      <a:pt x="19" y="10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0" y="18"/>
                      <a:pt x="16" y="31"/>
                      <a:pt x="16" y="31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37"/>
                      <a:pt x="0" y="42"/>
                      <a:pt x="0" y="43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14" y="59"/>
                      <a:pt x="14" y="59"/>
                    </a:cubicBezTo>
                    <a:cubicBezTo>
                      <a:pt x="16" y="65"/>
                      <a:pt x="16" y="65"/>
                      <a:pt x="16" y="65"/>
                    </a:cubicBezTo>
                    <a:cubicBezTo>
                      <a:pt x="16" y="65"/>
                      <a:pt x="11" y="78"/>
                      <a:pt x="11" y="79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19" y="87"/>
                      <a:pt x="33" y="81"/>
                      <a:pt x="33" y="81"/>
                    </a:cubicBezTo>
                    <a:cubicBezTo>
                      <a:pt x="39" y="83"/>
                      <a:pt x="39" y="83"/>
                      <a:pt x="39" y="83"/>
                    </a:cubicBezTo>
                    <a:cubicBezTo>
                      <a:pt x="39" y="83"/>
                      <a:pt x="44" y="97"/>
                      <a:pt x="45" y="97"/>
                    </a:cubicBezTo>
                    <a:cubicBezTo>
                      <a:pt x="56" y="97"/>
                      <a:pt x="56" y="97"/>
                      <a:pt x="56" y="97"/>
                    </a:cubicBezTo>
                    <a:cubicBezTo>
                      <a:pt x="56" y="97"/>
                      <a:pt x="61" y="83"/>
                      <a:pt x="61" y="83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7" y="81"/>
                      <a:pt x="81" y="86"/>
                      <a:pt x="81" y="86"/>
                    </a:cubicBezTo>
                    <a:cubicBezTo>
                      <a:pt x="89" y="78"/>
                      <a:pt x="89" y="78"/>
                      <a:pt x="89" y="78"/>
                    </a:cubicBezTo>
                    <a:cubicBezTo>
                      <a:pt x="89" y="78"/>
                      <a:pt x="83" y="65"/>
                      <a:pt x="83" y="65"/>
                    </a:cubicBezTo>
                    <a:lnTo>
                      <a:pt x="86" y="59"/>
                    </a:lnTo>
                    <a:close/>
                    <a:moveTo>
                      <a:pt x="50" y="64"/>
                    </a:moveTo>
                    <a:cubicBezTo>
                      <a:pt x="41" y="64"/>
                      <a:pt x="34" y="57"/>
                      <a:pt x="34" y="48"/>
                    </a:cubicBezTo>
                    <a:cubicBezTo>
                      <a:pt x="34" y="39"/>
                      <a:pt x="41" y="33"/>
                      <a:pt x="50" y="33"/>
                    </a:cubicBezTo>
                    <a:cubicBezTo>
                      <a:pt x="59" y="33"/>
                      <a:pt x="66" y="39"/>
                      <a:pt x="66" y="48"/>
                    </a:cubicBezTo>
                    <a:cubicBezTo>
                      <a:pt x="66" y="57"/>
                      <a:pt x="59" y="64"/>
                      <a:pt x="50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58" name="淘宝店chenying0907出品 49">
                <a:extLst>
                  <a:ext uri="{FF2B5EF4-FFF2-40B4-BE49-F238E27FC236}">
                    <a16:creationId xmlns:a16="http://schemas.microsoft.com/office/drawing/2014/main" id="{8CAAD516-9A47-48C3-AD1C-69CFE9545F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61275" y="1247775"/>
                <a:ext cx="122238" cy="123825"/>
              </a:xfrm>
              <a:custGeom>
                <a:avLst/>
                <a:gdLst>
                  <a:gd name="T0" fmla="*/ 41 w 47"/>
                  <a:gd name="T1" fmla="*/ 22 h 47"/>
                  <a:gd name="T2" fmla="*/ 41 w 47"/>
                  <a:gd name="T3" fmla="*/ 19 h 47"/>
                  <a:gd name="T4" fmla="*/ 45 w 47"/>
                  <a:gd name="T5" fmla="*/ 13 h 47"/>
                  <a:gd name="T6" fmla="*/ 42 w 47"/>
                  <a:gd name="T7" fmla="*/ 9 h 47"/>
                  <a:gd name="T8" fmla="*/ 35 w 47"/>
                  <a:gd name="T9" fmla="*/ 10 h 47"/>
                  <a:gd name="T10" fmla="*/ 33 w 47"/>
                  <a:gd name="T11" fmla="*/ 8 h 47"/>
                  <a:gd name="T12" fmla="*/ 32 w 47"/>
                  <a:gd name="T13" fmla="*/ 1 h 47"/>
                  <a:gd name="T14" fmla="*/ 27 w 47"/>
                  <a:gd name="T15" fmla="*/ 0 h 47"/>
                  <a:gd name="T16" fmla="*/ 22 w 47"/>
                  <a:gd name="T17" fmla="*/ 6 h 47"/>
                  <a:gd name="T18" fmla="*/ 19 w 47"/>
                  <a:gd name="T19" fmla="*/ 6 h 47"/>
                  <a:gd name="T20" fmla="*/ 14 w 47"/>
                  <a:gd name="T21" fmla="*/ 2 h 47"/>
                  <a:gd name="T22" fmla="*/ 9 w 47"/>
                  <a:gd name="T23" fmla="*/ 5 h 47"/>
                  <a:gd name="T24" fmla="*/ 10 w 47"/>
                  <a:gd name="T25" fmla="*/ 12 h 47"/>
                  <a:gd name="T26" fmla="*/ 9 w 47"/>
                  <a:gd name="T27" fmla="*/ 14 h 47"/>
                  <a:gd name="T28" fmla="*/ 2 w 47"/>
                  <a:gd name="T29" fmla="*/ 16 h 47"/>
                  <a:gd name="T30" fmla="*/ 0 w 47"/>
                  <a:gd name="T31" fmla="*/ 21 h 47"/>
                  <a:gd name="T32" fmla="*/ 6 w 47"/>
                  <a:gd name="T33" fmla="*/ 25 h 47"/>
                  <a:gd name="T34" fmla="*/ 6 w 47"/>
                  <a:gd name="T35" fmla="*/ 28 h 47"/>
                  <a:gd name="T36" fmla="*/ 2 w 47"/>
                  <a:gd name="T37" fmla="*/ 34 h 47"/>
                  <a:gd name="T38" fmla="*/ 5 w 47"/>
                  <a:gd name="T39" fmla="*/ 38 h 47"/>
                  <a:gd name="T40" fmla="*/ 12 w 47"/>
                  <a:gd name="T41" fmla="*/ 37 h 47"/>
                  <a:gd name="T42" fmla="*/ 14 w 47"/>
                  <a:gd name="T43" fmla="*/ 39 h 47"/>
                  <a:gd name="T44" fmla="*/ 16 w 47"/>
                  <a:gd name="T45" fmla="*/ 46 h 47"/>
                  <a:gd name="T46" fmla="*/ 20 w 47"/>
                  <a:gd name="T47" fmla="*/ 47 h 47"/>
                  <a:gd name="T48" fmla="*/ 25 w 47"/>
                  <a:gd name="T49" fmla="*/ 42 h 47"/>
                  <a:gd name="T50" fmla="*/ 28 w 47"/>
                  <a:gd name="T51" fmla="*/ 41 h 47"/>
                  <a:gd name="T52" fmla="*/ 33 w 47"/>
                  <a:gd name="T53" fmla="*/ 45 h 47"/>
                  <a:gd name="T54" fmla="*/ 38 w 47"/>
                  <a:gd name="T55" fmla="*/ 42 h 47"/>
                  <a:gd name="T56" fmla="*/ 37 w 47"/>
                  <a:gd name="T57" fmla="*/ 35 h 47"/>
                  <a:gd name="T58" fmla="*/ 39 w 47"/>
                  <a:gd name="T59" fmla="*/ 33 h 47"/>
                  <a:gd name="T60" fmla="*/ 45 w 47"/>
                  <a:gd name="T61" fmla="*/ 32 h 47"/>
                  <a:gd name="T62" fmla="*/ 47 w 47"/>
                  <a:gd name="T63" fmla="*/ 27 h 47"/>
                  <a:gd name="T64" fmla="*/ 41 w 47"/>
                  <a:gd name="T65" fmla="*/ 22 h 47"/>
                  <a:gd name="T66" fmla="*/ 31 w 47"/>
                  <a:gd name="T67" fmla="*/ 25 h 47"/>
                  <a:gd name="T68" fmla="*/ 22 w 47"/>
                  <a:gd name="T69" fmla="*/ 31 h 47"/>
                  <a:gd name="T70" fmla="*/ 16 w 47"/>
                  <a:gd name="T71" fmla="*/ 22 h 47"/>
                  <a:gd name="T72" fmla="*/ 25 w 47"/>
                  <a:gd name="T73" fmla="*/ 16 h 47"/>
                  <a:gd name="T74" fmla="*/ 31 w 47"/>
                  <a:gd name="T75" fmla="*/ 2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" h="47">
                    <a:moveTo>
                      <a:pt x="41" y="22"/>
                    </a:move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19"/>
                      <a:pt x="45" y="14"/>
                      <a:pt x="45" y="13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9"/>
                      <a:pt x="35" y="10"/>
                      <a:pt x="35" y="10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8"/>
                      <a:pt x="32" y="1"/>
                      <a:pt x="32" y="1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2" y="6"/>
                      <a:pt x="22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4" y="2"/>
                      <a:pt x="14" y="2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2" y="15"/>
                      <a:pt x="2" y="16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6" y="25"/>
                      <a:pt x="6" y="25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2" y="34"/>
                      <a:pt x="2" y="34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12" y="37"/>
                      <a:pt x="12" y="37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5" y="46"/>
                      <a:pt x="16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1" y="47"/>
                      <a:pt x="25" y="42"/>
                      <a:pt x="25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33" y="45"/>
                      <a:pt x="33" y="45"/>
                    </a:cubicBez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42"/>
                      <a:pt x="37" y="35"/>
                      <a:pt x="37" y="35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3"/>
                      <a:pt x="45" y="32"/>
                      <a:pt x="45" y="32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6"/>
                      <a:pt x="41" y="22"/>
                      <a:pt x="41" y="22"/>
                    </a:cubicBezTo>
                    <a:close/>
                    <a:moveTo>
                      <a:pt x="31" y="25"/>
                    </a:moveTo>
                    <a:cubicBezTo>
                      <a:pt x="30" y="29"/>
                      <a:pt x="26" y="32"/>
                      <a:pt x="22" y="31"/>
                    </a:cubicBezTo>
                    <a:cubicBezTo>
                      <a:pt x="18" y="30"/>
                      <a:pt x="15" y="26"/>
                      <a:pt x="16" y="22"/>
                    </a:cubicBezTo>
                    <a:cubicBezTo>
                      <a:pt x="17" y="18"/>
                      <a:pt x="21" y="15"/>
                      <a:pt x="25" y="16"/>
                    </a:cubicBezTo>
                    <a:cubicBezTo>
                      <a:pt x="29" y="17"/>
                      <a:pt x="32" y="21"/>
                      <a:pt x="31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</p:grpSp>
      </p:grpSp>
      <p:sp>
        <p:nvSpPr>
          <p:cNvPr id="59" name="淘宝店chenying0907出品 3">
            <a:extLst>
              <a:ext uri="{FF2B5EF4-FFF2-40B4-BE49-F238E27FC236}">
                <a16:creationId xmlns:a16="http://schemas.microsoft.com/office/drawing/2014/main" id="{0DE1234A-93E8-4AA1-9429-5FECAB980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3682" y="3836264"/>
            <a:ext cx="1210509" cy="40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91401" tIns="45702" rIns="91401" bIns="45702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34EA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输入标题</a:t>
            </a:r>
          </a:p>
        </p:txBody>
      </p:sp>
      <p:sp>
        <p:nvSpPr>
          <p:cNvPr id="60" name="淘宝店chenying0907出品 13">
            <a:extLst>
              <a:ext uri="{FF2B5EF4-FFF2-40B4-BE49-F238E27FC236}">
                <a16:creationId xmlns:a16="http://schemas.microsoft.com/office/drawing/2014/main" id="{D9B836FD-1640-4718-9AF3-50C9FE133C1E}"/>
              </a:ext>
            </a:extLst>
          </p:cNvPr>
          <p:cNvSpPr txBox="1"/>
          <p:nvPr/>
        </p:nvSpPr>
        <p:spPr>
          <a:xfrm>
            <a:off x="8003682" y="4225560"/>
            <a:ext cx="3249789" cy="753087"/>
          </a:xfrm>
          <a:prstGeom prst="rect">
            <a:avLst/>
          </a:prstGeom>
          <a:noFill/>
        </p:spPr>
        <p:txBody>
          <a:bodyPr wrap="square" lIns="87726" tIns="43861" rIns="87726" bIns="43861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点击此处添加文本内容，如关键词、部分简单介绍等。点击此处添加文本内容，如关键词、部分简单介绍等。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850F301-B581-4A26-AF96-80D8BE155878}"/>
              </a:ext>
            </a:extLst>
          </p:cNvPr>
          <p:cNvGrpSpPr/>
          <p:nvPr/>
        </p:nvGrpSpPr>
        <p:grpSpPr>
          <a:xfrm>
            <a:off x="6741620" y="3847727"/>
            <a:ext cx="796939" cy="796935"/>
            <a:chOff x="6398537" y="3847727"/>
            <a:chExt cx="796939" cy="796935"/>
          </a:xfrm>
        </p:grpSpPr>
        <p:sp>
          <p:nvSpPr>
            <p:cNvPr id="26" name="淘宝店chenying0907出品 26">
              <a:extLst>
                <a:ext uri="{FF2B5EF4-FFF2-40B4-BE49-F238E27FC236}">
                  <a16:creationId xmlns:a16="http://schemas.microsoft.com/office/drawing/2014/main" id="{B4B8537F-FA55-4745-A3EA-EBB8BFA4C81F}"/>
                </a:ext>
              </a:extLst>
            </p:cNvPr>
            <p:cNvSpPr/>
            <p:nvPr/>
          </p:nvSpPr>
          <p:spPr>
            <a:xfrm>
              <a:off x="6398537" y="3847727"/>
              <a:ext cx="796939" cy="796935"/>
            </a:xfrm>
            <a:prstGeom prst="ellipse">
              <a:avLst/>
            </a:prstGeom>
            <a:solidFill>
              <a:srgbClr val="034EA1"/>
            </a:solidFill>
            <a:ln w="25400" cap="flat" cmpd="sng" algn="ctr">
              <a:noFill/>
              <a:prstDash val="solid"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8231E88-A5C7-49FB-A6D5-258686B10660}"/>
                </a:ext>
              </a:extLst>
            </p:cNvPr>
            <p:cNvGrpSpPr/>
            <p:nvPr/>
          </p:nvGrpSpPr>
          <p:grpSpPr>
            <a:xfrm>
              <a:off x="6585953" y="4044447"/>
              <a:ext cx="422107" cy="403494"/>
              <a:chOff x="6600136" y="3998379"/>
              <a:chExt cx="422107" cy="403494"/>
            </a:xfrm>
          </p:grpSpPr>
          <p:sp>
            <p:nvSpPr>
              <p:cNvPr id="62" name="淘宝店chenying0907出品 458">
                <a:extLst>
                  <a:ext uri="{FF2B5EF4-FFF2-40B4-BE49-F238E27FC236}">
                    <a16:creationId xmlns:a16="http://schemas.microsoft.com/office/drawing/2014/main" id="{B647BD12-3DB8-4356-860A-3116BCFA5AE0}"/>
                  </a:ext>
                </a:extLst>
              </p:cNvPr>
              <p:cNvSpPr/>
              <p:nvPr/>
            </p:nvSpPr>
            <p:spPr bwMode="auto">
              <a:xfrm>
                <a:off x="6972590" y="4176912"/>
                <a:ext cx="49653" cy="23214"/>
              </a:xfrm>
              <a:custGeom>
                <a:avLst/>
                <a:gdLst>
                  <a:gd name="T0" fmla="*/ 135 w 175"/>
                  <a:gd name="T1" fmla="*/ 0 h 82"/>
                  <a:gd name="T2" fmla="*/ 175 w 175"/>
                  <a:gd name="T3" fmla="*/ 41 h 82"/>
                  <a:gd name="T4" fmla="*/ 135 w 175"/>
                  <a:gd name="T5" fmla="*/ 82 h 82"/>
                  <a:gd name="T6" fmla="*/ 41 w 175"/>
                  <a:gd name="T7" fmla="*/ 82 h 82"/>
                  <a:gd name="T8" fmla="*/ 0 w 175"/>
                  <a:gd name="T9" fmla="*/ 41 h 82"/>
                  <a:gd name="T10" fmla="*/ 12 w 175"/>
                  <a:gd name="T11" fmla="*/ 12 h 82"/>
                  <a:gd name="T12" fmla="*/ 41 w 175"/>
                  <a:gd name="T13" fmla="*/ 0 h 82"/>
                  <a:gd name="T14" fmla="*/ 135 w 175"/>
                  <a:gd name="T1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5" h="82">
                    <a:moveTo>
                      <a:pt x="135" y="0"/>
                    </a:moveTo>
                    <a:cubicBezTo>
                      <a:pt x="157" y="0"/>
                      <a:pt x="175" y="19"/>
                      <a:pt x="175" y="41"/>
                    </a:cubicBezTo>
                    <a:cubicBezTo>
                      <a:pt x="175" y="64"/>
                      <a:pt x="157" y="82"/>
                      <a:pt x="135" y="82"/>
                    </a:cubicBezTo>
                    <a:cubicBezTo>
                      <a:pt x="41" y="82"/>
                      <a:pt x="41" y="82"/>
                      <a:pt x="41" y="82"/>
                    </a:cubicBezTo>
                    <a:cubicBezTo>
                      <a:pt x="19" y="82"/>
                      <a:pt x="0" y="64"/>
                      <a:pt x="0" y="41"/>
                    </a:cubicBezTo>
                    <a:cubicBezTo>
                      <a:pt x="0" y="30"/>
                      <a:pt x="5" y="20"/>
                      <a:pt x="12" y="12"/>
                    </a:cubicBezTo>
                    <a:cubicBezTo>
                      <a:pt x="20" y="5"/>
                      <a:pt x="30" y="0"/>
                      <a:pt x="41" y="0"/>
                    </a:cubicBezTo>
                    <a:lnTo>
                      <a:pt x="135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274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淘宝店chenying0907出品 459">
                <a:extLst>
                  <a:ext uri="{FF2B5EF4-FFF2-40B4-BE49-F238E27FC236}">
                    <a16:creationId xmlns:a16="http://schemas.microsoft.com/office/drawing/2014/main" id="{D733E8A3-252E-424E-AE64-C368C56530A9}"/>
                  </a:ext>
                </a:extLst>
              </p:cNvPr>
              <p:cNvSpPr/>
              <p:nvPr/>
            </p:nvSpPr>
            <p:spPr bwMode="auto">
              <a:xfrm>
                <a:off x="6928202" y="4057611"/>
                <a:ext cx="43072" cy="44274"/>
              </a:xfrm>
              <a:custGeom>
                <a:avLst/>
                <a:gdLst>
                  <a:gd name="T0" fmla="*/ 136 w 152"/>
                  <a:gd name="T1" fmla="*/ 16 h 156"/>
                  <a:gd name="T2" fmla="*/ 136 w 152"/>
                  <a:gd name="T3" fmla="*/ 74 h 156"/>
                  <a:gd name="T4" fmla="*/ 70 w 152"/>
                  <a:gd name="T5" fmla="*/ 140 h 156"/>
                  <a:gd name="T6" fmla="*/ 12 w 152"/>
                  <a:gd name="T7" fmla="*/ 140 h 156"/>
                  <a:gd name="T8" fmla="*/ 0 w 152"/>
                  <a:gd name="T9" fmla="*/ 111 h 156"/>
                  <a:gd name="T10" fmla="*/ 12 w 152"/>
                  <a:gd name="T11" fmla="*/ 82 h 156"/>
                  <a:gd name="T12" fmla="*/ 78 w 152"/>
                  <a:gd name="T13" fmla="*/ 16 h 156"/>
                  <a:gd name="T14" fmla="*/ 136 w 152"/>
                  <a:gd name="T15" fmla="*/ 1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2" h="156">
                    <a:moveTo>
                      <a:pt x="136" y="16"/>
                    </a:moveTo>
                    <a:cubicBezTo>
                      <a:pt x="152" y="32"/>
                      <a:pt x="152" y="58"/>
                      <a:pt x="136" y="74"/>
                    </a:cubicBezTo>
                    <a:cubicBezTo>
                      <a:pt x="70" y="140"/>
                      <a:pt x="70" y="140"/>
                      <a:pt x="70" y="140"/>
                    </a:cubicBezTo>
                    <a:cubicBezTo>
                      <a:pt x="54" y="156"/>
                      <a:pt x="28" y="156"/>
                      <a:pt x="12" y="140"/>
                    </a:cubicBezTo>
                    <a:cubicBezTo>
                      <a:pt x="4" y="132"/>
                      <a:pt x="0" y="121"/>
                      <a:pt x="0" y="111"/>
                    </a:cubicBezTo>
                    <a:cubicBezTo>
                      <a:pt x="0" y="100"/>
                      <a:pt x="4" y="90"/>
                      <a:pt x="12" y="82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94" y="0"/>
                      <a:pt x="120" y="0"/>
                      <a:pt x="136" y="16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274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淘宝店chenying0907出品 460">
                <a:extLst>
                  <a:ext uri="{FF2B5EF4-FFF2-40B4-BE49-F238E27FC236}">
                    <a16:creationId xmlns:a16="http://schemas.microsoft.com/office/drawing/2014/main" id="{64A5C189-FE40-4F7B-954F-73640DDC6C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1399" y="4056534"/>
                <a:ext cx="291215" cy="268876"/>
              </a:xfrm>
              <a:custGeom>
                <a:avLst/>
                <a:gdLst>
                  <a:gd name="T0" fmla="*/ 1028 w 1028"/>
                  <a:gd name="T1" fmla="*/ 514 h 949"/>
                  <a:gd name="T2" fmla="*/ 787 w 1028"/>
                  <a:gd name="T3" fmla="*/ 949 h 949"/>
                  <a:gd name="T4" fmla="*/ 241 w 1028"/>
                  <a:gd name="T5" fmla="*/ 949 h 949"/>
                  <a:gd name="T6" fmla="*/ 0 w 1028"/>
                  <a:gd name="T7" fmla="*/ 514 h 949"/>
                  <a:gd name="T8" fmla="*/ 514 w 1028"/>
                  <a:gd name="T9" fmla="*/ 0 h 949"/>
                  <a:gd name="T10" fmla="*/ 1028 w 1028"/>
                  <a:gd name="T11" fmla="*/ 514 h 949"/>
                  <a:gd name="T12" fmla="*/ 714 w 1028"/>
                  <a:gd name="T13" fmla="*/ 345 h 949"/>
                  <a:gd name="T14" fmla="*/ 714 w 1028"/>
                  <a:gd name="T15" fmla="*/ 251 h 949"/>
                  <a:gd name="T16" fmla="*/ 632 w 1028"/>
                  <a:gd name="T17" fmla="*/ 187 h 949"/>
                  <a:gd name="T18" fmla="*/ 563 w 1028"/>
                  <a:gd name="T19" fmla="*/ 187 h 949"/>
                  <a:gd name="T20" fmla="*/ 563 w 1028"/>
                  <a:gd name="T21" fmla="*/ 153 h 949"/>
                  <a:gd name="T22" fmla="*/ 466 w 1028"/>
                  <a:gd name="T23" fmla="*/ 153 h 949"/>
                  <a:gd name="T24" fmla="*/ 466 w 1028"/>
                  <a:gd name="T25" fmla="*/ 187 h 949"/>
                  <a:gd name="T26" fmla="*/ 397 w 1028"/>
                  <a:gd name="T27" fmla="*/ 187 h 949"/>
                  <a:gd name="T28" fmla="*/ 316 w 1028"/>
                  <a:gd name="T29" fmla="*/ 251 h 949"/>
                  <a:gd name="T30" fmla="*/ 316 w 1028"/>
                  <a:gd name="T31" fmla="*/ 438 h 949"/>
                  <a:gd name="T32" fmla="*/ 397 w 1028"/>
                  <a:gd name="T33" fmla="*/ 503 h 949"/>
                  <a:gd name="T34" fmla="*/ 466 w 1028"/>
                  <a:gd name="T35" fmla="*/ 503 h 949"/>
                  <a:gd name="T36" fmla="*/ 466 w 1028"/>
                  <a:gd name="T37" fmla="*/ 701 h 949"/>
                  <a:gd name="T38" fmla="*/ 440 w 1028"/>
                  <a:gd name="T39" fmla="*/ 701 h 949"/>
                  <a:gd name="T40" fmla="*/ 389 w 1028"/>
                  <a:gd name="T41" fmla="*/ 661 h 949"/>
                  <a:gd name="T42" fmla="*/ 389 w 1028"/>
                  <a:gd name="T43" fmla="*/ 602 h 949"/>
                  <a:gd name="T44" fmla="*/ 315 w 1028"/>
                  <a:gd name="T45" fmla="*/ 602 h 949"/>
                  <a:gd name="T46" fmla="*/ 315 w 1028"/>
                  <a:gd name="T47" fmla="*/ 696 h 949"/>
                  <a:gd name="T48" fmla="*/ 396 w 1028"/>
                  <a:gd name="T49" fmla="*/ 760 h 949"/>
                  <a:gd name="T50" fmla="*/ 466 w 1028"/>
                  <a:gd name="T51" fmla="*/ 760 h 949"/>
                  <a:gd name="T52" fmla="*/ 466 w 1028"/>
                  <a:gd name="T53" fmla="*/ 796 h 949"/>
                  <a:gd name="T54" fmla="*/ 563 w 1028"/>
                  <a:gd name="T55" fmla="*/ 796 h 949"/>
                  <a:gd name="T56" fmla="*/ 563 w 1028"/>
                  <a:gd name="T57" fmla="*/ 760 h 949"/>
                  <a:gd name="T58" fmla="*/ 632 w 1028"/>
                  <a:gd name="T59" fmla="*/ 760 h 949"/>
                  <a:gd name="T60" fmla="*/ 713 w 1028"/>
                  <a:gd name="T61" fmla="*/ 696 h 949"/>
                  <a:gd name="T62" fmla="*/ 713 w 1028"/>
                  <a:gd name="T63" fmla="*/ 509 h 949"/>
                  <a:gd name="T64" fmla="*/ 632 w 1028"/>
                  <a:gd name="T65" fmla="*/ 444 h 949"/>
                  <a:gd name="T66" fmla="*/ 563 w 1028"/>
                  <a:gd name="T67" fmla="*/ 444 h 949"/>
                  <a:gd name="T68" fmla="*/ 563 w 1028"/>
                  <a:gd name="T69" fmla="*/ 246 h 949"/>
                  <a:gd name="T70" fmla="*/ 588 w 1028"/>
                  <a:gd name="T71" fmla="*/ 246 h 949"/>
                  <a:gd name="T72" fmla="*/ 639 w 1028"/>
                  <a:gd name="T73" fmla="*/ 286 h 949"/>
                  <a:gd name="T74" fmla="*/ 639 w 1028"/>
                  <a:gd name="T75" fmla="*/ 345 h 949"/>
                  <a:gd name="T76" fmla="*/ 714 w 1028"/>
                  <a:gd name="T77" fmla="*/ 345 h 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28" h="949">
                    <a:moveTo>
                      <a:pt x="1028" y="514"/>
                    </a:moveTo>
                    <a:cubicBezTo>
                      <a:pt x="1028" y="697"/>
                      <a:pt x="932" y="858"/>
                      <a:pt x="787" y="949"/>
                    </a:cubicBezTo>
                    <a:cubicBezTo>
                      <a:pt x="241" y="949"/>
                      <a:pt x="241" y="949"/>
                      <a:pt x="241" y="949"/>
                    </a:cubicBezTo>
                    <a:cubicBezTo>
                      <a:pt x="97" y="858"/>
                      <a:pt x="0" y="697"/>
                      <a:pt x="0" y="514"/>
                    </a:cubicBezTo>
                    <a:cubicBezTo>
                      <a:pt x="0" y="230"/>
                      <a:pt x="231" y="0"/>
                      <a:pt x="514" y="0"/>
                    </a:cubicBezTo>
                    <a:cubicBezTo>
                      <a:pt x="798" y="0"/>
                      <a:pt x="1028" y="230"/>
                      <a:pt x="1028" y="514"/>
                    </a:cubicBezTo>
                    <a:close/>
                    <a:moveTo>
                      <a:pt x="714" y="345"/>
                    </a:moveTo>
                    <a:cubicBezTo>
                      <a:pt x="714" y="251"/>
                      <a:pt x="714" y="251"/>
                      <a:pt x="714" y="251"/>
                    </a:cubicBezTo>
                    <a:cubicBezTo>
                      <a:pt x="714" y="216"/>
                      <a:pt x="677" y="187"/>
                      <a:pt x="632" y="187"/>
                    </a:cubicBezTo>
                    <a:cubicBezTo>
                      <a:pt x="563" y="187"/>
                      <a:pt x="563" y="187"/>
                      <a:pt x="563" y="187"/>
                    </a:cubicBezTo>
                    <a:cubicBezTo>
                      <a:pt x="563" y="153"/>
                      <a:pt x="563" y="153"/>
                      <a:pt x="563" y="153"/>
                    </a:cubicBezTo>
                    <a:cubicBezTo>
                      <a:pt x="466" y="153"/>
                      <a:pt x="466" y="153"/>
                      <a:pt x="466" y="153"/>
                    </a:cubicBezTo>
                    <a:cubicBezTo>
                      <a:pt x="466" y="187"/>
                      <a:pt x="466" y="187"/>
                      <a:pt x="466" y="187"/>
                    </a:cubicBezTo>
                    <a:cubicBezTo>
                      <a:pt x="397" y="187"/>
                      <a:pt x="397" y="187"/>
                      <a:pt x="397" y="187"/>
                    </a:cubicBezTo>
                    <a:cubicBezTo>
                      <a:pt x="352" y="187"/>
                      <a:pt x="316" y="216"/>
                      <a:pt x="316" y="251"/>
                    </a:cubicBezTo>
                    <a:cubicBezTo>
                      <a:pt x="316" y="438"/>
                      <a:pt x="316" y="438"/>
                      <a:pt x="316" y="438"/>
                    </a:cubicBezTo>
                    <a:cubicBezTo>
                      <a:pt x="316" y="474"/>
                      <a:pt x="352" y="503"/>
                      <a:pt x="397" y="503"/>
                    </a:cubicBezTo>
                    <a:cubicBezTo>
                      <a:pt x="466" y="503"/>
                      <a:pt x="466" y="503"/>
                      <a:pt x="466" y="503"/>
                    </a:cubicBezTo>
                    <a:cubicBezTo>
                      <a:pt x="466" y="701"/>
                      <a:pt x="466" y="701"/>
                      <a:pt x="466" y="701"/>
                    </a:cubicBezTo>
                    <a:cubicBezTo>
                      <a:pt x="440" y="701"/>
                      <a:pt x="440" y="701"/>
                      <a:pt x="440" y="701"/>
                    </a:cubicBezTo>
                    <a:cubicBezTo>
                      <a:pt x="412" y="701"/>
                      <a:pt x="389" y="683"/>
                      <a:pt x="389" y="661"/>
                    </a:cubicBezTo>
                    <a:cubicBezTo>
                      <a:pt x="389" y="602"/>
                      <a:pt x="389" y="602"/>
                      <a:pt x="389" y="602"/>
                    </a:cubicBezTo>
                    <a:cubicBezTo>
                      <a:pt x="315" y="602"/>
                      <a:pt x="315" y="602"/>
                      <a:pt x="315" y="602"/>
                    </a:cubicBezTo>
                    <a:cubicBezTo>
                      <a:pt x="315" y="696"/>
                      <a:pt x="315" y="696"/>
                      <a:pt x="315" y="696"/>
                    </a:cubicBezTo>
                    <a:cubicBezTo>
                      <a:pt x="315" y="731"/>
                      <a:pt x="351" y="760"/>
                      <a:pt x="396" y="760"/>
                    </a:cubicBezTo>
                    <a:cubicBezTo>
                      <a:pt x="466" y="760"/>
                      <a:pt x="466" y="760"/>
                      <a:pt x="466" y="760"/>
                    </a:cubicBezTo>
                    <a:cubicBezTo>
                      <a:pt x="466" y="796"/>
                      <a:pt x="466" y="796"/>
                      <a:pt x="466" y="796"/>
                    </a:cubicBezTo>
                    <a:cubicBezTo>
                      <a:pt x="563" y="796"/>
                      <a:pt x="563" y="796"/>
                      <a:pt x="563" y="796"/>
                    </a:cubicBezTo>
                    <a:cubicBezTo>
                      <a:pt x="563" y="760"/>
                      <a:pt x="563" y="760"/>
                      <a:pt x="563" y="760"/>
                    </a:cubicBezTo>
                    <a:cubicBezTo>
                      <a:pt x="632" y="760"/>
                      <a:pt x="632" y="760"/>
                      <a:pt x="632" y="760"/>
                    </a:cubicBezTo>
                    <a:cubicBezTo>
                      <a:pt x="677" y="760"/>
                      <a:pt x="713" y="731"/>
                      <a:pt x="713" y="696"/>
                    </a:cubicBezTo>
                    <a:cubicBezTo>
                      <a:pt x="713" y="509"/>
                      <a:pt x="713" y="509"/>
                      <a:pt x="713" y="509"/>
                    </a:cubicBezTo>
                    <a:cubicBezTo>
                      <a:pt x="713" y="473"/>
                      <a:pt x="677" y="444"/>
                      <a:pt x="632" y="444"/>
                    </a:cubicBezTo>
                    <a:cubicBezTo>
                      <a:pt x="563" y="444"/>
                      <a:pt x="563" y="444"/>
                      <a:pt x="563" y="444"/>
                    </a:cubicBezTo>
                    <a:cubicBezTo>
                      <a:pt x="563" y="246"/>
                      <a:pt x="563" y="246"/>
                      <a:pt x="563" y="246"/>
                    </a:cubicBezTo>
                    <a:cubicBezTo>
                      <a:pt x="588" y="246"/>
                      <a:pt x="588" y="246"/>
                      <a:pt x="588" y="246"/>
                    </a:cubicBezTo>
                    <a:cubicBezTo>
                      <a:pt x="617" y="246"/>
                      <a:pt x="639" y="264"/>
                      <a:pt x="639" y="286"/>
                    </a:cubicBezTo>
                    <a:cubicBezTo>
                      <a:pt x="639" y="345"/>
                      <a:pt x="639" y="345"/>
                      <a:pt x="639" y="345"/>
                    </a:cubicBezTo>
                    <a:lnTo>
                      <a:pt x="714" y="345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274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淘宝店chenying0907出品 461">
                <a:extLst>
                  <a:ext uri="{FF2B5EF4-FFF2-40B4-BE49-F238E27FC236}">
                    <a16:creationId xmlns:a16="http://schemas.microsoft.com/office/drawing/2014/main" id="{B3D91031-D708-4155-B3A4-5851402F3AEC}"/>
                  </a:ext>
                </a:extLst>
              </p:cNvPr>
              <p:cNvSpPr/>
              <p:nvPr/>
            </p:nvSpPr>
            <p:spPr bwMode="auto">
              <a:xfrm>
                <a:off x="6742872" y="4337615"/>
                <a:ext cx="137711" cy="15795"/>
              </a:xfrm>
              <a:custGeom>
                <a:avLst/>
                <a:gdLst>
                  <a:gd name="T0" fmla="*/ 436 w 486"/>
                  <a:gd name="T1" fmla="*/ 0 h 56"/>
                  <a:gd name="T2" fmla="*/ 486 w 486"/>
                  <a:gd name="T3" fmla="*/ 28 h 56"/>
                  <a:gd name="T4" fmla="*/ 436 w 486"/>
                  <a:gd name="T5" fmla="*/ 56 h 56"/>
                  <a:gd name="T6" fmla="*/ 51 w 486"/>
                  <a:gd name="T7" fmla="*/ 56 h 56"/>
                  <a:gd name="T8" fmla="*/ 0 w 486"/>
                  <a:gd name="T9" fmla="*/ 28 h 56"/>
                  <a:gd name="T10" fmla="*/ 15 w 486"/>
                  <a:gd name="T11" fmla="*/ 8 h 56"/>
                  <a:gd name="T12" fmla="*/ 51 w 486"/>
                  <a:gd name="T13" fmla="*/ 0 h 56"/>
                  <a:gd name="T14" fmla="*/ 436 w 486"/>
                  <a:gd name="T15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6" h="56">
                    <a:moveTo>
                      <a:pt x="436" y="0"/>
                    </a:moveTo>
                    <a:cubicBezTo>
                      <a:pt x="464" y="0"/>
                      <a:pt x="486" y="13"/>
                      <a:pt x="486" y="28"/>
                    </a:cubicBezTo>
                    <a:cubicBezTo>
                      <a:pt x="486" y="44"/>
                      <a:pt x="464" y="56"/>
                      <a:pt x="436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23" y="56"/>
                      <a:pt x="0" y="44"/>
                      <a:pt x="0" y="28"/>
                    </a:cubicBezTo>
                    <a:cubicBezTo>
                      <a:pt x="0" y="20"/>
                      <a:pt x="6" y="13"/>
                      <a:pt x="15" y="8"/>
                    </a:cubicBezTo>
                    <a:cubicBezTo>
                      <a:pt x="24" y="3"/>
                      <a:pt x="37" y="0"/>
                      <a:pt x="51" y="0"/>
                    </a:cubicBezTo>
                    <a:lnTo>
                      <a:pt x="436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274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淘宝店chenying0907出品 462">
                <a:extLst>
                  <a:ext uri="{FF2B5EF4-FFF2-40B4-BE49-F238E27FC236}">
                    <a16:creationId xmlns:a16="http://schemas.microsoft.com/office/drawing/2014/main" id="{CB89CD4B-AD68-4095-BBA6-6384568ACD40}"/>
                  </a:ext>
                </a:extLst>
              </p:cNvPr>
              <p:cNvSpPr/>
              <p:nvPr/>
            </p:nvSpPr>
            <p:spPr bwMode="auto">
              <a:xfrm>
                <a:off x="6756512" y="4361906"/>
                <a:ext cx="110791" cy="15915"/>
              </a:xfrm>
              <a:custGeom>
                <a:avLst/>
                <a:gdLst>
                  <a:gd name="T0" fmla="*/ 341 w 391"/>
                  <a:gd name="T1" fmla="*/ 0 h 56"/>
                  <a:gd name="T2" fmla="*/ 391 w 391"/>
                  <a:gd name="T3" fmla="*/ 28 h 56"/>
                  <a:gd name="T4" fmla="*/ 341 w 391"/>
                  <a:gd name="T5" fmla="*/ 56 h 56"/>
                  <a:gd name="T6" fmla="*/ 50 w 391"/>
                  <a:gd name="T7" fmla="*/ 56 h 56"/>
                  <a:gd name="T8" fmla="*/ 0 w 391"/>
                  <a:gd name="T9" fmla="*/ 28 h 56"/>
                  <a:gd name="T10" fmla="*/ 14 w 391"/>
                  <a:gd name="T11" fmla="*/ 8 h 56"/>
                  <a:gd name="T12" fmla="*/ 50 w 391"/>
                  <a:gd name="T13" fmla="*/ 0 h 56"/>
                  <a:gd name="T14" fmla="*/ 341 w 391"/>
                  <a:gd name="T15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1" h="56">
                    <a:moveTo>
                      <a:pt x="341" y="0"/>
                    </a:moveTo>
                    <a:cubicBezTo>
                      <a:pt x="369" y="0"/>
                      <a:pt x="391" y="12"/>
                      <a:pt x="391" y="28"/>
                    </a:cubicBezTo>
                    <a:cubicBezTo>
                      <a:pt x="391" y="43"/>
                      <a:pt x="369" y="56"/>
                      <a:pt x="341" y="56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22" y="56"/>
                      <a:pt x="0" y="43"/>
                      <a:pt x="0" y="28"/>
                    </a:cubicBezTo>
                    <a:cubicBezTo>
                      <a:pt x="0" y="20"/>
                      <a:pt x="5" y="13"/>
                      <a:pt x="14" y="8"/>
                    </a:cubicBezTo>
                    <a:cubicBezTo>
                      <a:pt x="24" y="3"/>
                      <a:pt x="36" y="0"/>
                      <a:pt x="50" y="0"/>
                    </a:cubicBezTo>
                    <a:lnTo>
                      <a:pt x="341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274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淘宝店chenying0907出品 463">
                <a:extLst>
                  <a:ext uri="{FF2B5EF4-FFF2-40B4-BE49-F238E27FC236}">
                    <a16:creationId xmlns:a16="http://schemas.microsoft.com/office/drawing/2014/main" id="{DBAEDD11-9ED8-41F3-9477-BEF60C441DC3}"/>
                  </a:ext>
                </a:extLst>
              </p:cNvPr>
              <p:cNvSpPr/>
              <p:nvPr/>
            </p:nvSpPr>
            <p:spPr bwMode="auto">
              <a:xfrm>
                <a:off x="6770630" y="4385958"/>
                <a:ext cx="82196" cy="15915"/>
              </a:xfrm>
              <a:custGeom>
                <a:avLst/>
                <a:gdLst>
                  <a:gd name="T0" fmla="*/ 240 w 290"/>
                  <a:gd name="T1" fmla="*/ 0 h 56"/>
                  <a:gd name="T2" fmla="*/ 290 w 290"/>
                  <a:gd name="T3" fmla="*/ 28 h 56"/>
                  <a:gd name="T4" fmla="*/ 240 w 290"/>
                  <a:gd name="T5" fmla="*/ 56 h 56"/>
                  <a:gd name="T6" fmla="*/ 50 w 290"/>
                  <a:gd name="T7" fmla="*/ 56 h 56"/>
                  <a:gd name="T8" fmla="*/ 0 w 290"/>
                  <a:gd name="T9" fmla="*/ 28 h 56"/>
                  <a:gd name="T10" fmla="*/ 15 w 290"/>
                  <a:gd name="T11" fmla="*/ 8 h 56"/>
                  <a:gd name="T12" fmla="*/ 50 w 290"/>
                  <a:gd name="T13" fmla="*/ 0 h 56"/>
                  <a:gd name="T14" fmla="*/ 240 w 290"/>
                  <a:gd name="T15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0" h="56">
                    <a:moveTo>
                      <a:pt x="240" y="0"/>
                    </a:moveTo>
                    <a:cubicBezTo>
                      <a:pt x="268" y="0"/>
                      <a:pt x="290" y="12"/>
                      <a:pt x="290" y="28"/>
                    </a:cubicBezTo>
                    <a:cubicBezTo>
                      <a:pt x="290" y="43"/>
                      <a:pt x="268" y="56"/>
                      <a:pt x="240" y="56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23" y="56"/>
                      <a:pt x="0" y="43"/>
                      <a:pt x="0" y="28"/>
                    </a:cubicBezTo>
                    <a:cubicBezTo>
                      <a:pt x="0" y="20"/>
                      <a:pt x="6" y="13"/>
                      <a:pt x="15" y="8"/>
                    </a:cubicBezTo>
                    <a:cubicBezTo>
                      <a:pt x="24" y="3"/>
                      <a:pt x="37" y="0"/>
                      <a:pt x="50" y="0"/>
                    </a:cubicBezTo>
                    <a:lnTo>
                      <a:pt x="240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274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淘宝店chenying0907出品 464">
                <a:extLst>
                  <a:ext uri="{FF2B5EF4-FFF2-40B4-BE49-F238E27FC236}">
                    <a16:creationId xmlns:a16="http://schemas.microsoft.com/office/drawing/2014/main" id="{44E40430-DB9C-4F3B-8213-AA3F1BBCB53F}"/>
                  </a:ext>
                </a:extLst>
              </p:cNvPr>
              <p:cNvSpPr/>
              <p:nvPr/>
            </p:nvSpPr>
            <p:spPr bwMode="auto">
              <a:xfrm>
                <a:off x="6825667" y="4199049"/>
                <a:ext cx="21536" cy="56121"/>
              </a:xfrm>
              <a:custGeom>
                <a:avLst/>
                <a:gdLst>
                  <a:gd name="T0" fmla="*/ 76 w 76"/>
                  <a:gd name="T1" fmla="*/ 41 h 198"/>
                  <a:gd name="T2" fmla="*/ 76 w 76"/>
                  <a:gd name="T3" fmla="*/ 158 h 198"/>
                  <a:gd name="T4" fmla="*/ 25 w 76"/>
                  <a:gd name="T5" fmla="*/ 198 h 198"/>
                  <a:gd name="T6" fmla="*/ 0 w 76"/>
                  <a:gd name="T7" fmla="*/ 198 h 198"/>
                  <a:gd name="T8" fmla="*/ 0 w 76"/>
                  <a:gd name="T9" fmla="*/ 0 h 198"/>
                  <a:gd name="T10" fmla="*/ 25 w 76"/>
                  <a:gd name="T11" fmla="*/ 0 h 198"/>
                  <a:gd name="T12" fmla="*/ 76 w 76"/>
                  <a:gd name="T13" fmla="*/ 41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198">
                    <a:moveTo>
                      <a:pt x="76" y="41"/>
                    </a:moveTo>
                    <a:cubicBezTo>
                      <a:pt x="76" y="158"/>
                      <a:pt x="76" y="158"/>
                      <a:pt x="76" y="158"/>
                    </a:cubicBezTo>
                    <a:cubicBezTo>
                      <a:pt x="76" y="180"/>
                      <a:pt x="53" y="198"/>
                      <a:pt x="25" y="198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53" y="0"/>
                      <a:pt x="76" y="18"/>
                      <a:pt x="76" y="41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274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淘宝店chenying0907出品 465">
                <a:extLst>
                  <a:ext uri="{FF2B5EF4-FFF2-40B4-BE49-F238E27FC236}">
                    <a16:creationId xmlns:a16="http://schemas.microsoft.com/office/drawing/2014/main" id="{E24DE855-EAF0-463F-BDE0-61EB6BFB3E6C}"/>
                  </a:ext>
                </a:extLst>
              </p:cNvPr>
              <p:cNvSpPr/>
              <p:nvPr/>
            </p:nvSpPr>
            <p:spPr bwMode="auto">
              <a:xfrm>
                <a:off x="6800182" y="3998379"/>
                <a:ext cx="23211" cy="49659"/>
              </a:xfrm>
              <a:custGeom>
                <a:avLst/>
                <a:gdLst>
                  <a:gd name="T0" fmla="*/ 82 w 82"/>
                  <a:gd name="T1" fmla="*/ 41 h 175"/>
                  <a:gd name="T2" fmla="*/ 82 w 82"/>
                  <a:gd name="T3" fmla="*/ 134 h 175"/>
                  <a:gd name="T4" fmla="*/ 41 w 82"/>
                  <a:gd name="T5" fmla="*/ 175 h 175"/>
                  <a:gd name="T6" fmla="*/ 12 w 82"/>
                  <a:gd name="T7" fmla="*/ 163 h 175"/>
                  <a:gd name="T8" fmla="*/ 0 w 82"/>
                  <a:gd name="T9" fmla="*/ 134 h 175"/>
                  <a:gd name="T10" fmla="*/ 0 w 82"/>
                  <a:gd name="T11" fmla="*/ 41 h 175"/>
                  <a:gd name="T12" fmla="*/ 41 w 82"/>
                  <a:gd name="T13" fmla="*/ 0 h 175"/>
                  <a:gd name="T14" fmla="*/ 82 w 82"/>
                  <a:gd name="T15" fmla="*/ 41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2" h="175">
                    <a:moveTo>
                      <a:pt x="82" y="41"/>
                    </a:moveTo>
                    <a:cubicBezTo>
                      <a:pt x="82" y="134"/>
                      <a:pt x="82" y="134"/>
                      <a:pt x="82" y="134"/>
                    </a:cubicBezTo>
                    <a:cubicBezTo>
                      <a:pt x="82" y="157"/>
                      <a:pt x="64" y="175"/>
                      <a:pt x="41" y="175"/>
                    </a:cubicBezTo>
                    <a:cubicBezTo>
                      <a:pt x="30" y="175"/>
                      <a:pt x="20" y="171"/>
                      <a:pt x="12" y="163"/>
                    </a:cubicBezTo>
                    <a:cubicBezTo>
                      <a:pt x="5" y="156"/>
                      <a:pt x="0" y="146"/>
                      <a:pt x="0" y="134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19"/>
                      <a:pt x="19" y="0"/>
                      <a:pt x="41" y="0"/>
                    </a:cubicBezTo>
                    <a:cubicBezTo>
                      <a:pt x="64" y="0"/>
                      <a:pt x="82" y="19"/>
                      <a:pt x="82" y="41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274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淘宝店chenying0907出品 466">
                <a:extLst>
                  <a:ext uri="{FF2B5EF4-FFF2-40B4-BE49-F238E27FC236}">
                    <a16:creationId xmlns:a16="http://schemas.microsoft.com/office/drawing/2014/main" id="{F4B2B14D-23C0-435B-BDBA-5A0E808129C6}"/>
                  </a:ext>
                </a:extLst>
              </p:cNvPr>
              <p:cNvSpPr/>
              <p:nvPr/>
            </p:nvSpPr>
            <p:spPr bwMode="auto">
              <a:xfrm>
                <a:off x="6776612" y="4126176"/>
                <a:ext cx="21536" cy="56121"/>
              </a:xfrm>
              <a:custGeom>
                <a:avLst/>
                <a:gdLst>
                  <a:gd name="T0" fmla="*/ 76 w 76"/>
                  <a:gd name="T1" fmla="*/ 0 h 198"/>
                  <a:gd name="T2" fmla="*/ 76 w 76"/>
                  <a:gd name="T3" fmla="*/ 198 h 198"/>
                  <a:gd name="T4" fmla="*/ 51 w 76"/>
                  <a:gd name="T5" fmla="*/ 198 h 198"/>
                  <a:gd name="T6" fmla="*/ 0 w 76"/>
                  <a:gd name="T7" fmla="*/ 157 h 198"/>
                  <a:gd name="T8" fmla="*/ 0 w 76"/>
                  <a:gd name="T9" fmla="*/ 40 h 198"/>
                  <a:gd name="T10" fmla="*/ 51 w 76"/>
                  <a:gd name="T11" fmla="*/ 0 h 198"/>
                  <a:gd name="T12" fmla="*/ 76 w 76"/>
                  <a:gd name="T13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198">
                    <a:moveTo>
                      <a:pt x="76" y="0"/>
                    </a:moveTo>
                    <a:cubicBezTo>
                      <a:pt x="76" y="198"/>
                      <a:pt x="76" y="198"/>
                      <a:pt x="76" y="198"/>
                    </a:cubicBezTo>
                    <a:cubicBezTo>
                      <a:pt x="51" y="198"/>
                      <a:pt x="51" y="198"/>
                      <a:pt x="51" y="198"/>
                    </a:cubicBezTo>
                    <a:cubicBezTo>
                      <a:pt x="23" y="198"/>
                      <a:pt x="0" y="180"/>
                      <a:pt x="0" y="157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23" y="0"/>
                      <a:pt x="51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274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淘宝店chenying0907出品 467">
                <a:extLst>
                  <a:ext uri="{FF2B5EF4-FFF2-40B4-BE49-F238E27FC236}">
                    <a16:creationId xmlns:a16="http://schemas.microsoft.com/office/drawing/2014/main" id="{88014E67-3C8B-40D4-BA36-E8F01F0FC822}"/>
                  </a:ext>
                </a:extLst>
              </p:cNvPr>
              <p:cNvSpPr/>
              <p:nvPr/>
            </p:nvSpPr>
            <p:spPr bwMode="auto">
              <a:xfrm>
                <a:off x="6649669" y="4057611"/>
                <a:ext cx="43072" cy="44274"/>
              </a:xfrm>
              <a:custGeom>
                <a:avLst/>
                <a:gdLst>
                  <a:gd name="T0" fmla="*/ 140 w 152"/>
                  <a:gd name="T1" fmla="*/ 82 h 156"/>
                  <a:gd name="T2" fmla="*/ 152 w 152"/>
                  <a:gd name="T3" fmla="*/ 111 h 156"/>
                  <a:gd name="T4" fmla="*/ 140 w 152"/>
                  <a:gd name="T5" fmla="*/ 140 h 156"/>
                  <a:gd name="T6" fmla="*/ 82 w 152"/>
                  <a:gd name="T7" fmla="*/ 140 h 156"/>
                  <a:gd name="T8" fmla="*/ 16 w 152"/>
                  <a:gd name="T9" fmla="*/ 74 h 156"/>
                  <a:gd name="T10" fmla="*/ 16 w 152"/>
                  <a:gd name="T11" fmla="*/ 16 h 156"/>
                  <a:gd name="T12" fmla="*/ 74 w 152"/>
                  <a:gd name="T13" fmla="*/ 16 h 156"/>
                  <a:gd name="T14" fmla="*/ 140 w 152"/>
                  <a:gd name="T15" fmla="*/ 8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2" h="156">
                    <a:moveTo>
                      <a:pt x="140" y="82"/>
                    </a:moveTo>
                    <a:cubicBezTo>
                      <a:pt x="148" y="90"/>
                      <a:pt x="152" y="100"/>
                      <a:pt x="152" y="111"/>
                    </a:cubicBezTo>
                    <a:cubicBezTo>
                      <a:pt x="152" y="121"/>
                      <a:pt x="148" y="132"/>
                      <a:pt x="140" y="140"/>
                    </a:cubicBezTo>
                    <a:cubicBezTo>
                      <a:pt x="124" y="156"/>
                      <a:pt x="98" y="156"/>
                      <a:pt x="82" y="140"/>
                    </a:cubicBezTo>
                    <a:cubicBezTo>
                      <a:pt x="16" y="74"/>
                      <a:pt x="16" y="74"/>
                      <a:pt x="16" y="74"/>
                    </a:cubicBezTo>
                    <a:cubicBezTo>
                      <a:pt x="0" y="58"/>
                      <a:pt x="0" y="32"/>
                      <a:pt x="16" y="16"/>
                    </a:cubicBezTo>
                    <a:cubicBezTo>
                      <a:pt x="32" y="0"/>
                      <a:pt x="58" y="0"/>
                      <a:pt x="74" y="16"/>
                    </a:cubicBezTo>
                    <a:lnTo>
                      <a:pt x="140" y="82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274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淘宝店chenying0907出品 468">
                <a:extLst>
                  <a:ext uri="{FF2B5EF4-FFF2-40B4-BE49-F238E27FC236}">
                    <a16:creationId xmlns:a16="http://schemas.microsoft.com/office/drawing/2014/main" id="{57551EF1-FF22-45A0-8167-502FB6663354}"/>
                  </a:ext>
                </a:extLst>
              </p:cNvPr>
              <p:cNvSpPr/>
              <p:nvPr/>
            </p:nvSpPr>
            <p:spPr bwMode="auto">
              <a:xfrm>
                <a:off x="6600136" y="4176912"/>
                <a:ext cx="49533" cy="23214"/>
              </a:xfrm>
              <a:custGeom>
                <a:avLst/>
                <a:gdLst>
                  <a:gd name="T0" fmla="*/ 134 w 175"/>
                  <a:gd name="T1" fmla="*/ 0 h 82"/>
                  <a:gd name="T2" fmla="*/ 175 w 175"/>
                  <a:gd name="T3" fmla="*/ 41 h 82"/>
                  <a:gd name="T4" fmla="*/ 134 w 175"/>
                  <a:gd name="T5" fmla="*/ 82 h 82"/>
                  <a:gd name="T6" fmla="*/ 41 w 175"/>
                  <a:gd name="T7" fmla="*/ 82 h 82"/>
                  <a:gd name="T8" fmla="*/ 0 w 175"/>
                  <a:gd name="T9" fmla="*/ 41 h 82"/>
                  <a:gd name="T10" fmla="*/ 12 w 175"/>
                  <a:gd name="T11" fmla="*/ 12 h 82"/>
                  <a:gd name="T12" fmla="*/ 41 w 175"/>
                  <a:gd name="T13" fmla="*/ 0 h 82"/>
                  <a:gd name="T14" fmla="*/ 134 w 175"/>
                  <a:gd name="T1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5" h="82">
                    <a:moveTo>
                      <a:pt x="134" y="0"/>
                    </a:moveTo>
                    <a:cubicBezTo>
                      <a:pt x="156" y="0"/>
                      <a:pt x="175" y="19"/>
                      <a:pt x="175" y="41"/>
                    </a:cubicBezTo>
                    <a:cubicBezTo>
                      <a:pt x="175" y="64"/>
                      <a:pt x="156" y="82"/>
                      <a:pt x="134" y="82"/>
                    </a:cubicBezTo>
                    <a:cubicBezTo>
                      <a:pt x="41" y="82"/>
                      <a:pt x="41" y="82"/>
                      <a:pt x="41" y="82"/>
                    </a:cubicBezTo>
                    <a:cubicBezTo>
                      <a:pt x="18" y="82"/>
                      <a:pt x="0" y="64"/>
                      <a:pt x="0" y="41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19" y="5"/>
                      <a:pt x="29" y="0"/>
                      <a:pt x="41" y="0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274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73" name="淘宝店chenying0907出品 3">
            <a:extLst>
              <a:ext uri="{FF2B5EF4-FFF2-40B4-BE49-F238E27FC236}">
                <a16:creationId xmlns:a16="http://schemas.microsoft.com/office/drawing/2014/main" id="{60A0F3BF-D402-4C4D-B91C-186EAAEC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828" y="4469944"/>
            <a:ext cx="1210509" cy="40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91401" tIns="45702" rIns="91401" bIns="45702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34EA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输入标题</a:t>
            </a:r>
          </a:p>
        </p:txBody>
      </p:sp>
      <p:sp>
        <p:nvSpPr>
          <p:cNvPr id="74" name="淘宝店chenying0907出品 13">
            <a:extLst>
              <a:ext uri="{FF2B5EF4-FFF2-40B4-BE49-F238E27FC236}">
                <a16:creationId xmlns:a16="http://schemas.microsoft.com/office/drawing/2014/main" id="{80B96826-2C03-4744-A8E9-11E11269A72E}"/>
              </a:ext>
            </a:extLst>
          </p:cNvPr>
          <p:cNvSpPr txBox="1"/>
          <p:nvPr/>
        </p:nvSpPr>
        <p:spPr>
          <a:xfrm>
            <a:off x="1258143" y="4823605"/>
            <a:ext cx="3110194" cy="753087"/>
          </a:xfrm>
          <a:prstGeom prst="rect">
            <a:avLst/>
          </a:prstGeom>
          <a:noFill/>
        </p:spPr>
        <p:txBody>
          <a:bodyPr wrap="square" lIns="87726" tIns="43861" rIns="87726" bIns="43861" rtlCol="0">
            <a:spAutoFit/>
          </a:bodyPr>
          <a:lstStyle/>
          <a:p>
            <a:pPr algn="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点击此处添加文本内容，如关键词、部分简单介绍等。点击此处添加文本内容，如关键词、部分简单介绍等。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5B5398E-FF7C-4470-8B55-41F8B50C81BA}"/>
              </a:ext>
            </a:extLst>
          </p:cNvPr>
          <p:cNvGrpSpPr/>
          <p:nvPr/>
        </p:nvGrpSpPr>
        <p:grpSpPr>
          <a:xfrm>
            <a:off x="4706779" y="4512253"/>
            <a:ext cx="796939" cy="796935"/>
            <a:chOff x="4363696" y="4512253"/>
            <a:chExt cx="796939" cy="796935"/>
          </a:xfrm>
        </p:grpSpPr>
        <p:sp>
          <p:nvSpPr>
            <p:cNvPr id="21" name="淘宝店chenying0907出品 21">
              <a:extLst>
                <a:ext uri="{FF2B5EF4-FFF2-40B4-BE49-F238E27FC236}">
                  <a16:creationId xmlns:a16="http://schemas.microsoft.com/office/drawing/2014/main" id="{D6B00861-BA0E-49D1-9DE4-73DA3066D2A6}"/>
                </a:ext>
              </a:extLst>
            </p:cNvPr>
            <p:cNvSpPr/>
            <p:nvPr/>
          </p:nvSpPr>
          <p:spPr>
            <a:xfrm>
              <a:off x="4363696" y="4512253"/>
              <a:ext cx="796939" cy="796935"/>
            </a:xfrm>
            <a:prstGeom prst="ellipse">
              <a:avLst/>
            </a:prstGeom>
            <a:solidFill>
              <a:srgbClr val="034EA1"/>
            </a:solidFill>
            <a:ln w="25400" cap="flat" cmpd="sng" algn="ctr">
              <a:noFill/>
              <a:prstDash val="solid"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75" name="Group 23">
              <a:extLst>
                <a:ext uri="{FF2B5EF4-FFF2-40B4-BE49-F238E27FC236}">
                  <a16:creationId xmlns:a16="http://schemas.microsoft.com/office/drawing/2014/main" id="{DC4E7AFA-6A7C-4519-8A9D-A2FAE9275DCC}"/>
                </a:ext>
              </a:extLst>
            </p:cNvPr>
            <p:cNvGrpSpPr/>
            <p:nvPr/>
          </p:nvGrpSpPr>
          <p:grpSpPr>
            <a:xfrm>
              <a:off x="4590943" y="4761451"/>
              <a:ext cx="342444" cy="298539"/>
              <a:chOff x="7540014" y="4306907"/>
              <a:chExt cx="389342" cy="339426"/>
            </a:xfrm>
            <a:solidFill>
              <a:sysClr val="window" lastClr="FFFFFF"/>
            </a:solidFill>
          </p:grpSpPr>
          <p:sp>
            <p:nvSpPr>
              <p:cNvPr id="76" name="淘宝店chenying0907出品 110">
                <a:extLst>
                  <a:ext uri="{FF2B5EF4-FFF2-40B4-BE49-F238E27FC236}">
                    <a16:creationId xmlns:a16="http://schemas.microsoft.com/office/drawing/2014/main" id="{BA870FEE-31BF-485A-A652-FED2D984B173}"/>
                  </a:ext>
                </a:extLst>
              </p:cNvPr>
              <p:cNvSpPr/>
              <p:nvPr/>
            </p:nvSpPr>
            <p:spPr bwMode="auto">
              <a:xfrm>
                <a:off x="7799575" y="4409234"/>
                <a:ext cx="102328" cy="102328"/>
              </a:xfrm>
              <a:custGeom>
                <a:avLst/>
                <a:gdLst>
                  <a:gd name="T0" fmla="*/ 0 w 41"/>
                  <a:gd name="T1" fmla="*/ 39 h 41"/>
                  <a:gd name="T2" fmla="*/ 3 w 41"/>
                  <a:gd name="T3" fmla="*/ 41 h 41"/>
                  <a:gd name="T4" fmla="*/ 41 w 41"/>
                  <a:gd name="T5" fmla="*/ 3 h 41"/>
                  <a:gd name="T6" fmla="*/ 39 w 41"/>
                  <a:gd name="T7" fmla="*/ 0 h 41"/>
                  <a:gd name="T8" fmla="*/ 0 w 41"/>
                  <a:gd name="T9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0" y="39"/>
                    </a:moveTo>
                    <a:lnTo>
                      <a:pt x="3" y="41"/>
                    </a:lnTo>
                    <a:lnTo>
                      <a:pt x="41" y="3"/>
                    </a:lnTo>
                    <a:lnTo>
                      <a:pt x="39" y="0"/>
                    </a:lnTo>
                    <a:lnTo>
                      <a:pt x="0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77" name="淘宝店chenying0907出品 111">
                <a:extLst>
                  <a:ext uri="{FF2B5EF4-FFF2-40B4-BE49-F238E27FC236}">
                    <a16:creationId xmlns:a16="http://schemas.microsoft.com/office/drawing/2014/main" id="{85CE5D12-9AF0-4BD7-A6FB-78C3EAB55C60}"/>
                  </a:ext>
                </a:extLst>
              </p:cNvPr>
              <p:cNvSpPr/>
              <p:nvPr/>
            </p:nvSpPr>
            <p:spPr bwMode="auto">
              <a:xfrm>
                <a:off x="7777112" y="4381780"/>
                <a:ext cx="109814" cy="114806"/>
              </a:xfrm>
              <a:custGeom>
                <a:avLst/>
                <a:gdLst>
                  <a:gd name="T0" fmla="*/ 37 w 44"/>
                  <a:gd name="T1" fmla="*/ 0 h 46"/>
                  <a:gd name="T2" fmla="*/ 0 w 44"/>
                  <a:gd name="T3" fmla="*/ 39 h 46"/>
                  <a:gd name="T4" fmla="*/ 6 w 44"/>
                  <a:gd name="T5" fmla="*/ 46 h 46"/>
                  <a:gd name="T6" fmla="*/ 44 w 44"/>
                  <a:gd name="T7" fmla="*/ 8 h 46"/>
                  <a:gd name="T8" fmla="*/ 37 w 4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6">
                    <a:moveTo>
                      <a:pt x="37" y="0"/>
                    </a:moveTo>
                    <a:lnTo>
                      <a:pt x="0" y="39"/>
                    </a:lnTo>
                    <a:lnTo>
                      <a:pt x="6" y="46"/>
                    </a:lnTo>
                    <a:lnTo>
                      <a:pt x="44" y="8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78" name="淘宝店chenying0907出品 112">
                <a:extLst>
                  <a:ext uri="{FF2B5EF4-FFF2-40B4-BE49-F238E27FC236}">
                    <a16:creationId xmlns:a16="http://schemas.microsoft.com/office/drawing/2014/main" id="{02DB7FF6-8DDC-49B7-A38F-9DE296110402}"/>
                  </a:ext>
                </a:extLst>
              </p:cNvPr>
              <p:cNvSpPr/>
              <p:nvPr/>
            </p:nvSpPr>
            <p:spPr bwMode="auto">
              <a:xfrm>
                <a:off x="7757146" y="4366805"/>
                <a:ext cx="104823" cy="104823"/>
              </a:xfrm>
              <a:custGeom>
                <a:avLst/>
                <a:gdLst>
                  <a:gd name="T0" fmla="*/ 0 w 42"/>
                  <a:gd name="T1" fmla="*/ 38 h 42"/>
                  <a:gd name="T2" fmla="*/ 4 w 42"/>
                  <a:gd name="T3" fmla="*/ 42 h 42"/>
                  <a:gd name="T4" fmla="*/ 42 w 42"/>
                  <a:gd name="T5" fmla="*/ 4 h 42"/>
                  <a:gd name="T6" fmla="*/ 38 w 42"/>
                  <a:gd name="T7" fmla="*/ 0 h 42"/>
                  <a:gd name="T8" fmla="*/ 0 w 42"/>
                  <a:gd name="T9" fmla="*/ 3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2">
                    <a:moveTo>
                      <a:pt x="0" y="38"/>
                    </a:moveTo>
                    <a:lnTo>
                      <a:pt x="4" y="42"/>
                    </a:lnTo>
                    <a:lnTo>
                      <a:pt x="42" y="4"/>
                    </a:lnTo>
                    <a:lnTo>
                      <a:pt x="38" y="0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79" name="淘宝店chenying0907出品 113">
                <a:extLst>
                  <a:ext uri="{FF2B5EF4-FFF2-40B4-BE49-F238E27FC236}">
                    <a16:creationId xmlns:a16="http://schemas.microsoft.com/office/drawing/2014/main" id="{D661959E-1912-49FF-A7D3-3DC958EDC25F}"/>
                  </a:ext>
                </a:extLst>
              </p:cNvPr>
              <p:cNvSpPr/>
              <p:nvPr/>
            </p:nvSpPr>
            <p:spPr bwMode="auto">
              <a:xfrm>
                <a:off x="7729693" y="4469133"/>
                <a:ext cx="69882" cy="69882"/>
              </a:xfrm>
              <a:custGeom>
                <a:avLst/>
                <a:gdLst>
                  <a:gd name="T0" fmla="*/ 28 w 28"/>
                  <a:gd name="T1" fmla="*/ 20 h 28"/>
                  <a:gd name="T2" fmla="*/ 8 w 28"/>
                  <a:gd name="T3" fmla="*/ 0 h 28"/>
                  <a:gd name="T4" fmla="*/ 0 w 28"/>
                  <a:gd name="T5" fmla="*/ 20 h 28"/>
                  <a:gd name="T6" fmla="*/ 9 w 28"/>
                  <a:gd name="T7" fmla="*/ 28 h 28"/>
                  <a:gd name="T8" fmla="*/ 28 w 28"/>
                  <a:gd name="T9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8">
                    <a:moveTo>
                      <a:pt x="28" y="20"/>
                    </a:moveTo>
                    <a:lnTo>
                      <a:pt x="8" y="0"/>
                    </a:lnTo>
                    <a:lnTo>
                      <a:pt x="0" y="20"/>
                    </a:lnTo>
                    <a:lnTo>
                      <a:pt x="9" y="28"/>
                    </a:lnTo>
                    <a:lnTo>
                      <a:pt x="28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80" name="淘宝店chenying0907出品 114">
                <a:extLst>
                  <a:ext uri="{FF2B5EF4-FFF2-40B4-BE49-F238E27FC236}">
                    <a16:creationId xmlns:a16="http://schemas.microsoft.com/office/drawing/2014/main" id="{6E5FE05B-E3B4-46BF-9684-69F020F93B4A}"/>
                  </a:ext>
                </a:extLst>
              </p:cNvPr>
              <p:cNvSpPr/>
              <p:nvPr/>
            </p:nvSpPr>
            <p:spPr bwMode="auto">
              <a:xfrm>
                <a:off x="7712222" y="4526535"/>
                <a:ext cx="34941" cy="32446"/>
              </a:xfrm>
              <a:custGeom>
                <a:avLst/>
                <a:gdLst>
                  <a:gd name="T0" fmla="*/ 0 w 14"/>
                  <a:gd name="T1" fmla="*/ 13 h 13"/>
                  <a:gd name="T2" fmla="*/ 14 w 14"/>
                  <a:gd name="T3" fmla="*/ 6 h 13"/>
                  <a:gd name="T4" fmla="*/ 6 w 14"/>
                  <a:gd name="T5" fmla="*/ 0 h 13"/>
                  <a:gd name="T6" fmla="*/ 0 w 14"/>
                  <a:gd name="T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3">
                    <a:moveTo>
                      <a:pt x="0" y="13"/>
                    </a:moveTo>
                    <a:lnTo>
                      <a:pt x="14" y="6"/>
                    </a:lnTo>
                    <a:lnTo>
                      <a:pt x="6" y="0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81" name="淘宝店chenying0907出品 115">
                <a:extLst>
                  <a:ext uri="{FF2B5EF4-FFF2-40B4-BE49-F238E27FC236}">
                    <a16:creationId xmlns:a16="http://schemas.microsoft.com/office/drawing/2014/main" id="{76573149-6234-4098-A583-907FE94C6DEB}"/>
                  </a:ext>
                </a:extLst>
              </p:cNvPr>
              <p:cNvSpPr/>
              <p:nvPr/>
            </p:nvSpPr>
            <p:spPr bwMode="auto">
              <a:xfrm>
                <a:off x="7859474" y="4341848"/>
                <a:ext cx="69882" cy="69882"/>
              </a:xfrm>
              <a:custGeom>
                <a:avLst/>
                <a:gdLst>
                  <a:gd name="T0" fmla="*/ 7 w 28"/>
                  <a:gd name="T1" fmla="*/ 0 h 28"/>
                  <a:gd name="T2" fmla="*/ 0 w 28"/>
                  <a:gd name="T3" fmla="*/ 8 h 28"/>
                  <a:gd name="T4" fmla="*/ 20 w 28"/>
                  <a:gd name="T5" fmla="*/ 28 h 28"/>
                  <a:gd name="T6" fmla="*/ 28 w 28"/>
                  <a:gd name="T7" fmla="*/ 20 h 28"/>
                  <a:gd name="T8" fmla="*/ 7 w 28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8">
                    <a:moveTo>
                      <a:pt x="7" y="0"/>
                    </a:moveTo>
                    <a:lnTo>
                      <a:pt x="0" y="8"/>
                    </a:lnTo>
                    <a:lnTo>
                      <a:pt x="20" y="28"/>
                    </a:lnTo>
                    <a:lnTo>
                      <a:pt x="28" y="2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82" name="淘宝店chenying0907出品 116">
                <a:extLst>
                  <a:ext uri="{FF2B5EF4-FFF2-40B4-BE49-F238E27FC236}">
                    <a16:creationId xmlns:a16="http://schemas.microsoft.com/office/drawing/2014/main" id="{673F5115-52DC-40AD-B8CF-DCB4EBFEF1DC}"/>
                  </a:ext>
                </a:extLst>
              </p:cNvPr>
              <p:cNvSpPr/>
              <p:nvPr/>
            </p:nvSpPr>
            <p:spPr bwMode="auto">
              <a:xfrm>
                <a:off x="7540014" y="4306907"/>
                <a:ext cx="279527" cy="339426"/>
              </a:xfrm>
              <a:custGeom>
                <a:avLst/>
                <a:gdLst>
                  <a:gd name="T0" fmla="*/ 104 w 112"/>
                  <a:gd name="T1" fmla="*/ 101 h 136"/>
                  <a:gd name="T2" fmla="*/ 83 w 112"/>
                  <a:gd name="T3" fmla="*/ 101 h 136"/>
                  <a:gd name="T4" fmla="*/ 83 w 112"/>
                  <a:gd name="T5" fmla="*/ 129 h 136"/>
                  <a:gd name="T6" fmla="*/ 7 w 112"/>
                  <a:gd name="T7" fmla="*/ 129 h 136"/>
                  <a:gd name="T8" fmla="*/ 7 w 112"/>
                  <a:gd name="T9" fmla="*/ 32 h 136"/>
                  <a:gd name="T10" fmla="*/ 104 w 112"/>
                  <a:gd name="T11" fmla="*/ 32 h 136"/>
                  <a:gd name="T12" fmla="*/ 104 w 112"/>
                  <a:gd name="T13" fmla="*/ 40 h 136"/>
                  <a:gd name="T14" fmla="*/ 112 w 112"/>
                  <a:gd name="T15" fmla="*/ 32 h 136"/>
                  <a:gd name="T16" fmla="*/ 112 w 112"/>
                  <a:gd name="T17" fmla="*/ 6 h 136"/>
                  <a:gd name="T18" fmla="*/ 97 w 112"/>
                  <a:gd name="T19" fmla="*/ 6 h 136"/>
                  <a:gd name="T20" fmla="*/ 97 w 112"/>
                  <a:gd name="T21" fmla="*/ 20 h 136"/>
                  <a:gd name="T22" fmla="*/ 95 w 112"/>
                  <a:gd name="T23" fmla="*/ 20 h 136"/>
                  <a:gd name="T24" fmla="*/ 95 w 112"/>
                  <a:gd name="T25" fmla="*/ 0 h 136"/>
                  <a:gd name="T26" fmla="*/ 89 w 112"/>
                  <a:gd name="T27" fmla="*/ 0 h 136"/>
                  <a:gd name="T28" fmla="*/ 89 w 112"/>
                  <a:gd name="T29" fmla="*/ 20 h 136"/>
                  <a:gd name="T30" fmla="*/ 87 w 112"/>
                  <a:gd name="T31" fmla="*/ 20 h 136"/>
                  <a:gd name="T32" fmla="*/ 87 w 112"/>
                  <a:gd name="T33" fmla="*/ 6 h 136"/>
                  <a:gd name="T34" fmla="*/ 79 w 112"/>
                  <a:gd name="T35" fmla="*/ 6 h 136"/>
                  <a:gd name="T36" fmla="*/ 79 w 112"/>
                  <a:gd name="T37" fmla="*/ 20 h 136"/>
                  <a:gd name="T38" fmla="*/ 76 w 112"/>
                  <a:gd name="T39" fmla="*/ 20 h 136"/>
                  <a:gd name="T40" fmla="*/ 76 w 112"/>
                  <a:gd name="T41" fmla="*/ 0 h 136"/>
                  <a:gd name="T42" fmla="*/ 72 w 112"/>
                  <a:gd name="T43" fmla="*/ 0 h 136"/>
                  <a:gd name="T44" fmla="*/ 72 w 112"/>
                  <a:gd name="T45" fmla="*/ 20 h 136"/>
                  <a:gd name="T46" fmla="*/ 68 w 112"/>
                  <a:gd name="T47" fmla="*/ 20 h 136"/>
                  <a:gd name="T48" fmla="*/ 68 w 112"/>
                  <a:gd name="T49" fmla="*/ 6 h 136"/>
                  <a:gd name="T50" fmla="*/ 60 w 112"/>
                  <a:gd name="T51" fmla="*/ 6 h 136"/>
                  <a:gd name="T52" fmla="*/ 60 w 112"/>
                  <a:gd name="T53" fmla="*/ 20 h 136"/>
                  <a:gd name="T54" fmla="*/ 57 w 112"/>
                  <a:gd name="T55" fmla="*/ 20 h 136"/>
                  <a:gd name="T56" fmla="*/ 57 w 112"/>
                  <a:gd name="T57" fmla="*/ 0 h 136"/>
                  <a:gd name="T58" fmla="*/ 53 w 112"/>
                  <a:gd name="T59" fmla="*/ 0 h 136"/>
                  <a:gd name="T60" fmla="*/ 53 w 112"/>
                  <a:gd name="T61" fmla="*/ 20 h 136"/>
                  <a:gd name="T62" fmla="*/ 51 w 112"/>
                  <a:gd name="T63" fmla="*/ 20 h 136"/>
                  <a:gd name="T64" fmla="*/ 51 w 112"/>
                  <a:gd name="T65" fmla="*/ 6 h 136"/>
                  <a:gd name="T66" fmla="*/ 43 w 112"/>
                  <a:gd name="T67" fmla="*/ 6 h 136"/>
                  <a:gd name="T68" fmla="*/ 43 w 112"/>
                  <a:gd name="T69" fmla="*/ 20 h 136"/>
                  <a:gd name="T70" fmla="*/ 40 w 112"/>
                  <a:gd name="T71" fmla="*/ 20 h 136"/>
                  <a:gd name="T72" fmla="*/ 40 w 112"/>
                  <a:gd name="T73" fmla="*/ 0 h 136"/>
                  <a:gd name="T74" fmla="*/ 35 w 112"/>
                  <a:gd name="T75" fmla="*/ 0 h 136"/>
                  <a:gd name="T76" fmla="*/ 35 w 112"/>
                  <a:gd name="T77" fmla="*/ 20 h 136"/>
                  <a:gd name="T78" fmla="*/ 32 w 112"/>
                  <a:gd name="T79" fmla="*/ 20 h 136"/>
                  <a:gd name="T80" fmla="*/ 32 w 112"/>
                  <a:gd name="T81" fmla="*/ 6 h 136"/>
                  <a:gd name="T82" fmla="*/ 25 w 112"/>
                  <a:gd name="T83" fmla="*/ 6 h 136"/>
                  <a:gd name="T84" fmla="*/ 25 w 112"/>
                  <a:gd name="T85" fmla="*/ 20 h 136"/>
                  <a:gd name="T86" fmla="*/ 23 w 112"/>
                  <a:gd name="T87" fmla="*/ 20 h 136"/>
                  <a:gd name="T88" fmla="*/ 23 w 112"/>
                  <a:gd name="T89" fmla="*/ 0 h 136"/>
                  <a:gd name="T90" fmla="*/ 17 w 112"/>
                  <a:gd name="T91" fmla="*/ 0 h 136"/>
                  <a:gd name="T92" fmla="*/ 17 w 112"/>
                  <a:gd name="T93" fmla="*/ 20 h 136"/>
                  <a:gd name="T94" fmla="*/ 15 w 112"/>
                  <a:gd name="T95" fmla="*/ 20 h 136"/>
                  <a:gd name="T96" fmla="*/ 15 w 112"/>
                  <a:gd name="T97" fmla="*/ 6 h 136"/>
                  <a:gd name="T98" fmla="*/ 0 w 112"/>
                  <a:gd name="T99" fmla="*/ 6 h 136"/>
                  <a:gd name="T100" fmla="*/ 0 w 112"/>
                  <a:gd name="T101" fmla="*/ 24 h 136"/>
                  <a:gd name="T102" fmla="*/ 0 w 112"/>
                  <a:gd name="T103" fmla="*/ 28 h 136"/>
                  <a:gd name="T104" fmla="*/ 0 w 112"/>
                  <a:gd name="T105" fmla="*/ 136 h 136"/>
                  <a:gd name="T106" fmla="*/ 89 w 112"/>
                  <a:gd name="T107" fmla="*/ 136 h 136"/>
                  <a:gd name="T108" fmla="*/ 112 w 112"/>
                  <a:gd name="T109" fmla="*/ 110 h 136"/>
                  <a:gd name="T110" fmla="*/ 112 w 112"/>
                  <a:gd name="T111" fmla="*/ 84 h 136"/>
                  <a:gd name="T112" fmla="*/ 104 w 112"/>
                  <a:gd name="T113" fmla="*/ 92 h 136"/>
                  <a:gd name="T114" fmla="*/ 104 w 112"/>
                  <a:gd name="T115" fmla="*/ 101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2" h="136">
                    <a:moveTo>
                      <a:pt x="104" y="101"/>
                    </a:moveTo>
                    <a:lnTo>
                      <a:pt x="83" y="101"/>
                    </a:lnTo>
                    <a:lnTo>
                      <a:pt x="83" y="129"/>
                    </a:lnTo>
                    <a:lnTo>
                      <a:pt x="7" y="129"/>
                    </a:lnTo>
                    <a:lnTo>
                      <a:pt x="7" y="32"/>
                    </a:lnTo>
                    <a:lnTo>
                      <a:pt x="104" y="32"/>
                    </a:lnTo>
                    <a:lnTo>
                      <a:pt x="104" y="40"/>
                    </a:lnTo>
                    <a:lnTo>
                      <a:pt x="112" y="32"/>
                    </a:lnTo>
                    <a:lnTo>
                      <a:pt x="112" y="6"/>
                    </a:lnTo>
                    <a:lnTo>
                      <a:pt x="97" y="6"/>
                    </a:lnTo>
                    <a:lnTo>
                      <a:pt x="97" y="20"/>
                    </a:lnTo>
                    <a:lnTo>
                      <a:pt x="95" y="20"/>
                    </a:lnTo>
                    <a:lnTo>
                      <a:pt x="95" y="0"/>
                    </a:lnTo>
                    <a:lnTo>
                      <a:pt x="89" y="0"/>
                    </a:lnTo>
                    <a:lnTo>
                      <a:pt x="89" y="20"/>
                    </a:lnTo>
                    <a:lnTo>
                      <a:pt x="87" y="20"/>
                    </a:lnTo>
                    <a:lnTo>
                      <a:pt x="87" y="6"/>
                    </a:lnTo>
                    <a:lnTo>
                      <a:pt x="79" y="6"/>
                    </a:lnTo>
                    <a:lnTo>
                      <a:pt x="79" y="20"/>
                    </a:lnTo>
                    <a:lnTo>
                      <a:pt x="76" y="20"/>
                    </a:lnTo>
                    <a:lnTo>
                      <a:pt x="76" y="0"/>
                    </a:lnTo>
                    <a:lnTo>
                      <a:pt x="72" y="0"/>
                    </a:lnTo>
                    <a:lnTo>
                      <a:pt x="72" y="20"/>
                    </a:lnTo>
                    <a:lnTo>
                      <a:pt x="68" y="20"/>
                    </a:lnTo>
                    <a:lnTo>
                      <a:pt x="68" y="6"/>
                    </a:lnTo>
                    <a:lnTo>
                      <a:pt x="60" y="6"/>
                    </a:lnTo>
                    <a:lnTo>
                      <a:pt x="60" y="20"/>
                    </a:lnTo>
                    <a:lnTo>
                      <a:pt x="57" y="20"/>
                    </a:lnTo>
                    <a:lnTo>
                      <a:pt x="57" y="0"/>
                    </a:lnTo>
                    <a:lnTo>
                      <a:pt x="53" y="0"/>
                    </a:lnTo>
                    <a:lnTo>
                      <a:pt x="53" y="20"/>
                    </a:lnTo>
                    <a:lnTo>
                      <a:pt x="51" y="20"/>
                    </a:lnTo>
                    <a:lnTo>
                      <a:pt x="51" y="6"/>
                    </a:lnTo>
                    <a:lnTo>
                      <a:pt x="43" y="6"/>
                    </a:lnTo>
                    <a:lnTo>
                      <a:pt x="43" y="20"/>
                    </a:lnTo>
                    <a:lnTo>
                      <a:pt x="40" y="20"/>
                    </a:lnTo>
                    <a:lnTo>
                      <a:pt x="40" y="0"/>
                    </a:lnTo>
                    <a:lnTo>
                      <a:pt x="35" y="0"/>
                    </a:lnTo>
                    <a:lnTo>
                      <a:pt x="35" y="20"/>
                    </a:lnTo>
                    <a:lnTo>
                      <a:pt x="32" y="20"/>
                    </a:lnTo>
                    <a:lnTo>
                      <a:pt x="32" y="6"/>
                    </a:lnTo>
                    <a:lnTo>
                      <a:pt x="25" y="6"/>
                    </a:lnTo>
                    <a:lnTo>
                      <a:pt x="25" y="20"/>
                    </a:lnTo>
                    <a:lnTo>
                      <a:pt x="23" y="20"/>
                    </a:lnTo>
                    <a:lnTo>
                      <a:pt x="23" y="0"/>
                    </a:lnTo>
                    <a:lnTo>
                      <a:pt x="17" y="0"/>
                    </a:lnTo>
                    <a:lnTo>
                      <a:pt x="17" y="20"/>
                    </a:lnTo>
                    <a:lnTo>
                      <a:pt x="15" y="20"/>
                    </a:lnTo>
                    <a:lnTo>
                      <a:pt x="15" y="6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0" y="136"/>
                    </a:lnTo>
                    <a:lnTo>
                      <a:pt x="89" y="136"/>
                    </a:lnTo>
                    <a:lnTo>
                      <a:pt x="112" y="110"/>
                    </a:lnTo>
                    <a:lnTo>
                      <a:pt x="112" y="84"/>
                    </a:lnTo>
                    <a:lnTo>
                      <a:pt x="104" y="92"/>
                    </a:lnTo>
                    <a:lnTo>
                      <a:pt x="104" y="1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83" name="淘宝店chenying0907出品 117">
                <a:extLst>
                  <a:ext uri="{FF2B5EF4-FFF2-40B4-BE49-F238E27FC236}">
                    <a16:creationId xmlns:a16="http://schemas.microsoft.com/office/drawing/2014/main" id="{E71C46FA-A65E-4FF2-A0CC-A9E85E8E16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9930" y="4421713"/>
                <a:ext cx="109814" cy="1747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84" name="淘宝店chenying0907出品 118">
                <a:extLst>
                  <a:ext uri="{FF2B5EF4-FFF2-40B4-BE49-F238E27FC236}">
                    <a16:creationId xmlns:a16="http://schemas.microsoft.com/office/drawing/2014/main" id="{5DAB0E83-12EE-419E-B09E-C3271562F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9930" y="4461645"/>
                <a:ext cx="109814" cy="1747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85" name="淘宝店chenying0907出品 119">
                <a:extLst>
                  <a:ext uri="{FF2B5EF4-FFF2-40B4-BE49-F238E27FC236}">
                    <a16:creationId xmlns:a16="http://schemas.microsoft.com/office/drawing/2014/main" id="{918DC0AC-44AD-4B68-851C-70B083F2B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9930" y="4506569"/>
                <a:ext cx="109814" cy="149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86" name="淘宝店chenying0907出品 120">
                <a:extLst>
                  <a:ext uri="{FF2B5EF4-FFF2-40B4-BE49-F238E27FC236}">
                    <a16:creationId xmlns:a16="http://schemas.microsoft.com/office/drawing/2014/main" id="{4EB9FC31-91F4-4FCC-BD2A-6E7AE2D24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9930" y="4548998"/>
                <a:ext cx="109814" cy="1747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</p:grpSp>
      </p:grpSp>
      <p:sp>
        <p:nvSpPr>
          <p:cNvPr id="87" name="淘宝店chenying0907出品 3">
            <a:extLst>
              <a:ext uri="{FF2B5EF4-FFF2-40B4-BE49-F238E27FC236}">
                <a16:creationId xmlns:a16="http://schemas.microsoft.com/office/drawing/2014/main" id="{466AC638-501C-4005-A9C2-275E95300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8534" y="5152310"/>
            <a:ext cx="1210509" cy="40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91401" tIns="45702" rIns="91401" bIns="45702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34EA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输入标题</a:t>
            </a:r>
          </a:p>
        </p:txBody>
      </p:sp>
      <p:sp>
        <p:nvSpPr>
          <p:cNvPr id="88" name="淘宝店chenying0907出品 13">
            <a:extLst>
              <a:ext uri="{FF2B5EF4-FFF2-40B4-BE49-F238E27FC236}">
                <a16:creationId xmlns:a16="http://schemas.microsoft.com/office/drawing/2014/main" id="{90E3B59D-4426-4AE2-88A1-E057A11914B7}"/>
              </a:ext>
            </a:extLst>
          </p:cNvPr>
          <p:cNvSpPr txBox="1"/>
          <p:nvPr/>
        </p:nvSpPr>
        <p:spPr>
          <a:xfrm>
            <a:off x="8006116" y="5152310"/>
            <a:ext cx="3249789" cy="753087"/>
          </a:xfrm>
          <a:prstGeom prst="rect">
            <a:avLst/>
          </a:prstGeom>
          <a:noFill/>
        </p:spPr>
        <p:txBody>
          <a:bodyPr wrap="square" lIns="87726" tIns="43861" rIns="87726" bIns="43861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点击此处添加文本内容，如关键词、部分简单介绍等。点击此处添加文本内容，如关键词、部分简单介绍等。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57138EC-7CF5-48E5-B7F9-979723D72CDE}"/>
              </a:ext>
            </a:extLst>
          </p:cNvPr>
          <p:cNvGrpSpPr/>
          <p:nvPr/>
        </p:nvGrpSpPr>
        <p:grpSpPr>
          <a:xfrm>
            <a:off x="5716264" y="5599558"/>
            <a:ext cx="796939" cy="796935"/>
            <a:chOff x="5373181" y="5599558"/>
            <a:chExt cx="796939" cy="796935"/>
          </a:xfrm>
        </p:grpSpPr>
        <p:sp>
          <p:nvSpPr>
            <p:cNvPr id="16" name="淘宝店chenying0907出品 56">
              <a:extLst>
                <a:ext uri="{FF2B5EF4-FFF2-40B4-BE49-F238E27FC236}">
                  <a16:creationId xmlns:a16="http://schemas.microsoft.com/office/drawing/2014/main" id="{1B879A30-C7B0-4A42-905C-E487719DA5E8}"/>
                </a:ext>
              </a:extLst>
            </p:cNvPr>
            <p:cNvSpPr/>
            <p:nvPr/>
          </p:nvSpPr>
          <p:spPr>
            <a:xfrm>
              <a:off x="5373181" y="5599558"/>
              <a:ext cx="796939" cy="796935"/>
            </a:xfrm>
            <a:prstGeom prst="ellipse">
              <a:avLst/>
            </a:prstGeom>
            <a:solidFill>
              <a:srgbClr val="034EA1"/>
            </a:solidFill>
            <a:ln w="25400" cap="flat" cmpd="sng" algn="ctr">
              <a:noFill/>
              <a:prstDash val="solid"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89" name="Group 9">
              <a:extLst>
                <a:ext uri="{FF2B5EF4-FFF2-40B4-BE49-F238E27FC236}">
                  <a16:creationId xmlns:a16="http://schemas.microsoft.com/office/drawing/2014/main" id="{CD329549-74B4-40CF-BD66-9672728783C4}"/>
                </a:ext>
              </a:extLst>
            </p:cNvPr>
            <p:cNvGrpSpPr/>
            <p:nvPr/>
          </p:nvGrpSpPr>
          <p:grpSpPr>
            <a:xfrm>
              <a:off x="5579328" y="5855414"/>
              <a:ext cx="384644" cy="285222"/>
              <a:chOff x="4572000" y="3414713"/>
              <a:chExt cx="374651" cy="277813"/>
            </a:xfrm>
            <a:solidFill>
              <a:sysClr val="window" lastClr="FFFFFF"/>
            </a:solidFill>
          </p:grpSpPr>
          <p:sp>
            <p:nvSpPr>
              <p:cNvPr id="90" name="淘宝店chenying0907出品 17">
                <a:extLst>
                  <a:ext uri="{FF2B5EF4-FFF2-40B4-BE49-F238E27FC236}">
                    <a16:creationId xmlns:a16="http://schemas.microsoft.com/office/drawing/2014/main" id="{3FB28136-1FAF-4242-A8F3-342AA804E550}"/>
                  </a:ext>
                </a:extLst>
              </p:cNvPr>
              <p:cNvSpPr/>
              <p:nvPr/>
            </p:nvSpPr>
            <p:spPr bwMode="auto">
              <a:xfrm>
                <a:off x="4713288" y="3481388"/>
                <a:ext cx="233363" cy="211138"/>
              </a:xfrm>
              <a:custGeom>
                <a:avLst/>
                <a:gdLst>
                  <a:gd name="T0" fmla="*/ 89 w 89"/>
                  <a:gd name="T1" fmla="*/ 33 h 81"/>
                  <a:gd name="T2" fmla="*/ 43 w 89"/>
                  <a:gd name="T3" fmla="*/ 0 h 81"/>
                  <a:gd name="T4" fmla="*/ 40 w 89"/>
                  <a:gd name="T5" fmla="*/ 1 h 81"/>
                  <a:gd name="T6" fmla="*/ 43 w 89"/>
                  <a:gd name="T7" fmla="*/ 11 h 81"/>
                  <a:gd name="T8" fmla="*/ 0 w 89"/>
                  <a:gd name="T9" fmla="*/ 44 h 81"/>
                  <a:gd name="T10" fmla="*/ 0 w 89"/>
                  <a:gd name="T11" fmla="*/ 44 h 81"/>
                  <a:gd name="T12" fmla="*/ 40 w 89"/>
                  <a:gd name="T13" fmla="*/ 65 h 81"/>
                  <a:gd name="T14" fmla="*/ 74 w 89"/>
                  <a:gd name="T15" fmla="*/ 81 h 81"/>
                  <a:gd name="T16" fmla="*/ 64 w 89"/>
                  <a:gd name="T17" fmla="*/ 62 h 81"/>
                  <a:gd name="T18" fmla="*/ 89 w 89"/>
                  <a:gd name="T19" fmla="*/ 3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9" h="81">
                    <a:moveTo>
                      <a:pt x="89" y="33"/>
                    </a:moveTo>
                    <a:cubicBezTo>
                      <a:pt x="89" y="15"/>
                      <a:pt x="68" y="0"/>
                      <a:pt x="43" y="0"/>
                    </a:cubicBezTo>
                    <a:cubicBezTo>
                      <a:pt x="42" y="0"/>
                      <a:pt x="41" y="1"/>
                      <a:pt x="40" y="1"/>
                    </a:cubicBezTo>
                    <a:cubicBezTo>
                      <a:pt x="42" y="4"/>
                      <a:pt x="43" y="8"/>
                      <a:pt x="43" y="11"/>
                    </a:cubicBezTo>
                    <a:cubicBezTo>
                      <a:pt x="43" y="29"/>
                      <a:pt x="24" y="43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" y="56"/>
                      <a:pt x="21" y="64"/>
                      <a:pt x="40" y="65"/>
                    </a:cubicBezTo>
                    <a:cubicBezTo>
                      <a:pt x="53" y="75"/>
                      <a:pt x="74" y="81"/>
                      <a:pt x="74" y="81"/>
                    </a:cubicBezTo>
                    <a:cubicBezTo>
                      <a:pt x="64" y="72"/>
                      <a:pt x="63" y="65"/>
                      <a:pt x="64" y="62"/>
                    </a:cubicBezTo>
                    <a:cubicBezTo>
                      <a:pt x="79" y="56"/>
                      <a:pt x="89" y="46"/>
                      <a:pt x="89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91" name="淘宝店chenying0907出品 18">
                <a:extLst>
                  <a:ext uri="{FF2B5EF4-FFF2-40B4-BE49-F238E27FC236}">
                    <a16:creationId xmlns:a16="http://schemas.microsoft.com/office/drawing/2014/main" id="{D2832D50-33BB-4725-8818-0290ECAF7A7E}"/>
                  </a:ext>
                </a:extLst>
              </p:cNvPr>
              <p:cNvSpPr/>
              <p:nvPr/>
            </p:nvSpPr>
            <p:spPr bwMode="auto">
              <a:xfrm>
                <a:off x="4572000" y="3414713"/>
                <a:ext cx="241300" cy="209550"/>
              </a:xfrm>
              <a:custGeom>
                <a:avLst/>
                <a:gdLst>
                  <a:gd name="T0" fmla="*/ 89 w 92"/>
                  <a:gd name="T1" fmla="*/ 21 h 80"/>
                  <a:gd name="T2" fmla="*/ 46 w 92"/>
                  <a:gd name="T3" fmla="*/ 0 h 80"/>
                  <a:gd name="T4" fmla="*/ 0 w 92"/>
                  <a:gd name="T5" fmla="*/ 32 h 80"/>
                  <a:gd name="T6" fmla="*/ 25 w 92"/>
                  <a:gd name="T7" fmla="*/ 61 h 80"/>
                  <a:gd name="T8" fmla="*/ 14 w 92"/>
                  <a:gd name="T9" fmla="*/ 80 h 80"/>
                  <a:gd name="T10" fmla="*/ 48 w 92"/>
                  <a:gd name="T11" fmla="*/ 65 h 80"/>
                  <a:gd name="T12" fmla="*/ 49 w 92"/>
                  <a:gd name="T13" fmla="*/ 64 h 80"/>
                  <a:gd name="T14" fmla="*/ 92 w 92"/>
                  <a:gd name="T15" fmla="*/ 32 h 80"/>
                  <a:gd name="T16" fmla="*/ 89 w 92"/>
                  <a:gd name="T17" fmla="*/ 2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80">
                    <a:moveTo>
                      <a:pt x="89" y="21"/>
                    </a:moveTo>
                    <a:cubicBezTo>
                      <a:pt x="83" y="9"/>
                      <a:pt x="66" y="0"/>
                      <a:pt x="46" y="0"/>
                    </a:cubicBezTo>
                    <a:cubicBezTo>
                      <a:pt x="20" y="0"/>
                      <a:pt x="0" y="14"/>
                      <a:pt x="0" y="32"/>
                    </a:cubicBezTo>
                    <a:cubicBezTo>
                      <a:pt x="0" y="45"/>
                      <a:pt x="10" y="56"/>
                      <a:pt x="25" y="61"/>
                    </a:cubicBezTo>
                    <a:cubicBezTo>
                      <a:pt x="26" y="65"/>
                      <a:pt x="25" y="71"/>
                      <a:pt x="14" y="80"/>
                    </a:cubicBezTo>
                    <a:cubicBezTo>
                      <a:pt x="14" y="80"/>
                      <a:pt x="36" y="75"/>
                      <a:pt x="48" y="65"/>
                    </a:cubicBezTo>
                    <a:cubicBezTo>
                      <a:pt x="49" y="64"/>
                      <a:pt x="49" y="64"/>
                      <a:pt x="49" y="64"/>
                    </a:cubicBezTo>
                    <a:cubicBezTo>
                      <a:pt x="73" y="63"/>
                      <a:pt x="92" y="49"/>
                      <a:pt x="92" y="32"/>
                    </a:cubicBezTo>
                    <a:cubicBezTo>
                      <a:pt x="92" y="28"/>
                      <a:pt x="91" y="25"/>
                      <a:pt x="8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153485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73537998-8BAA-4169-97D5-B9C6156C9B02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rgbClr val="034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CDC9244-676B-4B67-BD32-7FDF3477B069}"/>
              </a:ext>
            </a:extLst>
          </p:cNvPr>
          <p:cNvGrpSpPr/>
          <p:nvPr/>
        </p:nvGrpSpPr>
        <p:grpSpPr>
          <a:xfrm>
            <a:off x="228600" y="201706"/>
            <a:ext cx="3347977" cy="869351"/>
            <a:chOff x="-1" y="332832"/>
            <a:chExt cx="3347977" cy="1617888"/>
          </a:xfrm>
        </p:grpSpPr>
        <p:sp>
          <p:nvSpPr>
            <p:cNvPr id="10" name="五边形 18">
              <a:extLst>
                <a:ext uri="{FF2B5EF4-FFF2-40B4-BE49-F238E27FC236}">
                  <a16:creationId xmlns:a16="http://schemas.microsoft.com/office/drawing/2014/main" id="{F4FAF00B-EEDC-49BB-8A7A-CA33812772A5}"/>
                </a:ext>
              </a:extLst>
            </p:cNvPr>
            <p:cNvSpPr/>
            <p:nvPr/>
          </p:nvSpPr>
          <p:spPr>
            <a:xfrm>
              <a:off x="-1" y="571502"/>
              <a:ext cx="3347977" cy="1141185"/>
            </a:xfrm>
            <a:prstGeom prst="homePlate">
              <a:avLst/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梯形 11">
              <a:extLst>
                <a:ext uri="{FF2B5EF4-FFF2-40B4-BE49-F238E27FC236}">
                  <a16:creationId xmlns:a16="http://schemas.microsoft.com/office/drawing/2014/main" id="{21798B64-5A00-4719-A40F-A714AFCD6760}"/>
                </a:ext>
              </a:extLst>
            </p:cNvPr>
            <p:cNvSpPr/>
            <p:nvPr/>
          </p:nvSpPr>
          <p:spPr>
            <a:xfrm rot="5400000">
              <a:off x="-592944" y="925776"/>
              <a:ext cx="1617888" cy="432000"/>
            </a:xfrm>
            <a:prstGeom prst="trapezoid">
              <a:avLst>
                <a:gd name="adj" fmla="val 54986"/>
              </a:avLst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EEA7A559-82C6-4A83-A66E-1987C13D9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974" y="332832"/>
            <a:ext cx="3761772" cy="86935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3EFB17E-F404-4DF1-BF88-C01D287F64B6}"/>
              </a:ext>
            </a:extLst>
          </p:cNvPr>
          <p:cNvSpPr txBox="1"/>
          <p:nvPr/>
        </p:nvSpPr>
        <p:spPr>
          <a:xfrm>
            <a:off x="444600" y="409077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方正兰亭中黑_GBK" panose="02000000000000000000" pitchFamily="2" charset="-122"/>
              </a:rPr>
              <a:t>请在此输入标题文字</a:t>
            </a:r>
          </a:p>
        </p:txBody>
      </p:sp>
      <p:grpSp>
        <p:nvGrpSpPr>
          <p:cNvPr id="8" name="淘宝店chenying0907出品 70">
            <a:extLst>
              <a:ext uri="{FF2B5EF4-FFF2-40B4-BE49-F238E27FC236}">
                <a16:creationId xmlns:a16="http://schemas.microsoft.com/office/drawing/2014/main" id="{6A92684C-81F9-40F9-86D3-ACC714D3CAC2}"/>
              </a:ext>
            </a:extLst>
          </p:cNvPr>
          <p:cNvGrpSpPr/>
          <p:nvPr/>
        </p:nvGrpSpPr>
        <p:grpSpPr>
          <a:xfrm>
            <a:off x="7456330" y="2233999"/>
            <a:ext cx="4446416" cy="4422295"/>
            <a:chOff x="3776560" y="-12472"/>
            <a:chExt cx="5235082" cy="5206708"/>
          </a:xfrm>
          <a:solidFill>
            <a:sysClr val="windowText" lastClr="000000">
              <a:lumMod val="50000"/>
              <a:lumOff val="50000"/>
            </a:sysClr>
          </a:solidFill>
        </p:grpSpPr>
        <p:sp>
          <p:nvSpPr>
            <p:cNvPr id="11" name="AutoShape 8">
              <a:extLst>
                <a:ext uri="{FF2B5EF4-FFF2-40B4-BE49-F238E27FC236}">
                  <a16:creationId xmlns:a16="http://schemas.microsoft.com/office/drawing/2014/main" id="{736CA815-FF86-4CB3-986F-E2F01E63E447}"/>
                </a:ext>
              </a:extLst>
            </p:cNvPr>
            <p:cNvSpPr/>
            <p:nvPr/>
          </p:nvSpPr>
          <p:spPr bwMode="auto">
            <a:xfrm>
              <a:off x="7961788" y="299647"/>
              <a:ext cx="418523" cy="41852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21600"/>
                  </a:moveTo>
                  <a:cubicBezTo>
                    <a:pt x="4845" y="21600"/>
                    <a:pt x="0" y="16755"/>
                    <a:pt x="0" y="10800"/>
                  </a:cubicBezTo>
                  <a:cubicBezTo>
                    <a:pt x="0" y="4845"/>
                    <a:pt x="4845" y="0"/>
                    <a:pt x="10800" y="0"/>
                  </a:cubicBezTo>
                  <a:cubicBezTo>
                    <a:pt x="16755" y="0"/>
                    <a:pt x="21600" y="4845"/>
                    <a:pt x="21600" y="10800"/>
                  </a:cubicBezTo>
                  <a:cubicBezTo>
                    <a:pt x="21600" y="16755"/>
                    <a:pt x="16755" y="21600"/>
                    <a:pt x="10800" y="21600"/>
                  </a:cubicBezTo>
                  <a:close/>
                  <a:moveTo>
                    <a:pt x="10800" y="1271"/>
                  </a:moveTo>
                  <a:cubicBezTo>
                    <a:pt x="5545" y="1271"/>
                    <a:pt x="1271" y="5546"/>
                    <a:pt x="1271" y="10800"/>
                  </a:cubicBezTo>
                  <a:cubicBezTo>
                    <a:pt x="1271" y="16054"/>
                    <a:pt x="5546" y="20329"/>
                    <a:pt x="10800" y="20329"/>
                  </a:cubicBezTo>
                  <a:cubicBezTo>
                    <a:pt x="16054" y="20329"/>
                    <a:pt x="20329" y="16054"/>
                    <a:pt x="20329" y="10800"/>
                  </a:cubicBezTo>
                  <a:cubicBezTo>
                    <a:pt x="20329" y="5546"/>
                    <a:pt x="16054" y="1271"/>
                    <a:pt x="10800" y="1271"/>
                  </a:cubicBezTo>
                  <a:close/>
                  <a:moveTo>
                    <a:pt x="10800" y="1271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5" name="AutoShape 11">
              <a:extLst>
                <a:ext uri="{FF2B5EF4-FFF2-40B4-BE49-F238E27FC236}">
                  <a16:creationId xmlns:a16="http://schemas.microsoft.com/office/drawing/2014/main" id="{BAD4C4A8-2E43-4127-B5A5-82572761CF4D}"/>
                </a:ext>
              </a:extLst>
            </p:cNvPr>
            <p:cNvSpPr/>
            <p:nvPr/>
          </p:nvSpPr>
          <p:spPr bwMode="auto">
            <a:xfrm>
              <a:off x="7415580" y="4421033"/>
              <a:ext cx="418523" cy="41852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21600"/>
                  </a:moveTo>
                  <a:cubicBezTo>
                    <a:pt x="4845" y="21600"/>
                    <a:pt x="0" y="16755"/>
                    <a:pt x="0" y="10800"/>
                  </a:cubicBezTo>
                  <a:cubicBezTo>
                    <a:pt x="0" y="4845"/>
                    <a:pt x="4845" y="0"/>
                    <a:pt x="10800" y="0"/>
                  </a:cubicBezTo>
                  <a:cubicBezTo>
                    <a:pt x="16755" y="0"/>
                    <a:pt x="21600" y="4845"/>
                    <a:pt x="21600" y="10800"/>
                  </a:cubicBezTo>
                  <a:cubicBezTo>
                    <a:pt x="21600" y="16755"/>
                    <a:pt x="16755" y="21600"/>
                    <a:pt x="10800" y="21600"/>
                  </a:cubicBezTo>
                  <a:close/>
                  <a:moveTo>
                    <a:pt x="10800" y="1271"/>
                  </a:moveTo>
                  <a:cubicBezTo>
                    <a:pt x="5545" y="1271"/>
                    <a:pt x="1271" y="5546"/>
                    <a:pt x="1271" y="10800"/>
                  </a:cubicBezTo>
                  <a:cubicBezTo>
                    <a:pt x="1271" y="16054"/>
                    <a:pt x="5546" y="20329"/>
                    <a:pt x="10800" y="20329"/>
                  </a:cubicBezTo>
                  <a:cubicBezTo>
                    <a:pt x="16054" y="20329"/>
                    <a:pt x="20329" y="16054"/>
                    <a:pt x="20329" y="10800"/>
                  </a:cubicBezTo>
                  <a:cubicBezTo>
                    <a:pt x="20329" y="5546"/>
                    <a:pt x="16054" y="1271"/>
                    <a:pt x="10800" y="1271"/>
                  </a:cubicBezTo>
                  <a:close/>
                  <a:moveTo>
                    <a:pt x="10800" y="1271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6" name="AutoShape 12">
              <a:extLst>
                <a:ext uri="{FF2B5EF4-FFF2-40B4-BE49-F238E27FC236}">
                  <a16:creationId xmlns:a16="http://schemas.microsoft.com/office/drawing/2014/main" id="{C7D4CC93-506D-4914-BF9E-23C9AEA8464F}"/>
                </a:ext>
              </a:extLst>
            </p:cNvPr>
            <p:cNvSpPr/>
            <p:nvPr/>
          </p:nvSpPr>
          <p:spPr bwMode="auto">
            <a:xfrm>
              <a:off x="8110754" y="4931773"/>
              <a:ext cx="262463" cy="2624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21600"/>
                  </a:moveTo>
                  <a:cubicBezTo>
                    <a:pt x="4845" y="21600"/>
                    <a:pt x="0" y="16755"/>
                    <a:pt x="0" y="10800"/>
                  </a:cubicBezTo>
                  <a:cubicBezTo>
                    <a:pt x="0" y="4845"/>
                    <a:pt x="4845" y="0"/>
                    <a:pt x="10800" y="0"/>
                  </a:cubicBezTo>
                  <a:cubicBezTo>
                    <a:pt x="16755" y="0"/>
                    <a:pt x="21600" y="4845"/>
                    <a:pt x="21600" y="10800"/>
                  </a:cubicBezTo>
                  <a:cubicBezTo>
                    <a:pt x="21600" y="16755"/>
                    <a:pt x="16755" y="21600"/>
                    <a:pt x="10800" y="21600"/>
                  </a:cubicBezTo>
                  <a:close/>
                  <a:moveTo>
                    <a:pt x="10800" y="1271"/>
                  </a:moveTo>
                  <a:cubicBezTo>
                    <a:pt x="5545" y="1271"/>
                    <a:pt x="1271" y="5545"/>
                    <a:pt x="1271" y="10800"/>
                  </a:cubicBezTo>
                  <a:cubicBezTo>
                    <a:pt x="1271" y="16055"/>
                    <a:pt x="5545" y="20329"/>
                    <a:pt x="10800" y="20329"/>
                  </a:cubicBezTo>
                  <a:cubicBezTo>
                    <a:pt x="16055" y="20329"/>
                    <a:pt x="20329" y="16055"/>
                    <a:pt x="20329" y="10800"/>
                  </a:cubicBezTo>
                  <a:cubicBezTo>
                    <a:pt x="20329" y="5545"/>
                    <a:pt x="16055" y="1271"/>
                    <a:pt x="10800" y="1271"/>
                  </a:cubicBezTo>
                  <a:close/>
                  <a:moveTo>
                    <a:pt x="10800" y="1271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7" name="AutoShape 13">
              <a:extLst>
                <a:ext uri="{FF2B5EF4-FFF2-40B4-BE49-F238E27FC236}">
                  <a16:creationId xmlns:a16="http://schemas.microsoft.com/office/drawing/2014/main" id="{B104C0D2-5A7B-40C3-9742-D20B6E8F8D12}"/>
                </a:ext>
              </a:extLst>
            </p:cNvPr>
            <p:cNvSpPr/>
            <p:nvPr/>
          </p:nvSpPr>
          <p:spPr bwMode="auto">
            <a:xfrm>
              <a:off x="8344843" y="4392658"/>
              <a:ext cx="262463" cy="2624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21600"/>
                  </a:moveTo>
                  <a:cubicBezTo>
                    <a:pt x="4845" y="21600"/>
                    <a:pt x="0" y="16755"/>
                    <a:pt x="0" y="10800"/>
                  </a:cubicBezTo>
                  <a:cubicBezTo>
                    <a:pt x="0" y="4845"/>
                    <a:pt x="4845" y="0"/>
                    <a:pt x="10800" y="0"/>
                  </a:cubicBezTo>
                  <a:cubicBezTo>
                    <a:pt x="16755" y="0"/>
                    <a:pt x="21600" y="4845"/>
                    <a:pt x="21600" y="10800"/>
                  </a:cubicBezTo>
                  <a:cubicBezTo>
                    <a:pt x="21600" y="16755"/>
                    <a:pt x="16755" y="21600"/>
                    <a:pt x="10800" y="21600"/>
                  </a:cubicBezTo>
                  <a:close/>
                  <a:moveTo>
                    <a:pt x="10800" y="1271"/>
                  </a:moveTo>
                  <a:cubicBezTo>
                    <a:pt x="5545" y="1271"/>
                    <a:pt x="1271" y="5545"/>
                    <a:pt x="1271" y="10800"/>
                  </a:cubicBezTo>
                  <a:cubicBezTo>
                    <a:pt x="1271" y="16055"/>
                    <a:pt x="5545" y="20329"/>
                    <a:pt x="10800" y="20329"/>
                  </a:cubicBezTo>
                  <a:cubicBezTo>
                    <a:pt x="16055" y="20329"/>
                    <a:pt x="20329" y="16055"/>
                    <a:pt x="20329" y="10800"/>
                  </a:cubicBezTo>
                  <a:cubicBezTo>
                    <a:pt x="20329" y="5545"/>
                    <a:pt x="16055" y="1271"/>
                    <a:pt x="10800" y="1271"/>
                  </a:cubicBezTo>
                  <a:close/>
                  <a:moveTo>
                    <a:pt x="10800" y="1271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8" name="AutoShape 16">
              <a:extLst>
                <a:ext uri="{FF2B5EF4-FFF2-40B4-BE49-F238E27FC236}">
                  <a16:creationId xmlns:a16="http://schemas.microsoft.com/office/drawing/2014/main" id="{D4BDC981-67A5-4058-A902-0CB07BCA040E}"/>
                </a:ext>
              </a:extLst>
            </p:cNvPr>
            <p:cNvSpPr/>
            <p:nvPr/>
          </p:nvSpPr>
          <p:spPr bwMode="auto">
            <a:xfrm>
              <a:off x="3960994" y="2995218"/>
              <a:ext cx="262463" cy="2624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21600"/>
                  </a:moveTo>
                  <a:cubicBezTo>
                    <a:pt x="4845" y="21600"/>
                    <a:pt x="0" y="16755"/>
                    <a:pt x="0" y="10800"/>
                  </a:cubicBezTo>
                  <a:cubicBezTo>
                    <a:pt x="0" y="4845"/>
                    <a:pt x="4845" y="0"/>
                    <a:pt x="10800" y="0"/>
                  </a:cubicBezTo>
                  <a:cubicBezTo>
                    <a:pt x="16755" y="0"/>
                    <a:pt x="21600" y="4845"/>
                    <a:pt x="21600" y="10800"/>
                  </a:cubicBezTo>
                  <a:cubicBezTo>
                    <a:pt x="21600" y="16755"/>
                    <a:pt x="16755" y="21600"/>
                    <a:pt x="10800" y="21600"/>
                  </a:cubicBezTo>
                  <a:close/>
                  <a:moveTo>
                    <a:pt x="10800" y="1270"/>
                  </a:moveTo>
                  <a:cubicBezTo>
                    <a:pt x="5546" y="1270"/>
                    <a:pt x="1271" y="5545"/>
                    <a:pt x="1271" y="10799"/>
                  </a:cubicBezTo>
                  <a:cubicBezTo>
                    <a:pt x="1271" y="16053"/>
                    <a:pt x="5546" y="20329"/>
                    <a:pt x="10800" y="20329"/>
                  </a:cubicBezTo>
                  <a:cubicBezTo>
                    <a:pt x="16055" y="20329"/>
                    <a:pt x="20330" y="16053"/>
                    <a:pt x="20330" y="10799"/>
                  </a:cubicBezTo>
                  <a:cubicBezTo>
                    <a:pt x="20329" y="5545"/>
                    <a:pt x="16055" y="1270"/>
                    <a:pt x="10800" y="1270"/>
                  </a:cubicBezTo>
                  <a:close/>
                  <a:moveTo>
                    <a:pt x="10800" y="127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9" name="AutoShape 18">
              <a:extLst>
                <a:ext uri="{FF2B5EF4-FFF2-40B4-BE49-F238E27FC236}">
                  <a16:creationId xmlns:a16="http://schemas.microsoft.com/office/drawing/2014/main" id="{591261B8-EBD9-4807-A17F-28BF7BF9C4BC}"/>
                </a:ext>
              </a:extLst>
            </p:cNvPr>
            <p:cNvSpPr/>
            <p:nvPr/>
          </p:nvSpPr>
          <p:spPr bwMode="auto">
            <a:xfrm>
              <a:off x="6096170" y="923884"/>
              <a:ext cx="262463" cy="2624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21600"/>
                  </a:moveTo>
                  <a:cubicBezTo>
                    <a:pt x="4845" y="21600"/>
                    <a:pt x="0" y="16755"/>
                    <a:pt x="0" y="10800"/>
                  </a:cubicBezTo>
                  <a:cubicBezTo>
                    <a:pt x="0" y="4845"/>
                    <a:pt x="4845" y="0"/>
                    <a:pt x="10800" y="0"/>
                  </a:cubicBezTo>
                  <a:cubicBezTo>
                    <a:pt x="16755" y="0"/>
                    <a:pt x="21600" y="4845"/>
                    <a:pt x="21600" y="10800"/>
                  </a:cubicBezTo>
                  <a:cubicBezTo>
                    <a:pt x="21600" y="16755"/>
                    <a:pt x="16755" y="21600"/>
                    <a:pt x="10800" y="21600"/>
                  </a:cubicBezTo>
                  <a:close/>
                  <a:moveTo>
                    <a:pt x="10800" y="1270"/>
                  </a:moveTo>
                  <a:cubicBezTo>
                    <a:pt x="5545" y="1270"/>
                    <a:pt x="1270" y="5545"/>
                    <a:pt x="1270" y="10800"/>
                  </a:cubicBezTo>
                  <a:cubicBezTo>
                    <a:pt x="1270" y="16055"/>
                    <a:pt x="5545" y="20330"/>
                    <a:pt x="10800" y="20330"/>
                  </a:cubicBezTo>
                  <a:cubicBezTo>
                    <a:pt x="16055" y="20330"/>
                    <a:pt x="20329" y="16055"/>
                    <a:pt x="20329" y="10800"/>
                  </a:cubicBezTo>
                  <a:cubicBezTo>
                    <a:pt x="20329" y="5545"/>
                    <a:pt x="16055" y="1270"/>
                    <a:pt x="10800" y="1270"/>
                  </a:cubicBezTo>
                  <a:close/>
                  <a:moveTo>
                    <a:pt x="10800" y="127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20" name="AutoShape 19">
              <a:extLst>
                <a:ext uri="{FF2B5EF4-FFF2-40B4-BE49-F238E27FC236}">
                  <a16:creationId xmlns:a16="http://schemas.microsoft.com/office/drawing/2014/main" id="{C0B20318-B5B8-4F5E-8F01-62C409ABDB82}"/>
                </a:ext>
              </a:extLst>
            </p:cNvPr>
            <p:cNvSpPr/>
            <p:nvPr/>
          </p:nvSpPr>
          <p:spPr bwMode="auto">
            <a:xfrm>
              <a:off x="7947601" y="3016498"/>
              <a:ext cx="262463" cy="2624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21600"/>
                  </a:moveTo>
                  <a:cubicBezTo>
                    <a:pt x="4845" y="21600"/>
                    <a:pt x="0" y="16755"/>
                    <a:pt x="0" y="10800"/>
                  </a:cubicBezTo>
                  <a:cubicBezTo>
                    <a:pt x="0" y="4845"/>
                    <a:pt x="4845" y="0"/>
                    <a:pt x="10800" y="0"/>
                  </a:cubicBezTo>
                  <a:cubicBezTo>
                    <a:pt x="16755" y="0"/>
                    <a:pt x="21600" y="4845"/>
                    <a:pt x="21600" y="10800"/>
                  </a:cubicBezTo>
                  <a:cubicBezTo>
                    <a:pt x="21600" y="16755"/>
                    <a:pt x="16755" y="21600"/>
                    <a:pt x="10800" y="21600"/>
                  </a:cubicBezTo>
                  <a:close/>
                  <a:moveTo>
                    <a:pt x="10800" y="1271"/>
                  </a:moveTo>
                  <a:cubicBezTo>
                    <a:pt x="5545" y="1271"/>
                    <a:pt x="1271" y="5545"/>
                    <a:pt x="1271" y="10800"/>
                  </a:cubicBezTo>
                  <a:cubicBezTo>
                    <a:pt x="1271" y="16055"/>
                    <a:pt x="5545" y="20329"/>
                    <a:pt x="10800" y="20329"/>
                  </a:cubicBezTo>
                  <a:cubicBezTo>
                    <a:pt x="16055" y="20329"/>
                    <a:pt x="20329" y="16055"/>
                    <a:pt x="20329" y="10800"/>
                  </a:cubicBezTo>
                  <a:cubicBezTo>
                    <a:pt x="20329" y="5545"/>
                    <a:pt x="16055" y="1271"/>
                    <a:pt x="10800" y="1271"/>
                  </a:cubicBezTo>
                  <a:close/>
                  <a:moveTo>
                    <a:pt x="10800" y="1271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21" name="AutoShape 20">
              <a:extLst>
                <a:ext uri="{FF2B5EF4-FFF2-40B4-BE49-F238E27FC236}">
                  <a16:creationId xmlns:a16="http://schemas.microsoft.com/office/drawing/2014/main" id="{30070C41-C3CF-4071-80AD-857D53D8447D}"/>
                </a:ext>
              </a:extLst>
            </p:cNvPr>
            <p:cNvSpPr/>
            <p:nvPr/>
          </p:nvSpPr>
          <p:spPr bwMode="auto">
            <a:xfrm>
              <a:off x="8685336" y="952259"/>
              <a:ext cx="262463" cy="2624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21600"/>
                  </a:moveTo>
                  <a:cubicBezTo>
                    <a:pt x="4845" y="21600"/>
                    <a:pt x="0" y="16755"/>
                    <a:pt x="0" y="10800"/>
                  </a:cubicBezTo>
                  <a:cubicBezTo>
                    <a:pt x="0" y="4845"/>
                    <a:pt x="4845" y="0"/>
                    <a:pt x="10800" y="0"/>
                  </a:cubicBezTo>
                  <a:cubicBezTo>
                    <a:pt x="16755" y="0"/>
                    <a:pt x="21600" y="4845"/>
                    <a:pt x="21600" y="10800"/>
                  </a:cubicBezTo>
                  <a:cubicBezTo>
                    <a:pt x="21600" y="16755"/>
                    <a:pt x="16755" y="21600"/>
                    <a:pt x="10800" y="21600"/>
                  </a:cubicBezTo>
                  <a:close/>
                  <a:moveTo>
                    <a:pt x="10800" y="1271"/>
                  </a:moveTo>
                  <a:cubicBezTo>
                    <a:pt x="5545" y="1271"/>
                    <a:pt x="1270" y="5545"/>
                    <a:pt x="1270" y="10800"/>
                  </a:cubicBezTo>
                  <a:cubicBezTo>
                    <a:pt x="1270" y="16055"/>
                    <a:pt x="5545" y="20330"/>
                    <a:pt x="10800" y="20330"/>
                  </a:cubicBezTo>
                  <a:cubicBezTo>
                    <a:pt x="16054" y="20330"/>
                    <a:pt x="20329" y="16055"/>
                    <a:pt x="20329" y="10800"/>
                  </a:cubicBezTo>
                  <a:cubicBezTo>
                    <a:pt x="20329" y="5545"/>
                    <a:pt x="16054" y="1271"/>
                    <a:pt x="10800" y="1271"/>
                  </a:cubicBezTo>
                  <a:close/>
                  <a:moveTo>
                    <a:pt x="10800" y="1271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22" name="AutoShape 21">
              <a:extLst>
                <a:ext uri="{FF2B5EF4-FFF2-40B4-BE49-F238E27FC236}">
                  <a16:creationId xmlns:a16="http://schemas.microsoft.com/office/drawing/2014/main" id="{C2D24AF2-14D5-4040-B3A2-AF6375321BE4}"/>
                </a:ext>
              </a:extLst>
            </p:cNvPr>
            <p:cNvSpPr/>
            <p:nvPr/>
          </p:nvSpPr>
          <p:spPr bwMode="auto">
            <a:xfrm>
              <a:off x="6472131" y="3945761"/>
              <a:ext cx="262463" cy="2624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21600"/>
                  </a:moveTo>
                  <a:cubicBezTo>
                    <a:pt x="4845" y="21600"/>
                    <a:pt x="0" y="16755"/>
                    <a:pt x="0" y="10800"/>
                  </a:cubicBezTo>
                  <a:cubicBezTo>
                    <a:pt x="0" y="4845"/>
                    <a:pt x="4845" y="0"/>
                    <a:pt x="10800" y="0"/>
                  </a:cubicBezTo>
                  <a:cubicBezTo>
                    <a:pt x="16755" y="0"/>
                    <a:pt x="21600" y="4845"/>
                    <a:pt x="21600" y="10800"/>
                  </a:cubicBezTo>
                  <a:cubicBezTo>
                    <a:pt x="21600" y="16756"/>
                    <a:pt x="16755" y="21600"/>
                    <a:pt x="10800" y="21600"/>
                  </a:cubicBezTo>
                  <a:close/>
                  <a:moveTo>
                    <a:pt x="10800" y="1270"/>
                  </a:moveTo>
                  <a:cubicBezTo>
                    <a:pt x="5545" y="1270"/>
                    <a:pt x="1270" y="5545"/>
                    <a:pt x="1270" y="10800"/>
                  </a:cubicBezTo>
                  <a:cubicBezTo>
                    <a:pt x="1270" y="16054"/>
                    <a:pt x="5545" y="20329"/>
                    <a:pt x="10800" y="20329"/>
                  </a:cubicBezTo>
                  <a:cubicBezTo>
                    <a:pt x="16054" y="20329"/>
                    <a:pt x="20329" y="16054"/>
                    <a:pt x="20329" y="10800"/>
                  </a:cubicBezTo>
                  <a:cubicBezTo>
                    <a:pt x="20329" y="5546"/>
                    <a:pt x="16054" y="1270"/>
                    <a:pt x="10800" y="1270"/>
                  </a:cubicBezTo>
                  <a:close/>
                  <a:moveTo>
                    <a:pt x="10800" y="127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23" name="AutoShape 22">
              <a:extLst>
                <a:ext uri="{FF2B5EF4-FFF2-40B4-BE49-F238E27FC236}">
                  <a16:creationId xmlns:a16="http://schemas.microsoft.com/office/drawing/2014/main" id="{11B0CA4A-583A-4427-A657-7E3C09C644E0}"/>
                </a:ext>
              </a:extLst>
            </p:cNvPr>
            <p:cNvSpPr/>
            <p:nvPr/>
          </p:nvSpPr>
          <p:spPr bwMode="auto">
            <a:xfrm>
              <a:off x="8614400" y="3321524"/>
              <a:ext cx="262463" cy="2624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21600"/>
                  </a:moveTo>
                  <a:cubicBezTo>
                    <a:pt x="4845" y="21600"/>
                    <a:pt x="0" y="16755"/>
                    <a:pt x="0" y="10800"/>
                  </a:cubicBezTo>
                  <a:cubicBezTo>
                    <a:pt x="0" y="4845"/>
                    <a:pt x="4845" y="0"/>
                    <a:pt x="10800" y="0"/>
                  </a:cubicBezTo>
                  <a:cubicBezTo>
                    <a:pt x="16755" y="0"/>
                    <a:pt x="21600" y="4845"/>
                    <a:pt x="21600" y="10800"/>
                  </a:cubicBezTo>
                  <a:cubicBezTo>
                    <a:pt x="21600" y="16756"/>
                    <a:pt x="16755" y="21600"/>
                    <a:pt x="10800" y="21600"/>
                  </a:cubicBezTo>
                  <a:close/>
                  <a:moveTo>
                    <a:pt x="10800" y="1270"/>
                  </a:moveTo>
                  <a:cubicBezTo>
                    <a:pt x="5545" y="1270"/>
                    <a:pt x="1270" y="5545"/>
                    <a:pt x="1270" y="10800"/>
                  </a:cubicBezTo>
                  <a:cubicBezTo>
                    <a:pt x="1270" y="16054"/>
                    <a:pt x="5545" y="20329"/>
                    <a:pt x="10800" y="20329"/>
                  </a:cubicBezTo>
                  <a:cubicBezTo>
                    <a:pt x="16054" y="20329"/>
                    <a:pt x="20329" y="16054"/>
                    <a:pt x="20329" y="10800"/>
                  </a:cubicBezTo>
                  <a:cubicBezTo>
                    <a:pt x="20329" y="5546"/>
                    <a:pt x="16054" y="1270"/>
                    <a:pt x="10800" y="1270"/>
                  </a:cubicBezTo>
                  <a:close/>
                  <a:moveTo>
                    <a:pt x="10800" y="127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24" name="AutoShape 23">
              <a:extLst>
                <a:ext uri="{FF2B5EF4-FFF2-40B4-BE49-F238E27FC236}">
                  <a16:creationId xmlns:a16="http://schemas.microsoft.com/office/drawing/2014/main" id="{A48B1D83-D27E-482E-9C11-A8C84DECEEC9}"/>
                </a:ext>
              </a:extLst>
            </p:cNvPr>
            <p:cNvSpPr/>
            <p:nvPr/>
          </p:nvSpPr>
          <p:spPr bwMode="auto">
            <a:xfrm>
              <a:off x="8422873" y="1619058"/>
              <a:ext cx="262463" cy="2624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21600"/>
                  </a:moveTo>
                  <a:cubicBezTo>
                    <a:pt x="4845" y="21600"/>
                    <a:pt x="0" y="16755"/>
                    <a:pt x="0" y="10800"/>
                  </a:cubicBezTo>
                  <a:cubicBezTo>
                    <a:pt x="0" y="4845"/>
                    <a:pt x="4845" y="0"/>
                    <a:pt x="10800" y="0"/>
                  </a:cubicBezTo>
                  <a:cubicBezTo>
                    <a:pt x="16755" y="0"/>
                    <a:pt x="21600" y="4845"/>
                    <a:pt x="21600" y="10800"/>
                  </a:cubicBezTo>
                  <a:cubicBezTo>
                    <a:pt x="21600" y="16755"/>
                    <a:pt x="16755" y="21600"/>
                    <a:pt x="10800" y="21600"/>
                  </a:cubicBezTo>
                  <a:close/>
                  <a:moveTo>
                    <a:pt x="10800" y="1270"/>
                  </a:moveTo>
                  <a:cubicBezTo>
                    <a:pt x="5545" y="1270"/>
                    <a:pt x="1271" y="5545"/>
                    <a:pt x="1271" y="10800"/>
                  </a:cubicBezTo>
                  <a:cubicBezTo>
                    <a:pt x="1271" y="16055"/>
                    <a:pt x="5545" y="20329"/>
                    <a:pt x="10800" y="20329"/>
                  </a:cubicBezTo>
                  <a:cubicBezTo>
                    <a:pt x="16055" y="20329"/>
                    <a:pt x="20329" y="16055"/>
                    <a:pt x="20329" y="10800"/>
                  </a:cubicBezTo>
                  <a:cubicBezTo>
                    <a:pt x="20329" y="5545"/>
                    <a:pt x="16055" y="1270"/>
                    <a:pt x="10800" y="1270"/>
                  </a:cubicBezTo>
                  <a:close/>
                  <a:moveTo>
                    <a:pt x="10800" y="127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25" name="AutoShape 24">
              <a:extLst>
                <a:ext uri="{FF2B5EF4-FFF2-40B4-BE49-F238E27FC236}">
                  <a16:creationId xmlns:a16="http://schemas.microsoft.com/office/drawing/2014/main" id="{0A7E967D-D0F9-48E6-A203-F9C0F51FEC44}"/>
                </a:ext>
              </a:extLst>
            </p:cNvPr>
            <p:cNvSpPr/>
            <p:nvPr/>
          </p:nvSpPr>
          <p:spPr bwMode="auto">
            <a:xfrm>
              <a:off x="7451048" y="30090"/>
              <a:ext cx="262463" cy="2624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21600"/>
                  </a:moveTo>
                  <a:cubicBezTo>
                    <a:pt x="4845" y="21600"/>
                    <a:pt x="0" y="16755"/>
                    <a:pt x="0" y="10800"/>
                  </a:cubicBezTo>
                  <a:cubicBezTo>
                    <a:pt x="0" y="4845"/>
                    <a:pt x="4845" y="0"/>
                    <a:pt x="10800" y="0"/>
                  </a:cubicBezTo>
                  <a:cubicBezTo>
                    <a:pt x="16755" y="0"/>
                    <a:pt x="21600" y="4845"/>
                    <a:pt x="21600" y="10800"/>
                  </a:cubicBezTo>
                  <a:cubicBezTo>
                    <a:pt x="21600" y="16755"/>
                    <a:pt x="16755" y="21600"/>
                    <a:pt x="10800" y="21600"/>
                  </a:cubicBezTo>
                  <a:close/>
                  <a:moveTo>
                    <a:pt x="10800" y="1270"/>
                  </a:moveTo>
                  <a:cubicBezTo>
                    <a:pt x="5545" y="1270"/>
                    <a:pt x="1271" y="5545"/>
                    <a:pt x="1271" y="10800"/>
                  </a:cubicBezTo>
                  <a:cubicBezTo>
                    <a:pt x="1271" y="16054"/>
                    <a:pt x="5545" y="20329"/>
                    <a:pt x="10800" y="20329"/>
                  </a:cubicBezTo>
                  <a:cubicBezTo>
                    <a:pt x="16055" y="20329"/>
                    <a:pt x="20330" y="16054"/>
                    <a:pt x="20330" y="10800"/>
                  </a:cubicBezTo>
                  <a:cubicBezTo>
                    <a:pt x="20330" y="5545"/>
                    <a:pt x="16055" y="1270"/>
                    <a:pt x="10800" y="1270"/>
                  </a:cubicBezTo>
                  <a:close/>
                  <a:moveTo>
                    <a:pt x="10800" y="127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26" name="AutoShape 25">
              <a:extLst>
                <a:ext uri="{FF2B5EF4-FFF2-40B4-BE49-F238E27FC236}">
                  <a16:creationId xmlns:a16="http://schemas.microsoft.com/office/drawing/2014/main" id="{5DFB825D-9FFC-40AE-9DF3-1CBA4F4D44DA}"/>
                </a:ext>
              </a:extLst>
            </p:cNvPr>
            <p:cNvSpPr/>
            <p:nvPr/>
          </p:nvSpPr>
          <p:spPr bwMode="auto">
            <a:xfrm>
              <a:off x="5911736" y="2654724"/>
              <a:ext cx="1027687" cy="666799"/>
            </a:xfrm>
            <a:custGeom>
              <a:avLst/>
              <a:gdLst/>
              <a:ahLst/>
              <a:cxnLst/>
              <a:rect l="0" t="0" r="r" b="b"/>
              <a:pathLst>
                <a:path w="21538" h="21552">
                  <a:moveTo>
                    <a:pt x="21315" y="21552"/>
                  </a:moveTo>
                  <a:cubicBezTo>
                    <a:pt x="21274" y="21552"/>
                    <a:pt x="21232" y="21535"/>
                    <a:pt x="21195" y="21498"/>
                  </a:cubicBezTo>
                  <a:lnTo>
                    <a:pt x="103" y="634"/>
                  </a:lnTo>
                  <a:cubicBezTo>
                    <a:pt x="-1" y="532"/>
                    <a:pt x="-31" y="319"/>
                    <a:pt x="35" y="159"/>
                  </a:cubicBezTo>
                  <a:cubicBezTo>
                    <a:pt x="102" y="-1"/>
                    <a:pt x="239" y="-48"/>
                    <a:pt x="343" y="55"/>
                  </a:cubicBezTo>
                  <a:lnTo>
                    <a:pt x="21435" y="20919"/>
                  </a:lnTo>
                  <a:cubicBezTo>
                    <a:pt x="21539" y="21021"/>
                    <a:pt x="21569" y="21234"/>
                    <a:pt x="21503" y="21394"/>
                  </a:cubicBezTo>
                  <a:cubicBezTo>
                    <a:pt x="21460" y="21496"/>
                    <a:pt x="21388" y="21552"/>
                    <a:pt x="21315" y="21552"/>
                  </a:cubicBezTo>
                  <a:close/>
                  <a:moveTo>
                    <a:pt x="21315" y="21552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27" name="AutoShape 29">
              <a:extLst>
                <a:ext uri="{FF2B5EF4-FFF2-40B4-BE49-F238E27FC236}">
                  <a16:creationId xmlns:a16="http://schemas.microsoft.com/office/drawing/2014/main" id="{8F2F6CEC-965B-4446-A4EA-8C1598049996}"/>
                </a:ext>
              </a:extLst>
            </p:cNvPr>
            <p:cNvSpPr/>
            <p:nvPr/>
          </p:nvSpPr>
          <p:spPr bwMode="auto">
            <a:xfrm>
              <a:off x="6301884" y="1597777"/>
              <a:ext cx="163153" cy="16315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21600"/>
                  </a:moveTo>
                  <a:cubicBezTo>
                    <a:pt x="4845" y="21600"/>
                    <a:pt x="0" y="16755"/>
                    <a:pt x="0" y="10800"/>
                  </a:cubicBezTo>
                  <a:cubicBezTo>
                    <a:pt x="0" y="4845"/>
                    <a:pt x="4845" y="0"/>
                    <a:pt x="10800" y="0"/>
                  </a:cubicBezTo>
                  <a:cubicBezTo>
                    <a:pt x="16755" y="0"/>
                    <a:pt x="21600" y="4845"/>
                    <a:pt x="21600" y="10800"/>
                  </a:cubicBezTo>
                  <a:cubicBezTo>
                    <a:pt x="21600" y="16755"/>
                    <a:pt x="16755" y="21600"/>
                    <a:pt x="10800" y="21600"/>
                  </a:cubicBezTo>
                  <a:close/>
                  <a:moveTo>
                    <a:pt x="10800" y="2817"/>
                  </a:moveTo>
                  <a:cubicBezTo>
                    <a:pt x="6398" y="2817"/>
                    <a:pt x="2817" y="6398"/>
                    <a:pt x="2817" y="10800"/>
                  </a:cubicBezTo>
                  <a:cubicBezTo>
                    <a:pt x="2817" y="15202"/>
                    <a:pt x="6398" y="18783"/>
                    <a:pt x="10800" y="18783"/>
                  </a:cubicBezTo>
                  <a:cubicBezTo>
                    <a:pt x="15201" y="18783"/>
                    <a:pt x="18783" y="15202"/>
                    <a:pt x="18783" y="10800"/>
                  </a:cubicBezTo>
                  <a:cubicBezTo>
                    <a:pt x="18783" y="6398"/>
                    <a:pt x="15201" y="2817"/>
                    <a:pt x="10800" y="2817"/>
                  </a:cubicBezTo>
                  <a:close/>
                  <a:moveTo>
                    <a:pt x="10800" y="2817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28" name="AutoShape 30">
              <a:extLst>
                <a:ext uri="{FF2B5EF4-FFF2-40B4-BE49-F238E27FC236}">
                  <a16:creationId xmlns:a16="http://schemas.microsoft.com/office/drawing/2014/main" id="{E6F7EC33-F651-48F8-8EBD-5E0A729A7AB5}"/>
                </a:ext>
              </a:extLst>
            </p:cNvPr>
            <p:cNvSpPr/>
            <p:nvPr/>
          </p:nvSpPr>
          <p:spPr bwMode="auto">
            <a:xfrm>
              <a:off x="8082379" y="3740046"/>
              <a:ext cx="163153" cy="16315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21600"/>
                  </a:moveTo>
                  <a:cubicBezTo>
                    <a:pt x="4845" y="21600"/>
                    <a:pt x="0" y="16755"/>
                    <a:pt x="0" y="10800"/>
                  </a:cubicBezTo>
                  <a:cubicBezTo>
                    <a:pt x="0" y="4845"/>
                    <a:pt x="4845" y="0"/>
                    <a:pt x="10800" y="0"/>
                  </a:cubicBezTo>
                  <a:cubicBezTo>
                    <a:pt x="16755" y="0"/>
                    <a:pt x="21600" y="4845"/>
                    <a:pt x="21600" y="10800"/>
                  </a:cubicBezTo>
                  <a:cubicBezTo>
                    <a:pt x="21600" y="16755"/>
                    <a:pt x="16755" y="21600"/>
                    <a:pt x="10800" y="21600"/>
                  </a:cubicBezTo>
                  <a:close/>
                  <a:moveTo>
                    <a:pt x="10800" y="2817"/>
                  </a:moveTo>
                  <a:cubicBezTo>
                    <a:pt x="6398" y="2817"/>
                    <a:pt x="2817" y="6398"/>
                    <a:pt x="2817" y="10800"/>
                  </a:cubicBezTo>
                  <a:cubicBezTo>
                    <a:pt x="2817" y="15202"/>
                    <a:pt x="6398" y="18783"/>
                    <a:pt x="10800" y="18783"/>
                  </a:cubicBezTo>
                  <a:cubicBezTo>
                    <a:pt x="15201" y="18783"/>
                    <a:pt x="18783" y="15202"/>
                    <a:pt x="18783" y="10800"/>
                  </a:cubicBezTo>
                  <a:cubicBezTo>
                    <a:pt x="18783" y="6398"/>
                    <a:pt x="15201" y="2817"/>
                    <a:pt x="10800" y="2817"/>
                  </a:cubicBezTo>
                  <a:close/>
                  <a:moveTo>
                    <a:pt x="10800" y="2817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29" name="AutoShape 31">
              <a:extLst>
                <a:ext uri="{FF2B5EF4-FFF2-40B4-BE49-F238E27FC236}">
                  <a16:creationId xmlns:a16="http://schemas.microsoft.com/office/drawing/2014/main" id="{F8F58B8D-2BA2-4474-846C-DD3C4AB3E63D}"/>
                </a:ext>
              </a:extLst>
            </p:cNvPr>
            <p:cNvSpPr/>
            <p:nvPr/>
          </p:nvSpPr>
          <p:spPr bwMode="auto">
            <a:xfrm>
              <a:off x="4627793" y="2449010"/>
              <a:ext cx="163153" cy="16315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21600"/>
                  </a:moveTo>
                  <a:cubicBezTo>
                    <a:pt x="4845" y="21600"/>
                    <a:pt x="0" y="16755"/>
                    <a:pt x="0" y="10800"/>
                  </a:cubicBezTo>
                  <a:cubicBezTo>
                    <a:pt x="0" y="4845"/>
                    <a:pt x="4845" y="0"/>
                    <a:pt x="10800" y="0"/>
                  </a:cubicBezTo>
                  <a:cubicBezTo>
                    <a:pt x="16755" y="0"/>
                    <a:pt x="21600" y="4845"/>
                    <a:pt x="21600" y="10800"/>
                  </a:cubicBezTo>
                  <a:cubicBezTo>
                    <a:pt x="21600" y="16755"/>
                    <a:pt x="16755" y="21600"/>
                    <a:pt x="10800" y="21600"/>
                  </a:cubicBezTo>
                  <a:close/>
                  <a:moveTo>
                    <a:pt x="10800" y="2817"/>
                  </a:moveTo>
                  <a:cubicBezTo>
                    <a:pt x="6398" y="2817"/>
                    <a:pt x="2817" y="6398"/>
                    <a:pt x="2817" y="10800"/>
                  </a:cubicBezTo>
                  <a:cubicBezTo>
                    <a:pt x="2817" y="15202"/>
                    <a:pt x="6398" y="18783"/>
                    <a:pt x="10800" y="18783"/>
                  </a:cubicBezTo>
                  <a:cubicBezTo>
                    <a:pt x="15202" y="18783"/>
                    <a:pt x="18783" y="15202"/>
                    <a:pt x="18783" y="10800"/>
                  </a:cubicBezTo>
                  <a:cubicBezTo>
                    <a:pt x="18783" y="6398"/>
                    <a:pt x="15202" y="2817"/>
                    <a:pt x="10800" y="2817"/>
                  </a:cubicBezTo>
                  <a:close/>
                  <a:moveTo>
                    <a:pt x="10800" y="2817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30" name="AutoShape 34">
              <a:extLst>
                <a:ext uri="{FF2B5EF4-FFF2-40B4-BE49-F238E27FC236}">
                  <a16:creationId xmlns:a16="http://schemas.microsoft.com/office/drawing/2014/main" id="{146ED5DB-A955-48B0-884B-077788DF136B}"/>
                </a:ext>
              </a:extLst>
            </p:cNvPr>
            <p:cNvSpPr/>
            <p:nvPr/>
          </p:nvSpPr>
          <p:spPr bwMode="auto">
            <a:xfrm>
              <a:off x="3776560" y="3442115"/>
              <a:ext cx="163153" cy="16315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21600"/>
                  </a:moveTo>
                  <a:cubicBezTo>
                    <a:pt x="4845" y="21600"/>
                    <a:pt x="0" y="16755"/>
                    <a:pt x="0" y="10800"/>
                  </a:cubicBezTo>
                  <a:cubicBezTo>
                    <a:pt x="0" y="4845"/>
                    <a:pt x="4845" y="0"/>
                    <a:pt x="10800" y="0"/>
                  </a:cubicBezTo>
                  <a:cubicBezTo>
                    <a:pt x="16755" y="0"/>
                    <a:pt x="21600" y="4845"/>
                    <a:pt x="21600" y="10800"/>
                  </a:cubicBezTo>
                  <a:cubicBezTo>
                    <a:pt x="21600" y="16755"/>
                    <a:pt x="16755" y="21600"/>
                    <a:pt x="10800" y="21600"/>
                  </a:cubicBezTo>
                  <a:close/>
                  <a:moveTo>
                    <a:pt x="10800" y="2817"/>
                  </a:moveTo>
                  <a:cubicBezTo>
                    <a:pt x="6398" y="2817"/>
                    <a:pt x="2817" y="6398"/>
                    <a:pt x="2817" y="10800"/>
                  </a:cubicBezTo>
                  <a:cubicBezTo>
                    <a:pt x="2817" y="15202"/>
                    <a:pt x="6398" y="18783"/>
                    <a:pt x="10800" y="18783"/>
                  </a:cubicBezTo>
                  <a:cubicBezTo>
                    <a:pt x="15202" y="18783"/>
                    <a:pt x="18783" y="15202"/>
                    <a:pt x="18783" y="10800"/>
                  </a:cubicBezTo>
                  <a:cubicBezTo>
                    <a:pt x="18783" y="6398"/>
                    <a:pt x="15202" y="2817"/>
                    <a:pt x="10800" y="2817"/>
                  </a:cubicBezTo>
                  <a:close/>
                  <a:moveTo>
                    <a:pt x="10800" y="2817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31" name="AutoShape 35">
              <a:extLst>
                <a:ext uri="{FF2B5EF4-FFF2-40B4-BE49-F238E27FC236}">
                  <a16:creationId xmlns:a16="http://schemas.microsoft.com/office/drawing/2014/main" id="{80A0AB37-6AED-4968-8EA6-827B948734D2}"/>
                </a:ext>
              </a:extLst>
            </p:cNvPr>
            <p:cNvSpPr/>
            <p:nvPr/>
          </p:nvSpPr>
          <p:spPr bwMode="auto">
            <a:xfrm>
              <a:off x="6046514" y="3200932"/>
              <a:ext cx="163153" cy="16315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21600"/>
                  </a:moveTo>
                  <a:cubicBezTo>
                    <a:pt x="4845" y="21600"/>
                    <a:pt x="0" y="16755"/>
                    <a:pt x="0" y="10800"/>
                  </a:cubicBezTo>
                  <a:cubicBezTo>
                    <a:pt x="0" y="4845"/>
                    <a:pt x="4845" y="0"/>
                    <a:pt x="10800" y="0"/>
                  </a:cubicBezTo>
                  <a:cubicBezTo>
                    <a:pt x="16755" y="0"/>
                    <a:pt x="21600" y="4845"/>
                    <a:pt x="21600" y="10800"/>
                  </a:cubicBezTo>
                  <a:cubicBezTo>
                    <a:pt x="21600" y="16755"/>
                    <a:pt x="16755" y="21600"/>
                    <a:pt x="10800" y="21600"/>
                  </a:cubicBezTo>
                  <a:close/>
                  <a:moveTo>
                    <a:pt x="10800" y="2817"/>
                  </a:moveTo>
                  <a:cubicBezTo>
                    <a:pt x="6398" y="2817"/>
                    <a:pt x="2817" y="6399"/>
                    <a:pt x="2817" y="10800"/>
                  </a:cubicBezTo>
                  <a:cubicBezTo>
                    <a:pt x="2817" y="15201"/>
                    <a:pt x="6398" y="18783"/>
                    <a:pt x="10800" y="18783"/>
                  </a:cubicBezTo>
                  <a:cubicBezTo>
                    <a:pt x="15202" y="18783"/>
                    <a:pt x="18783" y="15201"/>
                    <a:pt x="18783" y="10800"/>
                  </a:cubicBezTo>
                  <a:cubicBezTo>
                    <a:pt x="18783" y="6399"/>
                    <a:pt x="15202" y="2817"/>
                    <a:pt x="10800" y="2817"/>
                  </a:cubicBezTo>
                  <a:close/>
                  <a:moveTo>
                    <a:pt x="10800" y="2817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32" name="AutoShape 36">
              <a:extLst>
                <a:ext uri="{FF2B5EF4-FFF2-40B4-BE49-F238E27FC236}">
                  <a16:creationId xmlns:a16="http://schemas.microsoft.com/office/drawing/2014/main" id="{AF1F45CF-B275-46DF-A1E7-FD66B9197BA6}"/>
                </a:ext>
              </a:extLst>
            </p:cNvPr>
            <p:cNvSpPr/>
            <p:nvPr/>
          </p:nvSpPr>
          <p:spPr bwMode="auto">
            <a:xfrm>
              <a:off x="5769864" y="1505560"/>
              <a:ext cx="163153" cy="16315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21600"/>
                  </a:moveTo>
                  <a:cubicBezTo>
                    <a:pt x="4845" y="21600"/>
                    <a:pt x="0" y="16755"/>
                    <a:pt x="0" y="10800"/>
                  </a:cubicBezTo>
                  <a:cubicBezTo>
                    <a:pt x="0" y="4845"/>
                    <a:pt x="4845" y="0"/>
                    <a:pt x="10800" y="0"/>
                  </a:cubicBezTo>
                  <a:cubicBezTo>
                    <a:pt x="16755" y="0"/>
                    <a:pt x="21600" y="4845"/>
                    <a:pt x="21600" y="10800"/>
                  </a:cubicBezTo>
                  <a:cubicBezTo>
                    <a:pt x="21600" y="16755"/>
                    <a:pt x="16755" y="21600"/>
                    <a:pt x="10800" y="21600"/>
                  </a:cubicBezTo>
                  <a:close/>
                  <a:moveTo>
                    <a:pt x="10800" y="2817"/>
                  </a:moveTo>
                  <a:cubicBezTo>
                    <a:pt x="6398" y="2817"/>
                    <a:pt x="2817" y="6398"/>
                    <a:pt x="2817" y="10800"/>
                  </a:cubicBezTo>
                  <a:cubicBezTo>
                    <a:pt x="2817" y="15202"/>
                    <a:pt x="6398" y="18783"/>
                    <a:pt x="10800" y="18783"/>
                  </a:cubicBezTo>
                  <a:cubicBezTo>
                    <a:pt x="15202" y="18783"/>
                    <a:pt x="18783" y="15202"/>
                    <a:pt x="18783" y="10800"/>
                  </a:cubicBezTo>
                  <a:cubicBezTo>
                    <a:pt x="18783" y="6398"/>
                    <a:pt x="15202" y="2817"/>
                    <a:pt x="10800" y="2817"/>
                  </a:cubicBezTo>
                  <a:close/>
                  <a:moveTo>
                    <a:pt x="10800" y="2817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33" name="AutoShape 38">
              <a:extLst>
                <a:ext uri="{FF2B5EF4-FFF2-40B4-BE49-F238E27FC236}">
                  <a16:creationId xmlns:a16="http://schemas.microsoft.com/office/drawing/2014/main" id="{ACB466CA-AE95-4F78-B5AE-36B960B4B07B}"/>
                </a:ext>
              </a:extLst>
            </p:cNvPr>
            <p:cNvSpPr/>
            <p:nvPr/>
          </p:nvSpPr>
          <p:spPr bwMode="auto">
            <a:xfrm>
              <a:off x="8848489" y="2959750"/>
              <a:ext cx="163153" cy="16315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21600"/>
                  </a:moveTo>
                  <a:cubicBezTo>
                    <a:pt x="4845" y="21600"/>
                    <a:pt x="0" y="16755"/>
                    <a:pt x="0" y="10800"/>
                  </a:cubicBezTo>
                  <a:cubicBezTo>
                    <a:pt x="0" y="4845"/>
                    <a:pt x="4845" y="0"/>
                    <a:pt x="10800" y="0"/>
                  </a:cubicBezTo>
                  <a:cubicBezTo>
                    <a:pt x="16755" y="0"/>
                    <a:pt x="21600" y="4845"/>
                    <a:pt x="21600" y="10800"/>
                  </a:cubicBezTo>
                  <a:cubicBezTo>
                    <a:pt x="21600" y="16755"/>
                    <a:pt x="16755" y="21600"/>
                    <a:pt x="10800" y="21600"/>
                  </a:cubicBezTo>
                  <a:close/>
                  <a:moveTo>
                    <a:pt x="10800" y="2817"/>
                  </a:moveTo>
                  <a:cubicBezTo>
                    <a:pt x="6398" y="2817"/>
                    <a:pt x="2817" y="6399"/>
                    <a:pt x="2817" y="10800"/>
                  </a:cubicBezTo>
                  <a:cubicBezTo>
                    <a:pt x="2817" y="15201"/>
                    <a:pt x="6398" y="18783"/>
                    <a:pt x="10800" y="18783"/>
                  </a:cubicBezTo>
                  <a:cubicBezTo>
                    <a:pt x="15201" y="18783"/>
                    <a:pt x="18783" y="15201"/>
                    <a:pt x="18783" y="10800"/>
                  </a:cubicBezTo>
                  <a:cubicBezTo>
                    <a:pt x="18783" y="6399"/>
                    <a:pt x="15201" y="2817"/>
                    <a:pt x="10800" y="2817"/>
                  </a:cubicBezTo>
                  <a:close/>
                  <a:moveTo>
                    <a:pt x="10800" y="2817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34" name="AutoShape 39">
              <a:extLst>
                <a:ext uri="{FF2B5EF4-FFF2-40B4-BE49-F238E27FC236}">
                  <a16:creationId xmlns:a16="http://schemas.microsoft.com/office/drawing/2014/main" id="{A60953D3-D0D4-4579-8FEF-D2E2E73E34B9}"/>
                </a:ext>
              </a:extLst>
            </p:cNvPr>
            <p:cNvSpPr/>
            <p:nvPr/>
          </p:nvSpPr>
          <p:spPr bwMode="auto">
            <a:xfrm>
              <a:off x="8813021" y="1512654"/>
              <a:ext cx="163153" cy="16315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21600"/>
                  </a:moveTo>
                  <a:cubicBezTo>
                    <a:pt x="4845" y="21600"/>
                    <a:pt x="0" y="16755"/>
                    <a:pt x="0" y="10800"/>
                  </a:cubicBezTo>
                  <a:cubicBezTo>
                    <a:pt x="0" y="4845"/>
                    <a:pt x="4845" y="0"/>
                    <a:pt x="10800" y="0"/>
                  </a:cubicBezTo>
                  <a:cubicBezTo>
                    <a:pt x="16755" y="0"/>
                    <a:pt x="21600" y="4845"/>
                    <a:pt x="21600" y="10800"/>
                  </a:cubicBezTo>
                  <a:cubicBezTo>
                    <a:pt x="21600" y="16755"/>
                    <a:pt x="16755" y="21600"/>
                    <a:pt x="10800" y="21600"/>
                  </a:cubicBezTo>
                  <a:close/>
                  <a:moveTo>
                    <a:pt x="10800" y="2817"/>
                  </a:moveTo>
                  <a:cubicBezTo>
                    <a:pt x="6398" y="2817"/>
                    <a:pt x="2817" y="6398"/>
                    <a:pt x="2817" y="10800"/>
                  </a:cubicBezTo>
                  <a:cubicBezTo>
                    <a:pt x="2817" y="15202"/>
                    <a:pt x="6398" y="18783"/>
                    <a:pt x="10800" y="18783"/>
                  </a:cubicBezTo>
                  <a:cubicBezTo>
                    <a:pt x="15201" y="18783"/>
                    <a:pt x="18783" y="15202"/>
                    <a:pt x="18783" y="10800"/>
                  </a:cubicBezTo>
                  <a:cubicBezTo>
                    <a:pt x="18783" y="6398"/>
                    <a:pt x="15201" y="2817"/>
                    <a:pt x="10800" y="2817"/>
                  </a:cubicBezTo>
                  <a:close/>
                  <a:moveTo>
                    <a:pt x="10800" y="2817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35" name="AutoShape 41">
              <a:extLst>
                <a:ext uri="{FF2B5EF4-FFF2-40B4-BE49-F238E27FC236}">
                  <a16:creationId xmlns:a16="http://schemas.microsoft.com/office/drawing/2014/main" id="{EDD772CC-DE1D-4C7F-8336-41B550C122B0}"/>
                </a:ext>
              </a:extLst>
            </p:cNvPr>
            <p:cNvSpPr/>
            <p:nvPr/>
          </p:nvSpPr>
          <p:spPr bwMode="auto">
            <a:xfrm>
              <a:off x="6819717" y="15902"/>
              <a:ext cx="163153" cy="16315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21600"/>
                  </a:moveTo>
                  <a:cubicBezTo>
                    <a:pt x="4845" y="21600"/>
                    <a:pt x="0" y="16755"/>
                    <a:pt x="0" y="10800"/>
                  </a:cubicBezTo>
                  <a:cubicBezTo>
                    <a:pt x="0" y="4845"/>
                    <a:pt x="4845" y="0"/>
                    <a:pt x="10800" y="0"/>
                  </a:cubicBezTo>
                  <a:cubicBezTo>
                    <a:pt x="16755" y="0"/>
                    <a:pt x="21600" y="4845"/>
                    <a:pt x="21600" y="10800"/>
                  </a:cubicBezTo>
                  <a:cubicBezTo>
                    <a:pt x="21600" y="16755"/>
                    <a:pt x="16755" y="21600"/>
                    <a:pt x="10800" y="21600"/>
                  </a:cubicBezTo>
                  <a:close/>
                  <a:moveTo>
                    <a:pt x="10800" y="2817"/>
                  </a:moveTo>
                  <a:cubicBezTo>
                    <a:pt x="6398" y="2817"/>
                    <a:pt x="2817" y="6398"/>
                    <a:pt x="2817" y="10800"/>
                  </a:cubicBezTo>
                  <a:cubicBezTo>
                    <a:pt x="2817" y="15202"/>
                    <a:pt x="6398" y="18783"/>
                    <a:pt x="10800" y="18783"/>
                  </a:cubicBezTo>
                  <a:cubicBezTo>
                    <a:pt x="15201" y="18783"/>
                    <a:pt x="18783" y="15202"/>
                    <a:pt x="18783" y="10800"/>
                  </a:cubicBezTo>
                  <a:cubicBezTo>
                    <a:pt x="18783" y="6398"/>
                    <a:pt x="15201" y="2817"/>
                    <a:pt x="10800" y="2817"/>
                  </a:cubicBezTo>
                  <a:close/>
                  <a:moveTo>
                    <a:pt x="10800" y="2817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37" name="AutoShape 42">
              <a:extLst>
                <a:ext uri="{FF2B5EF4-FFF2-40B4-BE49-F238E27FC236}">
                  <a16:creationId xmlns:a16="http://schemas.microsoft.com/office/drawing/2014/main" id="{B343B926-E0A4-49A2-BD03-7132E5208358}"/>
                </a:ext>
              </a:extLst>
            </p:cNvPr>
            <p:cNvSpPr/>
            <p:nvPr/>
          </p:nvSpPr>
          <p:spPr bwMode="auto">
            <a:xfrm>
              <a:off x="7153117" y="4974334"/>
              <a:ext cx="163153" cy="16315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21600"/>
                  </a:moveTo>
                  <a:cubicBezTo>
                    <a:pt x="4845" y="21600"/>
                    <a:pt x="0" y="16755"/>
                    <a:pt x="0" y="10800"/>
                  </a:cubicBezTo>
                  <a:cubicBezTo>
                    <a:pt x="0" y="4845"/>
                    <a:pt x="4845" y="0"/>
                    <a:pt x="10800" y="0"/>
                  </a:cubicBezTo>
                  <a:cubicBezTo>
                    <a:pt x="16755" y="0"/>
                    <a:pt x="21600" y="4845"/>
                    <a:pt x="21600" y="10800"/>
                  </a:cubicBezTo>
                  <a:cubicBezTo>
                    <a:pt x="21600" y="16755"/>
                    <a:pt x="16755" y="21600"/>
                    <a:pt x="10800" y="21600"/>
                  </a:cubicBezTo>
                  <a:close/>
                  <a:moveTo>
                    <a:pt x="10800" y="2817"/>
                  </a:moveTo>
                  <a:cubicBezTo>
                    <a:pt x="6398" y="2817"/>
                    <a:pt x="2817" y="6398"/>
                    <a:pt x="2817" y="10800"/>
                  </a:cubicBezTo>
                  <a:cubicBezTo>
                    <a:pt x="2817" y="15202"/>
                    <a:pt x="6398" y="18783"/>
                    <a:pt x="10800" y="18783"/>
                  </a:cubicBezTo>
                  <a:cubicBezTo>
                    <a:pt x="15201" y="18783"/>
                    <a:pt x="18783" y="15202"/>
                    <a:pt x="18783" y="10800"/>
                  </a:cubicBezTo>
                  <a:cubicBezTo>
                    <a:pt x="18783" y="6398"/>
                    <a:pt x="15201" y="2817"/>
                    <a:pt x="10800" y="2817"/>
                  </a:cubicBezTo>
                  <a:close/>
                  <a:moveTo>
                    <a:pt x="10800" y="2817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38" name="AutoShape 43">
              <a:extLst>
                <a:ext uri="{FF2B5EF4-FFF2-40B4-BE49-F238E27FC236}">
                  <a16:creationId xmlns:a16="http://schemas.microsoft.com/office/drawing/2014/main" id="{7A276F45-269F-4B02-B9E5-B594101FA06B}"/>
                </a:ext>
              </a:extLst>
            </p:cNvPr>
            <p:cNvSpPr/>
            <p:nvPr/>
          </p:nvSpPr>
          <p:spPr bwMode="auto">
            <a:xfrm>
              <a:off x="5720208" y="4612560"/>
              <a:ext cx="163153" cy="16315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21600"/>
                  </a:moveTo>
                  <a:cubicBezTo>
                    <a:pt x="4845" y="21600"/>
                    <a:pt x="0" y="16755"/>
                    <a:pt x="0" y="10800"/>
                  </a:cubicBezTo>
                  <a:cubicBezTo>
                    <a:pt x="0" y="4845"/>
                    <a:pt x="4845" y="0"/>
                    <a:pt x="10800" y="0"/>
                  </a:cubicBezTo>
                  <a:cubicBezTo>
                    <a:pt x="16755" y="0"/>
                    <a:pt x="21600" y="4845"/>
                    <a:pt x="21600" y="10800"/>
                  </a:cubicBezTo>
                  <a:cubicBezTo>
                    <a:pt x="21600" y="16755"/>
                    <a:pt x="16755" y="21600"/>
                    <a:pt x="10800" y="21600"/>
                  </a:cubicBezTo>
                  <a:close/>
                  <a:moveTo>
                    <a:pt x="10800" y="2817"/>
                  </a:moveTo>
                  <a:cubicBezTo>
                    <a:pt x="6398" y="2817"/>
                    <a:pt x="2817" y="6398"/>
                    <a:pt x="2817" y="10800"/>
                  </a:cubicBezTo>
                  <a:cubicBezTo>
                    <a:pt x="2817" y="15202"/>
                    <a:pt x="6398" y="18783"/>
                    <a:pt x="10800" y="18783"/>
                  </a:cubicBezTo>
                  <a:cubicBezTo>
                    <a:pt x="15202" y="18783"/>
                    <a:pt x="18783" y="15202"/>
                    <a:pt x="18783" y="10800"/>
                  </a:cubicBezTo>
                  <a:cubicBezTo>
                    <a:pt x="18783" y="6398"/>
                    <a:pt x="15202" y="2817"/>
                    <a:pt x="10800" y="2817"/>
                  </a:cubicBezTo>
                  <a:close/>
                  <a:moveTo>
                    <a:pt x="10800" y="2817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39" name="AutoShape 44">
              <a:extLst>
                <a:ext uri="{FF2B5EF4-FFF2-40B4-BE49-F238E27FC236}">
                  <a16:creationId xmlns:a16="http://schemas.microsoft.com/office/drawing/2014/main" id="{7EB5F2C8-6859-4964-BFA3-B14A311C7485}"/>
                </a:ext>
              </a:extLst>
            </p:cNvPr>
            <p:cNvSpPr/>
            <p:nvPr/>
          </p:nvSpPr>
          <p:spPr bwMode="auto">
            <a:xfrm>
              <a:off x="3925526" y="4130195"/>
              <a:ext cx="163153" cy="16315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21600"/>
                  </a:moveTo>
                  <a:cubicBezTo>
                    <a:pt x="4845" y="21600"/>
                    <a:pt x="0" y="16755"/>
                    <a:pt x="0" y="10800"/>
                  </a:cubicBezTo>
                  <a:cubicBezTo>
                    <a:pt x="0" y="4845"/>
                    <a:pt x="4845" y="0"/>
                    <a:pt x="10800" y="0"/>
                  </a:cubicBezTo>
                  <a:cubicBezTo>
                    <a:pt x="16755" y="0"/>
                    <a:pt x="21600" y="4845"/>
                    <a:pt x="21600" y="10800"/>
                  </a:cubicBezTo>
                  <a:cubicBezTo>
                    <a:pt x="21600" y="16755"/>
                    <a:pt x="16755" y="21600"/>
                    <a:pt x="10800" y="21600"/>
                  </a:cubicBezTo>
                  <a:close/>
                  <a:moveTo>
                    <a:pt x="10800" y="2817"/>
                  </a:moveTo>
                  <a:cubicBezTo>
                    <a:pt x="6398" y="2817"/>
                    <a:pt x="2817" y="6398"/>
                    <a:pt x="2817" y="10800"/>
                  </a:cubicBezTo>
                  <a:cubicBezTo>
                    <a:pt x="2817" y="15202"/>
                    <a:pt x="6398" y="18783"/>
                    <a:pt x="10800" y="18783"/>
                  </a:cubicBezTo>
                  <a:cubicBezTo>
                    <a:pt x="15202" y="18783"/>
                    <a:pt x="18783" y="15202"/>
                    <a:pt x="18783" y="10800"/>
                  </a:cubicBezTo>
                  <a:cubicBezTo>
                    <a:pt x="18783" y="6398"/>
                    <a:pt x="15202" y="2817"/>
                    <a:pt x="10800" y="2817"/>
                  </a:cubicBezTo>
                  <a:close/>
                  <a:moveTo>
                    <a:pt x="10800" y="2817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40" name="AutoShape 46">
              <a:extLst>
                <a:ext uri="{FF2B5EF4-FFF2-40B4-BE49-F238E27FC236}">
                  <a16:creationId xmlns:a16="http://schemas.microsoft.com/office/drawing/2014/main" id="{5FF273D5-BA64-443A-B912-7DE720D33E14}"/>
                </a:ext>
              </a:extLst>
            </p:cNvPr>
            <p:cNvSpPr/>
            <p:nvPr/>
          </p:nvSpPr>
          <p:spPr bwMode="auto">
            <a:xfrm>
              <a:off x="8408685" y="-12472"/>
              <a:ext cx="163153" cy="16315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21600"/>
                  </a:moveTo>
                  <a:cubicBezTo>
                    <a:pt x="4845" y="21600"/>
                    <a:pt x="0" y="16755"/>
                    <a:pt x="0" y="10800"/>
                  </a:cubicBezTo>
                  <a:cubicBezTo>
                    <a:pt x="0" y="4845"/>
                    <a:pt x="4845" y="0"/>
                    <a:pt x="10800" y="0"/>
                  </a:cubicBezTo>
                  <a:cubicBezTo>
                    <a:pt x="16755" y="0"/>
                    <a:pt x="21600" y="4845"/>
                    <a:pt x="21600" y="10800"/>
                  </a:cubicBezTo>
                  <a:cubicBezTo>
                    <a:pt x="21600" y="16755"/>
                    <a:pt x="16755" y="21600"/>
                    <a:pt x="10800" y="21600"/>
                  </a:cubicBezTo>
                  <a:close/>
                  <a:moveTo>
                    <a:pt x="10800" y="2817"/>
                  </a:moveTo>
                  <a:cubicBezTo>
                    <a:pt x="6398" y="2817"/>
                    <a:pt x="2817" y="6398"/>
                    <a:pt x="2817" y="10800"/>
                  </a:cubicBezTo>
                  <a:cubicBezTo>
                    <a:pt x="2817" y="15202"/>
                    <a:pt x="6398" y="18783"/>
                    <a:pt x="10800" y="18783"/>
                  </a:cubicBezTo>
                  <a:cubicBezTo>
                    <a:pt x="15201" y="18783"/>
                    <a:pt x="18783" y="15202"/>
                    <a:pt x="18783" y="10800"/>
                  </a:cubicBezTo>
                  <a:cubicBezTo>
                    <a:pt x="18783" y="6398"/>
                    <a:pt x="15201" y="2817"/>
                    <a:pt x="10800" y="2817"/>
                  </a:cubicBezTo>
                  <a:close/>
                  <a:moveTo>
                    <a:pt x="10800" y="2817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41" name="AutoShape 47">
              <a:extLst>
                <a:ext uri="{FF2B5EF4-FFF2-40B4-BE49-F238E27FC236}">
                  <a16:creationId xmlns:a16="http://schemas.microsoft.com/office/drawing/2014/main" id="{1920E07B-2587-4C6B-9F90-0AA714F8273A}"/>
                </a:ext>
              </a:extLst>
            </p:cNvPr>
            <p:cNvSpPr/>
            <p:nvPr/>
          </p:nvSpPr>
          <p:spPr bwMode="auto">
            <a:xfrm>
              <a:off x="7692231" y="1065756"/>
              <a:ext cx="163153" cy="16315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21600"/>
                  </a:moveTo>
                  <a:cubicBezTo>
                    <a:pt x="4845" y="21600"/>
                    <a:pt x="0" y="16755"/>
                    <a:pt x="0" y="10800"/>
                  </a:cubicBezTo>
                  <a:cubicBezTo>
                    <a:pt x="0" y="4845"/>
                    <a:pt x="4845" y="0"/>
                    <a:pt x="10800" y="0"/>
                  </a:cubicBezTo>
                  <a:cubicBezTo>
                    <a:pt x="16755" y="0"/>
                    <a:pt x="21600" y="4845"/>
                    <a:pt x="21600" y="10800"/>
                  </a:cubicBezTo>
                  <a:cubicBezTo>
                    <a:pt x="21600" y="16755"/>
                    <a:pt x="16755" y="21600"/>
                    <a:pt x="10800" y="21600"/>
                  </a:cubicBezTo>
                  <a:close/>
                  <a:moveTo>
                    <a:pt x="10800" y="2817"/>
                  </a:moveTo>
                  <a:cubicBezTo>
                    <a:pt x="6398" y="2817"/>
                    <a:pt x="2817" y="6398"/>
                    <a:pt x="2817" y="10800"/>
                  </a:cubicBezTo>
                  <a:cubicBezTo>
                    <a:pt x="2817" y="15202"/>
                    <a:pt x="6398" y="18783"/>
                    <a:pt x="10800" y="18783"/>
                  </a:cubicBezTo>
                  <a:cubicBezTo>
                    <a:pt x="15201" y="18783"/>
                    <a:pt x="18783" y="15202"/>
                    <a:pt x="18783" y="10800"/>
                  </a:cubicBezTo>
                  <a:cubicBezTo>
                    <a:pt x="18783" y="6398"/>
                    <a:pt x="15201" y="2817"/>
                    <a:pt x="10800" y="2817"/>
                  </a:cubicBezTo>
                  <a:close/>
                  <a:moveTo>
                    <a:pt x="10800" y="2817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42" name="AutoShape 48">
              <a:extLst>
                <a:ext uri="{FF2B5EF4-FFF2-40B4-BE49-F238E27FC236}">
                  <a16:creationId xmlns:a16="http://schemas.microsoft.com/office/drawing/2014/main" id="{F0C3CC47-3F42-4F15-AFBF-E9F21E3E4838}"/>
                </a:ext>
              </a:extLst>
            </p:cNvPr>
            <p:cNvSpPr/>
            <p:nvPr/>
          </p:nvSpPr>
          <p:spPr bwMode="auto">
            <a:xfrm>
              <a:off x="8642774" y="2285857"/>
              <a:ext cx="163153" cy="16315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21600"/>
                  </a:moveTo>
                  <a:cubicBezTo>
                    <a:pt x="4845" y="21600"/>
                    <a:pt x="0" y="16755"/>
                    <a:pt x="0" y="10800"/>
                  </a:cubicBezTo>
                  <a:cubicBezTo>
                    <a:pt x="0" y="4845"/>
                    <a:pt x="4845" y="0"/>
                    <a:pt x="10800" y="0"/>
                  </a:cubicBezTo>
                  <a:cubicBezTo>
                    <a:pt x="16755" y="0"/>
                    <a:pt x="21600" y="4845"/>
                    <a:pt x="21600" y="10800"/>
                  </a:cubicBezTo>
                  <a:cubicBezTo>
                    <a:pt x="21600" y="16755"/>
                    <a:pt x="16755" y="21600"/>
                    <a:pt x="10800" y="21600"/>
                  </a:cubicBezTo>
                  <a:close/>
                  <a:moveTo>
                    <a:pt x="10800" y="2817"/>
                  </a:moveTo>
                  <a:cubicBezTo>
                    <a:pt x="6398" y="2817"/>
                    <a:pt x="2817" y="6398"/>
                    <a:pt x="2817" y="10800"/>
                  </a:cubicBezTo>
                  <a:cubicBezTo>
                    <a:pt x="2817" y="15202"/>
                    <a:pt x="6398" y="18783"/>
                    <a:pt x="10800" y="18783"/>
                  </a:cubicBezTo>
                  <a:cubicBezTo>
                    <a:pt x="15201" y="18783"/>
                    <a:pt x="18783" y="15202"/>
                    <a:pt x="18783" y="10800"/>
                  </a:cubicBezTo>
                  <a:cubicBezTo>
                    <a:pt x="18783" y="6398"/>
                    <a:pt x="15201" y="2817"/>
                    <a:pt x="10800" y="2817"/>
                  </a:cubicBezTo>
                  <a:close/>
                  <a:moveTo>
                    <a:pt x="10800" y="2817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43" name="AutoShape 49">
              <a:extLst>
                <a:ext uri="{FF2B5EF4-FFF2-40B4-BE49-F238E27FC236}">
                  <a16:creationId xmlns:a16="http://schemas.microsoft.com/office/drawing/2014/main" id="{1613B0D4-6A5D-4C16-B3D3-1C20E8BA1AE1}"/>
                </a:ext>
              </a:extLst>
            </p:cNvPr>
            <p:cNvSpPr/>
            <p:nvPr/>
          </p:nvSpPr>
          <p:spPr bwMode="auto">
            <a:xfrm>
              <a:off x="5847893" y="1725462"/>
              <a:ext cx="503646" cy="418523"/>
            </a:xfrm>
            <a:custGeom>
              <a:avLst/>
              <a:gdLst/>
              <a:ahLst/>
              <a:cxnLst/>
              <a:rect l="0" t="0" r="r" b="b"/>
              <a:pathLst>
                <a:path w="21488" h="21532">
                  <a:moveTo>
                    <a:pt x="454" y="21532"/>
                  </a:moveTo>
                  <a:cubicBezTo>
                    <a:pt x="323" y="21532"/>
                    <a:pt x="193" y="21464"/>
                    <a:pt x="103" y="21333"/>
                  </a:cubicBezTo>
                  <a:cubicBezTo>
                    <a:pt x="-56" y="21099"/>
                    <a:pt x="-28" y="20754"/>
                    <a:pt x="165" y="20562"/>
                  </a:cubicBezTo>
                  <a:lnTo>
                    <a:pt x="20746" y="125"/>
                  </a:lnTo>
                  <a:cubicBezTo>
                    <a:pt x="20939" y="-68"/>
                    <a:pt x="21225" y="-34"/>
                    <a:pt x="21385" y="199"/>
                  </a:cubicBezTo>
                  <a:cubicBezTo>
                    <a:pt x="21544" y="433"/>
                    <a:pt x="21516" y="778"/>
                    <a:pt x="21323" y="970"/>
                  </a:cubicBezTo>
                  <a:lnTo>
                    <a:pt x="742" y="21407"/>
                  </a:lnTo>
                  <a:cubicBezTo>
                    <a:pt x="658" y="21491"/>
                    <a:pt x="556" y="21532"/>
                    <a:pt x="454" y="21532"/>
                  </a:cubicBezTo>
                  <a:close/>
                  <a:moveTo>
                    <a:pt x="454" y="21532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44" name="AutoShape 50">
              <a:extLst>
                <a:ext uri="{FF2B5EF4-FFF2-40B4-BE49-F238E27FC236}">
                  <a16:creationId xmlns:a16="http://schemas.microsoft.com/office/drawing/2014/main" id="{9D62F60F-1751-45CD-8DE1-13405EA23731}"/>
                </a:ext>
              </a:extLst>
            </p:cNvPr>
            <p:cNvSpPr/>
            <p:nvPr/>
          </p:nvSpPr>
          <p:spPr bwMode="auto">
            <a:xfrm>
              <a:off x="6429569" y="1009007"/>
              <a:ext cx="516947" cy="630445"/>
            </a:xfrm>
            <a:custGeom>
              <a:avLst/>
              <a:gdLst/>
              <a:ahLst/>
              <a:cxnLst/>
              <a:rect l="0" t="0" r="r" b="b"/>
              <a:pathLst>
                <a:path w="21490" h="21555">
                  <a:moveTo>
                    <a:pt x="441" y="21555"/>
                  </a:moveTo>
                  <a:cubicBezTo>
                    <a:pt x="343" y="21555"/>
                    <a:pt x="244" y="21528"/>
                    <a:pt x="163" y="21474"/>
                  </a:cubicBezTo>
                  <a:cubicBezTo>
                    <a:pt x="-27" y="21347"/>
                    <a:pt x="-55" y="21118"/>
                    <a:pt x="99" y="20963"/>
                  </a:cubicBezTo>
                  <a:lnTo>
                    <a:pt x="20706" y="134"/>
                  </a:lnTo>
                  <a:cubicBezTo>
                    <a:pt x="20860" y="-22"/>
                    <a:pt x="21138" y="-45"/>
                    <a:pt x="21327" y="81"/>
                  </a:cubicBezTo>
                  <a:cubicBezTo>
                    <a:pt x="21516" y="208"/>
                    <a:pt x="21545" y="437"/>
                    <a:pt x="21391" y="592"/>
                  </a:cubicBezTo>
                  <a:lnTo>
                    <a:pt x="784" y="21421"/>
                  </a:lnTo>
                  <a:cubicBezTo>
                    <a:pt x="697" y="21509"/>
                    <a:pt x="569" y="21555"/>
                    <a:pt x="441" y="21555"/>
                  </a:cubicBezTo>
                  <a:close/>
                  <a:moveTo>
                    <a:pt x="441" y="21555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45" name="AutoShape 51">
              <a:extLst>
                <a:ext uri="{FF2B5EF4-FFF2-40B4-BE49-F238E27FC236}">
                  <a16:creationId xmlns:a16="http://schemas.microsoft.com/office/drawing/2014/main" id="{D5D59647-5CF2-4074-9010-67431CF9145C}"/>
                </a:ext>
              </a:extLst>
            </p:cNvPr>
            <p:cNvSpPr/>
            <p:nvPr/>
          </p:nvSpPr>
          <p:spPr bwMode="auto">
            <a:xfrm>
              <a:off x="6003953" y="2392261"/>
              <a:ext cx="486799" cy="6295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4" y="0"/>
                  </a:moveTo>
                  <a:lnTo>
                    <a:pt x="21600" y="16821"/>
                  </a:lnTo>
                  <a:lnTo>
                    <a:pt x="21536" y="21600"/>
                  </a:lnTo>
                  <a:lnTo>
                    <a:pt x="0" y="4779"/>
                  </a:lnTo>
                  <a:close/>
                  <a:moveTo>
                    <a:pt x="64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46" name="AutoShape 52">
              <a:extLst>
                <a:ext uri="{FF2B5EF4-FFF2-40B4-BE49-F238E27FC236}">
                  <a16:creationId xmlns:a16="http://schemas.microsoft.com/office/drawing/2014/main" id="{E41A2A45-5B6F-4A1A-A3BD-B6820F6DA3CC}"/>
                </a:ext>
              </a:extLst>
            </p:cNvPr>
            <p:cNvSpPr/>
            <p:nvPr/>
          </p:nvSpPr>
          <p:spPr bwMode="auto">
            <a:xfrm>
              <a:off x="6415382" y="1746743"/>
              <a:ext cx="204828" cy="5240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082" y="21600"/>
                  </a:moveTo>
                  <a:lnTo>
                    <a:pt x="0" y="195"/>
                  </a:lnTo>
                  <a:lnTo>
                    <a:pt x="1517" y="0"/>
                  </a:lnTo>
                  <a:lnTo>
                    <a:pt x="21600" y="21405"/>
                  </a:lnTo>
                  <a:close/>
                  <a:moveTo>
                    <a:pt x="20082" y="2160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47" name="AutoShape 53">
              <a:extLst>
                <a:ext uri="{FF2B5EF4-FFF2-40B4-BE49-F238E27FC236}">
                  <a16:creationId xmlns:a16="http://schemas.microsoft.com/office/drawing/2014/main" id="{4EE47A87-3F18-45BE-8689-790B46BA6F32}"/>
                </a:ext>
              </a:extLst>
            </p:cNvPr>
            <p:cNvSpPr/>
            <p:nvPr/>
          </p:nvSpPr>
          <p:spPr bwMode="auto">
            <a:xfrm>
              <a:off x="6876466" y="1973738"/>
              <a:ext cx="553301" cy="3733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295" y="0"/>
                  </a:moveTo>
                  <a:lnTo>
                    <a:pt x="21600" y="684"/>
                  </a:lnTo>
                  <a:lnTo>
                    <a:pt x="305" y="21600"/>
                  </a:lnTo>
                  <a:lnTo>
                    <a:pt x="0" y="20916"/>
                  </a:lnTo>
                  <a:close/>
                  <a:moveTo>
                    <a:pt x="21295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48" name="AutoShape 54">
              <a:extLst>
                <a:ext uri="{FF2B5EF4-FFF2-40B4-BE49-F238E27FC236}">
                  <a16:creationId xmlns:a16="http://schemas.microsoft.com/office/drawing/2014/main" id="{6F8F7450-4865-4AF4-BCF0-06DF09504C7E}"/>
                </a:ext>
              </a:extLst>
            </p:cNvPr>
            <p:cNvSpPr/>
            <p:nvPr/>
          </p:nvSpPr>
          <p:spPr bwMode="auto">
            <a:xfrm>
              <a:off x="6351539" y="852948"/>
              <a:ext cx="458425" cy="17645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374" y="0"/>
                  </a:moveTo>
                  <a:lnTo>
                    <a:pt x="21600" y="1634"/>
                  </a:lnTo>
                  <a:lnTo>
                    <a:pt x="226" y="21600"/>
                  </a:lnTo>
                  <a:lnTo>
                    <a:pt x="0" y="19966"/>
                  </a:lnTo>
                  <a:close/>
                  <a:moveTo>
                    <a:pt x="21374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49" name="AutoShape 55">
              <a:extLst>
                <a:ext uri="{FF2B5EF4-FFF2-40B4-BE49-F238E27FC236}">
                  <a16:creationId xmlns:a16="http://schemas.microsoft.com/office/drawing/2014/main" id="{97F782A4-ACD3-45A2-AA80-DB8D0F5240EE}"/>
                </a:ext>
              </a:extLst>
            </p:cNvPr>
            <p:cNvSpPr/>
            <p:nvPr/>
          </p:nvSpPr>
          <p:spPr bwMode="auto">
            <a:xfrm>
              <a:off x="7230260" y="249991"/>
              <a:ext cx="266010" cy="29261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743" y="0"/>
                  </a:moveTo>
                  <a:lnTo>
                    <a:pt x="21600" y="699"/>
                  </a:lnTo>
                  <a:lnTo>
                    <a:pt x="857" y="21600"/>
                  </a:lnTo>
                  <a:lnTo>
                    <a:pt x="0" y="20901"/>
                  </a:lnTo>
                  <a:close/>
                  <a:moveTo>
                    <a:pt x="20743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50" name="AutoShape 56">
              <a:extLst>
                <a:ext uri="{FF2B5EF4-FFF2-40B4-BE49-F238E27FC236}">
                  <a16:creationId xmlns:a16="http://schemas.microsoft.com/office/drawing/2014/main" id="{C3C4ECE5-94D0-4CD9-B816-6322BF2B824C}"/>
                </a:ext>
              </a:extLst>
            </p:cNvPr>
            <p:cNvSpPr/>
            <p:nvPr/>
          </p:nvSpPr>
          <p:spPr bwMode="auto">
            <a:xfrm>
              <a:off x="7351738" y="604672"/>
              <a:ext cx="641971" cy="1480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0" y="21600"/>
                  </a:moveTo>
                  <a:lnTo>
                    <a:pt x="0" y="19584"/>
                  </a:lnTo>
                  <a:lnTo>
                    <a:pt x="21501" y="0"/>
                  </a:lnTo>
                  <a:lnTo>
                    <a:pt x="21600" y="2016"/>
                  </a:lnTo>
                  <a:close/>
                  <a:moveTo>
                    <a:pt x="100" y="2160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51" name="AutoShape 57">
              <a:extLst>
                <a:ext uri="{FF2B5EF4-FFF2-40B4-BE49-F238E27FC236}">
                  <a16:creationId xmlns:a16="http://schemas.microsoft.com/office/drawing/2014/main" id="{41683D00-3161-423E-9AD0-D86D5E6B8D58}"/>
                </a:ext>
              </a:extLst>
            </p:cNvPr>
            <p:cNvSpPr/>
            <p:nvPr/>
          </p:nvSpPr>
          <p:spPr bwMode="auto">
            <a:xfrm>
              <a:off x="5627991" y="2817877"/>
              <a:ext cx="61183" cy="93724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950" y="0"/>
                  </a:moveTo>
                  <a:lnTo>
                    <a:pt x="21600" y="21583"/>
                  </a:lnTo>
                  <a:lnTo>
                    <a:pt x="16650" y="21600"/>
                  </a:lnTo>
                  <a:lnTo>
                    <a:pt x="0" y="17"/>
                  </a:lnTo>
                  <a:close/>
                  <a:moveTo>
                    <a:pt x="4950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52" name="AutoShape 58">
              <a:extLst>
                <a:ext uri="{FF2B5EF4-FFF2-40B4-BE49-F238E27FC236}">
                  <a16:creationId xmlns:a16="http://schemas.microsoft.com/office/drawing/2014/main" id="{902A4BF8-9B2D-4A9D-B2F2-F1C80DE0D932}"/>
                </a:ext>
              </a:extLst>
            </p:cNvPr>
            <p:cNvSpPr/>
            <p:nvPr/>
          </p:nvSpPr>
          <p:spPr bwMode="auto">
            <a:xfrm>
              <a:off x="4975380" y="3676204"/>
              <a:ext cx="481479" cy="24650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81" y="0"/>
                  </a:moveTo>
                  <a:lnTo>
                    <a:pt x="21600" y="20486"/>
                  </a:lnTo>
                  <a:lnTo>
                    <a:pt x="21319" y="21600"/>
                  </a:lnTo>
                  <a:lnTo>
                    <a:pt x="0" y="1114"/>
                  </a:lnTo>
                  <a:close/>
                  <a:moveTo>
                    <a:pt x="281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53" name="AutoShape 59">
              <a:extLst>
                <a:ext uri="{FF2B5EF4-FFF2-40B4-BE49-F238E27FC236}">
                  <a16:creationId xmlns:a16="http://schemas.microsoft.com/office/drawing/2014/main" id="{D05D6DF8-C5C7-4399-93F2-9F66D2C0FA6D}"/>
                </a:ext>
              </a:extLst>
            </p:cNvPr>
            <p:cNvSpPr/>
            <p:nvPr/>
          </p:nvSpPr>
          <p:spPr bwMode="auto">
            <a:xfrm>
              <a:off x="4187989" y="3179651"/>
              <a:ext cx="453991" cy="29527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361" y="0"/>
                  </a:moveTo>
                  <a:lnTo>
                    <a:pt x="21600" y="20726"/>
                  </a:lnTo>
                  <a:lnTo>
                    <a:pt x="21239" y="21600"/>
                  </a:lnTo>
                  <a:lnTo>
                    <a:pt x="0" y="874"/>
                  </a:lnTo>
                  <a:close/>
                  <a:moveTo>
                    <a:pt x="361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54" name="AutoShape 60">
              <a:extLst>
                <a:ext uri="{FF2B5EF4-FFF2-40B4-BE49-F238E27FC236}">
                  <a16:creationId xmlns:a16="http://schemas.microsoft.com/office/drawing/2014/main" id="{833B8762-8726-4D25-B873-41314A12C7FA}"/>
                </a:ext>
              </a:extLst>
            </p:cNvPr>
            <p:cNvSpPr/>
            <p:nvPr/>
          </p:nvSpPr>
          <p:spPr bwMode="auto">
            <a:xfrm>
              <a:off x="5110158" y="4243693"/>
              <a:ext cx="421183" cy="44867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069" y="0"/>
                  </a:moveTo>
                  <a:lnTo>
                    <a:pt x="21600" y="466"/>
                  </a:lnTo>
                  <a:lnTo>
                    <a:pt x="531" y="21600"/>
                  </a:lnTo>
                  <a:lnTo>
                    <a:pt x="0" y="21134"/>
                  </a:lnTo>
                  <a:close/>
                  <a:moveTo>
                    <a:pt x="21069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55" name="AutoShape 61">
              <a:extLst>
                <a:ext uri="{FF2B5EF4-FFF2-40B4-BE49-F238E27FC236}">
                  <a16:creationId xmlns:a16="http://schemas.microsoft.com/office/drawing/2014/main" id="{30617FDC-C45B-48F4-8B6B-BA2B0A6FE72F}"/>
                </a:ext>
              </a:extLst>
            </p:cNvPr>
            <p:cNvSpPr/>
            <p:nvPr/>
          </p:nvSpPr>
          <p:spPr bwMode="auto">
            <a:xfrm>
              <a:off x="4414985" y="3789702"/>
              <a:ext cx="345813" cy="71645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821" y="21600"/>
                  </a:moveTo>
                  <a:lnTo>
                    <a:pt x="0" y="21421"/>
                  </a:lnTo>
                  <a:lnTo>
                    <a:pt x="20779" y="0"/>
                  </a:lnTo>
                  <a:lnTo>
                    <a:pt x="21600" y="179"/>
                  </a:lnTo>
                  <a:close/>
                  <a:moveTo>
                    <a:pt x="821" y="2160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56" name="AutoShape 62">
              <a:extLst>
                <a:ext uri="{FF2B5EF4-FFF2-40B4-BE49-F238E27FC236}">
                  <a16:creationId xmlns:a16="http://schemas.microsoft.com/office/drawing/2014/main" id="{B4A1DE26-43D7-4DF1-9F65-68788DD89414}"/>
                </a:ext>
              </a:extLst>
            </p:cNvPr>
            <p:cNvSpPr/>
            <p:nvPr/>
          </p:nvSpPr>
          <p:spPr bwMode="auto">
            <a:xfrm>
              <a:off x="4464640" y="4640935"/>
              <a:ext cx="323646" cy="13300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334" y="0"/>
                  </a:moveTo>
                  <a:lnTo>
                    <a:pt x="21600" y="19458"/>
                  </a:lnTo>
                  <a:lnTo>
                    <a:pt x="21266" y="21600"/>
                  </a:lnTo>
                  <a:lnTo>
                    <a:pt x="0" y="2142"/>
                  </a:lnTo>
                  <a:close/>
                  <a:moveTo>
                    <a:pt x="334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57" name="AutoShape 63">
              <a:extLst>
                <a:ext uri="{FF2B5EF4-FFF2-40B4-BE49-F238E27FC236}">
                  <a16:creationId xmlns:a16="http://schemas.microsoft.com/office/drawing/2014/main" id="{94833B1A-DC93-4D95-8543-E27C56220CAF}"/>
                </a:ext>
              </a:extLst>
            </p:cNvPr>
            <p:cNvSpPr/>
            <p:nvPr/>
          </p:nvSpPr>
          <p:spPr bwMode="auto">
            <a:xfrm>
              <a:off x="7351738" y="3881919"/>
              <a:ext cx="197735" cy="55773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69" y="0"/>
                  </a:moveTo>
                  <a:lnTo>
                    <a:pt x="21600" y="21426"/>
                  </a:lnTo>
                  <a:lnTo>
                    <a:pt x="20131" y="21600"/>
                  </a:lnTo>
                  <a:lnTo>
                    <a:pt x="0" y="174"/>
                  </a:lnTo>
                  <a:close/>
                  <a:moveTo>
                    <a:pt x="1469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58" name="AutoShape 64">
              <a:extLst>
                <a:ext uri="{FF2B5EF4-FFF2-40B4-BE49-F238E27FC236}">
                  <a16:creationId xmlns:a16="http://schemas.microsoft.com/office/drawing/2014/main" id="{40CBCF02-BA40-4AAC-814B-84A240A5ABD3}"/>
                </a:ext>
              </a:extLst>
            </p:cNvPr>
            <p:cNvSpPr/>
            <p:nvPr/>
          </p:nvSpPr>
          <p:spPr bwMode="auto">
            <a:xfrm>
              <a:off x="7805729" y="4513250"/>
              <a:ext cx="540888" cy="8512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25" y="0"/>
                  </a:moveTo>
                  <a:lnTo>
                    <a:pt x="21600" y="3585"/>
                  </a:lnTo>
                  <a:lnTo>
                    <a:pt x="75" y="21600"/>
                  </a:lnTo>
                  <a:lnTo>
                    <a:pt x="0" y="18015"/>
                  </a:lnTo>
                  <a:close/>
                  <a:moveTo>
                    <a:pt x="21525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59" name="AutoShape 65">
              <a:extLst>
                <a:ext uri="{FF2B5EF4-FFF2-40B4-BE49-F238E27FC236}">
                  <a16:creationId xmlns:a16="http://schemas.microsoft.com/office/drawing/2014/main" id="{0211525E-237D-47B3-BC5E-DEA81C2C580F}"/>
                </a:ext>
              </a:extLst>
            </p:cNvPr>
            <p:cNvSpPr/>
            <p:nvPr/>
          </p:nvSpPr>
          <p:spPr bwMode="auto">
            <a:xfrm>
              <a:off x="7791542" y="4726058"/>
              <a:ext cx="357341" cy="26601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517" y="0"/>
                  </a:moveTo>
                  <a:lnTo>
                    <a:pt x="21600" y="20647"/>
                  </a:lnTo>
                  <a:lnTo>
                    <a:pt x="21083" y="21600"/>
                  </a:lnTo>
                  <a:lnTo>
                    <a:pt x="0" y="953"/>
                  </a:lnTo>
                  <a:close/>
                  <a:moveTo>
                    <a:pt x="517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60" name="AutoShape 66">
              <a:extLst>
                <a:ext uri="{FF2B5EF4-FFF2-40B4-BE49-F238E27FC236}">
                  <a16:creationId xmlns:a16="http://schemas.microsoft.com/office/drawing/2014/main" id="{6CB9B952-49D0-47F5-831A-3A015350DC7D}"/>
                </a:ext>
              </a:extLst>
            </p:cNvPr>
            <p:cNvSpPr/>
            <p:nvPr/>
          </p:nvSpPr>
          <p:spPr bwMode="auto">
            <a:xfrm>
              <a:off x="6926122" y="4648028"/>
              <a:ext cx="491232" cy="8423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11" y="0"/>
                  </a:moveTo>
                  <a:lnTo>
                    <a:pt x="21600" y="3564"/>
                  </a:lnTo>
                  <a:lnTo>
                    <a:pt x="89" y="21600"/>
                  </a:lnTo>
                  <a:lnTo>
                    <a:pt x="0" y="18036"/>
                  </a:lnTo>
                  <a:close/>
                  <a:moveTo>
                    <a:pt x="21511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61" name="AutoShape 67">
              <a:extLst>
                <a:ext uri="{FF2B5EF4-FFF2-40B4-BE49-F238E27FC236}">
                  <a16:creationId xmlns:a16="http://schemas.microsoft.com/office/drawing/2014/main" id="{75E2DDE1-35DF-44B2-A027-BE04C435CB5D}"/>
                </a:ext>
              </a:extLst>
            </p:cNvPr>
            <p:cNvSpPr/>
            <p:nvPr/>
          </p:nvSpPr>
          <p:spPr bwMode="auto">
            <a:xfrm>
              <a:off x="7557453" y="3186745"/>
              <a:ext cx="407882" cy="13389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385" y="0"/>
                  </a:moveTo>
                  <a:lnTo>
                    <a:pt x="21600" y="2186"/>
                  </a:lnTo>
                  <a:lnTo>
                    <a:pt x="215" y="21600"/>
                  </a:lnTo>
                  <a:lnTo>
                    <a:pt x="0" y="19414"/>
                  </a:lnTo>
                  <a:close/>
                  <a:moveTo>
                    <a:pt x="21385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62" name="AutoShape 68">
              <a:extLst>
                <a:ext uri="{FF2B5EF4-FFF2-40B4-BE49-F238E27FC236}">
                  <a16:creationId xmlns:a16="http://schemas.microsoft.com/office/drawing/2014/main" id="{BB6B4A0F-AE65-4D29-887B-4E0835686E02}"/>
                </a:ext>
              </a:extLst>
            </p:cNvPr>
            <p:cNvSpPr/>
            <p:nvPr/>
          </p:nvSpPr>
          <p:spPr bwMode="auto">
            <a:xfrm>
              <a:off x="7954695" y="1738763"/>
              <a:ext cx="465518" cy="4965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50" y="0"/>
                  </a:moveTo>
                  <a:lnTo>
                    <a:pt x="21600" y="6154"/>
                  </a:lnTo>
                  <a:lnTo>
                    <a:pt x="50" y="21600"/>
                  </a:lnTo>
                  <a:lnTo>
                    <a:pt x="0" y="15446"/>
                  </a:lnTo>
                  <a:close/>
                  <a:moveTo>
                    <a:pt x="21550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63" name="AutoShape 69">
              <a:extLst>
                <a:ext uri="{FF2B5EF4-FFF2-40B4-BE49-F238E27FC236}">
                  <a16:creationId xmlns:a16="http://schemas.microsoft.com/office/drawing/2014/main" id="{E8B8442A-6A00-428C-B0E0-316AA26A607B}"/>
                </a:ext>
              </a:extLst>
            </p:cNvPr>
            <p:cNvSpPr/>
            <p:nvPr/>
          </p:nvSpPr>
          <p:spPr bwMode="auto">
            <a:xfrm>
              <a:off x="7316270" y="2136891"/>
              <a:ext cx="324533" cy="101793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699" y="0"/>
                  </a:moveTo>
                  <a:lnTo>
                    <a:pt x="21600" y="88"/>
                  </a:lnTo>
                  <a:lnTo>
                    <a:pt x="901" y="21600"/>
                  </a:lnTo>
                  <a:lnTo>
                    <a:pt x="0" y="21512"/>
                  </a:lnTo>
                  <a:close/>
                  <a:moveTo>
                    <a:pt x="20699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64" name="AutoShape 71">
              <a:extLst>
                <a:ext uri="{FF2B5EF4-FFF2-40B4-BE49-F238E27FC236}">
                  <a16:creationId xmlns:a16="http://schemas.microsoft.com/office/drawing/2014/main" id="{871AAC16-90C3-48EB-9C8E-2B5E4C58657C}"/>
                </a:ext>
              </a:extLst>
            </p:cNvPr>
            <p:cNvSpPr/>
            <p:nvPr/>
          </p:nvSpPr>
          <p:spPr bwMode="auto">
            <a:xfrm>
              <a:off x="8082379" y="3271868"/>
              <a:ext cx="91330" cy="4814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316" y="21600"/>
                  </a:moveTo>
                  <a:lnTo>
                    <a:pt x="0" y="109"/>
                  </a:lnTo>
                  <a:lnTo>
                    <a:pt x="3284" y="0"/>
                  </a:lnTo>
                  <a:lnTo>
                    <a:pt x="21600" y="21491"/>
                  </a:lnTo>
                  <a:close/>
                  <a:moveTo>
                    <a:pt x="18316" y="2160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65" name="AutoShape 72">
              <a:extLst>
                <a:ext uri="{FF2B5EF4-FFF2-40B4-BE49-F238E27FC236}">
                  <a16:creationId xmlns:a16="http://schemas.microsoft.com/office/drawing/2014/main" id="{7FFA02FC-3AF5-42F7-A82E-F6BF1EC9C4E2}"/>
                </a:ext>
              </a:extLst>
            </p:cNvPr>
            <p:cNvSpPr/>
            <p:nvPr/>
          </p:nvSpPr>
          <p:spPr bwMode="auto">
            <a:xfrm>
              <a:off x="7727699" y="3881919"/>
              <a:ext cx="394582" cy="57458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956" y="0"/>
                  </a:moveTo>
                  <a:lnTo>
                    <a:pt x="21600" y="298"/>
                  </a:lnTo>
                  <a:lnTo>
                    <a:pt x="644" y="21600"/>
                  </a:lnTo>
                  <a:lnTo>
                    <a:pt x="0" y="21302"/>
                  </a:lnTo>
                  <a:close/>
                  <a:moveTo>
                    <a:pt x="20956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66" name="AutoShape 73">
              <a:extLst>
                <a:ext uri="{FF2B5EF4-FFF2-40B4-BE49-F238E27FC236}">
                  <a16:creationId xmlns:a16="http://schemas.microsoft.com/office/drawing/2014/main" id="{1DF5383E-39F2-461D-8768-59D75D7867D5}"/>
                </a:ext>
              </a:extLst>
            </p:cNvPr>
            <p:cNvSpPr/>
            <p:nvPr/>
          </p:nvSpPr>
          <p:spPr bwMode="auto">
            <a:xfrm>
              <a:off x="7805729" y="674722"/>
              <a:ext cx="283744" cy="419409"/>
            </a:xfrm>
            <a:custGeom>
              <a:avLst/>
              <a:gdLst/>
              <a:ahLst/>
              <a:cxnLst/>
              <a:rect l="0" t="0" r="r" b="b"/>
              <a:pathLst>
                <a:path w="21378" h="21524">
                  <a:moveTo>
                    <a:pt x="801" y="21524"/>
                  </a:moveTo>
                  <a:cubicBezTo>
                    <a:pt x="650" y="21524"/>
                    <a:pt x="496" y="21495"/>
                    <a:pt x="360" y="21433"/>
                  </a:cubicBezTo>
                  <a:cubicBezTo>
                    <a:pt x="-10" y="21266"/>
                    <a:pt x="-111" y="20927"/>
                    <a:pt x="133" y="20675"/>
                  </a:cubicBezTo>
                  <a:lnTo>
                    <a:pt x="19907" y="246"/>
                  </a:lnTo>
                  <a:cubicBezTo>
                    <a:pt x="20152" y="-7"/>
                    <a:pt x="20649" y="-76"/>
                    <a:pt x="21018" y="91"/>
                  </a:cubicBezTo>
                  <a:cubicBezTo>
                    <a:pt x="21387" y="257"/>
                    <a:pt x="21489" y="597"/>
                    <a:pt x="21245" y="849"/>
                  </a:cubicBezTo>
                  <a:lnTo>
                    <a:pt x="1471" y="21278"/>
                  </a:lnTo>
                  <a:cubicBezTo>
                    <a:pt x="1316" y="21438"/>
                    <a:pt x="1061" y="21524"/>
                    <a:pt x="801" y="21524"/>
                  </a:cubicBezTo>
                  <a:close/>
                  <a:moveTo>
                    <a:pt x="801" y="21524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67" name="AutoShape 74">
              <a:extLst>
                <a:ext uri="{FF2B5EF4-FFF2-40B4-BE49-F238E27FC236}">
                  <a16:creationId xmlns:a16="http://schemas.microsoft.com/office/drawing/2014/main" id="{895D30AD-D279-4D44-AC3C-55680D70512A}"/>
                </a:ext>
              </a:extLst>
            </p:cNvPr>
            <p:cNvSpPr/>
            <p:nvPr/>
          </p:nvSpPr>
          <p:spPr bwMode="auto">
            <a:xfrm>
              <a:off x="7309176" y="930978"/>
              <a:ext cx="397242" cy="191527"/>
            </a:xfrm>
            <a:custGeom>
              <a:avLst/>
              <a:gdLst/>
              <a:ahLst/>
              <a:cxnLst/>
              <a:rect l="0" t="0" r="r" b="b"/>
              <a:pathLst>
                <a:path w="21441" h="21434">
                  <a:moveTo>
                    <a:pt x="20866" y="21434"/>
                  </a:moveTo>
                  <a:cubicBezTo>
                    <a:pt x="20786" y="21434"/>
                    <a:pt x="20706" y="21400"/>
                    <a:pt x="20629" y="21328"/>
                  </a:cubicBezTo>
                  <a:lnTo>
                    <a:pt x="337" y="2276"/>
                  </a:lnTo>
                  <a:cubicBezTo>
                    <a:pt x="48" y="2005"/>
                    <a:pt x="-80" y="1299"/>
                    <a:pt x="51" y="700"/>
                  </a:cubicBezTo>
                  <a:cubicBezTo>
                    <a:pt x="182" y="101"/>
                    <a:pt x="521" y="-166"/>
                    <a:pt x="811" y="107"/>
                  </a:cubicBezTo>
                  <a:lnTo>
                    <a:pt x="21103" y="19159"/>
                  </a:lnTo>
                  <a:cubicBezTo>
                    <a:pt x="21392" y="19430"/>
                    <a:pt x="21520" y="20135"/>
                    <a:pt x="21389" y="20735"/>
                  </a:cubicBezTo>
                  <a:cubicBezTo>
                    <a:pt x="21293" y="21174"/>
                    <a:pt x="21084" y="21434"/>
                    <a:pt x="20866" y="21434"/>
                  </a:cubicBezTo>
                  <a:close/>
                  <a:moveTo>
                    <a:pt x="20866" y="21434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68" name="AutoShape 75">
              <a:extLst>
                <a:ext uri="{FF2B5EF4-FFF2-40B4-BE49-F238E27FC236}">
                  <a16:creationId xmlns:a16="http://schemas.microsoft.com/office/drawing/2014/main" id="{31535C1F-3C47-48E5-8B52-81C25B46259D}"/>
                </a:ext>
              </a:extLst>
            </p:cNvPr>
            <p:cNvSpPr/>
            <p:nvPr/>
          </p:nvSpPr>
          <p:spPr bwMode="auto">
            <a:xfrm>
              <a:off x="7699325" y="1207629"/>
              <a:ext cx="85123" cy="382168"/>
            </a:xfrm>
            <a:custGeom>
              <a:avLst/>
              <a:gdLst/>
              <a:ahLst/>
              <a:cxnLst/>
              <a:rect l="0" t="0" r="r" b="b"/>
              <a:pathLst>
                <a:path w="21176" h="21552">
                  <a:moveTo>
                    <a:pt x="2652" y="21552"/>
                  </a:moveTo>
                  <a:cubicBezTo>
                    <a:pt x="2498" y="21552"/>
                    <a:pt x="2343" y="21549"/>
                    <a:pt x="2188" y="21543"/>
                  </a:cubicBezTo>
                  <a:cubicBezTo>
                    <a:pt x="750" y="21485"/>
                    <a:pt x="-212" y="21175"/>
                    <a:pt x="40" y="20849"/>
                  </a:cubicBezTo>
                  <a:lnTo>
                    <a:pt x="15921" y="494"/>
                  </a:lnTo>
                  <a:cubicBezTo>
                    <a:pt x="16177" y="168"/>
                    <a:pt x="17559" y="-48"/>
                    <a:pt x="18988" y="9"/>
                  </a:cubicBezTo>
                  <a:cubicBezTo>
                    <a:pt x="20426" y="66"/>
                    <a:pt x="21388" y="377"/>
                    <a:pt x="21136" y="702"/>
                  </a:cubicBezTo>
                  <a:lnTo>
                    <a:pt x="5255" y="21057"/>
                  </a:lnTo>
                  <a:cubicBezTo>
                    <a:pt x="5029" y="21347"/>
                    <a:pt x="3912" y="21552"/>
                    <a:pt x="2652" y="21552"/>
                  </a:cubicBezTo>
                  <a:close/>
                  <a:moveTo>
                    <a:pt x="2652" y="21552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69" name="AutoShape 76">
              <a:extLst>
                <a:ext uri="{FF2B5EF4-FFF2-40B4-BE49-F238E27FC236}">
                  <a16:creationId xmlns:a16="http://schemas.microsoft.com/office/drawing/2014/main" id="{37C13D4E-30A3-46BF-AF32-B09D4AF5AA1A}"/>
                </a:ext>
              </a:extLst>
            </p:cNvPr>
            <p:cNvSpPr/>
            <p:nvPr/>
          </p:nvSpPr>
          <p:spPr bwMode="auto">
            <a:xfrm>
              <a:off x="8330656" y="604672"/>
              <a:ext cx="397242" cy="396356"/>
            </a:xfrm>
            <a:custGeom>
              <a:avLst/>
              <a:gdLst/>
              <a:ahLst/>
              <a:cxnLst/>
              <a:rect l="0" t="0" r="r" b="b"/>
              <a:pathLst>
                <a:path w="21488" h="21544">
                  <a:moveTo>
                    <a:pt x="20912" y="21544"/>
                  </a:moveTo>
                  <a:cubicBezTo>
                    <a:pt x="20765" y="21544"/>
                    <a:pt x="20618" y="21488"/>
                    <a:pt x="20505" y="21375"/>
                  </a:cubicBezTo>
                  <a:lnTo>
                    <a:pt x="169" y="985"/>
                  </a:lnTo>
                  <a:cubicBezTo>
                    <a:pt x="-56" y="760"/>
                    <a:pt x="-56" y="394"/>
                    <a:pt x="169" y="169"/>
                  </a:cubicBezTo>
                  <a:cubicBezTo>
                    <a:pt x="394" y="-56"/>
                    <a:pt x="758" y="-56"/>
                    <a:pt x="983" y="169"/>
                  </a:cubicBezTo>
                  <a:lnTo>
                    <a:pt x="21319" y="20559"/>
                  </a:lnTo>
                  <a:cubicBezTo>
                    <a:pt x="21544" y="20784"/>
                    <a:pt x="21544" y="21150"/>
                    <a:pt x="21319" y="21375"/>
                  </a:cubicBezTo>
                  <a:cubicBezTo>
                    <a:pt x="21207" y="21488"/>
                    <a:pt x="21060" y="21544"/>
                    <a:pt x="20912" y="21544"/>
                  </a:cubicBezTo>
                  <a:close/>
                  <a:moveTo>
                    <a:pt x="20912" y="21544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70" name="AutoShape 77">
              <a:extLst>
                <a:ext uri="{FF2B5EF4-FFF2-40B4-BE49-F238E27FC236}">
                  <a16:creationId xmlns:a16="http://schemas.microsoft.com/office/drawing/2014/main" id="{5FE02FDE-8655-4395-AFF2-674637E69991}"/>
                </a:ext>
              </a:extLst>
            </p:cNvPr>
            <p:cNvSpPr/>
            <p:nvPr/>
          </p:nvSpPr>
          <p:spPr bwMode="auto">
            <a:xfrm>
              <a:off x="8273907" y="121420"/>
              <a:ext cx="176454" cy="220788"/>
            </a:xfrm>
            <a:custGeom>
              <a:avLst/>
              <a:gdLst/>
              <a:ahLst/>
              <a:cxnLst/>
              <a:rect l="0" t="0" r="r" b="b"/>
              <a:pathLst>
                <a:path w="21274" h="21467">
                  <a:moveTo>
                    <a:pt x="1276" y="21467"/>
                  </a:moveTo>
                  <a:cubicBezTo>
                    <a:pt x="1000" y="21467"/>
                    <a:pt x="722" y="21395"/>
                    <a:pt x="488" y="21245"/>
                  </a:cubicBezTo>
                  <a:cubicBezTo>
                    <a:pt x="-66" y="20891"/>
                    <a:pt x="-163" y="20238"/>
                    <a:pt x="273" y="19786"/>
                  </a:cubicBezTo>
                  <a:lnTo>
                    <a:pt x="18994" y="397"/>
                  </a:lnTo>
                  <a:cubicBezTo>
                    <a:pt x="19430" y="-54"/>
                    <a:pt x="20233" y="-133"/>
                    <a:pt x="20786" y="222"/>
                  </a:cubicBezTo>
                  <a:cubicBezTo>
                    <a:pt x="21340" y="576"/>
                    <a:pt x="21437" y="1229"/>
                    <a:pt x="21001" y="1680"/>
                  </a:cubicBezTo>
                  <a:lnTo>
                    <a:pt x="2280" y="21070"/>
                  </a:lnTo>
                  <a:cubicBezTo>
                    <a:pt x="2029" y="21331"/>
                    <a:pt x="1654" y="21467"/>
                    <a:pt x="1276" y="21467"/>
                  </a:cubicBezTo>
                  <a:close/>
                  <a:moveTo>
                    <a:pt x="1276" y="21467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71" name="AutoShape 81">
              <a:extLst>
                <a:ext uri="{FF2B5EF4-FFF2-40B4-BE49-F238E27FC236}">
                  <a16:creationId xmlns:a16="http://schemas.microsoft.com/office/drawing/2014/main" id="{3BADDD7A-0699-4D5F-8891-10333B1AD9F3}"/>
                </a:ext>
              </a:extLst>
            </p:cNvPr>
            <p:cNvSpPr/>
            <p:nvPr/>
          </p:nvSpPr>
          <p:spPr bwMode="auto">
            <a:xfrm>
              <a:off x="4769665" y="2491571"/>
              <a:ext cx="510740" cy="48769"/>
            </a:xfrm>
            <a:custGeom>
              <a:avLst/>
              <a:gdLst/>
              <a:ahLst/>
              <a:cxnLst/>
              <a:rect l="0" t="0" r="r" b="b"/>
              <a:pathLst>
                <a:path w="21573" h="21486">
                  <a:moveTo>
                    <a:pt x="449" y="21486"/>
                  </a:moveTo>
                  <a:cubicBezTo>
                    <a:pt x="213" y="21486"/>
                    <a:pt x="14" y="19595"/>
                    <a:pt x="0" y="17149"/>
                  </a:cubicBezTo>
                  <a:cubicBezTo>
                    <a:pt x="-14" y="14610"/>
                    <a:pt x="175" y="12431"/>
                    <a:pt x="423" y="12284"/>
                  </a:cubicBezTo>
                  <a:lnTo>
                    <a:pt x="21097" y="6"/>
                  </a:lnTo>
                  <a:cubicBezTo>
                    <a:pt x="21347" y="-114"/>
                    <a:pt x="21558" y="1798"/>
                    <a:pt x="21572" y="4337"/>
                  </a:cubicBezTo>
                  <a:cubicBezTo>
                    <a:pt x="21586" y="6875"/>
                    <a:pt x="21397" y="9055"/>
                    <a:pt x="21149" y="9202"/>
                  </a:cubicBezTo>
                  <a:lnTo>
                    <a:pt x="475" y="21480"/>
                  </a:lnTo>
                  <a:cubicBezTo>
                    <a:pt x="466" y="21483"/>
                    <a:pt x="458" y="21486"/>
                    <a:pt x="449" y="21486"/>
                  </a:cubicBezTo>
                  <a:close/>
                  <a:moveTo>
                    <a:pt x="449" y="21486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72" name="AutoShape 82">
              <a:extLst>
                <a:ext uri="{FF2B5EF4-FFF2-40B4-BE49-F238E27FC236}">
                  <a16:creationId xmlns:a16="http://schemas.microsoft.com/office/drawing/2014/main" id="{CEBD5941-C73F-4287-877F-8182006767DC}"/>
                </a:ext>
              </a:extLst>
            </p:cNvPr>
            <p:cNvSpPr/>
            <p:nvPr/>
          </p:nvSpPr>
          <p:spPr bwMode="auto">
            <a:xfrm>
              <a:off x="4698729" y="2590882"/>
              <a:ext cx="85123" cy="808671"/>
            </a:xfrm>
            <a:custGeom>
              <a:avLst/>
              <a:gdLst/>
              <a:ahLst/>
              <a:cxnLst/>
              <a:rect l="0" t="0" r="r" b="b"/>
              <a:pathLst>
                <a:path w="21379" h="21588">
                  <a:moveTo>
                    <a:pt x="18705" y="21588"/>
                  </a:moveTo>
                  <a:cubicBezTo>
                    <a:pt x="17328" y="21588"/>
                    <a:pt x="16158" y="21475"/>
                    <a:pt x="16044" y="21327"/>
                  </a:cubicBezTo>
                  <a:lnTo>
                    <a:pt x="9" y="307"/>
                  </a:lnTo>
                  <a:cubicBezTo>
                    <a:pt x="-110" y="150"/>
                    <a:pt x="986" y="13"/>
                    <a:pt x="2457" y="1"/>
                  </a:cubicBezTo>
                  <a:cubicBezTo>
                    <a:pt x="3927" y="-12"/>
                    <a:pt x="5217" y="104"/>
                    <a:pt x="5336" y="261"/>
                  </a:cubicBezTo>
                  <a:lnTo>
                    <a:pt x="21371" y="21281"/>
                  </a:lnTo>
                  <a:cubicBezTo>
                    <a:pt x="21490" y="21437"/>
                    <a:pt x="20394" y="21574"/>
                    <a:pt x="18923" y="21587"/>
                  </a:cubicBezTo>
                  <a:cubicBezTo>
                    <a:pt x="18851" y="21588"/>
                    <a:pt x="18778" y="21588"/>
                    <a:pt x="18705" y="21588"/>
                  </a:cubicBezTo>
                  <a:close/>
                  <a:moveTo>
                    <a:pt x="18705" y="21588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73" name="AutoShape 83">
              <a:extLst>
                <a:ext uri="{FF2B5EF4-FFF2-40B4-BE49-F238E27FC236}">
                  <a16:creationId xmlns:a16="http://schemas.microsoft.com/office/drawing/2014/main" id="{5D4EF890-3AE3-43AD-A756-19B6A81188BC}"/>
                </a:ext>
              </a:extLst>
            </p:cNvPr>
            <p:cNvSpPr/>
            <p:nvPr/>
          </p:nvSpPr>
          <p:spPr bwMode="auto">
            <a:xfrm>
              <a:off x="4152521" y="2569601"/>
              <a:ext cx="503646" cy="454878"/>
            </a:xfrm>
            <a:custGeom>
              <a:avLst/>
              <a:gdLst/>
              <a:ahLst/>
              <a:cxnLst/>
              <a:rect l="0" t="0" r="r" b="b"/>
              <a:pathLst>
                <a:path w="21499" h="21544">
                  <a:moveTo>
                    <a:pt x="448" y="21544"/>
                  </a:moveTo>
                  <a:cubicBezTo>
                    <a:pt x="325" y="21544"/>
                    <a:pt x="203" y="21488"/>
                    <a:pt x="114" y="21379"/>
                  </a:cubicBezTo>
                  <a:cubicBezTo>
                    <a:pt x="-51" y="21175"/>
                    <a:pt x="-36" y="20860"/>
                    <a:pt x="148" y="20677"/>
                  </a:cubicBezTo>
                  <a:lnTo>
                    <a:pt x="20751" y="128"/>
                  </a:lnTo>
                  <a:cubicBezTo>
                    <a:pt x="20935" y="-56"/>
                    <a:pt x="21218" y="-39"/>
                    <a:pt x="21384" y="165"/>
                  </a:cubicBezTo>
                  <a:cubicBezTo>
                    <a:pt x="21549" y="370"/>
                    <a:pt x="21534" y="684"/>
                    <a:pt x="21350" y="867"/>
                  </a:cubicBezTo>
                  <a:lnTo>
                    <a:pt x="747" y="21417"/>
                  </a:lnTo>
                  <a:cubicBezTo>
                    <a:pt x="662" y="21502"/>
                    <a:pt x="555" y="21544"/>
                    <a:pt x="448" y="21544"/>
                  </a:cubicBezTo>
                  <a:close/>
                  <a:moveTo>
                    <a:pt x="448" y="21544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74" name="AutoShape 84">
              <a:extLst>
                <a:ext uri="{FF2B5EF4-FFF2-40B4-BE49-F238E27FC236}">
                  <a16:creationId xmlns:a16="http://schemas.microsoft.com/office/drawing/2014/main" id="{DE3237DD-7882-4CE2-8DC5-9BB74C4AEA14}"/>
                </a:ext>
              </a:extLst>
            </p:cNvPr>
            <p:cNvSpPr/>
            <p:nvPr/>
          </p:nvSpPr>
          <p:spPr bwMode="auto">
            <a:xfrm>
              <a:off x="6663658" y="3718766"/>
              <a:ext cx="277538" cy="256257"/>
            </a:xfrm>
            <a:custGeom>
              <a:avLst/>
              <a:gdLst/>
              <a:ahLst/>
              <a:cxnLst/>
              <a:rect l="0" t="0" r="r" b="b"/>
              <a:pathLst>
                <a:path w="21423" h="21504">
                  <a:moveTo>
                    <a:pt x="804" y="21504"/>
                  </a:moveTo>
                  <a:cubicBezTo>
                    <a:pt x="587" y="21504"/>
                    <a:pt x="370" y="21409"/>
                    <a:pt x="212" y="21222"/>
                  </a:cubicBezTo>
                  <a:cubicBezTo>
                    <a:pt x="-88" y="20868"/>
                    <a:pt x="-67" y="20316"/>
                    <a:pt x="260" y="19990"/>
                  </a:cubicBezTo>
                  <a:lnTo>
                    <a:pt x="20076" y="230"/>
                  </a:lnTo>
                  <a:cubicBezTo>
                    <a:pt x="20403" y="-96"/>
                    <a:pt x="20910" y="-73"/>
                    <a:pt x="21212" y="283"/>
                  </a:cubicBezTo>
                  <a:cubicBezTo>
                    <a:pt x="21512" y="637"/>
                    <a:pt x="21490" y="1188"/>
                    <a:pt x="21163" y="1514"/>
                  </a:cubicBezTo>
                  <a:lnTo>
                    <a:pt x="1346" y="21275"/>
                  </a:lnTo>
                  <a:cubicBezTo>
                    <a:pt x="1192" y="21428"/>
                    <a:pt x="998" y="21504"/>
                    <a:pt x="804" y="21504"/>
                  </a:cubicBezTo>
                  <a:close/>
                  <a:moveTo>
                    <a:pt x="804" y="21504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75" name="AutoShape 85">
              <a:extLst>
                <a:ext uri="{FF2B5EF4-FFF2-40B4-BE49-F238E27FC236}">
                  <a16:creationId xmlns:a16="http://schemas.microsoft.com/office/drawing/2014/main" id="{78DC233C-BE35-444D-B774-65287F24D7DB}"/>
                </a:ext>
              </a:extLst>
            </p:cNvPr>
            <p:cNvSpPr/>
            <p:nvPr/>
          </p:nvSpPr>
          <p:spPr bwMode="auto">
            <a:xfrm>
              <a:off x="5982672" y="4023791"/>
              <a:ext cx="493006" cy="56749"/>
            </a:xfrm>
            <a:custGeom>
              <a:avLst/>
              <a:gdLst/>
              <a:ahLst/>
              <a:cxnLst/>
              <a:rect l="0" t="0" r="r" b="b"/>
              <a:pathLst>
                <a:path w="21564" h="21434">
                  <a:moveTo>
                    <a:pt x="21100" y="21434"/>
                  </a:moveTo>
                  <a:cubicBezTo>
                    <a:pt x="21088" y="21434"/>
                    <a:pt x="21076" y="21431"/>
                    <a:pt x="21064" y="21423"/>
                  </a:cubicBezTo>
                  <a:lnTo>
                    <a:pt x="430" y="8008"/>
                  </a:lnTo>
                  <a:cubicBezTo>
                    <a:pt x="174" y="7843"/>
                    <a:pt x="-18" y="5916"/>
                    <a:pt x="1" y="3709"/>
                  </a:cubicBezTo>
                  <a:cubicBezTo>
                    <a:pt x="20" y="1504"/>
                    <a:pt x="242" y="-166"/>
                    <a:pt x="500" y="13"/>
                  </a:cubicBezTo>
                  <a:lnTo>
                    <a:pt x="21134" y="13425"/>
                  </a:lnTo>
                  <a:cubicBezTo>
                    <a:pt x="21390" y="13591"/>
                    <a:pt x="21582" y="15518"/>
                    <a:pt x="21563" y="17725"/>
                  </a:cubicBezTo>
                  <a:cubicBezTo>
                    <a:pt x="21545" y="19833"/>
                    <a:pt x="21340" y="21434"/>
                    <a:pt x="21100" y="21434"/>
                  </a:cubicBezTo>
                  <a:close/>
                  <a:moveTo>
                    <a:pt x="21100" y="21434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76" name="AutoShape 86">
              <a:extLst>
                <a:ext uri="{FF2B5EF4-FFF2-40B4-BE49-F238E27FC236}">
                  <a16:creationId xmlns:a16="http://schemas.microsoft.com/office/drawing/2014/main" id="{2335549E-B257-4480-8059-E2980EFF78FD}"/>
                </a:ext>
              </a:extLst>
            </p:cNvPr>
            <p:cNvSpPr/>
            <p:nvPr/>
          </p:nvSpPr>
          <p:spPr bwMode="auto">
            <a:xfrm>
              <a:off x="4918631" y="2732754"/>
              <a:ext cx="503646" cy="709361"/>
            </a:xfrm>
            <a:custGeom>
              <a:avLst/>
              <a:gdLst/>
              <a:ahLst/>
              <a:cxnLst/>
              <a:rect l="0" t="0" r="r" b="b"/>
              <a:pathLst>
                <a:path w="21477" h="21556">
                  <a:moveTo>
                    <a:pt x="453" y="21556"/>
                  </a:moveTo>
                  <a:cubicBezTo>
                    <a:pt x="363" y="21556"/>
                    <a:pt x="272" y="21537"/>
                    <a:pt x="193" y="21498"/>
                  </a:cubicBezTo>
                  <a:cubicBezTo>
                    <a:pt x="-12" y="21395"/>
                    <a:pt x="-62" y="21193"/>
                    <a:pt x="82" y="21047"/>
                  </a:cubicBezTo>
                  <a:lnTo>
                    <a:pt x="20651" y="138"/>
                  </a:lnTo>
                  <a:cubicBezTo>
                    <a:pt x="20795" y="-8"/>
                    <a:pt x="21078" y="-44"/>
                    <a:pt x="21283" y="59"/>
                  </a:cubicBezTo>
                  <a:cubicBezTo>
                    <a:pt x="21488" y="161"/>
                    <a:pt x="21538" y="363"/>
                    <a:pt x="21394" y="509"/>
                  </a:cubicBezTo>
                  <a:lnTo>
                    <a:pt x="825" y="21418"/>
                  </a:lnTo>
                  <a:cubicBezTo>
                    <a:pt x="737" y="21508"/>
                    <a:pt x="596" y="21556"/>
                    <a:pt x="453" y="21556"/>
                  </a:cubicBezTo>
                  <a:close/>
                  <a:moveTo>
                    <a:pt x="453" y="21556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77" name="AutoShape 88">
              <a:extLst>
                <a:ext uri="{FF2B5EF4-FFF2-40B4-BE49-F238E27FC236}">
                  <a16:creationId xmlns:a16="http://schemas.microsoft.com/office/drawing/2014/main" id="{702586F2-B8EC-423A-839B-0253DC918430}"/>
                </a:ext>
              </a:extLst>
            </p:cNvPr>
            <p:cNvSpPr/>
            <p:nvPr/>
          </p:nvSpPr>
          <p:spPr bwMode="auto">
            <a:xfrm>
              <a:off x="8160409" y="2413542"/>
              <a:ext cx="531134" cy="652612"/>
            </a:xfrm>
            <a:custGeom>
              <a:avLst/>
              <a:gdLst/>
              <a:ahLst/>
              <a:cxnLst/>
              <a:rect l="0" t="0" r="r" b="b"/>
              <a:pathLst>
                <a:path w="21493" h="21556">
                  <a:moveTo>
                    <a:pt x="429" y="21556"/>
                  </a:moveTo>
                  <a:cubicBezTo>
                    <a:pt x="334" y="21556"/>
                    <a:pt x="239" y="21530"/>
                    <a:pt x="159" y="21478"/>
                  </a:cubicBezTo>
                  <a:cubicBezTo>
                    <a:pt x="-25" y="21356"/>
                    <a:pt x="-54" y="21134"/>
                    <a:pt x="95" y="20984"/>
                  </a:cubicBezTo>
                  <a:lnTo>
                    <a:pt x="20728" y="131"/>
                  </a:lnTo>
                  <a:cubicBezTo>
                    <a:pt x="20877" y="-20"/>
                    <a:pt x="21149" y="-44"/>
                    <a:pt x="21333" y="78"/>
                  </a:cubicBezTo>
                  <a:cubicBezTo>
                    <a:pt x="21518" y="200"/>
                    <a:pt x="21546" y="422"/>
                    <a:pt x="21397" y="572"/>
                  </a:cubicBezTo>
                  <a:lnTo>
                    <a:pt x="764" y="21425"/>
                  </a:lnTo>
                  <a:cubicBezTo>
                    <a:pt x="679" y="21511"/>
                    <a:pt x="554" y="21556"/>
                    <a:pt x="429" y="21556"/>
                  </a:cubicBezTo>
                  <a:close/>
                  <a:moveTo>
                    <a:pt x="429" y="21556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78" name="AutoShape 89">
              <a:extLst>
                <a:ext uri="{FF2B5EF4-FFF2-40B4-BE49-F238E27FC236}">
                  <a16:creationId xmlns:a16="http://schemas.microsoft.com/office/drawing/2014/main" id="{97F3514F-C3AE-4DE7-88BE-031284EE8B2E}"/>
                </a:ext>
              </a:extLst>
            </p:cNvPr>
            <p:cNvSpPr/>
            <p:nvPr/>
          </p:nvSpPr>
          <p:spPr bwMode="auto">
            <a:xfrm>
              <a:off x="8188784" y="3186745"/>
              <a:ext cx="453104" cy="213695"/>
            </a:xfrm>
            <a:custGeom>
              <a:avLst/>
              <a:gdLst/>
              <a:ahLst/>
              <a:cxnLst/>
              <a:rect l="0" t="0" r="r" b="b"/>
              <a:pathLst>
                <a:path w="21459" h="21452">
                  <a:moveTo>
                    <a:pt x="20947" y="21452"/>
                  </a:moveTo>
                  <a:cubicBezTo>
                    <a:pt x="20877" y="21452"/>
                    <a:pt x="20806" y="21422"/>
                    <a:pt x="20738" y="21358"/>
                  </a:cubicBezTo>
                  <a:lnTo>
                    <a:pt x="301" y="2052"/>
                  </a:lnTo>
                  <a:cubicBezTo>
                    <a:pt x="44" y="1808"/>
                    <a:pt x="-71" y="1173"/>
                    <a:pt x="45" y="633"/>
                  </a:cubicBezTo>
                  <a:cubicBezTo>
                    <a:pt x="160" y="93"/>
                    <a:pt x="464" y="-148"/>
                    <a:pt x="720" y="95"/>
                  </a:cubicBezTo>
                  <a:lnTo>
                    <a:pt x="21157" y="19401"/>
                  </a:lnTo>
                  <a:cubicBezTo>
                    <a:pt x="21414" y="19644"/>
                    <a:pt x="21529" y="20279"/>
                    <a:pt x="21413" y="20819"/>
                  </a:cubicBezTo>
                  <a:cubicBezTo>
                    <a:pt x="21328" y="21217"/>
                    <a:pt x="21142" y="21452"/>
                    <a:pt x="20947" y="21452"/>
                  </a:cubicBezTo>
                  <a:close/>
                  <a:moveTo>
                    <a:pt x="20947" y="21452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79" name="AutoShape 90">
              <a:extLst>
                <a:ext uri="{FF2B5EF4-FFF2-40B4-BE49-F238E27FC236}">
                  <a16:creationId xmlns:a16="http://schemas.microsoft.com/office/drawing/2014/main" id="{3DD7C127-F10E-4239-AEB8-B55AA6A8782C}"/>
                </a:ext>
              </a:extLst>
            </p:cNvPr>
            <p:cNvSpPr/>
            <p:nvPr/>
          </p:nvSpPr>
          <p:spPr bwMode="auto">
            <a:xfrm>
              <a:off x="8217158" y="3505957"/>
              <a:ext cx="422957" cy="284631"/>
            </a:xfrm>
            <a:custGeom>
              <a:avLst/>
              <a:gdLst/>
              <a:ahLst/>
              <a:cxnLst/>
              <a:rect l="0" t="0" r="r" b="b"/>
              <a:pathLst>
                <a:path w="21453" h="21491">
                  <a:moveTo>
                    <a:pt x="528" y="21491"/>
                  </a:moveTo>
                  <a:cubicBezTo>
                    <a:pt x="356" y="21491"/>
                    <a:pt x="188" y="21366"/>
                    <a:pt x="87" y="21136"/>
                  </a:cubicBezTo>
                  <a:cubicBezTo>
                    <a:pt x="-73" y="20772"/>
                    <a:pt x="-5" y="20285"/>
                    <a:pt x="239" y="20047"/>
                  </a:cubicBezTo>
                  <a:lnTo>
                    <a:pt x="20637" y="128"/>
                  </a:lnTo>
                  <a:cubicBezTo>
                    <a:pt x="20881" y="-109"/>
                    <a:pt x="21208" y="-9"/>
                    <a:pt x="21367" y="355"/>
                  </a:cubicBezTo>
                  <a:cubicBezTo>
                    <a:pt x="21527" y="718"/>
                    <a:pt x="21459" y="1205"/>
                    <a:pt x="21215" y="1443"/>
                  </a:cubicBezTo>
                  <a:lnTo>
                    <a:pt x="817" y="21363"/>
                  </a:lnTo>
                  <a:cubicBezTo>
                    <a:pt x="728" y="21450"/>
                    <a:pt x="627" y="21491"/>
                    <a:pt x="528" y="21491"/>
                  </a:cubicBezTo>
                  <a:close/>
                  <a:moveTo>
                    <a:pt x="528" y="21491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80" name="AutoShape 91">
              <a:extLst>
                <a:ext uri="{FF2B5EF4-FFF2-40B4-BE49-F238E27FC236}">
                  <a16:creationId xmlns:a16="http://schemas.microsoft.com/office/drawing/2014/main" id="{0167C13D-B50C-46AA-BD9B-E5D4C4C4FAA5}"/>
                </a:ext>
              </a:extLst>
            </p:cNvPr>
            <p:cNvSpPr/>
            <p:nvPr/>
          </p:nvSpPr>
          <p:spPr bwMode="auto">
            <a:xfrm>
              <a:off x="5911736" y="4208225"/>
              <a:ext cx="794484" cy="524927"/>
            </a:xfrm>
            <a:custGeom>
              <a:avLst/>
              <a:gdLst/>
              <a:ahLst/>
              <a:cxnLst/>
              <a:rect l="0" t="0" r="r" b="b"/>
              <a:pathLst>
                <a:path w="21520" h="21539">
                  <a:moveTo>
                    <a:pt x="21231" y="21539"/>
                  </a:moveTo>
                  <a:cubicBezTo>
                    <a:pt x="21177" y="21539"/>
                    <a:pt x="21123" y="21516"/>
                    <a:pt x="21074" y="21468"/>
                  </a:cubicBezTo>
                  <a:lnTo>
                    <a:pt x="131" y="803"/>
                  </a:lnTo>
                  <a:cubicBezTo>
                    <a:pt x="-2" y="671"/>
                    <a:pt x="-40" y="400"/>
                    <a:pt x="47" y="199"/>
                  </a:cubicBezTo>
                  <a:cubicBezTo>
                    <a:pt x="134" y="-3"/>
                    <a:pt x="312" y="-61"/>
                    <a:pt x="446" y="71"/>
                  </a:cubicBezTo>
                  <a:lnTo>
                    <a:pt x="21389" y="20737"/>
                  </a:lnTo>
                  <a:cubicBezTo>
                    <a:pt x="21522" y="20868"/>
                    <a:pt x="21560" y="21139"/>
                    <a:pt x="21473" y="21341"/>
                  </a:cubicBezTo>
                  <a:cubicBezTo>
                    <a:pt x="21418" y="21469"/>
                    <a:pt x="21325" y="21539"/>
                    <a:pt x="21231" y="21539"/>
                  </a:cubicBezTo>
                  <a:close/>
                  <a:moveTo>
                    <a:pt x="21231" y="21539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81" name="AutoShape 93">
              <a:extLst>
                <a:ext uri="{FF2B5EF4-FFF2-40B4-BE49-F238E27FC236}">
                  <a16:creationId xmlns:a16="http://schemas.microsoft.com/office/drawing/2014/main" id="{E98783AE-CE43-4B15-9E24-92107D8089C4}"/>
                </a:ext>
              </a:extLst>
            </p:cNvPr>
            <p:cNvSpPr/>
            <p:nvPr/>
          </p:nvSpPr>
          <p:spPr bwMode="auto">
            <a:xfrm>
              <a:off x="6394101" y="335115"/>
              <a:ext cx="113498" cy="113498"/>
            </a:xfrm>
            <a:custGeom>
              <a:avLst/>
              <a:gdLst/>
              <a:ahLst/>
              <a:cxnLst/>
              <a:rect l="0" t="0" r="r" b="b"/>
              <a:pathLst>
                <a:path w="21598" h="21598">
                  <a:moveTo>
                    <a:pt x="21598" y="10799"/>
                  </a:moveTo>
                  <a:cubicBezTo>
                    <a:pt x="21599" y="9385"/>
                    <a:pt x="21318" y="7972"/>
                    <a:pt x="20776" y="6666"/>
                  </a:cubicBezTo>
                  <a:cubicBezTo>
                    <a:pt x="20236" y="5360"/>
                    <a:pt x="19435" y="4162"/>
                    <a:pt x="18435" y="3163"/>
                  </a:cubicBezTo>
                  <a:cubicBezTo>
                    <a:pt x="17436" y="2163"/>
                    <a:pt x="16238" y="1362"/>
                    <a:pt x="14932" y="822"/>
                  </a:cubicBezTo>
                  <a:cubicBezTo>
                    <a:pt x="13626" y="280"/>
                    <a:pt x="12213" y="-1"/>
                    <a:pt x="10799" y="0"/>
                  </a:cubicBezTo>
                  <a:cubicBezTo>
                    <a:pt x="9385" y="-1"/>
                    <a:pt x="7972" y="280"/>
                    <a:pt x="6666" y="822"/>
                  </a:cubicBezTo>
                  <a:cubicBezTo>
                    <a:pt x="5360" y="1362"/>
                    <a:pt x="4162" y="2163"/>
                    <a:pt x="3163" y="3163"/>
                  </a:cubicBezTo>
                  <a:cubicBezTo>
                    <a:pt x="2163" y="4162"/>
                    <a:pt x="1362" y="5360"/>
                    <a:pt x="822" y="6666"/>
                  </a:cubicBezTo>
                  <a:cubicBezTo>
                    <a:pt x="280" y="7972"/>
                    <a:pt x="-1" y="9385"/>
                    <a:pt x="0" y="10799"/>
                  </a:cubicBezTo>
                  <a:cubicBezTo>
                    <a:pt x="-1" y="12213"/>
                    <a:pt x="280" y="13626"/>
                    <a:pt x="822" y="14932"/>
                  </a:cubicBezTo>
                  <a:cubicBezTo>
                    <a:pt x="1362" y="16238"/>
                    <a:pt x="2163" y="17436"/>
                    <a:pt x="3163" y="18435"/>
                  </a:cubicBezTo>
                  <a:cubicBezTo>
                    <a:pt x="4162" y="19435"/>
                    <a:pt x="5360" y="20236"/>
                    <a:pt x="6666" y="20776"/>
                  </a:cubicBezTo>
                  <a:cubicBezTo>
                    <a:pt x="7972" y="21318"/>
                    <a:pt x="9385" y="21599"/>
                    <a:pt x="10799" y="21598"/>
                  </a:cubicBezTo>
                  <a:cubicBezTo>
                    <a:pt x="12213" y="21599"/>
                    <a:pt x="13626" y="21318"/>
                    <a:pt x="14932" y="20776"/>
                  </a:cubicBezTo>
                  <a:cubicBezTo>
                    <a:pt x="16238" y="20236"/>
                    <a:pt x="17436" y="19435"/>
                    <a:pt x="18435" y="18435"/>
                  </a:cubicBezTo>
                  <a:cubicBezTo>
                    <a:pt x="19435" y="17436"/>
                    <a:pt x="20236" y="16238"/>
                    <a:pt x="20776" y="14932"/>
                  </a:cubicBezTo>
                  <a:cubicBezTo>
                    <a:pt x="21318" y="13626"/>
                    <a:pt x="21599" y="12213"/>
                    <a:pt x="21598" y="10799"/>
                  </a:cubicBezTo>
                  <a:close/>
                  <a:moveTo>
                    <a:pt x="21598" y="10799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82" name="AutoShape 95">
              <a:extLst>
                <a:ext uri="{FF2B5EF4-FFF2-40B4-BE49-F238E27FC236}">
                  <a16:creationId xmlns:a16="http://schemas.microsoft.com/office/drawing/2014/main" id="{0C9048D4-954D-437F-A602-0602CACEEC73}"/>
                </a:ext>
              </a:extLst>
            </p:cNvPr>
            <p:cNvSpPr/>
            <p:nvPr/>
          </p:nvSpPr>
          <p:spPr bwMode="auto">
            <a:xfrm>
              <a:off x="3882964" y="5002709"/>
              <a:ext cx="113498" cy="113498"/>
            </a:xfrm>
            <a:custGeom>
              <a:avLst/>
              <a:gdLst/>
              <a:ahLst/>
              <a:cxnLst/>
              <a:rect l="0" t="0" r="r" b="b"/>
              <a:pathLst>
                <a:path w="21598" h="21598">
                  <a:moveTo>
                    <a:pt x="21598" y="10799"/>
                  </a:moveTo>
                  <a:cubicBezTo>
                    <a:pt x="21599" y="9385"/>
                    <a:pt x="21318" y="7972"/>
                    <a:pt x="20776" y="6666"/>
                  </a:cubicBezTo>
                  <a:cubicBezTo>
                    <a:pt x="20236" y="5360"/>
                    <a:pt x="19435" y="4162"/>
                    <a:pt x="18435" y="3163"/>
                  </a:cubicBezTo>
                  <a:cubicBezTo>
                    <a:pt x="17436" y="2163"/>
                    <a:pt x="16238" y="1362"/>
                    <a:pt x="14932" y="822"/>
                  </a:cubicBezTo>
                  <a:cubicBezTo>
                    <a:pt x="13626" y="280"/>
                    <a:pt x="12213" y="-1"/>
                    <a:pt x="10799" y="0"/>
                  </a:cubicBezTo>
                  <a:cubicBezTo>
                    <a:pt x="9385" y="-1"/>
                    <a:pt x="7972" y="280"/>
                    <a:pt x="6666" y="822"/>
                  </a:cubicBezTo>
                  <a:cubicBezTo>
                    <a:pt x="5360" y="1362"/>
                    <a:pt x="4162" y="2163"/>
                    <a:pt x="3163" y="3163"/>
                  </a:cubicBezTo>
                  <a:cubicBezTo>
                    <a:pt x="2163" y="4162"/>
                    <a:pt x="1362" y="5360"/>
                    <a:pt x="822" y="6666"/>
                  </a:cubicBezTo>
                  <a:cubicBezTo>
                    <a:pt x="280" y="7972"/>
                    <a:pt x="-1" y="9385"/>
                    <a:pt x="0" y="10799"/>
                  </a:cubicBezTo>
                  <a:cubicBezTo>
                    <a:pt x="-1" y="12213"/>
                    <a:pt x="280" y="13626"/>
                    <a:pt x="822" y="14932"/>
                  </a:cubicBezTo>
                  <a:cubicBezTo>
                    <a:pt x="1362" y="16238"/>
                    <a:pt x="2163" y="17436"/>
                    <a:pt x="3163" y="18435"/>
                  </a:cubicBezTo>
                  <a:cubicBezTo>
                    <a:pt x="4162" y="19435"/>
                    <a:pt x="5360" y="20236"/>
                    <a:pt x="6666" y="20776"/>
                  </a:cubicBezTo>
                  <a:cubicBezTo>
                    <a:pt x="7972" y="21318"/>
                    <a:pt x="9385" y="21599"/>
                    <a:pt x="10799" y="21598"/>
                  </a:cubicBezTo>
                  <a:cubicBezTo>
                    <a:pt x="12213" y="21599"/>
                    <a:pt x="13626" y="21318"/>
                    <a:pt x="14932" y="20776"/>
                  </a:cubicBezTo>
                  <a:cubicBezTo>
                    <a:pt x="16238" y="20236"/>
                    <a:pt x="17436" y="19435"/>
                    <a:pt x="18435" y="18435"/>
                  </a:cubicBezTo>
                  <a:cubicBezTo>
                    <a:pt x="19435" y="17436"/>
                    <a:pt x="20236" y="16238"/>
                    <a:pt x="20776" y="14932"/>
                  </a:cubicBezTo>
                  <a:cubicBezTo>
                    <a:pt x="21318" y="13626"/>
                    <a:pt x="21599" y="12213"/>
                    <a:pt x="21598" y="10799"/>
                  </a:cubicBezTo>
                  <a:close/>
                  <a:moveTo>
                    <a:pt x="21598" y="10799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83" name="AutoShape 100">
              <a:extLst>
                <a:ext uri="{FF2B5EF4-FFF2-40B4-BE49-F238E27FC236}">
                  <a16:creationId xmlns:a16="http://schemas.microsoft.com/office/drawing/2014/main" id="{61A59277-D66C-4204-9FAF-8A307C6B7CF1}"/>
                </a:ext>
              </a:extLst>
            </p:cNvPr>
            <p:cNvSpPr/>
            <p:nvPr/>
          </p:nvSpPr>
          <p:spPr bwMode="auto">
            <a:xfrm>
              <a:off x="8791740" y="3825170"/>
              <a:ext cx="113498" cy="113498"/>
            </a:xfrm>
            <a:custGeom>
              <a:avLst/>
              <a:gdLst/>
              <a:ahLst/>
              <a:cxnLst/>
              <a:rect l="0" t="0" r="r" b="b"/>
              <a:pathLst>
                <a:path w="21598" h="21598">
                  <a:moveTo>
                    <a:pt x="21598" y="10799"/>
                  </a:moveTo>
                  <a:cubicBezTo>
                    <a:pt x="21599" y="9385"/>
                    <a:pt x="21318" y="7972"/>
                    <a:pt x="20776" y="6666"/>
                  </a:cubicBezTo>
                  <a:cubicBezTo>
                    <a:pt x="20236" y="5360"/>
                    <a:pt x="19435" y="4162"/>
                    <a:pt x="18435" y="3163"/>
                  </a:cubicBezTo>
                  <a:cubicBezTo>
                    <a:pt x="17436" y="2163"/>
                    <a:pt x="16238" y="1362"/>
                    <a:pt x="14932" y="822"/>
                  </a:cubicBezTo>
                  <a:cubicBezTo>
                    <a:pt x="13626" y="280"/>
                    <a:pt x="12213" y="-1"/>
                    <a:pt x="10799" y="0"/>
                  </a:cubicBezTo>
                  <a:cubicBezTo>
                    <a:pt x="9385" y="-1"/>
                    <a:pt x="7972" y="280"/>
                    <a:pt x="6666" y="822"/>
                  </a:cubicBezTo>
                  <a:cubicBezTo>
                    <a:pt x="5360" y="1362"/>
                    <a:pt x="4162" y="2163"/>
                    <a:pt x="3163" y="3163"/>
                  </a:cubicBezTo>
                  <a:cubicBezTo>
                    <a:pt x="2163" y="4162"/>
                    <a:pt x="1362" y="5360"/>
                    <a:pt x="822" y="6666"/>
                  </a:cubicBezTo>
                  <a:cubicBezTo>
                    <a:pt x="280" y="7972"/>
                    <a:pt x="-1" y="9385"/>
                    <a:pt x="0" y="10799"/>
                  </a:cubicBezTo>
                  <a:cubicBezTo>
                    <a:pt x="-1" y="12213"/>
                    <a:pt x="280" y="13626"/>
                    <a:pt x="822" y="14932"/>
                  </a:cubicBezTo>
                  <a:cubicBezTo>
                    <a:pt x="1362" y="16238"/>
                    <a:pt x="2163" y="17436"/>
                    <a:pt x="3163" y="18435"/>
                  </a:cubicBezTo>
                  <a:cubicBezTo>
                    <a:pt x="4162" y="19435"/>
                    <a:pt x="5360" y="20236"/>
                    <a:pt x="6666" y="20776"/>
                  </a:cubicBezTo>
                  <a:cubicBezTo>
                    <a:pt x="7972" y="21318"/>
                    <a:pt x="9385" y="21599"/>
                    <a:pt x="10799" y="21598"/>
                  </a:cubicBezTo>
                  <a:cubicBezTo>
                    <a:pt x="12213" y="21599"/>
                    <a:pt x="13626" y="21318"/>
                    <a:pt x="14932" y="20776"/>
                  </a:cubicBezTo>
                  <a:cubicBezTo>
                    <a:pt x="16238" y="20236"/>
                    <a:pt x="17436" y="19435"/>
                    <a:pt x="18435" y="18435"/>
                  </a:cubicBezTo>
                  <a:cubicBezTo>
                    <a:pt x="19435" y="17436"/>
                    <a:pt x="20236" y="16238"/>
                    <a:pt x="20776" y="14932"/>
                  </a:cubicBezTo>
                  <a:cubicBezTo>
                    <a:pt x="21318" y="13626"/>
                    <a:pt x="21599" y="12213"/>
                    <a:pt x="21598" y="10799"/>
                  </a:cubicBezTo>
                  <a:close/>
                  <a:moveTo>
                    <a:pt x="21598" y="10799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84" name="AutoShape 101">
              <a:extLst>
                <a:ext uri="{FF2B5EF4-FFF2-40B4-BE49-F238E27FC236}">
                  <a16:creationId xmlns:a16="http://schemas.microsoft.com/office/drawing/2014/main" id="{26E226C0-E59D-46EA-8255-178E1CB96E72}"/>
                </a:ext>
              </a:extLst>
            </p:cNvPr>
            <p:cNvSpPr/>
            <p:nvPr/>
          </p:nvSpPr>
          <p:spPr bwMode="auto">
            <a:xfrm>
              <a:off x="8614400" y="4832462"/>
              <a:ext cx="113498" cy="113498"/>
            </a:xfrm>
            <a:custGeom>
              <a:avLst/>
              <a:gdLst/>
              <a:ahLst/>
              <a:cxnLst/>
              <a:rect l="0" t="0" r="r" b="b"/>
              <a:pathLst>
                <a:path w="21598" h="21598">
                  <a:moveTo>
                    <a:pt x="21598" y="10799"/>
                  </a:moveTo>
                  <a:cubicBezTo>
                    <a:pt x="21599" y="9385"/>
                    <a:pt x="21318" y="7972"/>
                    <a:pt x="20776" y="6666"/>
                  </a:cubicBezTo>
                  <a:cubicBezTo>
                    <a:pt x="20236" y="5360"/>
                    <a:pt x="19435" y="4162"/>
                    <a:pt x="18435" y="3163"/>
                  </a:cubicBezTo>
                  <a:cubicBezTo>
                    <a:pt x="17436" y="2163"/>
                    <a:pt x="16238" y="1362"/>
                    <a:pt x="14932" y="822"/>
                  </a:cubicBezTo>
                  <a:cubicBezTo>
                    <a:pt x="13626" y="280"/>
                    <a:pt x="12213" y="-1"/>
                    <a:pt x="10799" y="0"/>
                  </a:cubicBezTo>
                  <a:cubicBezTo>
                    <a:pt x="9385" y="-1"/>
                    <a:pt x="7972" y="280"/>
                    <a:pt x="6666" y="822"/>
                  </a:cubicBezTo>
                  <a:cubicBezTo>
                    <a:pt x="5360" y="1362"/>
                    <a:pt x="4162" y="2163"/>
                    <a:pt x="3163" y="3163"/>
                  </a:cubicBezTo>
                  <a:cubicBezTo>
                    <a:pt x="2163" y="4162"/>
                    <a:pt x="1362" y="5360"/>
                    <a:pt x="822" y="6666"/>
                  </a:cubicBezTo>
                  <a:cubicBezTo>
                    <a:pt x="280" y="7972"/>
                    <a:pt x="-1" y="9385"/>
                    <a:pt x="0" y="10799"/>
                  </a:cubicBezTo>
                  <a:cubicBezTo>
                    <a:pt x="-1" y="12213"/>
                    <a:pt x="280" y="13626"/>
                    <a:pt x="822" y="14932"/>
                  </a:cubicBezTo>
                  <a:cubicBezTo>
                    <a:pt x="1362" y="16238"/>
                    <a:pt x="2163" y="17436"/>
                    <a:pt x="3163" y="18435"/>
                  </a:cubicBezTo>
                  <a:cubicBezTo>
                    <a:pt x="4162" y="19435"/>
                    <a:pt x="5360" y="20236"/>
                    <a:pt x="6666" y="20776"/>
                  </a:cubicBezTo>
                  <a:cubicBezTo>
                    <a:pt x="7972" y="21318"/>
                    <a:pt x="9385" y="21599"/>
                    <a:pt x="10799" y="21598"/>
                  </a:cubicBezTo>
                  <a:cubicBezTo>
                    <a:pt x="12213" y="21599"/>
                    <a:pt x="13626" y="21318"/>
                    <a:pt x="14932" y="20776"/>
                  </a:cubicBezTo>
                  <a:cubicBezTo>
                    <a:pt x="16238" y="20236"/>
                    <a:pt x="17436" y="19435"/>
                    <a:pt x="18435" y="18435"/>
                  </a:cubicBezTo>
                  <a:cubicBezTo>
                    <a:pt x="19435" y="17436"/>
                    <a:pt x="20236" y="16238"/>
                    <a:pt x="20776" y="14932"/>
                  </a:cubicBezTo>
                  <a:cubicBezTo>
                    <a:pt x="21318" y="13626"/>
                    <a:pt x="21599" y="12213"/>
                    <a:pt x="21598" y="10799"/>
                  </a:cubicBezTo>
                  <a:close/>
                  <a:moveTo>
                    <a:pt x="21598" y="10799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85" name="AutoShape 102">
              <a:extLst>
                <a:ext uri="{FF2B5EF4-FFF2-40B4-BE49-F238E27FC236}">
                  <a16:creationId xmlns:a16="http://schemas.microsoft.com/office/drawing/2014/main" id="{9690625C-599F-44FC-9A2F-AD5D4D7746D3}"/>
                </a:ext>
              </a:extLst>
            </p:cNvPr>
            <p:cNvSpPr/>
            <p:nvPr/>
          </p:nvSpPr>
          <p:spPr bwMode="auto">
            <a:xfrm>
              <a:off x="8238439" y="1108318"/>
              <a:ext cx="113498" cy="113498"/>
            </a:xfrm>
            <a:custGeom>
              <a:avLst/>
              <a:gdLst/>
              <a:ahLst/>
              <a:cxnLst/>
              <a:rect l="0" t="0" r="r" b="b"/>
              <a:pathLst>
                <a:path w="21598" h="21598">
                  <a:moveTo>
                    <a:pt x="21598" y="10799"/>
                  </a:moveTo>
                  <a:cubicBezTo>
                    <a:pt x="21599" y="9385"/>
                    <a:pt x="21318" y="7972"/>
                    <a:pt x="20776" y="6666"/>
                  </a:cubicBezTo>
                  <a:cubicBezTo>
                    <a:pt x="20236" y="5360"/>
                    <a:pt x="19435" y="4162"/>
                    <a:pt x="18435" y="3163"/>
                  </a:cubicBezTo>
                  <a:cubicBezTo>
                    <a:pt x="17436" y="2163"/>
                    <a:pt x="16238" y="1362"/>
                    <a:pt x="14932" y="822"/>
                  </a:cubicBezTo>
                  <a:cubicBezTo>
                    <a:pt x="13626" y="280"/>
                    <a:pt x="12213" y="-1"/>
                    <a:pt x="10799" y="0"/>
                  </a:cubicBezTo>
                  <a:cubicBezTo>
                    <a:pt x="9385" y="-1"/>
                    <a:pt x="7972" y="280"/>
                    <a:pt x="6666" y="822"/>
                  </a:cubicBezTo>
                  <a:cubicBezTo>
                    <a:pt x="5360" y="1362"/>
                    <a:pt x="4162" y="2163"/>
                    <a:pt x="3163" y="3163"/>
                  </a:cubicBezTo>
                  <a:cubicBezTo>
                    <a:pt x="2163" y="4162"/>
                    <a:pt x="1362" y="5360"/>
                    <a:pt x="822" y="6666"/>
                  </a:cubicBezTo>
                  <a:cubicBezTo>
                    <a:pt x="280" y="7972"/>
                    <a:pt x="-1" y="9385"/>
                    <a:pt x="0" y="10799"/>
                  </a:cubicBezTo>
                  <a:cubicBezTo>
                    <a:pt x="-1" y="12213"/>
                    <a:pt x="280" y="13626"/>
                    <a:pt x="822" y="14932"/>
                  </a:cubicBezTo>
                  <a:cubicBezTo>
                    <a:pt x="1362" y="16238"/>
                    <a:pt x="2163" y="17436"/>
                    <a:pt x="3163" y="18435"/>
                  </a:cubicBezTo>
                  <a:cubicBezTo>
                    <a:pt x="4162" y="19435"/>
                    <a:pt x="5360" y="20236"/>
                    <a:pt x="6666" y="20776"/>
                  </a:cubicBezTo>
                  <a:cubicBezTo>
                    <a:pt x="7972" y="21318"/>
                    <a:pt x="9385" y="21599"/>
                    <a:pt x="10799" y="21598"/>
                  </a:cubicBezTo>
                  <a:cubicBezTo>
                    <a:pt x="12213" y="21599"/>
                    <a:pt x="13626" y="21318"/>
                    <a:pt x="14932" y="20776"/>
                  </a:cubicBezTo>
                  <a:cubicBezTo>
                    <a:pt x="16238" y="20236"/>
                    <a:pt x="17436" y="19435"/>
                    <a:pt x="18435" y="18435"/>
                  </a:cubicBezTo>
                  <a:cubicBezTo>
                    <a:pt x="19435" y="17436"/>
                    <a:pt x="20236" y="16238"/>
                    <a:pt x="20776" y="14932"/>
                  </a:cubicBezTo>
                  <a:cubicBezTo>
                    <a:pt x="21318" y="13626"/>
                    <a:pt x="21599" y="12213"/>
                    <a:pt x="21598" y="10799"/>
                  </a:cubicBezTo>
                  <a:close/>
                  <a:moveTo>
                    <a:pt x="21598" y="10799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86" name="AutoShape 103">
              <a:extLst>
                <a:ext uri="{FF2B5EF4-FFF2-40B4-BE49-F238E27FC236}">
                  <a16:creationId xmlns:a16="http://schemas.microsoft.com/office/drawing/2014/main" id="{8A4D84E3-79EC-47E1-8235-92BEFDDC84BD}"/>
                </a:ext>
              </a:extLst>
            </p:cNvPr>
            <p:cNvSpPr/>
            <p:nvPr/>
          </p:nvSpPr>
          <p:spPr bwMode="auto">
            <a:xfrm>
              <a:off x="8869770" y="129400"/>
              <a:ext cx="113498" cy="113498"/>
            </a:xfrm>
            <a:custGeom>
              <a:avLst/>
              <a:gdLst/>
              <a:ahLst/>
              <a:cxnLst/>
              <a:rect l="0" t="0" r="r" b="b"/>
              <a:pathLst>
                <a:path w="21598" h="21598">
                  <a:moveTo>
                    <a:pt x="21598" y="10799"/>
                  </a:moveTo>
                  <a:cubicBezTo>
                    <a:pt x="21599" y="9385"/>
                    <a:pt x="21318" y="7972"/>
                    <a:pt x="20776" y="6666"/>
                  </a:cubicBezTo>
                  <a:cubicBezTo>
                    <a:pt x="20236" y="5360"/>
                    <a:pt x="19435" y="4162"/>
                    <a:pt x="18435" y="3163"/>
                  </a:cubicBezTo>
                  <a:cubicBezTo>
                    <a:pt x="17436" y="2163"/>
                    <a:pt x="16238" y="1362"/>
                    <a:pt x="14932" y="822"/>
                  </a:cubicBezTo>
                  <a:cubicBezTo>
                    <a:pt x="13626" y="280"/>
                    <a:pt x="12213" y="-1"/>
                    <a:pt x="10799" y="0"/>
                  </a:cubicBezTo>
                  <a:cubicBezTo>
                    <a:pt x="9385" y="-1"/>
                    <a:pt x="7972" y="280"/>
                    <a:pt x="6666" y="822"/>
                  </a:cubicBezTo>
                  <a:cubicBezTo>
                    <a:pt x="5360" y="1362"/>
                    <a:pt x="4162" y="2163"/>
                    <a:pt x="3163" y="3163"/>
                  </a:cubicBezTo>
                  <a:cubicBezTo>
                    <a:pt x="2163" y="4162"/>
                    <a:pt x="1362" y="5360"/>
                    <a:pt x="822" y="6666"/>
                  </a:cubicBezTo>
                  <a:cubicBezTo>
                    <a:pt x="280" y="7972"/>
                    <a:pt x="-1" y="9385"/>
                    <a:pt x="0" y="10799"/>
                  </a:cubicBezTo>
                  <a:cubicBezTo>
                    <a:pt x="-1" y="12213"/>
                    <a:pt x="280" y="13626"/>
                    <a:pt x="822" y="14932"/>
                  </a:cubicBezTo>
                  <a:cubicBezTo>
                    <a:pt x="1362" y="16238"/>
                    <a:pt x="2163" y="17436"/>
                    <a:pt x="3163" y="18435"/>
                  </a:cubicBezTo>
                  <a:cubicBezTo>
                    <a:pt x="4162" y="19435"/>
                    <a:pt x="5360" y="20236"/>
                    <a:pt x="6666" y="20776"/>
                  </a:cubicBezTo>
                  <a:cubicBezTo>
                    <a:pt x="7972" y="21318"/>
                    <a:pt x="9385" y="21599"/>
                    <a:pt x="10799" y="21598"/>
                  </a:cubicBezTo>
                  <a:cubicBezTo>
                    <a:pt x="12213" y="21599"/>
                    <a:pt x="13626" y="21318"/>
                    <a:pt x="14932" y="20776"/>
                  </a:cubicBezTo>
                  <a:cubicBezTo>
                    <a:pt x="16238" y="20236"/>
                    <a:pt x="17436" y="19435"/>
                    <a:pt x="18435" y="18435"/>
                  </a:cubicBezTo>
                  <a:cubicBezTo>
                    <a:pt x="19435" y="17436"/>
                    <a:pt x="20236" y="16238"/>
                    <a:pt x="20776" y="14932"/>
                  </a:cubicBezTo>
                  <a:cubicBezTo>
                    <a:pt x="21318" y="13626"/>
                    <a:pt x="21599" y="12213"/>
                    <a:pt x="21598" y="10799"/>
                  </a:cubicBezTo>
                  <a:close/>
                  <a:moveTo>
                    <a:pt x="21598" y="10799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87" name="AutoShape 104">
              <a:extLst>
                <a:ext uri="{FF2B5EF4-FFF2-40B4-BE49-F238E27FC236}">
                  <a16:creationId xmlns:a16="http://schemas.microsoft.com/office/drawing/2014/main" id="{C277D6EF-AAD7-499B-A8CE-906E741BB626}"/>
                </a:ext>
              </a:extLst>
            </p:cNvPr>
            <p:cNvSpPr/>
            <p:nvPr/>
          </p:nvSpPr>
          <p:spPr bwMode="auto">
            <a:xfrm>
              <a:off x="8359030" y="186149"/>
              <a:ext cx="572809" cy="26778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381" y="0"/>
                  </a:moveTo>
                  <a:lnTo>
                    <a:pt x="21600" y="1042"/>
                  </a:lnTo>
                  <a:lnTo>
                    <a:pt x="219" y="21600"/>
                  </a:lnTo>
                  <a:lnTo>
                    <a:pt x="0" y="20558"/>
                  </a:lnTo>
                  <a:close/>
                  <a:moveTo>
                    <a:pt x="21381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88" name="AutoShape 105">
              <a:extLst>
                <a:ext uri="{FF2B5EF4-FFF2-40B4-BE49-F238E27FC236}">
                  <a16:creationId xmlns:a16="http://schemas.microsoft.com/office/drawing/2014/main" id="{EA3ABC0E-6645-4290-B67D-89313462760A}"/>
                </a:ext>
              </a:extLst>
            </p:cNvPr>
            <p:cNvSpPr/>
            <p:nvPr/>
          </p:nvSpPr>
          <p:spPr bwMode="auto">
            <a:xfrm>
              <a:off x="6897747" y="164868"/>
              <a:ext cx="126799" cy="33783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284" y="0"/>
                  </a:moveTo>
                  <a:lnTo>
                    <a:pt x="21600" y="21308"/>
                  </a:lnTo>
                  <a:lnTo>
                    <a:pt x="19316" y="21600"/>
                  </a:lnTo>
                  <a:lnTo>
                    <a:pt x="0" y="292"/>
                  </a:lnTo>
                  <a:close/>
                  <a:moveTo>
                    <a:pt x="2284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89" name="AutoShape 106">
              <a:extLst>
                <a:ext uri="{FF2B5EF4-FFF2-40B4-BE49-F238E27FC236}">
                  <a16:creationId xmlns:a16="http://schemas.microsoft.com/office/drawing/2014/main" id="{1E89C957-2BEC-4E7E-A4E1-6A975343A414}"/>
                </a:ext>
              </a:extLst>
            </p:cNvPr>
            <p:cNvSpPr/>
            <p:nvPr/>
          </p:nvSpPr>
          <p:spPr bwMode="auto">
            <a:xfrm>
              <a:off x="6465037" y="420238"/>
              <a:ext cx="382168" cy="21103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374" y="0"/>
                  </a:moveTo>
                  <a:lnTo>
                    <a:pt x="21600" y="20317"/>
                  </a:lnTo>
                  <a:lnTo>
                    <a:pt x="21226" y="21600"/>
                  </a:lnTo>
                  <a:lnTo>
                    <a:pt x="0" y="1283"/>
                  </a:lnTo>
                  <a:close/>
                  <a:moveTo>
                    <a:pt x="374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90" name="AutoShape 107">
              <a:extLst>
                <a:ext uri="{FF2B5EF4-FFF2-40B4-BE49-F238E27FC236}">
                  <a16:creationId xmlns:a16="http://schemas.microsoft.com/office/drawing/2014/main" id="{049376E4-0D2C-44D3-B1A7-CAD742D8D366}"/>
                </a:ext>
              </a:extLst>
            </p:cNvPr>
            <p:cNvSpPr/>
            <p:nvPr/>
          </p:nvSpPr>
          <p:spPr bwMode="auto">
            <a:xfrm>
              <a:off x="5713115" y="1646546"/>
              <a:ext cx="126799" cy="42295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9274" y="0"/>
                  </a:moveTo>
                  <a:lnTo>
                    <a:pt x="21600" y="190"/>
                  </a:lnTo>
                  <a:lnTo>
                    <a:pt x="2326" y="21600"/>
                  </a:lnTo>
                  <a:lnTo>
                    <a:pt x="0" y="21410"/>
                  </a:lnTo>
                  <a:close/>
                  <a:moveTo>
                    <a:pt x="19274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91" name="AutoShape 111">
              <a:extLst>
                <a:ext uri="{FF2B5EF4-FFF2-40B4-BE49-F238E27FC236}">
                  <a16:creationId xmlns:a16="http://schemas.microsoft.com/office/drawing/2014/main" id="{F3D210F6-1610-4535-A846-5912A75C3C91}"/>
                </a:ext>
              </a:extLst>
            </p:cNvPr>
            <p:cNvSpPr/>
            <p:nvPr/>
          </p:nvSpPr>
          <p:spPr bwMode="auto">
            <a:xfrm>
              <a:off x="4046117" y="4257880"/>
              <a:ext cx="237636" cy="2500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664" y="21600"/>
                  </a:moveTo>
                  <a:lnTo>
                    <a:pt x="0" y="839"/>
                  </a:lnTo>
                  <a:lnTo>
                    <a:pt x="935" y="0"/>
                  </a:lnTo>
                  <a:lnTo>
                    <a:pt x="21600" y="20761"/>
                  </a:lnTo>
                  <a:close/>
                  <a:moveTo>
                    <a:pt x="20664" y="2160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92" name="AutoShape 112">
              <a:extLst>
                <a:ext uri="{FF2B5EF4-FFF2-40B4-BE49-F238E27FC236}">
                  <a16:creationId xmlns:a16="http://schemas.microsoft.com/office/drawing/2014/main" id="{828136CE-CEF2-4EC6-A1A9-856A8875614B}"/>
                </a:ext>
              </a:extLst>
            </p:cNvPr>
            <p:cNvSpPr/>
            <p:nvPr/>
          </p:nvSpPr>
          <p:spPr bwMode="auto">
            <a:xfrm>
              <a:off x="3939713" y="4683496"/>
              <a:ext cx="313006" cy="38660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77" y="21600"/>
                  </a:moveTo>
                  <a:lnTo>
                    <a:pt x="0" y="21105"/>
                  </a:lnTo>
                  <a:lnTo>
                    <a:pt x="20823" y="0"/>
                  </a:lnTo>
                  <a:lnTo>
                    <a:pt x="21600" y="495"/>
                  </a:lnTo>
                  <a:close/>
                  <a:moveTo>
                    <a:pt x="777" y="2160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93" name="AutoShape 113">
              <a:extLst>
                <a:ext uri="{FF2B5EF4-FFF2-40B4-BE49-F238E27FC236}">
                  <a16:creationId xmlns:a16="http://schemas.microsoft.com/office/drawing/2014/main" id="{AA868239-AAC8-489E-BDAB-931425665DF2}"/>
                </a:ext>
              </a:extLst>
            </p:cNvPr>
            <p:cNvSpPr/>
            <p:nvPr/>
          </p:nvSpPr>
          <p:spPr bwMode="auto">
            <a:xfrm>
              <a:off x="5755676" y="4307535"/>
              <a:ext cx="41675" cy="30857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424" y="21600"/>
                  </a:moveTo>
                  <a:lnTo>
                    <a:pt x="0" y="101"/>
                  </a:lnTo>
                  <a:lnTo>
                    <a:pt x="7176" y="0"/>
                  </a:lnTo>
                  <a:lnTo>
                    <a:pt x="21600" y="21499"/>
                  </a:lnTo>
                  <a:close/>
                  <a:moveTo>
                    <a:pt x="14424" y="2160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94" name="AutoShape 114">
              <a:extLst>
                <a:ext uri="{FF2B5EF4-FFF2-40B4-BE49-F238E27FC236}">
                  <a16:creationId xmlns:a16="http://schemas.microsoft.com/office/drawing/2014/main" id="{B907E7CD-7A45-4D8D-8C3C-086B91D5DEEF}"/>
                </a:ext>
              </a:extLst>
            </p:cNvPr>
            <p:cNvSpPr/>
            <p:nvPr/>
          </p:nvSpPr>
          <p:spPr bwMode="auto">
            <a:xfrm>
              <a:off x="7280802" y="4804088"/>
              <a:ext cx="250050" cy="20926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821" y="0"/>
                  </a:moveTo>
                  <a:lnTo>
                    <a:pt x="21600" y="1128"/>
                  </a:lnTo>
                  <a:lnTo>
                    <a:pt x="779" y="21600"/>
                  </a:lnTo>
                  <a:lnTo>
                    <a:pt x="0" y="20472"/>
                  </a:lnTo>
                  <a:close/>
                  <a:moveTo>
                    <a:pt x="20821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95" name="AutoShape 115">
              <a:extLst>
                <a:ext uri="{FF2B5EF4-FFF2-40B4-BE49-F238E27FC236}">
                  <a16:creationId xmlns:a16="http://schemas.microsoft.com/office/drawing/2014/main" id="{8BEC7387-1FAB-4E42-BB8B-57B231AB0C13}"/>
                </a:ext>
              </a:extLst>
            </p:cNvPr>
            <p:cNvSpPr/>
            <p:nvPr/>
          </p:nvSpPr>
          <p:spPr bwMode="auto">
            <a:xfrm>
              <a:off x="8763366" y="3576893"/>
              <a:ext cx="91330" cy="30768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3235" y="0"/>
                  </a:moveTo>
                  <a:lnTo>
                    <a:pt x="21600" y="21354"/>
                  </a:lnTo>
                  <a:lnTo>
                    <a:pt x="18365" y="21600"/>
                  </a:lnTo>
                  <a:lnTo>
                    <a:pt x="0" y="246"/>
                  </a:lnTo>
                  <a:close/>
                  <a:moveTo>
                    <a:pt x="3235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96" name="AutoShape 116">
              <a:extLst>
                <a:ext uri="{FF2B5EF4-FFF2-40B4-BE49-F238E27FC236}">
                  <a16:creationId xmlns:a16="http://schemas.microsoft.com/office/drawing/2014/main" id="{39172B8B-854B-4221-B5EA-F3EFACDDE19B}"/>
                </a:ext>
              </a:extLst>
            </p:cNvPr>
            <p:cNvSpPr/>
            <p:nvPr/>
          </p:nvSpPr>
          <p:spPr bwMode="auto">
            <a:xfrm>
              <a:off x="8543464" y="4633841"/>
              <a:ext cx="140099" cy="26157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953" y="0"/>
                  </a:moveTo>
                  <a:lnTo>
                    <a:pt x="21600" y="21076"/>
                  </a:lnTo>
                  <a:lnTo>
                    <a:pt x="19647" y="21600"/>
                  </a:lnTo>
                  <a:lnTo>
                    <a:pt x="0" y="524"/>
                  </a:lnTo>
                  <a:close/>
                  <a:moveTo>
                    <a:pt x="1953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97" name="AutoShape 117">
              <a:extLst>
                <a:ext uri="{FF2B5EF4-FFF2-40B4-BE49-F238E27FC236}">
                  <a16:creationId xmlns:a16="http://schemas.microsoft.com/office/drawing/2014/main" id="{70697B3C-5EB8-4F96-9CE7-3DE50F1599BC}"/>
                </a:ext>
              </a:extLst>
            </p:cNvPr>
            <p:cNvSpPr/>
            <p:nvPr/>
          </p:nvSpPr>
          <p:spPr bwMode="auto">
            <a:xfrm>
              <a:off x="7819916" y="2094329"/>
              <a:ext cx="161380" cy="3458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734" y="0"/>
                  </a:moveTo>
                  <a:lnTo>
                    <a:pt x="21600" y="21245"/>
                  </a:lnTo>
                  <a:lnTo>
                    <a:pt x="19866" y="21600"/>
                  </a:lnTo>
                  <a:lnTo>
                    <a:pt x="0" y="355"/>
                  </a:lnTo>
                  <a:close/>
                  <a:moveTo>
                    <a:pt x="1734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98" name="AutoShape 118">
              <a:extLst>
                <a:ext uri="{FF2B5EF4-FFF2-40B4-BE49-F238E27FC236}">
                  <a16:creationId xmlns:a16="http://schemas.microsoft.com/office/drawing/2014/main" id="{DE4E8568-6F8A-4414-9A68-63EE5353BCF0}"/>
                </a:ext>
              </a:extLst>
            </p:cNvPr>
            <p:cNvSpPr/>
            <p:nvPr/>
          </p:nvSpPr>
          <p:spPr bwMode="auto">
            <a:xfrm>
              <a:off x="7869571" y="1165067"/>
              <a:ext cx="435370" cy="48413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076" y="0"/>
                  </a:moveTo>
                  <a:lnTo>
                    <a:pt x="21600" y="422"/>
                  </a:lnTo>
                  <a:lnTo>
                    <a:pt x="524" y="21600"/>
                  </a:lnTo>
                  <a:lnTo>
                    <a:pt x="0" y="21178"/>
                  </a:lnTo>
                  <a:close/>
                  <a:moveTo>
                    <a:pt x="21076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99" name="AutoShape 119">
              <a:extLst>
                <a:ext uri="{FF2B5EF4-FFF2-40B4-BE49-F238E27FC236}">
                  <a16:creationId xmlns:a16="http://schemas.microsoft.com/office/drawing/2014/main" id="{D3AC4104-EC7D-432E-835B-E39B5E0E070E}"/>
                </a:ext>
              </a:extLst>
            </p:cNvPr>
            <p:cNvSpPr/>
            <p:nvPr/>
          </p:nvSpPr>
          <p:spPr bwMode="auto">
            <a:xfrm>
              <a:off x="7201886" y="1037382"/>
              <a:ext cx="345813" cy="58167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67" y="0"/>
                  </a:moveTo>
                  <a:lnTo>
                    <a:pt x="21600" y="21335"/>
                  </a:lnTo>
                  <a:lnTo>
                    <a:pt x="20833" y="21600"/>
                  </a:lnTo>
                  <a:lnTo>
                    <a:pt x="0" y="265"/>
                  </a:lnTo>
                  <a:close/>
                  <a:moveTo>
                    <a:pt x="767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00" name="AutoShape 120">
              <a:extLst>
                <a:ext uri="{FF2B5EF4-FFF2-40B4-BE49-F238E27FC236}">
                  <a16:creationId xmlns:a16="http://schemas.microsoft.com/office/drawing/2014/main" id="{E960BC1F-BE79-4FEE-9250-6B5E77E64A1E}"/>
                </a:ext>
              </a:extLst>
            </p:cNvPr>
            <p:cNvSpPr/>
            <p:nvPr/>
          </p:nvSpPr>
          <p:spPr bwMode="auto">
            <a:xfrm>
              <a:off x="6791343" y="2633444"/>
              <a:ext cx="296158" cy="57369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25" y="0"/>
                  </a:moveTo>
                  <a:lnTo>
                    <a:pt x="21600" y="21361"/>
                  </a:lnTo>
                  <a:lnTo>
                    <a:pt x="20675" y="21600"/>
                  </a:lnTo>
                  <a:lnTo>
                    <a:pt x="0" y="239"/>
                  </a:lnTo>
                  <a:close/>
                  <a:moveTo>
                    <a:pt x="925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01" name="AutoShape 122">
              <a:extLst>
                <a:ext uri="{FF2B5EF4-FFF2-40B4-BE49-F238E27FC236}">
                  <a16:creationId xmlns:a16="http://schemas.microsoft.com/office/drawing/2014/main" id="{BD3DDA71-6FDC-4097-9AC5-CF592896199A}"/>
                </a:ext>
              </a:extLst>
            </p:cNvPr>
            <p:cNvSpPr/>
            <p:nvPr/>
          </p:nvSpPr>
          <p:spPr bwMode="auto">
            <a:xfrm>
              <a:off x="8188784" y="3030686"/>
              <a:ext cx="673006" cy="77143"/>
            </a:xfrm>
            <a:custGeom>
              <a:avLst/>
              <a:gdLst/>
              <a:ahLst/>
              <a:cxnLst/>
              <a:rect l="0" t="0" r="r" b="b"/>
              <a:pathLst>
                <a:path w="21578" h="21510">
                  <a:moveTo>
                    <a:pt x="227" y="21510"/>
                  </a:moveTo>
                  <a:cubicBezTo>
                    <a:pt x="111" y="21510"/>
                    <a:pt x="13" y="20753"/>
                    <a:pt x="1" y="19744"/>
                  </a:cubicBezTo>
                  <a:cubicBezTo>
                    <a:pt x="-11" y="18668"/>
                    <a:pt x="81" y="17712"/>
                    <a:pt x="205" y="17609"/>
                  </a:cubicBezTo>
                  <a:lnTo>
                    <a:pt x="21329" y="8"/>
                  </a:lnTo>
                  <a:cubicBezTo>
                    <a:pt x="21456" y="-90"/>
                    <a:pt x="21565" y="690"/>
                    <a:pt x="21577" y="1764"/>
                  </a:cubicBezTo>
                  <a:cubicBezTo>
                    <a:pt x="21589" y="2840"/>
                    <a:pt x="21497" y="3796"/>
                    <a:pt x="21373" y="3899"/>
                  </a:cubicBezTo>
                  <a:lnTo>
                    <a:pt x="249" y="21500"/>
                  </a:lnTo>
                  <a:cubicBezTo>
                    <a:pt x="242" y="21506"/>
                    <a:pt x="234" y="21510"/>
                    <a:pt x="227" y="21510"/>
                  </a:cubicBezTo>
                  <a:close/>
                  <a:moveTo>
                    <a:pt x="227" y="2151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02" name="AutoShape 123">
              <a:extLst>
                <a:ext uri="{FF2B5EF4-FFF2-40B4-BE49-F238E27FC236}">
                  <a16:creationId xmlns:a16="http://schemas.microsoft.com/office/drawing/2014/main" id="{4DDB56FF-A1C3-4E2D-98AA-940DD4688CD2}"/>
                </a:ext>
              </a:extLst>
            </p:cNvPr>
            <p:cNvSpPr/>
            <p:nvPr/>
          </p:nvSpPr>
          <p:spPr bwMode="auto">
            <a:xfrm>
              <a:off x="8798834" y="3108715"/>
              <a:ext cx="99310" cy="240296"/>
            </a:xfrm>
            <a:custGeom>
              <a:avLst/>
              <a:gdLst/>
              <a:ahLst/>
              <a:cxnLst/>
              <a:rect l="0" t="0" r="r" b="b"/>
              <a:pathLst>
                <a:path w="21208" h="21519">
                  <a:moveTo>
                    <a:pt x="1516" y="21519"/>
                  </a:moveTo>
                  <a:cubicBezTo>
                    <a:pt x="1339" y="21519"/>
                    <a:pt x="1160" y="21506"/>
                    <a:pt x="983" y="21478"/>
                  </a:cubicBezTo>
                  <a:cubicBezTo>
                    <a:pt x="199" y="21356"/>
                    <a:pt x="-196" y="20991"/>
                    <a:pt x="96" y="20663"/>
                  </a:cubicBezTo>
                  <a:lnTo>
                    <a:pt x="18274" y="410"/>
                  </a:lnTo>
                  <a:cubicBezTo>
                    <a:pt x="18568" y="82"/>
                    <a:pt x="19442" y="-81"/>
                    <a:pt x="20225" y="40"/>
                  </a:cubicBezTo>
                  <a:cubicBezTo>
                    <a:pt x="21009" y="163"/>
                    <a:pt x="21404" y="528"/>
                    <a:pt x="21112" y="855"/>
                  </a:cubicBezTo>
                  <a:lnTo>
                    <a:pt x="2934" y="21108"/>
                  </a:lnTo>
                  <a:cubicBezTo>
                    <a:pt x="2706" y="21363"/>
                    <a:pt x="2128" y="21519"/>
                    <a:pt x="1516" y="21519"/>
                  </a:cubicBezTo>
                  <a:close/>
                  <a:moveTo>
                    <a:pt x="1516" y="21519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03" name="AutoShape 124">
              <a:extLst>
                <a:ext uri="{FF2B5EF4-FFF2-40B4-BE49-F238E27FC236}">
                  <a16:creationId xmlns:a16="http://schemas.microsoft.com/office/drawing/2014/main" id="{42C58421-61C3-46AE-91ED-6B0AA53AD4DB}"/>
                </a:ext>
              </a:extLst>
            </p:cNvPr>
            <p:cNvSpPr/>
            <p:nvPr/>
          </p:nvSpPr>
          <p:spPr bwMode="auto">
            <a:xfrm>
              <a:off x="8664055" y="1611964"/>
              <a:ext cx="170247" cy="106404"/>
            </a:xfrm>
            <a:custGeom>
              <a:avLst/>
              <a:gdLst/>
              <a:ahLst/>
              <a:cxnLst/>
              <a:rect l="0" t="0" r="r" b="b"/>
              <a:pathLst>
                <a:path w="21349" h="21399">
                  <a:moveTo>
                    <a:pt x="890" y="21399"/>
                  </a:moveTo>
                  <a:cubicBezTo>
                    <a:pt x="586" y="21399"/>
                    <a:pt x="289" y="21149"/>
                    <a:pt x="123" y="20699"/>
                  </a:cubicBezTo>
                  <a:cubicBezTo>
                    <a:pt x="-126" y="20019"/>
                    <a:pt x="14" y="19145"/>
                    <a:pt x="437" y="18744"/>
                  </a:cubicBezTo>
                  <a:lnTo>
                    <a:pt x="20006" y="198"/>
                  </a:lnTo>
                  <a:cubicBezTo>
                    <a:pt x="20431" y="-201"/>
                    <a:pt x="20974" y="22"/>
                    <a:pt x="21225" y="701"/>
                  </a:cubicBezTo>
                  <a:cubicBezTo>
                    <a:pt x="21474" y="1380"/>
                    <a:pt x="21334" y="2254"/>
                    <a:pt x="20912" y="2655"/>
                  </a:cubicBezTo>
                  <a:lnTo>
                    <a:pt x="1343" y="21201"/>
                  </a:lnTo>
                  <a:cubicBezTo>
                    <a:pt x="1199" y="21335"/>
                    <a:pt x="1044" y="21399"/>
                    <a:pt x="890" y="21399"/>
                  </a:cubicBezTo>
                  <a:close/>
                  <a:moveTo>
                    <a:pt x="890" y="21399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04" name="AutoShape 127">
              <a:extLst>
                <a:ext uri="{FF2B5EF4-FFF2-40B4-BE49-F238E27FC236}">
                  <a16:creationId xmlns:a16="http://schemas.microsoft.com/office/drawing/2014/main" id="{78C4A133-5ABA-4D88-B4E6-AAD9914507F9}"/>
                </a:ext>
              </a:extLst>
            </p:cNvPr>
            <p:cNvSpPr/>
            <p:nvPr/>
          </p:nvSpPr>
          <p:spPr bwMode="auto">
            <a:xfrm>
              <a:off x="3882964" y="3229307"/>
              <a:ext cx="148079" cy="226995"/>
            </a:xfrm>
            <a:custGeom>
              <a:avLst/>
              <a:gdLst/>
              <a:ahLst/>
              <a:cxnLst/>
              <a:rect l="0" t="0" r="r" b="b"/>
              <a:pathLst>
                <a:path w="21316" h="21506">
                  <a:moveTo>
                    <a:pt x="1014" y="21506"/>
                  </a:moveTo>
                  <a:cubicBezTo>
                    <a:pt x="828" y="21506"/>
                    <a:pt x="641" y="21472"/>
                    <a:pt x="472" y="21402"/>
                  </a:cubicBezTo>
                  <a:cubicBezTo>
                    <a:pt x="-1" y="21204"/>
                    <a:pt x="-142" y="20788"/>
                    <a:pt x="157" y="20474"/>
                  </a:cubicBezTo>
                  <a:lnTo>
                    <a:pt x="19443" y="313"/>
                  </a:lnTo>
                  <a:cubicBezTo>
                    <a:pt x="19743" y="-1"/>
                    <a:pt x="20371" y="-94"/>
                    <a:pt x="20844" y="104"/>
                  </a:cubicBezTo>
                  <a:cubicBezTo>
                    <a:pt x="21317" y="303"/>
                    <a:pt x="21458" y="718"/>
                    <a:pt x="21159" y="1032"/>
                  </a:cubicBezTo>
                  <a:lnTo>
                    <a:pt x="1873" y="21193"/>
                  </a:lnTo>
                  <a:cubicBezTo>
                    <a:pt x="1679" y="21396"/>
                    <a:pt x="1350" y="21506"/>
                    <a:pt x="1014" y="21506"/>
                  </a:cubicBezTo>
                  <a:close/>
                  <a:moveTo>
                    <a:pt x="1014" y="21506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05" name="AutoShape 128">
              <a:extLst>
                <a:ext uri="{FF2B5EF4-FFF2-40B4-BE49-F238E27FC236}">
                  <a16:creationId xmlns:a16="http://schemas.microsoft.com/office/drawing/2014/main" id="{B9D1C2BC-CEC1-43DF-A3B8-C20087C2ABE4}"/>
                </a:ext>
              </a:extLst>
            </p:cNvPr>
            <p:cNvSpPr/>
            <p:nvPr/>
          </p:nvSpPr>
          <p:spPr bwMode="auto">
            <a:xfrm>
              <a:off x="5840800" y="3342804"/>
              <a:ext cx="262463" cy="461084"/>
            </a:xfrm>
            <a:custGeom>
              <a:avLst/>
              <a:gdLst/>
              <a:ahLst/>
              <a:cxnLst/>
              <a:rect l="0" t="0" r="r" b="b"/>
              <a:pathLst>
                <a:path w="21435" h="21553">
                  <a:moveTo>
                    <a:pt x="579" y="21553"/>
                  </a:moveTo>
                  <a:cubicBezTo>
                    <a:pt x="484" y="21553"/>
                    <a:pt x="387" y="21540"/>
                    <a:pt x="298" y="21511"/>
                  </a:cubicBezTo>
                  <a:cubicBezTo>
                    <a:pt x="18" y="21422"/>
                    <a:pt x="-83" y="21220"/>
                    <a:pt x="73" y="21061"/>
                  </a:cubicBezTo>
                  <a:lnTo>
                    <a:pt x="20349" y="172"/>
                  </a:lnTo>
                  <a:cubicBezTo>
                    <a:pt x="20504" y="11"/>
                    <a:pt x="20856" y="-47"/>
                    <a:pt x="21136" y="43"/>
                  </a:cubicBezTo>
                  <a:cubicBezTo>
                    <a:pt x="21416" y="131"/>
                    <a:pt x="21517" y="333"/>
                    <a:pt x="21361" y="493"/>
                  </a:cubicBezTo>
                  <a:lnTo>
                    <a:pt x="1085" y="21382"/>
                  </a:lnTo>
                  <a:cubicBezTo>
                    <a:pt x="979" y="21492"/>
                    <a:pt x="782" y="21553"/>
                    <a:pt x="579" y="21553"/>
                  </a:cubicBezTo>
                  <a:close/>
                  <a:moveTo>
                    <a:pt x="579" y="21553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06" name="AutoShape 129">
              <a:extLst>
                <a:ext uri="{FF2B5EF4-FFF2-40B4-BE49-F238E27FC236}">
                  <a16:creationId xmlns:a16="http://schemas.microsoft.com/office/drawing/2014/main" id="{6FE5D47D-EE61-4D7A-A93F-F37FD8FDD029}"/>
                </a:ext>
              </a:extLst>
            </p:cNvPr>
            <p:cNvSpPr/>
            <p:nvPr/>
          </p:nvSpPr>
          <p:spPr bwMode="auto">
            <a:xfrm>
              <a:off x="6195480" y="3300243"/>
              <a:ext cx="669459" cy="223449"/>
            </a:xfrm>
            <a:custGeom>
              <a:avLst/>
              <a:gdLst/>
              <a:ahLst/>
              <a:cxnLst/>
              <a:rect l="0" t="0" r="r" b="b"/>
              <a:pathLst>
                <a:path w="21545" h="21518">
                  <a:moveTo>
                    <a:pt x="21318" y="21518"/>
                  </a:moveTo>
                  <a:cubicBezTo>
                    <a:pt x="21295" y="21518"/>
                    <a:pt x="21272" y="21508"/>
                    <a:pt x="21249" y="21486"/>
                  </a:cubicBezTo>
                  <a:lnTo>
                    <a:pt x="159" y="1335"/>
                  </a:lnTo>
                  <a:cubicBezTo>
                    <a:pt x="39" y="1220"/>
                    <a:pt x="-27" y="836"/>
                    <a:pt x="11" y="476"/>
                  </a:cubicBezTo>
                  <a:cubicBezTo>
                    <a:pt x="49" y="117"/>
                    <a:pt x="177" y="-82"/>
                    <a:pt x="298" y="33"/>
                  </a:cubicBezTo>
                  <a:lnTo>
                    <a:pt x="21387" y="20184"/>
                  </a:lnTo>
                  <a:cubicBezTo>
                    <a:pt x="21507" y="20299"/>
                    <a:pt x="21573" y="20683"/>
                    <a:pt x="21535" y="21043"/>
                  </a:cubicBezTo>
                  <a:cubicBezTo>
                    <a:pt x="21504" y="21333"/>
                    <a:pt x="21415" y="21518"/>
                    <a:pt x="21318" y="21518"/>
                  </a:cubicBezTo>
                  <a:close/>
                  <a:moveTo>
                    <a:pt x="21318" y="21518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07" name="AutoShape 130">
              <a:extLst>
                <a:ext uri="{FF2B5EF4-FFF2-40B4-BE49-F238E27FC236}">
                  <a16:creationId xmlns:a16="http://schemas.microsoft.com/office/drawing/2014/main" id="{E9461407-BFE1-4866-B144-1ED1AF870F00}"/>
                </a:ext>
              </a:extLst>
            </p:cNvPr>
            <p:cNvSpPr/>
            <p:nvPr/>
          </p:nvSpPr>
          <p:spPr bwMode="auto">
            <a:xfrm>
              <a:off x="5776957" y="2746941"/>
              <a:ext cx="312119" cy="468178"/>
            </a:xfrm>
            <a:custGeom>
              <a:avLst/>
              <a:gdLst/>
              <a:ahLst/>
              <a:cxnLst/>
              <a:rect l="0" t="0" r="r" b="b"/>
              <a:pathLst>
                <a:path w="21464" h="21554">
                  <a:moveTo>
                    <a:pt x="20977" y="21554"/>
                  </a:moveTo>
                  <a:cubicBezTo>
                    <a:pt x="20818" y="21554"/>
                    <a:pt x="20662" y="21502"/>
                    <a:pt x="20569" y="21407"/>
                  </a:cubicBezTo>
                  <a:lnTo>
                    <a:pt x="80" y="506"/>
                  </a:lnTo>
                  <a:cubicBezTo>
                    <a:pt x="-68" y="355"/>
                    <a:pt x="-5" y="153"/>
                    <a:pt x="220" y="54"/>
                  </a:cubicBezTo>
                  <a:cubicBezTo>
                    <a:pt x="446" y="-46"/>
                    <a:pt x="748" y="-3"/>
                    <a:pt x="895" y="147"/>
                  </a:cubicBezTo>
                  <a:lnTo>
                    <a:pt x="21384" y="21048"/>
                  </a:lnTo>
                  <a:cubicBezTo>
                    <a:pt x="21532" y="21199"/>
                    <a:pt x="21469" y="21401"/>
                    <a:pt x="21244" y="21500"/>
                  </a:cubicBezTo>
                  <a:cubicBezTo>
                    <a:pt x="21161" y="21537"/>
                    <a:pt x="21069" y="21554"/>
                    <a:pt x="20977" y="21554"/>
                  </a:cubicBezTo>
                  <a:close/>
                  <a:moveTo>
                    <a:pt x="20977" y="21554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08" name="AutoShape 131">
              <a:extLst>
                <a:ext uri="{FF2B5EF4-FFF2-40B4-BE49-F238E27FC236}">
                  <a16:creationId xmlns:a16="http://schemas.microsoft.com/office/drawing/2014/main" id="{DAA45BE6-F490-4DD2-B274-D56142BE46F5}"/>
                </a:ext>
              </a:extLst>
            </p:cNvPr>
            <p:cNvSpPr/>
            <p:nvPr/>
          </p:nvSpPr>
          <p:spPr bwMode="auto">
            <a:xfrm>
              <a:off x="6699126" y="4137288"/>
              <a:ext cx="737735" cy="404336"/>
            </a:xfrm>
            <a:custGeom>
              <a:avLst/>
              <a:gdLst/>
              <a:ahLst/>
              <a:cxnLst/>
              <a:rect l="0" t="0" r="r" b="b"/>
              <a:pathLst>
                <a:path w="21541" h="21546">
                  <a:moveTo>
                    <a:pt x="21333" y="21546"/>
                  </a:moveTo>
                  <a:cubicBezTo>
                    <a:pt x="21300" y="21546"/>
                    <a:pt x="21267" y="21532"/>
                    <a:pt x="21235" y="21501"/>
                  </a:cubicBezTo>
                  <a:lnTo>
                    <a:pt x="108" y="711"/>
                  </a:lnTo>
                  <a:cubicBezTo>
                    <a:pt x="8" y="612"/>
                    <a:pt x="-30" y="383"/>
                    <a:pt x="24" y="199"/>
                  </a:cubicBezTo>
                  <a:cubicBezTo>
                    <a:pt x="79" y="16"/>
                    <a:pt x="204" y="-54"/>
                    <a:pt x="305" y="46"/>
                  </a:cubicBezTo>
                  <a:lnTo>
                    <a:pt x="21432" y="20836"/>
                  </a:lnTo>
                  <a:cubicBezTo>
                    <a:pt x="21532" y="20935"/>
                    <a:pt x="21570" y="21164"/>
                    <a:pt x="21516" y="21348"/>
                  </a:cubicBezTo>
                  <a:cubicBezTo>
                    <a:pt x="21478" y="21474"/>
                    <a:pt x="21407" y="21546"/>
                    <a:pt x="21333" y="21546"/>
                  </a:cubicBezTo>
                  <a:close/>
                  <a:moveTo>
                    <a:pt x="21333" y="21546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09" name="AutoShape 132">
              <a:extLst>
                <a:ext uri="{FF2B5EF4-FFF2-40B4-BE49-F238E27FC236}">
                  <a16:creationId xmlns:a16="http://schemas.microsoft.com/office/drawing/2014/main" id="{31D74D52-E76E-4CA3-A0EE-7264D0E4B5FF}"/>
                </a:ext>
              </a:extLst>
            </p:cNvPr>
            <p:cNvSpPr/>
            <p:nvPr/>
          </p:nvSpPr>
          <p:spPr bwMode="auto">
            <a:xfrm>
              <a:off x="5869174" y="1129599"/>
              <a:ext cx="269557" cy="390148"/>
            </a:xfrm>
            <a:custGeom>
              <a:avLst/>
              <a:gdLst/>
              <a:ahLst/>
              <a:cxnLst/>
              <a:rect l="0" t="0" r="r" b="b"/>
              <a:pathLst>
                <a:path w="21445" h="21546">
                  <a:moveTo>
                    <a:pt x="564" y="21546"/>
                  </a:moveTo>
                  <a:cubicBezTo>
                    <a:pt x="455" y="21546"/>
                    <a:pt x="344" y="21524"/>
                    <a:pt x="247" y="21478"/>
                  </a:cubicBezTo>
                  <a:cubicBezTo>
                    <a:pt x="-11" y="21357"/>
                    <a:pt x="-78" y="21113"/>
                    <a:pt x="98" y="20934"/>
                  </a:cubicBezTo>
                  <a:lnTo>
                    <a:pt x="20413" y="172"/>
                  </a:lnTo>
                  <a:cubicBezTo>
                    <a:pt x="20589" y="-7"/>
                    <a:pt x="20939" y="-54"/>
                    <a:pt x="21197" y="68"/>
                  </a:cubicBezTo>
                  <a:cubicBezTo>
                    <a:pt x="21455" y="189"/>
                    <a:pt x="21522" y="433"/>
                    <a:pt x="21346" y="612"/>
                  </a:cubicBezTo>
                  <a:lnTo>
                    <a:pt x="1031" y="21374"/>
                  </a:lnTo>
                  <a:cubicBezTo>
                    <a:pt x="922" y="21486"/>
                    <a:pt x="744" y="21546"/>
                    <a:pt x="564" y="21546"/>
                  </a:cubicBezTo>
                  <a:close/>
                  <a:moveTo>
                    <a:pt x="564" y="21546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10" name="AutoShape 133">
              <a:extLst>
                <a:ext uri="{FF2B5EF4-FFF2-40B4-BE49-F238E27FC236}">
                  <a16:creationId xmlns:a16="http://schemas.microsoft.com/office/drawing/2014/main" id="{C33790AA-432B-42BF-B54B-1AFDD2D3C9C1}"/>
                </a:ext>
              </a:extLst>
            </p:cNvPr>
            <p:cNvSpPr/>
            <p:nvPr/>
          </p:nvSpPr>
          <p:spPr bwMode="auto">
            <a:xfrm>
              <a:off x="4442473" y="4094727"/>
              <a:ext cx="986898" cy="453991"/>
            </a:xfrm>
            <a:custGeom>
              <a:avLst/>
              <a:gdLst/>
              <a:ahLst/>
              <a:cxnLst/>
              <a:rect l="0" t="0" r="r" b="b"/>
              <a:pathLst>
                <a:path w="21557" h="21553">
                  <a:moveTo>
                    <a:pt x="155" y="21553"/>
                  </a:moveTo>
                  <a:cubicBezTo>
                    <a:pt x="96" y="21553"/>
                    <a:pt x="39" y="21479"/>
                    <a:pt x="13" y="21355"/>
                  </a:cubicBezTo>
                  <a:cubicBezTo>
                    <a:pt x="-22" y="21186"/>
                    <a:pt x="13" y="20986"/>
                    <a:pt x="91" y="20909"/>
                  </a:cubicBezTo>
                  <a:lnTo>
                    <a:pt x="21337" y="30"/>
                  </a:lnTo>
                  <a:cubicBezTo>
                    <a:pt x="21416" y="-47"/>
                    <a:pt x="21507" y="28"/>
                    <a:pt x="21543" y="198"/>
                  </a:cubicBezTo>
                  <a:cubicBezTo>
                    <a:pt x="21578" y="367"/>
                    <a:pt x="21543" y="567"/>
                    <a:pt x="21465" y="643"/>
                  </a:cubicBezTo>
                  <a:lnTo>
                    <a:pt x="219" y="21523"/>
                  </a:lnTo>
                  <a:cubicBezTo>
                    <a:pt x="198" y="21544"/>
                    <a:pt x="176" y="21553"/>
                    <a:pt x="155" y="21553"/>
                  </a:cubicBezTo>
                  <a:close/>
                  <a:moveTo>
                    <a:pt x="155" y="21553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11" name="AutoShape 134">
              <a:extLst>
                <a:ext uri="{FF2B5EF4-FFF2-40B4-BE49-F238E27FC236}">
                  <a16:creationId xmlns:a16="http://schemas.microsoft.com/office/drawing/2014/main" id="{844DEE02-A2DC-4FFB-BCF2-9ECD52B07739}"/>
                </a:ext>
              </a:extLst>
            </p:cNvPr>
            <p:cNvSpPr/>
            <p:nvPr/>
          </p:nvSpPr>
          <p:spPr bwMode="auto">
            <a:xfrm>
              <a:off x="6330259" y="1101224"/>
              <a:ext cx="1106603" cy="617144"/>
            </a:xfrm>
            <a:custGeom>
              <a:avLst/>
              <a:gdLst/>
              <a:ahLst/>
              <a:cxnLst/>
              <a:rect l="0" t="0" r="r" b="b"/>
              <a:pathLst>
                <a:path w="21561" h="21565">
                  <a:moveTo>
                    <a:pt x="21422" y="21565"/>
                  </a:moveTo>
                  <a:cubicBezTo>
                    <a:pt x="21399" y="21565"/>
                    <a:pt x="21376" y="21555"/>
                    <a:pt x="21355" y="21534"/>
                  </a:cubicBezTo>
                  <a:lnTo>
                    <a:pt x="71" y="465"/>
                  </a:lnTo>
                  <a:cubicBezTo>
                    <a:pt x="4" y="399"/>
                    <a:pt x="-20" y="248"/>
                    <a:pt x="17" y="128"/>
                  </a:cubicBezTo>
                  <a:cubicBezTo>
                    <a:pt x="54" y="9"/>
                    <a:pt x="138" y="-35"/>
                    <a:pt x="205" y="31"/>
                  </a:cubicBezTo>
                  <a:lnTo>
                    <a:pt x="21489" y="21100"/>
                  </a:lnTo>
                  <a:cubicBezTo>
                    <a:pt x="21556" y="21166"/>
                    <a:pt x="21580" y="21317"/>
                    <a:pt x="21543" y="21437"/>
                  </a:cubicBezTo>
                  <a:cubicBezTo>
                    <a:pt x="21518" y="21519"/>
                    <a:pt x="21471" y="21565"/>
                    <a:pt x="21422" y="21565"/>
                  </a:cubicBezTo>
                  <a:close/>
                  <a:moveTo>
                    <a:pt x="21422" y="21565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12" name="AutoShape 135">
              <a:extLst>
                <a:ext uri="{FF2B5EF4-FFF2-40B4-BE49-F238E27FC236}">
                  <a16:creationId xmlns:a16="http://schemas.microsoft.com/office/drawing/2014/main" id="{6B66BCC2-8CC4-4A00-AD63-C01ADB96E901}"/>
                </a:ext>
              </a:extLst>
            </p:cNvPr>
            <p:cNvSpPr/>
            <p:nvPr/>
          </p:nvSpPr>
          <p:spPr bwMode="auto">
            <a:xfrm>
              <a:off x="6883560" y="2505759"/>
              <a:ext cx="1099509" cy="560395"/>
            </a:xfrm>
            <a:custGeom>
              <a:avLst/>
              <a:gdLst/>
              <a:ahLst/>
              <a:cxnLst/>
              <a:rect l="0" t="0" r="r" b="b"/>
              <a:pathLst>
                <a:path w="21561" h="21561">
                  <a:moveTo>
                    <a:pt x="21421" y="21561"/>
                  </a:moveTo>
                  <a:cubicBezTo>
                    <a:pt x="21400" y="21561"/>
                    <a:pt x="21379" y="21552"/>
                    <a:pt x="21359" y="21532"/>
                  </a:cubicBezTo>
                  <a:lnTo>
                    <a:pt x="76" y="517"/>
                  </a:lnTo>
                  <a:cubicBezTo>
                    <a:pt x="8" y="449"/>
                    <a:pt x="-20" y="285"/>
                    <a:pt x="14" y="150"/>
                  </a:cubicBezTo>
                  <a:cubicBezTo>
                    <a:pt x="49" y="15"/>
                    <a:pt x="133" y="-39"/>
                    <a:pt x="201" y="29"/>
                  </a:cubicBezTo>
                  <a:lnTo>
                    <a:pt x="21484" y="21045"/>
                  </a:lnTo>
                  <a:cubicBezTo>
                    <a:pt x="21552" y="21113"/>
                    <a:pt x="21580" y="21277"/>
                    <a:pt x="21546" y="21411"/>
                  </a:cubicBezTo>
                  <a:cubicBezTo>
                    <a:pt x="21521" y="21506"/>
                    <a:pt x="21472" y="21561"/>
                    <a:pt x="21421" y="21561"/>
                  </a:cubicBezTo>
                  <a:close/>
                  <a:moveTo>
                    <a:pt x="21421" y="21561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13" name="AutoShape 136">
              <a:extLst>
                <a:ext uri="{FF2B5EF4-FFF2-40B4-BE49-F238E27FC236}">
                  <a16:creationId xmlns:a16="http://schemas.microsoft.com/office/drawing/2014/main" id="{FBDC55BE-EF29-49A0-B4C6-8B4DEC3B0C8E}"/>
                </a:ext>
              </a:extLst>
            </p:cNvPr>
            <p:cNvSpPr/>
            <p:nvPr/>
          </p:nvSpPr>
          <p:spPr bwMode="auto">
            <a:xfrm>
              <a:off x="7592921" y="3612361"/>
              <a:ext cx="500986" cy="188868"/>
            </a:xfrm>
            <a:custGeom>
              <a:avLst/>
              <a:gdLst/>
              <a:ahLst/>
              <a:cxnLst/>
              <a:rect l="0" t="0" r="r" b="b"/>
              <a:pathLst>
                <a:path w="21520" h="21494">
                  <a:moveTo>
                    <a:pt x="21208" y="21494"/>
                  </a:moveTo>
                  <a:cubicBezTo>
                    <a:pt x="21173" y="21494"/>
                    <a:pt x="21138" y="21479"/>
                    <a:pt x="21103" y="21446"/>
                  </a:cubicBezTo>
                  <a:lnTo>
                    <a:pt x="207" y="1604"/>
                  </a:lnTo>
                  <a:cubicBezTo>
                    <a:pt x="45" y="1450"/>
                    <a:pt x="-40" y="978"/>
                    <a:pt x="18" y="548"/>
                  </a:cubicBezTo>
                  <a:cubicBezTo>
                    <a:pt x="76" y="117"/>
                    <a:pt x="255" y="-106"/>
                    <a:pt x="417" y="49"/>
                  </a:cubicBezTo>
                  <a:lnTo>
                    <a:pt x="21314" y="19890"/>
                  </a:lnTo>
                  <a:cubicBezTo>
                    <a:pt x="21476" y="20044"/>
                    <a:pt x="21560" y="20517"/>
                    <a:pt x="21502" y="20947"/>
                  </a:cubicBezTo>
                  <a:cubicBezTo>
                    <a:pt x="21456" y="21284"/>
                    <a:pt x="21336" y="21494"/>
                    <a:pt x="21208" y="21494"/>
                  </a:cubicBezTo>
                  <a:close/>
                  <a:moveTo>
                    <a:pt x="21208" y="21494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14" name="AutoShape 137">
              <a:extLst>
                <a:ext uri="{FF2B5EF4-FFF2-40B4-BE49-F238E27FC236}">
                  <a16:creationId xmlns:a16="http://schemas.microsoft.com/office/drawing/2014/main" id="{768A7E7A-D436-48EB-A13A-A53D6A364D66}"/>
                </a:ext>
              </a:extLst>
            </p:cNvPr>
            <p:cNvSpPr/>
            <p:nvPr/>
          </p:nvSpPr>
          <p:spPr bwMode="auto">
            <a:xfrm>
              <a:off x="4080699" y="3250588"/>
              <a:ext cx="268670" cy="1240495"/>
            </a:xfrm>
            <a:custGeom>
              <a:avLst/>
              <a:gdLst/>
              <a:ahLst/>
              <a:cxnLst/>
              <a:rect l="0" t="0" r="r" b="b"/>
              <a:pathLst>
                <a:path w="21498" h="21589">
                  <a:moveTo>
                    <a:pt x="20938" y="21589"/>
                  </a:moveTo>
                  <a:cubicBezTo>
                    <a:pt x="20679" y="21589"/>
                    <a:pt x="20446" y="21549"/>
                    <a:pt x="20391" y="21492"/>
                  </a:cubicBezTo>
                  <a:lnTo>
                    <a:pt x="12" y="147"/>
                  </a:lnTo>
                  <a:cubicBezTo>
                    <a:pt x="-51" y="81"/>
                    <a:pt x="143" y="16"/>
                    <a:pt x="445" y="3"/>
                  </a:cubicBezTo>
                  <a:cubicBezTo>
                    <a:pt x="748" y="-11"/>
                    <a:pt x="1043" y="31"/>
                    <a:pt x="1107" y="97"/>
                  </a:cubicBezTo>
                  <a:lnTo>
                    <a:pt x="21486" y="21442"/>
                  </a:lnTo>
                  <a:cubicBezTo>
                    <a:pt x="21549" y="21508"/>
                    <a:pt x="21355" y="21573"/>
                    <a:pt x="21053" y="21586"/>
                  </a:cubicBezTo>
                  <a:cubicBezTo>
                    <a:pt x="21014" y="21588"/>
                    <a:pt x="20976" y="21589"/>
                    <a:pt x="20938" y="21589"/>
                  </a:cubicBezTo>
                  <a:close/>
                  <a:moveTo>
                    <a:pt x="20938" y="21589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15" name="AutoShape 138">
              <a:extLst>
                <a:ext uri="{FF2B5EF4-FFF2-40B4-BE49-F238E27FC236}">
                  <a16:creationId xmlns:a16="http://schemas.microsoft.com/office/drawing/2014/main" id="{25A94715-8DB5-4083-9D28-EA02379C5CCE}"/>
                </a:ext>
              </a:extLst>
            </p:cNvPr>
            <p:cNvSpPr/>
            <p:nvPr/>
          </p:nvSpPr>
          <p:spPr bwMode="auto">
            <a:xfrm>
              <a:off x="8281000" y="4633841"/>
              <a:ext cx="141872" cy="319212"/>
            </a:xfrm>
            <a:custGeom>
              <a:avLst/>
              <a:gdLst/>
              <a:ahLst/>
              <a:cxnLst/>
              <a:rect l="0" t="0" r="r" b="b"/>
              <a:pathLst>
                <a:path w="21312" h="21535">
                  <a:moveTo>
                    <a:pt x="1066" y="21535"/>
                  </a:moveTo>
                  <a:cubicBezTo>
                    <a:pt x="929" y="21535"/>
                    <a:pt x="789" y="21524"/>
                    <a:pt x="655" y="21498"/>
                  </a:cubicBezTo>
                  <a:cubicBezTo>
                    <a:pt x="112" y="21396"/>
                    <a:pt x="-144" y="21115"/>
                    <a:pt x="83" y="20872"/>
                  </a:cubicBezTo>
                  <a:lnTo>
                    <a:pt x="19262" y="294"/>
                  </a:lnTo>
                  <a:cubicBezTo>
                    <a:pt x="19490" y="49"/>
                    <a:pt x="20116" y="-65"/>
                    <a:pt x="20657" y="37"/>
                  </a:cubicBezTo>
                  <a:cubicBezTo>
                    <a:pt x="21200" y="139"/>
                    <a:pt x="21456" y="420"/>
                    <a:pt x="21229" y="663"/>
                  </a:cubicBezTo>
                  <a:lnTo>
                    <a:pt x="2050" y="21241"/>
                  </a:lnTo>
                  <a:cubicBezTo>
                    <a:pt x="1878" y="21424"/>
                    <a:pt x="1483" y="21535"/>
                    <a:pt x="1066" y="21535"/>
                  </a:cubicBezTo>
                  <a:close/>
                  <a:moveTo>
                    <a:pt x="1066" y="21535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16" name="AutoShape 139">
              <a:extLst>
                <a:ext uri="{FF2B5EF4-FFF2-40B4-BE49-F238E27FC236}">
                  <a16:creationId xmlns:a16="http://schemas.microsoft.com/office/drawing/2014/main" id="{169BDAB9-25F5-4525-A05D-CB2EFC488EEC}"/>
                </a:ext>
              </a:extLst>
            </p:cNvPr>
            <p:cNvSpPr/>
            <p:nvPr/>
          </p:nvSpPr>
          <p:spPr bwMode="auto">
            <a:xfrm>
              <a:off x="8195877" y="3874825"/>
              <a:ext cx="219902" cy="532021"/>
            </a:xfrm>
            <a:custGeom>
              <a:avLst/>
              <a:gdLst/>
              <a:ahLst/>
              <a:cxnLst/>
              <a:rect l="0" t="0" r="r" b="b"/>
              <a:pathLst>
                <a:path w="21417" h="21562">
                  <a:moveTo>
                    <a:pt x="20725" y="21562"/>
                  </a:moveTo>
                  <a:cubicBezTo>
                    <a:pt x="20450" y="21562"/>
                    <a:pt x="20191" y="21494"/>
                    <a:pt x="20083" y="21381"/>
                  </a:cubicBezTo>
                  <a:lnTo>
                    <a:pt x="48" y="394"/>
                  </a:lnTo>
                  <a:cubicBezTo>
                    <a:pt x="-92" y="246"/>
                    <a:pt x="81" y="79"/>
                    <a:pt x="436" y="20"/>
                  </a:cubicBezTo>
                  <a:cubicBezTo>
                    <a:pt x="790" y="-38"/>
                    <a:pt x="1192" y="34"/>
                    <a:pt x="1333" y="182"/>
                  </a:cubicBezTo>
                  <a:lnTo>
                    <a:pt x="21368" y="21168"/>
                  </a:lnTo>
                  <a:cubicBezTo>
                    <a:pt x="21508" y="21316"/>
                    <a:pt x="21335" y="21483"/>
                    <a:pt x="20980" y="21542"/>
                  </a:cubicBezTo>
                  <a:cubicBezTo>
                    <a:pt x="20897" y="21555"/>
                    <a:pt x="20810" y="21562"/>
                    <a:pt x="20725" y="21562"/>
                  </a:cubicBezTo>
                  <a:close/>
                  <a:moveTo>
                    <a:pt x="20725" y="21562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17" name="AutoShape 140">
              <a:extLst>
                <a:ext uri="{FF2B5EF4-FFF2-40B4-BE49-F238E27FC236}">
                  <a16:creationId xmlns:a16="http://schemas.microsoft.com/office/drawing/2014/main" id="{90C0C22B-8A96-4366-9B26-3BC4524268E5}"/>
                </a:ext>
              </a:extLst>
            </p:cNvPr>
            <p:cNvSpPr/>
            <p:nvPr/>
          </p:nvSpPr>
          <p:spPr bwMode="auto">
            <a:xfrm>
              <a:off x="7968882" y="2456103"/>
              <a:ext cx="92217" cy="567489"/>
            </a:xfrm>
            <a:custGeom>
              <a:avLst/>
              <a:gdLst/>
              <a:ahLst/>
              <a:cxnLst/>
              <a:rect l="0" t="0" r="r" b="b"/>
              <a:pathLst>
                <a:path w="21379" h="21581">
                  <a:moveTo>
                    <a:pt x="19732" y="21581"/>
                  </a:moveTo>
                  <a:cubicBezTo>
                    <a:pt x="18926" y="21581"/>
                    <a:pt x="18221" y="21484"/>
                    <a:pt x="18106" y="21349"/>
                  </a:cubicBezTo>
                  <a:lnTo>
                    <a:pt x="17" y="307"/>
                  </a:lnTo>
                  <a:cubicBezTo>
                    <a:pt x="-110" y="160"/>
                    <a:pt x="517" y="23"/>
                    <a:pt x="1416" y="3"/>
                  </a:cubicBezTo>
                  <a:cubicBezTo>
                    <a:pt x="2321" y="-19"/>
                    <a:pt x="3148" y="85"/>
                    <a:pt x="3274" y="232"/>
                  </a:cubicBezTo>
                  <a:lnTo>
                    <a:pt x="21363" y="21274"/>
                  </a:lnTo>
                  <a:cubicBezTo>
                    <a:pt x="21490" y="21421"/>
                    <a:pt x="20863" y="21558"/>
                    <a:pt x="19964" y="21579"/>
                  </a:cubicBezTo>
                  <a:cubicBezTo>
                    <a:pt x="19887" y="21580"/>
                    <a:pt x="19808" y="21581"/>
                    <a:pt x="19732" y="21581"/>
                  </a:cubicBezTo>
                  <a:close/>
                  <a:moveTo>
                    <a:pt x="19732" y="21581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18" name="AutoShape 141">
              <a:extLst>
                <a:ext uri="{FF2B5EF4-FFF2-40B4-BE49-F238E27FC236}">
                  <a16:creationId xmlns:a16="http://schemas.microsoft.com/office/drawing/2014/main" id="{EC56FCE5-CB52-41D7-9C6A-20FC7A57DB6C}"/>
                </a:ext>
              </a:extLst>
            </p:cNvPr>
            <p:cNvSpPr/>
            <p:nvPr/>
          </p:nvSpPr>
          <p:spPr bwMode="auto">
            <a:xfrm>
              <a:off x="7997256" y="1838960"/>
              <a:ext cx="474385" cy="617144"/>
            </a:xfrm>
            <a:custGeom>
              <a:avLst/>
              <a:gdLst/>
              <a:ahLst/>
              <a:cxnLst/>
              <a:rect l="0" t="0" r="r" b="b"/>
              <a:pathLst>
                <a:path w="21516" h="21568">
                  <a:moveTo>
                    <a:pt x="321" y="21568"/>
                  </a:moveTo>
                  <a:cubicBezTo>
                    <a:pt x="252" y="21568"/>
                    <a:pt x="184" y="21551"/>
                    <a:pt x="126" y="21517"/>
                  </a:cubicBezTo>
                  <a:cubicBezTo>
                    <a:pt x="-15" y="21434"/>
                    <a:pt x="-42" y="21278"/>
                    <a:pt x="66" y="21169"/>
                  </a:cubicBezTo>
                  <a:lnTo>
                    <a:pt x="20940" y="98"/>
                  </a:lnTo>
                  <a:cubicBezTo>
                    <a:pt x="21048" y="-11"/>
                    <a:pt x="21249" y="-32"/>
                    <a:pt x="21390" y="51"/>
                  </a:cubicBezTo>
                  <a:cubicBezTo>
                    <a:pt x="21531" y="134"/>
                    <a:pt x="21558" y="290"/>
                    <a:pt x="21450" y="399"/>
                  </a:cubicBezTo>
                  <a:lnTo>
                    <a:pt x="576" y="21471"/>
                  </a:lnTo>
                  <a:cubicBezTo>
                    <a:pt x="513" y="21535"/>
                    <a:pt x="417" y="21568"/>
                    <a:pt x="321" y="21568"/>
                  </a:cubicBezTo>
                  <a:close/>
                  <a:moveTo>
                    <a:pt x="321" y="21568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19" name="AutoShape 142">
              <a:extLst>
                <a:ext uri="{FF2B5EF4-FFF2-40B4-BE49-F238E27FC236}">
                  <a16:creationId xmlns:a16="http://schemas.microsoft.com/office/drawing/2014/main" id="{E515513F-99D1-4464-B701-E333CFBDD047}"/>
                </a:ext>
              </a:extLst>
            </p:cNvPr>
            <p:cNvSpPr/>
            <p:nvPr/>
          </p:nvSpPr>
          <p:spPr bwMode="auto">
            <a:xfrm>
              <a:off x="8578932" y="1874428"/>
              <a:ext cx="112611" cy="425616"/>
            </a:xfrm>
            <a:custGeom>
              <a:avLst/>
              <a:gdLst/>
              <a:ahLst/>
              <a:cxnLst/>
              <a:rect l="0" t="0" r="r" b="b"/>
              <a:pathLst>
                <a:path w="21329" h="21564">
                  <a:moveTo>
                    <a:pt x="19995" y="21564"/>
                  </a:moveTo>
                  <a:cubicBezTo>
                    <a:pt x="19394" y="21564"/>
                    <a:pt x="18848" y="21454"/>
                    <a:pt x="18701" y="21289"/>
                  </a:cubicBezTo>
                  <a:lnTo>
                    <a:pt x="37" y="444"/>
                  </a:lnTo>
                  <a:cubicBezTo>
                    <a:pt x="-136" y="251"/>
                    <a:pt x="304" y="57"/>
                    <a:pt x="1020" y="10"/>
                  </a:cubicBezTo>
                  <a:cubicBezTo>
                    <a:pt x="1728" y="-36"/>
                    <a:pt x="2454" y="82"/>
                    <a:pt x="2627" y="275"/>
                  </a:cubicBezTo>
                  <a:lnTo>
                    <a:pt x="21291" y="21120"/>
                  </a:lnTo>
                  <a:cubicBezTo>
                    <a:pt x="21464" y="21313"/>
                    <a:pt x="21024" y="21507"/>
                    <a:pt x="20308" y="21554"/>
                  </a:cubicBezTo>
                  <a:cubicBezTo>
                    <a:pt x="20204" y="21561"/>
                    <a:pt x="20099" y="21564"/>
                    <a:pt x="19995" y="21564"/>
                  </a:cubicBezTo>
                  <a:close/>
                  <a:moveTo>
                    <a:pt x="19995" y="21564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20" name="AutoShape 143">
              <a:extLst>
                <a:ext uri="{FF2B5EF4-FFF2-40B4-BE49-F238E27FC236}">
                  <a16:creationId xmlns:a16="http://schemas.microsoft.com/office/drawing/2014/main" id="{9EEA832C-A6FF-431F-8A08-C042EA40F55C}"/>
                </a:ext>
              </a:extLst>
            </p:cNvPr>
            <p:cNvSpPr/>
            <p:nvPr/>
          </p:nvSpPr>
          <p:spPr bwMode="auto">
            <a:xfrm>
              <a:off x="8344843" y="1072850"/>
              <a:ext cx="340493" cy="101971"/>
            </a:xfrm>
            <a:custGeom>
              <a:avLst/>
              <a:gdLst/>
              <a:ahLst/>
              <a:cxnLst/>
              <a:rect l="0" t="0" r="r" b="b"/>
              <a:pathLst>
                <a:path w="21502" h="21440">
                  <a:moveTo>
                    <a:pt x="447" y="21440"/>
                  </a:moveTo>
                  <a:cubicBezTo>
                    <a:pt x="250" y="21440"/>
                    <a:pt x="70" y="21005"/>
                    <a:pt x="16" y="20346"/>
                  </a:cubicBezTo>
                  <a:cubicBezTo>
                    <a:pt x="-49" y="19557"/>
                    <a:pt x="92" y="18743"/>
                    <a:pt x="331" y="18529"/>
                  </a:cubicBezTo>
                  <a:lnTo>
                    <a:pt x="20937" y="52"/>
                  </a:lnTo>
                  <a:cubicBezTo>
                    <a:pt x="21176" y="-160"/>
                    <a:pt x="21422" y="303"/>
                    <a:pt x="21487" y="1094"/>
                  </a:cubicBezTo>
                  <a:cubicBezTo>
                    <a:pt x="21551" y="1883"/>
                    <a:pt x="21410" y="2697"/>
                    <a:pt x="21172" y="2910"/>
                  </a:cubicBezTo>
                  <a:lnTo>
                    <a:pt x="565" y="21388"/>
                  </a:lnTo>
                  <a:cubicBezTo>
                    <a:pt x="526" y="21422"/>
                    <a:pt x="486" y="21440"/>
                    <a:pt x="447" y="21440"/>
                  </a:cubicBezTo>
                  <a:close/>
                  <a:moveTo>
                    <a:pt x="447" y="2144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21" name="AutoShape 144">
              <a:extLst>
                <a:ext uri="{FF2B5EF4-FFF2-40B4-BE49-F238E27FC236}">
                  <a16:creationId xmlns:a16="http://schemas.microsoft.com/office/drawing/2014/main" id="{043E1942-7478-483D-B86F-9A985AA25598}"/>
                </a:ext>
              </a:extLst>
            </p:cNvPr>
            <p:cNvSpPr/>
            <p:nvPr/>
          </p:nvSpPr>
          <p:spPr bwMode="auto">
            <a:xfrm>
              <a:off x="8160409" y="710190"/>
              <a:ext cx="141872" cy="437143"/>
            </a:xfrm>
            <a:custGeom>
              <a:avLst/>
              <a:gdLst/>
              <a:ahLst/>
              <a:cxnLst/>
              <a:rect l="0" t="0" r="r" b="b"/>
              <a:pathLst>
                <a:path w="21350" h="21559">
                  <a:moveTo>
                    <a:pt x="20283" y="21559"/>
                  </a:moveTo>
                  <a:cubicBezTo>
                    <a:pt x="19824" y="21559"/>
                    <a:pt x="19401" y="21461"/>
                    <a:pt x="19261" y="21310"/>
                  </a:cubicBezTo>
                  <a:lnTo>
                    <a:pt x="46" y="453"/>
                  </a:lnTo>
                  <a:cubicBezTo>
                    <a:pt x="-125" y="267"/>
                    <a:pt x="194" y="72"/>
                    <a:pt x="758" y="16"/>
                  </a:cubicBezTo>
                  <a:cubicBezTo>
                    <a:pt x="1324" y="-41"/>
                    <a:pt x="1918" y="65"/>
                    <a:pt x="2089" y="250"/>
                  </a:cubicBezTo>
                  <a:lnTo>
                    <a:pt x="21304" y="21106"/>
                  </a:lnTo>
                  <a:cubicBezTo>
                    <a:pt x="21475" y="21292"/>
                    <a:pt x="21156" y="21487"/>
                    <a:pt x="20592" y="21544"/>
                  </a:cubicBezTo>
                  <a:cubicBezTo>
                    <a:pt x="20489" y="21554"/>
                    <a:pt x="20385" y="21559"/>
                    <a:pt x="20283" y="21559"/>
                  </a:cubicBezTo>
                  <a:close/>
                  <a:moveTo>
                    <a:pt x="20283" y="21559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22" name="AutoShape 145">
              <a:extLst>
                <a:ext uri="{FF2B5EF4-FFF2-40B4-BE49-F238E27FC236}">
                  <a16:creationId xmlns:a16="http://schemas.microsoft.com/office/drawing/2014/main" id="{A352C594-A403-4A01-807C-CE68AFBB8432}"/>
                </a:ext>
              </a:extLst>
            </p:cNvPr>
            <p:cNvSpPr/>
            <p:nvPr/>
          </p:nvSpPr>
          <p:spPr bwMode="auto">
            <a:xfrm>
              <a:off x="7692231" y="179055"/>
              <a:ext cx="312119" cy="212808"/>
            </a:xfrm>
            <a:custGeom>
              <a:avLst/>
              <a:gdLst/>
              <a:ahLst/>
              <a:cxnLst/>
              <a:rect l="0" t="0" r="r" b="b"/>
              <a:pathLst>
                <a:path w="21465" h="21500">
                  <a:moveTo>
                    <a:pt x="20976" y="21500"/>
                  </a:moveTo>
                  <a:cubicBezTo>
                    <a:pt x="20883" y="21500"/>
                    <a:pt x="20789" y="21461"/>
                    <a:pt x="20706" y="21380"/>
                  </a:cubicBezTo>
                  <a:lnTo>
                    <a:pt x="217" y="1313"/>
                  </a:lnTo>
                  <a:cubicBezTo>
                    <a:pt x="-8" y="1094"/>
                    <a:pt x="-68" y="649"/>
                    <a:pt x="82" y="319"/>
                  </a:cubicBezTo>
                  <a:cubicBezTo>
                    <a:pt x="231" y="-10"/>
                    <a:pt x="533" y="-100"/>
                    <a:pt x="758" y="121"/>
                  </a:cubicBezTo>
                  <a:lnTo>
                    <a:pt x="21247" y="20187"/>
                  </a:lnTo>
                  <a:cubicBezTo>
                    <a:pt x="21472" y="20406"/>
                    <a:pt x="21532" y="20851"/>
                    <a:pt x="21382" y="21181"/>
                  </a:cubicBezTo>
                  <a:cubicBezTo>
                    <a:pt x="21289" y="21388"/>
                    <a:pt x="21133" y="21500"/>
                    <a:pt x="20976" y="21500"/>
                  </a:cubicBezTo>
                  <a:close/>
                  <a:moveTo>
                    <a:pt x="20976" y="2150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grpSp>
          <p:nvGrpSpPr>
            <p:cNvPr id="123" name="Group 148">
              <a:extLst>
                <a:ext uri="{FF2B5EF4-FFF2-40B4-BE49-F238E27FC236}">
                  <a16:creationId xmlns:a16="http://schemas.microsoft.com/office/drawing/2014/main" id="{E4569A65-7C84-4FF8-9C68-8795A1C58B57}"/>
                </a:ext>
              </a:extLst>
            </p:cNvPr>
            <p:cNvGrpSpPr/>
            <p:nvPr/>
          </p:nvGrpSpPr>
          <p:grpSpPr>
            <a:xfrm>
              <a:off x="7075087" y="3307336"/>
              <a:ext cx="349360" cy="417636"/>
              <a:chOff x="0" y="0"/>
              <a:chExt cx="394" cy="471"/>
            </a:xfrm>
            <a:grpFill/>
          </p:grpSpPr>
          <p:sp>
            <p:nvSpPr>
              <p:cNvPr id="244" name="AutoShape 146">
                <a:extLst>
                  <a:ext uri="{FF2B5EF4-FFF2-40B4-BE49-F238E27FC236}">
                    <a16:creationId xmlns:a16="http://schemas.microsoft.com/office/drawing/2014/main" id="{0807D227-A3B8-48C4-9A8B-E8E8FF67C3BD}"/>
                  </a:ext>
                </a:extLst>
              </p:cNvPr>
              <p:cNvSpPr/>
              <p:nvPr/>
            </p:nvSpPr>
            <p:spPr bwMode="auto">
              <a:xfrm>
                <a:off x="80" y="0"/>
                <a:ext cx="229" cy="22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4836"/>
                      <a:pt x="16769" y="0"/>
                      <a:pt x="10800" y="0"/>
                    </a:cubicBezTo>
                    <a:cubicBezTo>
                      <a:pt x="4835" y="0"/>
                      <a:pt x="0" y="4837"/>
                      <a:pt x="0" y="10800"/>
                    </a:cubicBezTo>
                    <a:cubicBezTo>
                      <a:pt x="0" y="16765"/>
                      <a:pt x="4836" y="21600"/>
                      <a:pt x="10800" y="21600"/>
                    </a:cubicBezTo>
                    <a:cubicBezTo>
                      <a:pt x="16769" y="21600"/>
                      <a:pt x="21600" y="16765"/>
                      <a:pt x="21600" y="10800"/>
                    </a:cubicBezTo>
                    <a:close/>
                    <a:moveTo>
                      <a:pt x="2699" y="11035"/>
                    </a:moveTo>
                    <a:cubicBezTo>
                      <a:pt x="2699" y="11035"/>
                      <a:pt x="2388" y="7971"/>
                      <a:pt x="4595" y="5633"/>
                    </a:cubicBezTo>
                    <a:cubicBezTo>
                      <a:pt x="6148" y="7190"/>
                      <a:pt x="10801" y="11035"/>
                      <a:pt x="18901" y="11035"/>
                    </a:cubicBezTo>
                    <a:cubicBezTo>
                      <a:pt x="18901" y="15501"/>
                      <a:pt x="15267" y="19133"/>
                      <a:pt x="10801" y="19133"/>
                    </a:cubicBezTo>
                    <a:cubicBezTo>
                      <a:pt x="6334" y="19133"/>
                      <a:pt x="2699" y="15500"/>
                      <a:pt x="2699" y="11035"/>
                    </a:cubicBezTo>
                    <a:close/>
                    <a:moveTo>
                      <a:pt x="2699" y="1103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245" name="AutoShape 147">
                <a:extLst>
                  <a:ext uri="{FF2B5EF4-FFF2-40B4-BE49-F238E27FC236}">
                    <a16:creationId xmlns:a16="http://schemas.microsoft.com/office/drawing/2014/main" id="{049D8F60-4C80-4A46-8E48-08764C813B2B}"/>
                  </a:ext>
                </a:extLst>
              </p:cNvPr>
              <p:cNvSpPr/>
              <p:nvPr/>
            </p:nvSpPr>
            <p:spPr bwMode="auto">
              <a:xfrm>
                <a:off x="0" y="256"/>
                <a:ext cx="394" cy="21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6600"/>
                    </a:moveTo>
                    <a:lnTo>
                      <a:pt x="0" y="11702"/>
                    </a:lnTo>
                    <a:lnTo>
                      <a:pt x="0" y="18301"/>
                    </a:lnTo>
                    <a:cubicBezTo>
                      <a:pt x="0" y="20124"/>
                      <a:pt x="807" y="21600"/>
                      <a:pt x="1800" y="21600"/>
                    </a:cubicBezTo>
                    <a:lnTo>
                      <a:pt x="19800" y="21600"/>
                    </a:lnTo>
                    <a:cubicBezTo>
                      <a:pt x="20795" y="21600"/>
                      <a:pt x="21600" y="20124"/>
                      <a:pt x="21600" y="18301"/>
                    </a:cubicBezTo>
                    <a:lnTo>
                      <a:pt x="21600" y="11701"/>
                    </a:lnTo>
                    <a:lnTo>
                      <a:pt x="21600" y="6599"/>
                    </a:lnTo>
                    <a:cubicBezTo>
                      <a:pt x="21600" y="2955"/>
                      <a:pt x="19989" y="1"/>
                      <a:pt x="17999" y="1"/>
                    </a:cubicBezTo>
                    <a:lnTo>
                      <a:pt x="14808" y="1"/>
                    </a:lnTo>
                    <a:cubicBezTo>
                      <a:pt x="14582" y="1"/>
                      <a:pt x="14299" y="279"/>
                      <a:pt x="14173" y="622"/>
                    </a:cubicBezTo>
                    <a:lnTo>
                      <a:pt x="11026" y="8776"/>
                    </a:lnTo>
                    <a:cubicBezTo>
                      <a:pt x="10901" y="9121"/>
                      <a:pt x="10698" y="9121"/>
                      <a:pt x="10573" y="8776"/>
                    </a:cubicBezTo>
                    <a:lnTo>
                      <a:pt x="7427" y="622"/>
                    </a:lnTo>
                    <a:cubicBezTo>
                      <a:pt x="7301" y="279"/>
                      <a:pt x="7017" y="0"/>
                      <a:pt x="6792" y="0"/>
                    </a:cubicBezTo>
                    <a:lnTo>
                      <a:pt x="3600" y="0"/>
                    </a:lnTo>
                    <a:cubicBezTo>
                      <a:pt x="1613" y="0"/>
                      <a:pt x="0" y="2956"/>
                      <a:pt x="0" y="6600"/>
                    </a:cubicBezTo>
                    <a:close/>
                    <a:moveTo>
                      <a:pt x="0" y="6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</p:grpSp>
        <p:grpSp>
          <p:nvGrpSpPr>
            <p:cNvPr id="124" name="Group 154">
              <a:extLst>
                <a:ext uri="{FF2B5EF4-FFF2-40B4-BE49-F238E27FC236}">
                  <a16:creationId xmlns:a16="http://schemas.microsoft.com/office/drawing/2014/main" id="{FF38C93B-B25D-45A5-B6BC-2559179EE9A1}"/>
                </a:ext>
              </a:extLst>
            </p:cNvPr>
            <p:cNvGrpSpPr/>
            <p:nvPr/>
          </p:nvGrpSpPr>
          <p:grpSpPr>
            <a:xfrm>
              <a:off x="5571243" y="3881919"/>
              <a:ext cx="265124" cy="314779"/>
              <a:chOff x="0" y="0"/>
              <a:chExt cx="299" cy="355"/>
            </a:xfrm>
            <a:grpFill/>
          </p:grpSpPr>
          <p:sp>
            <p:nvSpPr>
              <p:cNvPr id="242" name="AutoShape 152">
                <a:extLst>
                  <a:ext uri="{FF2B5EF4-FFF2-40B4-BE49-F238E27FC236}">
                    <a16:creationId xmlns:a16="http://schemas.microsoft.com/office/drawing/2014/main" id="{313B6548-0C91-47B4-A636-0CB7B9609708}"/>
                  </a:ext>
                </a:extLst>
              </p:cNvPr>
              <p:cNvSpPr/>
              <p:nvPr/>
            </p:nvSpPr>
            <p:spPr bwMode="auto">
              <a:xfrm>
                <a:off x="64" y="0"/>
                <a:ext cx="174" cy="17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0801"/>
                    </a:moveTo>
                    <a:cubicBezTo>
                      <a:pt x="21600" y="4836"/>
                      <a:pt x="16770" y="0"/>
                      <a:pt x="10800" y="0"/>
                    </a:cubicBezTo>
                    <a:cubicBezTo>
                      <a:pt x="4836" y="0"/>
                      <a:pt x="0" y="4836"/>
                      <a:pt x="0" y="10801"/>
                    </a:cubicBezTo>
                    <a:cubicBezTo>
                      <a:pt x="0" y="16765"/>
                      <a:pt x="4836" y="21600"/>
                      <a:pt x="10800" y="21600"/>
                    </a:cubicBezTo>
                    <a:cubicBezTo>
                      <a:pt x="16770" y="21599"/>
                      <a:pt x="21600" y="16764"/>
                      <a:pt x="21600" y="10801"/>
                    </a:cubicBezTo>
                    <a:close/>
                    <a:moveTo>
                      <a:pt x="2700" y="11035"/>
                    </a:moveTo>
                    <a:cubicBezTo>
                      <a:pt x="2700" y="11035"/>
                      <a:pt x="2388" y="7971"/>
                      <a:pt x="4595" y="5634"/>
                    </a:cubicBezTo>
                    <a:cubicBezTo>
                      <a:pt x="6148" y="7191"/>
                      <a:pt x="10800" y="11035"/>
                      <a:pt x="18900" y="11035"/>
                    </a:cubicBezTo>
                    <a:cubicBezTo>
                      <a:pt x="18900" y="15501"/>
                      <a:pt x="15268" y="19132"/>
                      <a:pt x="10800" y="19132"/>
                    </a:cubicBezTo>
                    <a:cubicBezTo>
                      <a:pt x="6333" y="19132"/>
                      <a:pt x="2700" y="15500"/>
                      <a:pt x="2700" y="11035"/>
                    </a:cubicBezTo>
                    <a:close/>
                    <a:moveTo>
                      <a:pt x="2700" y="1103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243" name="AutoShape 153">
                <a:extLst>
                  <a:ext uri="{FF2B5EF4-FFF2-40B4-BE49-F238E27FC236}">
                    <a16:creationId xmlns:a16="http://schemas.microsoft.com/office/drawing/2014/main" id="{2F867461-615C-4704-BCC3-7E99F6E4830F}"/>
                  </a:ext>
                </a:extLst>
              </p:cNvPr>
              <p:cNvSpPr/>
              <p:nvPr/>
            </p:nvSpPr>
            <p:spPr bwMode="auto">
              <a:xfrm>
                <a:off x="0" y="192"/>
                <a:ext cx="299" cy="1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6601"/>
                    </a:moveTo>
                    <a:lnTo>
                      <a:pt x="0" y="11702"/>
                    </a:lnTo>
                    <a:lnTo>
                      <a:pt x="0" y="18302"/>
                    </a:lnTo>
                    <a:cubicBezTo>
                      <a:pt x="0" y="20126"/>
                      <a:pt x="806" y="21600"/>
                      <a:pt x="1800" y="21600"/>
                    </a:cubicBezTo>
                    <a:lnTo>
                      <a:pt x="19800" y="21600"/>
                    </a:lnTo>
                    <a:cubicBezTo>
                      <a:pt x="20795" y="21600"/>
                      <a:pt x="21600" y="20125"/>
                      <a:pt x="21600" y="18302"/>
                    </a:cubicBezTo>
                    <a:lnTo>
                      <a:pt x="21600" y="11702"/>
                    </a:lnTo>
                    <a:lnTo>
                      <a:pt x="21600" y="6601"/>
                    </a:lnTo>
                    <a:cubicBezTo>
                      <a:pt x="21600" y="2957"/>
                      <a:pt x="19989" y="2"/>
                      <a:pt x="18000" y="2"/>
                    </a:cubicBezTo>
                    <a:lnTo>
                      <a:pt x="14809" y="2"/>
                    </a:lnTo>
                    <a:cubicBezTo>
                      <a:pt x="14583" y="2"/>
                      <a:pt x="14299" y="280"/>
                      <a:pt x="14173" y="624"/>
                    </a:cubicBezTo>
                    <a:lnTo>
                      <a:pt x="11027" y="8777"/>
                    </a:lnTo>
                    <a:cubicBezTo>
                      <a:pt x="10902" y="9121"/>
                      <a:pt x="10699" y="9121"/>
                      <a:pt x="10574" y="8777"/>
                    </a:cubicBezTo>
                    <a:lnTo>
                      <a:pt x="7427" y="624"/>
                    </a:lnTo>
                    <a:cubicBezTo>
                      <a:pt x="7302" y="280"/>
                      <a:pt x="7018" y="0"/>
                      <a:pt x="6792" y="0"/>
                    </a:cubicBezTo>
                    <a:lnTo>
                      <a:pt x="3600" y="0"/>
                    </a:lnTo>
                    <a:cubicBezTo>
                      <a:pt x="1614" y="1"/>
                      <a:pt x="0" y="2957"/>
                      <a:pt x="0" y="6601"/>
                    </a:cubicBezTo>
                    <a:close/>
                    <a:moveTo>
                      <a:pt x="0" y="660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</p:grpSp>
        <p:grpSp>
          <p:nvGrpSpPr>
            <p:cNvPr id="125" name="Group 157">
              <a:extLst>
                <a:ext uri="{FF2B5EF4-FFF2-40B4-BE49-F238E27FC236}">
                  <a16:creationId xmlns:a16="http://schemas.microsoft.com/office/drawing/2014/main" id="{584EF1DF-2C7C-4331-B44A-BE63F5243B78}"/>
                </a:ext>
              </a:extLst>
            </p:cNvPr>
            <p:cNvGrpSpPr/>
            <p:nvPr/>
          </p:nvGrpSpPr>
          <p:grpSpPr>
            <a:xfrm>
              <a:off x="6606909" y="2321325"/>
              <a:ext cx="189754" cy="223449"/>
              <a:chOff x="0" y="0"/>
              <a:chExt cx="214" cy="252"/>
            </a:xfrm>
            <a:grpFill/>
          </p:grpSpPr>
          <p:sp>
            <p:nvSpPr>
              <p:cNvPr id="240" name="AutoShape 155">
                <a:extLst>
                  <a:ext uri="{FF2B5EF4-FFF2-40B4-BE49-F238E27FC236}">
                    <a16:creationId xmlns:a16="http://schemas.microsoft.com/office/drawing/2014/main" id="{089534A2-7035-4889-8CF3-31CADA572AAE}"/>
                  </a:ext>
                </a:extLst>
              </p:cNvPr>
              <p:cNvSpPr/>
              <p:nvPr/>
            </p:nvSpPr>
            <p:spPr bwMode="auto">
              <a:xfrm>
                <a:off x="48" y="0"/>
                <a:ext cx="124" cy="12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0801"/>
                    </a:moveTo>
                    <a:cubicBezTo>
                      <a:pt x="21600" y="4836"/>
                      <a:pt x="16769" y="0"/>
                      <a:pt x="10799" y="0"/>
                    </a:cubicBezTo>
                    <a:cubicBezTo>
                      <a:pt x="4834" y="0"/>
                      <a:pt x="0" y="4836"/>
                      <a:pt x="0" y="10801"/>
                    </a:cubicBezTo>
                    <a:cubicBezTo>
                      <a:pt x="0" y="16765"/>
                      <a:pt x="4834" y="21600"/>
                      <a:pt x="10799" y="21600"/>
                    </a:cubicBezTo>
                    <a:cubicBezTo>
                      <a:pt x="16769" y="21600"/>
                      <a:pt x="21600" y="16765"/>
                      <a:pt x="21600" y="10801"/>
                    </a:cubicBezTo>
                    <a:close/>
                    <a:moveTo>
                      <a:pt x="2698" y="11036"/>
                    </a:moveTo>
                    <a:cubicBezTo>
                      <a:pt x="2698" y="11036"/>
                      <a:pt x="2386" y="7970"/>
                      <a:pt x="4594" y="5634"/>
                    </a:cubicBezTo>
                    <a:cubicBezTo>
                      <a:pt x="6147" y="7192"/>
                      <a:pt x="10799" y="11036"/>
                      <a:pt x="18899" y="11036"/>
                    </a:cubicBezTo>
                    <a:cubicBezTo>
                      <a:pt x="18899" y="15502"/>
                      <a:pt x="15266" y="19133"/>
                      <a:pt x="10798" y="19133"/>
                    </a:cubicBezTo>
                    <a:cubicBezTo>
                      <a:pt x="6332" y="19133"/>
                      <a:pt x="2698" y="15500"/>
                      <a:pt x="2698" y="11036"/>
                    </a:cubicBezTo>
                    <a:close/>
                    <a:moveTo>
                      <a:pt x="2698" y="1103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241" name="AutoShape 156">
                <a:extLst>
                  <a:ext uri="{FF2B5EF4-FFF2-40B4-BE49-F238E27FC236}">
                    <a16:creationId xmlns:a16="http://schemas.microsoft.com/office/drawing/2014/main" id="{A2C392CF-CF7C-4B14-B580-E1FA0BB4F7DA}"/>
                  </a:ext>
                </a:extLst>
              </p:cNvPr>
              <p:cNvSpPr/>
              <p:nvPr/>
            </p:nvSpPr>
            <p:spPr bwMode="auto">
              <a:xfrm>
                <a:off x="0" y="136"/>
                <a:ext cx="214" cy="11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6601"/>
                    </a:moveTo>
                    <a:lnTo>
                      <a:pt x="0" y="11702"/>
                    </a:lnTo>
                    <a:lnTo>
                      <a:pt x="0" y="18303"/>
                    </a:lnTo>
                    <a:cubicBezTo>
                      <a:pt x="0" y="20126"/>
                      <a:pt x="807" y="21600"/>
                      <a:pt x="1800" y="21600"/>
                    </a:cubicBezTo>
                    <a:lnTo>
                      <a:pt x="19800" y="21600"/>
                    </a:lnTo>
                    <a:cubicBezTo>
                      <a:pt x="20795" y="21600"/>
                      <a:pt x="21600" y="20126"/>
                      <a:pt x="21600" y="18303"/>
                    </a:cubicBezTo>
                    <a:lnTo>
                      <a:pt x="21600" y="11702"/>
                    </a:lnTo>
                    <a:lnTo>
                      <a:pt x="21600" y="6601"/>
                    </a:lnTo>
                    <a:cubicBezTo>
                      <a:pt x="21600" y="2957"/>
                      <a:pt x="19990" y="1"/>
                      <a:pt x="18000" y="1"/>
                    </a:cubicBezTo>
                    <a:lnTo>
                      <a:pt x="14809" y="1"/>
                    </a:lnTo>
                    <a:cubicBezTo>
                      <a:pt x="14584" y="1"/>
                      <a:pt x="14299" y="280"/>
                      <a:pt x="14173" y="623"/>
                    </a:cubicBezTo>
                    <a:lnTo>
                      <a:pt x="11027" y="8776"/>
                    </a:lnTo>
                    <a:cubicBezTo>
                      <a:pt x="10903" y="9121"/>
                      <a:pt x="10700" y="9121"/>
                      <a:pt x="10574" y="8776"/>
                    </a:cubicBezTo>
                    <a:lnTo>
                      <a:pt x="7427" y="623"/>
                    </a:lnTo>
                    <a:cubicBezTo>
                      <a:pt x="7302" y="278"/>
                      <a:pt x="7018" y="0"/>
                      <a:pt x="6793" y="0"/>
                    </a:cubicBezTo>
                    <a:lnTo>
                      <a:pt x="3601" y="0"/>
                    </a:lnTo>
                    <a:cubicBezTo>
                      <a:pt x="1615" y="0"/>
                      <a:pt x="0" y="2957"/>
                      <a:pt x="0" y="6601"/>
                    </a:cubicBezTo>
                    <a:close/>
                    <a:moveTo>
                      <a:pt x="0" y="660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</p:grpSp>
        <p:sp>
          <p:nvSpPr>
            <p:cNvPr id="126" name="AutoShape 158">
              <a:extLst>
                <a:ext uri="{FF2B5EF4-FFF2-40B4-BE49-F238E27FC236}">
                  <a16:creationId xmlns:a16="http://schemas.microsoft.com/office/drawing/2014/main" id="{F1559D3C-7365-4EC1-B70A-3CBBC24E9C8F}"/>
                </a:ext>
              </a:extLst>
            </p:cNvPr>
            <p:cNvSpPr/>
            <p:nvPr/>
          </p:nvSpPr>
          <p:spPr bwMode="auto">
            <a:xfrm>
              <a:off x="6677845" y="4640935"/>
              <a:ext cx="267784" cy="26778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799" y="21600"/>
                  </a:moveTo>
                  <a:cubicBezTo>
                    <a:pt x="4844" y="21600"/>
                    <a:pt x="0" y="16754"/>
                    <a:pt x="0" y="10800"/>
                  </a:cubicBezTo>
                  <a:cubicBezTo>
                    <a:pt x="0" y="4845"/>
                    <a:pt x="4845" y="0"/>
                    <a:pt x="10799" y="0"/>
                  </a:cubicBezTo>
                  <a:cubicBezTo>
                    <a:pt x="16755" y="0"/>
                    <a:pt x="21600" y="4845"/>
                    <a:pt x="21600" y="10800"/>
                  </a:cubicBezTo>
                  <a:cubicBezTo>
                    <a:pt x="21600" y="16754"/>
                    <a:pt x="16755" y="21600"/>
                    <a:pt x="10799" y="21600"/>
                  </a:cubicBezTo>
                  <a:close/>
                  <a:moveTo>
                    <a:pt x="10799" y="1271"/>
                  </a:moveTo>
                  <a:cubicBezTo>
                    <a:pt x="5546" y="1271"/>
                    <a:pt x="1271" y="5545"/>
                    <a:pt x="1271" y="10800"/>
                  </a:cubicBezTo>
                  <a:cubicBezTo>
                    <a:pt x="1271" y="16054"/>
                    <a:pt x="5546" y="20329"/>
                    <a:pt x="10799" y="20329"/>
                  </a:cubicBezTo>
                  <a:cubicBezTo>
                    <a:pt x="16054" y="20329"/>
                    <a:pt x="20328" y="16054"/>
                    <a:pt x="20328" y="10800"/>
                  </a:cubicBezTo>
                  <a:cubicBezTo>
                    <a:pt x="20328" y="5546"/>
                    <a:pt x="16054" y="1271"/>
                    <a:pt x="10799" y="1271"/>
                  </a:cubicBezTo>
                  <a:close/>
                  <a:moveTo>
                    <a:pt x="10799" y="1271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grpSp>
          <p:nvGrpSpPr>
            <p:cNvPr id="127" name="Group 161">
              <a:extLst>
                <a:ext uri="{FF2B5EF4-FFF2-40B4-BE49-F238E27FC236}">
                  <a16:creationId xmlns:a16="http://schemas.microsoft.com/office/drawing/2014/main" id="{C11CFB84-8434-4A40-B470-05811AC1F9BD}"/>
                </a:ext>
              </a:extLst>
            </p:cNvPr>
            <p:cNvGrpSpPr/>
            <p:nvPr/>
          </p:nvGrpSpPr>
          <p:grpSpPr>
            <a:xfrm>
              <a:off x="6748781" y="4704777"/>
              <a:ext cx="122365" cy="144533"/>
              <a:chOff x="0" y="0"/>
              <a:chExt cx="138" cy="163"/>
            </a:xfrm>
            <a:grpFill/>
          </p:grpSpPr>
          <p:sp>
            <p:nvSpPr>
              <p:cNvPr id="238" name="AutoShape 159">
                <a:extLst>
                  <a:ext uri="{FF2B5EF4-FFF2-40B4-BE49-F238E27FC236}">
                    <a16:creationId xmlns:a16="http://schemas.microsoft.com/office/drawing/2014/main" id="{E2BC366A-3E10-4EB9-8BE6-98B63BD47F19}"/>
                  </a:ext>
                </a:extLst>
              </p:cNvPr>
              <p:cNvSpPr/>
              <p:nvPr/>
            </p:nvSpPr>
            <p:spPr bwMode="auto">
              <a:xfrm>
                <a:off x="32" y="0"/>
                <a:ext cx="80" cy="8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598">
                    <a:moveTo>
                      <a:pt x="21600" y="10799"/>
                    </a:moveTo>
                    <a:cubicBezTo>
                      <a:pt x="21600" y="4836"/>
                      <a:pt x="16770" y="0"/>
                      <a:pt x="10798" y="0"/>
                    </a:cubicBezTo>
                    <a:cubicBezTo>
                      <a:pt x="4836" y="0"/>
                      <a:pt x="0" y="4836"/>
                      <a:pt x="0" y="10799"/>
                    </a:cubicBezTo>
                    <a:cubicBezTo>
                      <a:pt x="0" y="16762"/>
                      <a:pt x="4836" y="21598"/>
                      <a:pt x="10798" y="21598"/>
                    </a:cubicBezTo>
                    <a:cubicBezTo>
                      <a:pt x="16770" y="21600"/>
                      <a:pt x="21600" y="16762"/>
                      <a:pt x="21600" y="10799"/>
                    </a:cubicBezTo>
                    <a:close/>
                    <a:moveTo>
                      <a:pt x="2701" y="11037"/>
                    </a:moveTo>
                    <a:cubicBezTo>
                      <a:pt x="2701" y="11037"/>
                      <a:pt x="2385" y="7972"/>
                      <a:pt x="4595" y="5633"/>
                    </a:cubicBezTo>
                    <a:cubicBezTo>
                      <a:pt x="6149" y="7194"/>
                      <a:pt x="10798" y="11037"/>
                      <a:pt x="18899" y="11037"/>
                    </a:cubicBezTo>
                    <a:cubicBezTo>
                      <a:pt x="18899" y="15501"/>
                      <a:pt x="15269" y="19134"/>
                      <a:pt x="10796" y="19134"/>
                    </a:cubicBezTo>
                    <a:cubicBezTo>
                      <a:pt x="6329" y="19134"/>
                      <a:pt x="2701" y="15501"/>
                      <a:pt x="2701" y="11037"/>
                    </a:cubicBezTo>
                    <a:close/>
                    <a:moveTo>
                      <a:pt x="2701" y="1103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239" name="AutoShape 160">
                <a:extLst>
                  <a:ext uri="{FF2B5EF4-FFF2-40B4-BE49-F238E27FC236}">
                    <a16:creationId xmlns:a16="http://schemas.microsoft.com/office/drawing/2014/main" id="{A0EF27E8-BCA1-4F9B-8739-83B2CAF52398}"/>
                  </a:ext>
                </a:extLst>
              </p:cNvPr>
              <p:cNvSpPr/>
              <p:nvPr/>
            </p:nvSpPr>
            <p:spPr bwMode="auto">
              <a:xfrm>
                <a:off x="0" y="88"/>
                <a:ext cx="138" cy="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6600"/>
                    </a:moveTo>
                    <a:lnTo>
                      <a:pt x="0" y="11699"/>
                    </a:lnTo>
                    <a:lnTo>
                      <a:pt x="0" y="18299"/>
                    </a:lnTo>
                    <a:cubicBezTo>
                      <a:pt x="0" y="20123"/>
                      <a:pt x="807" y="21600"/>
                      <a:pt x="1800" y="21600"/>
                    </a:cubicBezTo>
                    <a:lnTo>
                      <a:pt x="19799" y="21600"/>
                    </a:lnTo>
                    <a:cubicBezTo>
                      <a:pt x="20794" y="21600"/>
                      <a:pt x="21600" y="20125"/>
                      <a:pt x="21600" y="18299"/>
                    </a:cubicBezTo>
                    <a:lnTo>
                      <a:pt x="21600" y="11699"/>
                    </a:lnTo>
                    <a:lnTo>
                      <a:pt x="21600" y="6600"/>
                    </a:lnTo>
                    <a:cubicBezTo>
                      <a:pt x="21600" y="2955"/>
                      <a:pt x="19989" y="5"/>
                      <a:pt x="17998" y="5"/>
                    </a:cubicBezTo>
                    <a:lnTo>
                      <a:pt x="14808" y="5"/>
                    </a:lnTo>
                    <a:cubicBezTo>
                      <a:pt x="14581" y="5"/>
                      <a:pt x="14300" y="280"/>
                      <a:pt x="14172" y="622"/>
                    </a:cubicBezTo>
                    <a:lnTo>
                      <a:pt x="11026" y="8779"/>
                    </a:lnTo>
                    <a:cubicBezTo>
                      <a:pt x="10901" y="9123"/>
                      <a:pt x="10697" y="9123"/>
                      <a:pt x="10574" y="8779"/>
                    </a:cubicBezTo>
                    <a:lnTo>
                      <a:pt x="7428" y="622"/>
                    </a:lnTo>
                    <a:cubicBezTo>
                      <a:pt x="7300" y="282"/>
                      <a:pt x="7017" y="0"/>
                      <a:pt x="6791" y="0"/>
                    </a:cubicBezTo>
                    <a:lnTo>
                      <a:pt x="3601" y="0"/>
                    </a:lnTo>
                    <a:cubicBezTo>
                      <a:pt x="1616" y="0"/>
                      <a:pt x="0" y="2955"/>
                      <a:pt x="0" y="6600"/>
                    </a:cubicBezTo>
                    <a:close/>
                    <a:moveTo>
                      <a:pt x="0" y="6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</p:grpSp>
        <p:grpSp>
          <p:nvGrpSpPr>
            <p:cNvPr id="128" name="Group 164">
              <a:extLst>
                <a:ext uri="{FF2B5EF4-FFF2-40B4-BE49-F238E27FC236}">
                  <a16:creationId xmlns:a16="http://schemas.microsoft.com/office/drawing/2014/main" id="{523F7979-D4D1-42A1-A705-77B011AF1EC1}"/>
                </a:ext>
              </a:extLst>
            </p:cNvPr>
            <p:cNvGrpSpPr/>
            <p:nvPr/>
          </p:nvGrpSpPr>
          <p:grpSpPr>
            <a:xfrm>
              <a:off x="8415779" y="4449407"/>
              <a:ext cx="122365" cy="144533"/>
              <a:chOff x="0" y="0"/>
              <a:chExt cx="138" cy="163"/>
            </a:xfrm>
            <a:grpFill/>
          </p:grpSpPr>
          <p:sp>
            <p:nvSpPr>
              <p:cNvPr id="236" name="AutoShape 162">
                <a:extLst>
                  <a:ext uri="{FF2B5EF4-FFF2-40B4-BE49-F238E27FC236}">
                    <a16:creationId xmlns:a16="http://schemas.microsoft.com/office/drawing/2014/main" id="{514339A1-16D0-40F8-AC3D-DD15300861F0}"/>
                  </a:ext>
                </a:extLst>
              </p:cNvPr>
              <p:cNvSpPr/>
              <p:nvPr/>
            </p:nvSpPr>
            <p:spPr bwMode="auto">
              <a:xfrm>
                <a:off x="24" y="0"/>
                <a:ext cx="80" cy="8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4836"/>
                      <a:pt x="16770" y="0"/>
                      <a:pt x="10798" y="0"/>
                    </a:cubicBez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4"/>
                      <a:pt x="4836" y="21600"/>
                      <a:pt x="10798" y="21600"/>
                    </a:cubicBezTo>
                    <a:cubicBezTo>
                      <a:pt x="16770" y="21600"/>
                      <a:pt x="21600" y="16764"/>
                      <a:pt x="21600" y="10800"/>
                    </a:cubicBezTo>
                    <a:close/>
                    <a:moveTo>
                      <a:pt x="2701" y="11036"/>
                    </a:moveTo>
                    <a:cubicBezTo>
                      <a:pt x="2701" y="11036"/>
                      <a:pt x="2387" y="7971"/>
                      <a:pt x="4595" y="5631"/>
                    </a:cubicBezTo>
                    <a:cubicBezTo>
                      <a:pt x="6149" y="7193"/>
                      <a:pt x="10798" y="11036"/>
                      <a:pt x="18899" y="11036"/>
                    </a:cubicBezTo>
                    <a:cubicBezTo>
                      <a:pt x="18899" y="15501"/>
                      <a:pt x="15269" y="19136"/>
                      <a:pt x="10798" y="19136"/>
                    </a:cubicBezTo>
                    <a:cubicBezTo>
                      <a:pt x="6331" y="19136"/>
                      <a:pt x="2701" y="15501"/>
                      <a:pt x="2701" y="11036"/>
                    </a:cubicBezTo>
                    <a:close/>
                    <a:moveTo>
                      <a:pt x="2701" y="1103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237" name="AutoShape 163">
                <a:extLst>
                  <a:ext uri="{FF2B5EF4-FFF2-40B4-BE49-F238E27FC236}">
                    <a16:creationId xmlns:a16="http://schemas.microsoft.com/office/drawing/2014/main" id="{CDBBDFD0-2318-47AB-A285-881E9A062810}"/>
                  </a:ext>
                </a:extLst>
              </p:cNvPr>
              <p:cNvSpPr/>
              <p:nvPr/>
            </p:nvSpPr>
            <p:spPr bwMode="auto">
              <a:xfrm>
                <a:off x="0" y="88"/>
                <a:ext cx="138" cy="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6600"/>
                    </a:moveTo>
                    <a:lnTo>
                      <a:pt x="0" y="11699"/>
                    </a:lnTo>
                    <a:lnTo>
                      <a:pt x="0" y="18299"/>
                    </a:lnTo>
                    <a:cubicBezTo>
                      <a:pt x="0" y="20123"/>
                      <a:pt x="807" y="21600"/>
                      <a:pt x="1801" y="21600"/>
                    </a:cubicBezTo>
                    <a:lnTo>
                      <a:pt x="19799" y="21600"/>
                    </a:lnTo>
                    <a:cubicBezTo>
                      <a:pt x="20794" y="21600"/>
                      <a:pt x="21600" y="20123"/>
                      <a:pt x="21600" y="18299"/>
                    </a:cubicBezTo>
                    <a:lnTo>
                      <a:pt x="21600" y="11699"/>
                    </a:lnTo>
                    <a:lnTo>
                      <a:pt x="21600" y="6600"/>
                    </a:lnTo>
                    <a:cubicBezTo>
                      <a:pt x="21600" y="2955"/>
                      <a:pt x="19989" y="5"/>
                      <a:pt x="17998" y="5"/>
                    </a:cubicBezTo>
                    <a:lnTo>
                      <a:pt x="14808" y="5"/>
                    </a:lnTo>
                    <a:cubicBezTo>
                      <a:pt x="14582" y="5"/>
                      <a:pt x="14300" y="280"/>
                      <a:pt x="14173" y="619"/>
                    </a:cubicBezTo>
                    <a:lnTo>
                      <a:pt x="11027" y="8777"/>
                    </a:lnTo>
                    <a:cubicBezTo>
                      <a:pt x="10901" y="9119"/>
                      <a:pt x="10697" y="9119"/>
                      <a:pt x="10575" y="8777"/>
                    </a:cubicBezTo>
                    <a:lnTo>
                      <a:pt x="7429" y="619"/>
                    </a:lnTo>
                    <a:cubicBezTo>
                      <a:pt x="7301" y="280"/>
                      <a:pt x="7018" y="0"/>
                      <a:pt x="6792" y="0"/>
                    </a:cubicBezTo>
                    <a:lnTo>
                      <a:pt x="3602" y="0"/>
                    </a:lnTo>
                    <a:cubicBezTo>
                      <a:pt x="1616" y="0"/>
                      <a:pt x="0" y="2957"/>
                      <a:pt x="0" y="6600"/>
                    </a:cubicBezTo>
                    <a:close/>
                    <a:moveTo>
                      <a:pt x="0" y="6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</p:grpSp>
        <p:grpSp>
          <p:nvGrpSpPr>
            <p:cNvPr id="129" name="Group 167">
              <a:extLst>
                <a:ext uri="{FF2B5EF4-FFF2-40B4-BE49-F238E27FC236}">
                  <a16:creationId xmlns:a16="http://schemas.microsoft.com/office/drawing/2014/main" id="{0E33A9A1-84F7-4C5A-B1EB-2F0A2052FEB8}"/>
                </a:ext>
              </a:extLst>
            </p:cNvPr>
            <p:cNvGrpSpPr/>
            <p:nvPr/>
          </p:nvGrpSpPr>
          <p:grpSpPr>
            <a:xfrm>
              <a:off x="7202772" y="5016896"/>
              <a:ext cx="62956" cy="77143"/>
              <a:chOff x="0" y="0"/>
              <a:chExt cx="71" cy="87"/>
            </a:xfrm>
            <a:grpFill/>
          </p:grpSpPr>
          <p:sp>
            <p:nvSpPr>
              <p:cNvPr id="234" name="AutoShape 165">
                <a:extLst>
                  <a:ext uri="{FF2B5EF4-FFF2-40B4-BE49-F238E27FC236}">
                    <a16:creationId xmlns:a16="http://schemas.microsoft.com/office/drawing/2014/main" id="{9D87FC28-FF13-46D7-937C-6DFC7B364E08}"/>
                  </a:ext>
                </a:extLst>
              </p:cNvPr>
              <p:cNvSpPr/>
              <p:nvPr/>
            </p:nvSpPr>
            <p:spPr bwMode="auto">
              <a:xfrm>
                <a:off x="16" y="0"/>
                <a:ext cx="41" cy="4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0802"/>
                    </a:moveTo>
                    <a:cubicBezTo>
                      <a:pt x="21600" y="4835"/>
                      <a:pt x="16770" y="0"/>
                      <a:pt x="10800" y="0"/>
                    </a:cubicBezTo>
                    <a:cubicBezTo>
                      <a:pt x="4839" y="0"/>
                      <a:pt x="0" y="4835"/>
                      <a:pt x="0" y="10802"/>
                    </a:cubicBezTo>
                    <a:cubicBezTo>
                      <a:pt x="0" y="16765"/>
                      <a:pt x="4839" y="21600"/>
                      <a:pt x="10800" y="21600"/>
                    </a:cubicBezTo>
                    <a:cubicBezTo>
                      <a:pt x="16770" y="21600"/>
                      <a:pt x="21600" y="16765"/>
                      <a:pt x="21600" y="10802"/>
                    </a:cubicBezTo>
                    <a:close/>
                    <a:moveTo>
                      <a:pt x="2704" y="11037"/>
                    </a:moveTo>
                    <a:cubicBezTo>
                      <a:pt x="2704" y="11037"/>
                      <a:pt x="2390" y="7969"/>
                      <a:pt x="4599" y="5628"/>
                    </a:cubicBezTo>
                    <a:cubicBezTo>
                      <a:pt x="6151" y="7189"/>
                      <a:pt x="10800" y="11037"/>
                      <a:pt x="18900" y="11037"/>
                    </a:cubicBezTo>
                    <a:cubicBezTo>
                      <a:pt x="18900" y="15501"/>
                      <a:pt x="15271" y="19135"/>
                      <a:pt x="10800" y="19135"/>
                    </a:cubicBezTo>
                    <a:cubicBezTo>
                      <a:pt x="6333" y="19135"/>
                      <a:pt x="2704" y="15501"/>
                      <a:pt x="2704" y="11037"/>
                    </a:cubicBezTo>
                    <a:close/>
                    <a:moveTo>
                      <a:pt x="2704" y="1103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235" name="AutoShape 166">
                <a:extLst>
                  <a:ext uri="{FF2B5EF4-FFF2-40B4-BE49-F238E27FC236}">
                    <a16:creationId xmlns:a16="http://schemas.microsoft.com/office/drawing/2014/main" id="{0D7C7693-8209-42CE-B1CA-13237FD14BFE}"/>
                  </a:ext>
                </a:extLst>
              </p:cNvPr>
              <p:cNvSpPr/>
              <p:nvPr/>
            </p:nvSpPr>
            <p:spPr bwMode="auto">
              <a:xfrm>
                <a:off x="0" y="48"/>
                <a:ext cx="71" cy="3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6597"/>
                    </a:moveTo>
                    <a:lnTo>
                      <a:pt x="0" y="11700"/>
                    </a:lnTo>
                    <a:lnTo>
                      <a:pt x="0" y="18301"/>
                    </a:lnTo>
                    <a:cubicBezTo>
                      <a:pt x="0" y="20123"/>
                      <a:pt x="806" y="21600"/>
                      <a:pt x="1802" y="21600"/>
                    </a:cubicBezTo>
                    <a:lnTo>
                      <a:pt x="19798" y="21600"/>
                    </a:lnTo>
                    <a:cubicBezTo>
                      <a:pt x="20794" y="21600"/>
                      <a:pt x="21600" y="20123"/>
                      <a:pt x="21600" y="18301"/>
                    </a:cubicBezTo>
                    <a:lnTo>
                      <a:pt x="21600" y="11700"/>
                    </a:lnTo>
                    <a:lnTo>
                      <a:pt x="21600" y="6597"/>
                    </a:lnTo>
                    <a:cubicBezTo>
                      <a:pt x="21600" y="2955"/>
                      <a:pt x="19988" y="4"/>
                      <a:pt x="17999" y="4"/>
                    </a:cubicBezTo>
                    <a:lnTo>
                      <a:pt x="14810" y="4"/>
                    </a:lnTo>
                    <a:cubicBezTo>
                      <a:pt x="14581" y="4"/>
                      <a:pt x="14300" y="278"/>
                      <a:pt x="14172" y="622"/>
                    </a:cubicBezTo>
                    <a:lnTo>
                      <a:pt x="11026" y="8780"/>
                    </a:lnTo>
                    <a:cubicBezTo>
                      <a:pt x="10899" y="9124"/>
                      <a:pt x="10697" y="9124"/>
                      <a:pt x="10574" y="8780"/>
                    </a:cubicBezTo>
                    <a:lnTo>
                      <a:pt x="7428" y="622"/>
                    </a:lnTo>
                    <a:cubicBezTo>
                      <a:pt x="7300" y="282"/>
                      <a:pt x="7016" y="0"/>
                      <a:pt x="6788" y="0"/>
                    </a:cubicBezTo>
                    <a:lnTo>
                      <a:pt x="3598" y="0"/>
                    </a:lnTo>
                    <a:cubicBezTo>
                      <a:pt x="1616" y="0"/>
                      <a:pt x="0" y="2955"/>
                      <a:pt x="0" y="6597"/>
                    </a:cubicBezTo>
                    <a:close/>
                    <a:moveTo>
                      <a:pt x="0" y="659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</p:grpSp>
        <p:grpSp>
          <p:nvGrpSpPr>
            <p:cNvPr id="130" name="Group 170">
              <a:extLst>
                <a:ext uri="{FF2B5EF4-FFF2-40B4-BE49-F238E27FC236}">
                  <a16:creationId xmlns:a16="http://schemas.microsoft.com/office/drawing/2014/main" id="{4CD0357E-2B3B-46B0-973F-6CB62078EEE7}"/>
                </a:ext>
              </a:extLst>
            </p:cNvPr>
            <p:cNvGrpSpPr/>
            <p:nvPr/>
          </p:nvGrpSpPr>
          <p:grpSpPr>
            <a:xfrm>
              <a:off x="8132035" y="3782608"/>
              <a:ext cx="62956" cy="77143"/>
              <a:chOff x="0" y="0"/>
              <a:chExt cx="71" cy="87"/>
            </a:xfrm>
            <a:grpFill/>
          </p:grpSpPr>
          <p:sp>
            <p:nvSpPr>
              <p:cNvPr id="232" name="AutoShape 168">
                <a:extLst>
                  <a:ext uri="{FF2B5EF4-FFF2-40B4-BE49-F238E27FC236}">
                    <a16:creationId xmlns:a16="http://schemas.microsoft.com/office/drawing/2014/main" id="{04633593-AAFB-4D16-AAA3-57C4A345BDFF}"/>
                  </a:ext>
                </a:extLst>
              </p:cNvPr>
              <p:cNvSpPr/>
              <p:nvPr/>
            </p:nvSpPr>
            <p:spPr bwMode="auto">
              <a:xfrm>
                <a:off x="16" y="0"/>
                <a:ext cx="41" cy="4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0802"/>
                    </a:moveTo>
                    <a:cubicBezTo>
                      <a:pt x="21600" y="4835"/>
                      <a:pt x="16770" y="0"/>
                      <a:pt x="10800" y="0"/>
                    </a:cubicBezTo>
                    <a:cubicBezTo>
                      <a:pt x="4839" y="0"/>
                      <a:pt x="0" y="4835"/>
                      <a:pt x="0" y="10802"/>
                    </a:cubicBezTo>
                    <a:cubicBezTo>
                      <a:pt x="0" y="16765"/>
                      <a:pt x="4839" y="21600"/>
                      <a:pt x="10800" y="21600"/>
                    </a:cubicBezTo>
                    <a:cubicBezTo>
                      <a:pt x="16770" y="21600"/>
                      <a:pt x="21600" y="16765"/>
                      <a:pt x="21600" y="10802"/>
                    </a:cubicBezTo>
                    <a:close/>
                    <a:moveTo>
                      <a:pt x="2704" y="11042"/>
                    </a:moveTo>
                    <a:cubicBezTo>
                      <a:pt x="2704" y="11042"/>
                      <a:pt x="2390" y="7974"/>
                      <a:pt x="4599" y="5632"/>
                    </a:cubicBezTo>
                    <a:cubicBezTo>
                      <a:pt x="6151" y="7193"/>
                      <a:pt x="10800" y="11042"/>
                      <a:pt x="18900" y="11042"/>
                    </a:cubicBezTo>
                    <a:cubicBezTo>
                      <a:pt x="18900" y="15505"/>
                      <a:pt x="15271" y="19139"/>
                      <a:pt x="10800" y="19139"/>
                    </a:cubicBezTo>
                    <a:cubicBezTo>
                      <a:pt x="6333" y="19139"/>
                      <a:pt x="2704" y="15505"/>
                      <a:pt x="2704" y="11042"/>
                    </a:cubicBezTo>
                    <a:close/>
                    <a:moveTo>
                      <a:pt x="2704" y="1104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233" name="AutoShape 169">
                <a:extLst>
                  <a:ext uri="{FF2B5EF4-FFF2-40B4-BE49-F238E27FC236}">
                    <a16:creationId xmlns:a16="http://schemas.microsoft.com/office/drawing/2014/main" id="{799E0C31-25DE-4F68-B349-63BBD9E2B799}"/>
                  </a:ext>
                </a:extLst>
              </p:cNvPr>
              <p:cNvSpPr/>
              <p:nvPr/>
            </p:nvSpPr>
            <p:spPr bwMode="auto">
              <a:xfrm>
                <a:off x="0" y="48"/>
                <a:ext cx="71" cy="3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6597"/>
                    </a:moveTo>
                    <a:lnTo>
                      <a:pt x="0" y="11700"/>
                    </a:lnTo>
                    <a:lnTo>
                      <a:pt x="0" y="18301"/>
                    </a:lnTo>
                    <a:cubicBezTo>
                      <a:pt x="0" y="20123"/>
                      <a:pt x="806" y="21600"/>
                      <a:pt x="1802" y="21600"/>
                    </a:cubicBezTo>
                    <a:lnTo>
                      <a:pt x="19798" y="21600"/>
                    </a:lnTo>
                    <a:cubicBezTo>
                      <a:pt x="20794" y="21600"/>
                      <a:pt x="21600" y="20123"/>
                      <a:pt x="21600" y="18301"/>
                    </a:cubicBezTo>
                    <a:lnTo>
                      <a:pt x="21600" y="11700"/>
                    </a:lnTo>
                    <a:lnTo>
                      <a:pt x="21600" y="6597"/>
                    </a:lnTo>
                    <a:cubicBezTo>
                      <a:pt x="21600" y="2955"/>
                      <a:pt x="19988" y="4"/>
                      <a:pt x="17999" y="4"/>
                    </a:cubicBezTo>
                    <a:lnTo>
                      <a:pt x="14810" y="4"/>
                    </a:lnTo>
                    <a:cubicBezTo>
                      <a:pt x="14581" y="4"/>
                      <a:pt x="14300" y="278"/>
                      <a:pt x="14172" y="622"/>
                    </a:cubicBezTo>
                    <a:lnTo>
                      <a:pt x="11026" y="8780"/>
                    </a:lnTo>
                    <a:cubicBezTo>
                      <a:pt x="10899" y="9124"/>
                      <a:pt x="10697" y="9124"/>
                      <a:pt x="10574" y="8780"/>
                    </a:cubicBezTo>
                    <a:lnTo>
                      <a:pt x="7428" y="622"/>
                    </a:lnTo>
                    <a:cubicBezTo>
                      <a:pt x="7300" y="282"/>
                      <a:pt x="7016" y="0"/>
                      <a:pt x="6788" y="0"/>
                    </a:cubicBezTo>
                    <a:lnTo>
                      <a:pt x="3598" y="0"/>
                    </a:lnTo>
                    <a:cubicBezTo>
                      <a:pt x="1616" y="0"/>
                      <a:pt x="0" y="2955"/>
                      <a:pt x="0" y="6597"/>
                    </a:cubicBezTo>
                    <a:close/>
                    <a:moveTo>
                      <a:pt x="0" y="659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</p:grpSp>
        <p:grpSp>
          <p:nvGrpSpPr>
            <p:cNvPr id="131" name="Group 173">
              <a:extLst>
                <a:ext uri="{FF2B5EF4-FFF2-40B4-BE49-F238E27FC236}">
                  <a16:creationId xmlns:a16="http://schemas.microsoft.com/office/drawing/2014/main" id="{9BF029FE-0C5D-405F-A3C4-E9D7CD9779E0}"/>
                </a:ext>
              </a:extLst>
            </p:cNvPr>
            <p:cNvGrpSpPr/>
            <p:nvPr/>
          </p:nvGrpSpPr>
          <p:grpSpPr>
            <a:xfrm>
              <a:off x="8898144" y="2995218"/>
              <a:ext cx="62956" cy="77143"/>
              <a:chOff x="0" y="0"/>
              <a:chExt cx="71" cy="87"/>
            </a:xfrm>
            <a:grpFill/>
          </p:grpSpPr>
          <p:sp>
            <p:nvSpPr>
              <p:cNvPr id="230" name="AutoShape 171">
                <a:extLst>
                  <a:ext uri="{FF2B5EF4-FFF2-40B4-BE49-F238E27FC236}">
                    <a16:creationId xmlns:a16="http://schemas.microsoft.com/office/drawing/2014/main" id="{7CFA3870-5ACB-434E-99F4-A8EA213FC98A}"/>
                  </a:ext>
                </a:extLst>
              </p:cNvPr>
              <p:cNvSpPr/>
              <p:nvPr/>
            </p:nvSpPr>
            <p:spPr bwMode="auto">
              <a:xfrm>
                <a:off x="16" y="0"/>
                <a:ext cx="41" cy="4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0802"/>
                    </a:moveTo>
                    <a:cubicBezTo>
                      <a:pt x="21600" y="4835"/>
                      <a:pt x="16770" y="0"/>
                      <a:pt x="10800" y="0"/>
                    </a:cubicBezTo>
                    <a:cubicBezTo>
                      <a:pt x="4839" y="0"/>
                      <a:pt x="0" y="4835"/>
                      <a:pt x="0" y="10802"/>
                    </a:cubicBezTo>
                    <a:cubicBezTo>
                      <a:pt x="0" y="16765"/>
                      <a:pt x="4839" y="21600"/>
                      <a:pt x="10800" y="21600"/>
                    </a:cubicBezTo>
                    <a:cubicBezTo>
                      <a:pt x="16770" y="21600"/>
                      <a:pt x="21600" y="16765"/>
                      <a:pt x="21600" y="10802"/>
                    </a:cubicBezTo>
                    <a:close/>
                    <a:moveTo>
                      <a:pt x="2704" y="11042"/>
                    </a:moveTo>
                    <a:cubicBezTo>
                      <a:pt x="2704" y="11042"/>
                      <a:pt x="2390" y="7974"/>
                      <a:pt x="4599" y="5632"/>
                    </a:cubicBezTo>
                    <a:cubicBezTo>
                      <a:pt x="6151" y="7193"/>
                      <a:pt x="10800" y="11042"/>
                      <a:pt x="18900" y="11042"/>
                    </a:cubicBezTo>
                    <a:cubicBezTo>
                      <a:pt x="18900" y="15505"/>
                      <a:pt x="15271" y="19139"/>
                      <a:pt x="10800" y="19139"/>
                    </a:cubicBezTo>
                    <a:cubicBezTo>
                      <a:pt x="6333" y="19135"/>
                      <a:pt x="2704" y="15505"/>
                      <a:pt x="2704" y="11042"/>
                    </a:cubicBezTo>
                    <a:close/>
                    <a:moveTo>
                      <a:pt x="2704" y="1104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231" name="AutoShape 172">
                <a:extLst>
                  <a:ext uri="{FF2B5EF4-FFF2-40B4-BE49-F238E27FC236}">
                    <a16:creationId xmlns:a16="http://schemas.microsoft.com/office/drawing/2014/main" id="{C33EC958-0289-4D96-8F06-C73A972F51C2}"/>
                  </a:ext>
                </a:extLst>
              </p:cNvPr>
              <p:cNvSpPr/>
              <p:nvPr/>
            </p:nvSpPr>
            <p:spPr bwMode="auto">
              <a:xfrm>
                <a:off x="0" y="48"/>
                <a:ext cx="71" cy="3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6597"/>
                    </a:moveTo>
                    <a:lnTo>
                      <a:pt x="0" y="11700"/>
                    </a:lnTo>
                    <a:lnTo>
                      <a:pt x="0" y="18301"/>
                    </a:lnTo>
                    <a:cubicBezTo>
                      <a:pt x="0" y="20123"/>
                      <a:pt x="806" y="21600"/>
                      <a:pt x="1802" y="21600"/>
                    </a:cubicBezTo>
                    <a:lnTo>
                      <a:pt x="19798" y="21600"/>
                    </a:lnTo>
                    <a:cubicBezTo>
                      <a:pt x="20794" y="21600"/>
                      <a:pt x="21600" y="20123"/>
                      <a:pt x="21600" y="18301"/>
                    </a:cubicBezTo>
                    <a:lnTo>
                      <a:pt x="21600" y="11700"/>
                    </a:lnTo>
                    <a:lnTo>
                      <a:pt x="21600" y="6597"/>
                    </a:lnTo>
                    <a:cubicBezTo>
                      <a:pt x="21600" y="2955"/>
                      <a:pt x="19988" y="4"/>
                      <a:pt x="17999" y="4"/>
                    </a:cubicBezTo>
                    <a:lnTo>
                      <a:pt x="14810" y="4"/>
                    </a:lnTo>
                    <a:cubicBezTo>
                      <a:pt x="14581" y="4"/>
                      <a:pt x="14300" y="278"/>
                      <a:pt x="14172" y="622"/>
                    </a:cubicBezTo>
                    <a:lnTo>
                      <a:pt x="11026" y="8780"/>
                    </a:lnTo>
                    <a:cubicBezTo>
                      <a:pt x="10899" y="9124"/>
                      <a:pt x="10697" y="9124"/>
                      <a:pt x="10574" y="8780"/>
                    </a:cubicBezTo>
                    <a:lnTo>
                      <a:pt x="7428" y="622"/>
                    </a:lnTo>
                    <a:cubicBezTo>
                      <a:pt x="7300" y="282"/>
                      <a:pt x="7016" y="0"/>
                      <a:pt x="6788" y="0"/>
                    </a:cubicBezTo>
                    <a:lnTo>
                      <a:pt x="3598" y="0"/>
                    </a:lnTo>
                    <a:cubicBezTo>
                      <a:pt x="1616" y="0"/>
                      <a:pt x="0" y="2955"/>
                      <a:pt x="0" y="6597"/>
                    </a:cubicBezTo>
                    <a:close/>
                    <a:moveTo>
                      <a:pt x="0" y="659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</p:grpSp>
        <p:grpSp>
          <p:nvGrpSpPr>
            <p:cNvPr id="132" name="Group 176">
              <a:extLst>
                <a:ext uri="{FF2B5EF4-FFF2-40B4-BE49-F238E27FC236}">
                  <a16:creationId xmlns:a16="http://schemas.microsoft.com/office/drawing/2014/main" id="{495FAB46-664D-4502-97E3-6C702FCABE3A}"/>
                </a:ext>
              </a:extLst>
            </p:cNvPr>
            <p:cNvGrpSpPr/>
            <p:nvPr/>
          </p:nvGrpSpPr>
          <p:grpSpPr>
            <a:xfrm>
              <a:off x="8692430" y="2328419"/>
              <a:ext cx="62956" cy="77143"/>
              <a:chOff x="0" y="0"/>
              <a:chExt cx="71" cy="87"/>
            </a:xfrm>
            <a:grpFill/>
          </p:grpSpPr>
          <p:sp>
            <p:nvSpPr>
              <p:cNvPr id="228" name="AutoShape 174">
                <a:extLst>
                  <a:ext uri="{FF2B5EF4-FFF2-40B4-BE49-F238E27FC236}">
                    <a16:creationId xmlns:a16="http://schemas.microsoft.com/office/drawing/2014/main" id="{777FB266-EE9D-4B3B-944E-4F092ABC3D83}"/>
                  </a:ext>
                </a:extLst>
              </p:cNvPr>
              <p:cNvSpPr/>
              <p:nvPr/>
            </p:nvSpPr>
            <p:spPr bwMode="auto">
              <a:xfrm>
                <a:off x="16" y="0"/>
                <a:ext cx="41" cy="4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0802"/>
                    </a:moveTo>
                    <a:cubicBezTo>
                      <a:pt x="21600" y="4835"/>
                      <a:pt x="16770" y="0"/>
                      <a:pt x="10800" y="0"/>
                    </a:cubicBezTo>
                    <a:cubicBezTo>
                      <a:pt x="4839" y="0"/>
                      <a:pt x="0" y="4835"/>
                      <a:pt x="0" y="10802"/>
                    </a:cubicBezTo>
                    <a:cubicBezTo>
                      <a:pt x="0" y="16765"/>
                      <a:pt x="4839" y="21600"/>
                      <a:pt x="10800" y="21600"/>
                    </a:cubicBezTo>
                    <a:cubicBezTo>
                      <a:pt x="16770" y="21600"/>
                      <a:pt x="21600" y="16765"/>
                      <a:pt x="21600" y="10802"/>
                    </a:cubicBezTo>
                    <a:close/>
                    <a:moveTo>
                      <a:pt x="2704" y="11042"/>
                    </a:moveTo>
                    <a:cubicBezTo>
                      <a:pt x="2704" y="11042"/>
                      <a:pt x="2390" y="7974"/>
                      <a:pt x="4599" y="5632"/>
                    </a:cubicBezTo>
                    <a:cubicBezTo>
                      <a:pt x="6151" y="7193"/>
                      <a:pt x="10800" y="11042"/>
                      <a:pt x="18900" y="11042"/>
                    </a:cubicBezTo>
                    <a:cubicBezTo>
                      <a:pt x="18900" y="15505"/>
                      <a:pt x="15271" y="19139"/>
                      <a:pt x="10800" y="19139"/>
                    </a:cubicBezTo>
                    <a:cubicBezTo>
                      <a:pt x="6333" y="19135"/>
                      <a:pt x="2704" y="15505"/>
                      <a:pt x="2704" y="11042"/>
                    </a:cubicBezTo>
                    <a:close/>
                    <a:moveTo>
                      <a:pt x="2704" y="1104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229" name="AutoShape 175">
                <a:extLst>
                  <a:ext uri="{FF2B5EF4-FFF2-40B4-BE49-F238E27FC236}">
                    <a16:creationId xmlns:a16="http://schemas.microsoft.com/office/drawing/2014/main" id="{FB763559-5A1A-4BA7-89C2-FAAF46745733}"/>
                  </a:ext>
                </a:extLst>
              </p:cNvPr>
              <p:cNvSpPr/>
              <p:nvPr/>
            </p:nvSpPr>
            <p:spPr bwMode="auto">
              <a:xfrm>
                <a:off x="0" y="48"/>
                <a:ext cx="71" cy="3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6597"/>
                    </a:moveTo>
                    <a:lnTo>
                      <a:pt x="0" y="11700"/>
                    </a:lnTo>
                    <a:lnTo>
                      <a:pt x="0" y="18301"/>
                    </a:lnTo>
                    <a:cubicBezTo>
                      <a:pt x="0" y="20123"/>
                      <a:pt x="806" y="21600"/>
                      <a:pt x="1802" y="21600"/>
                    </a:cubicBezTo>
                    <a:lnTo>
                      <a:pt x="19798" y="21600"/>
                    </a:lnTo>
                    <a:cubicBezTo>
                      <a:pt x="20794" y="21600"/>
                      <a:pt x="21600" y="20123"/>
                      <a:pt x="21600" y="18301"/>
                    </a:cubicBezTo>
                    <a:lnTo>
                      <a:pt x="21600" y="11700"/>
                    </a:lnTo>
                    <a:lnTo>
                      <a:pt x="21600" y="6597"/>
                    </a:lnTo>
                    <a:cubicBezTo>
                      <a:pt x="21600" y="2955"/>
                      <a:pt x="19988" y="4"/>
                      <a:pt x="17999" y="4"/>
                    </a:cubicBezTo>
                    <a:lnTo>
                      <a:pt x="14810" y="4"/>
                    </a:lnTo>
                    <a:cubicBezTo>
                      <a:pt x="14581" y="4"/>
                      <a:pt x="14300" y="278"/>
                      <a:pt x="14172" y="622"/>
                    </a:cubicBezTo>
                    <a:lnTo>
                      <a:pt x="11026" y="8780"/>
                    </a:lnTo>
                    <a:cubicBezTo>
                      <a:pt x="10899" y="9124"/>
                      <a:pt x="10697" y="9124"/>
                      <a:pt x="10574" y="8780"/>
                    </a:cubicBezTo>
                    <a:lnTo>
                      <a:pt x="7428" y="622"/>
                    </a:lnTo>
                    <a:cubicBezTo>
                      <a:pt x="7300" y="282"/>
                      <a:pt x="7016" y="0"/>
                      <a:pt x="6788" y="0"/>
                    </a:cubicBezTo>
                    <a:lnTo>
                      <a:pt x="3598" y="0"/>
                    </a:lnTo>
                    <a:cubicBezTo>
                      <a:pt x="1616" y="0"/>
                      <a:pt x="0" y="2955"/>
                      <a:pt x="0" y="6597"/>
                    </a:cubicBezTo>
                    <a:close/>
                    <a:moveTo>
                      <a:pt x="0" y="659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</p:grpSp>
        <p:grpSp>
          <p:nvGrpSpPr>
            <p:cNvPr id="133" name="Group 179">
              <a:extLst>
                <a:ext uri="{FF2B5EF4-FFF2-40B4-BE49-F238E27FC236}">
                  <a16:creationId xmlns:a16="http://schemas.microsoft.com/office/drawing/2014/main" id="{4C604E99-71D7-42FC-89DB-C90CA53848D7}"/>
                </a:ext>
              </a:extLst>
            </p:cNvPr>
            <p:cNvGrpSpPr/>
            <p:nvPr/>
          </p:nvGrpSpPr>
          <p:grpSpPr>
            <a:xfrm>
              <a:off x="7741886" y="1108318"/>
              <a:ext cx="62956" cy="77143"/>
              <a:chOff x="0" y="0"/>
              <a:chExt cx="71" cy="87"/>
            </a:xfrm>
            <a:grpFill/>
          </p:grpSpPr>
          <p:sp>
            <p:nvSpPr>
              <p:cNvPr id="226" name="AutoShape 177">
                <a:extLst>
                  <a:ext uri="{FF2B5EF4-FFF2-40B4-BE49-F238E27FC236}">
                    <a16:creationId xmlns:a16="http://schemas.microsoft.com/office/drawing/2014/main" id="{0AAED6A9-F455-4654-82DC-BE54E1A82890}"/>
                  </a:ext>
                </a:extLst>
              </p:cNvPr>
              <p:cNvSpPr/>
              <p:nvPr/>
            </p:nvSpPr>
            <p:spPr bwMode="auto">
              <a:xfrm>
                <a:off x="16" y="0"/>
                <a:ext cx="41" cy="4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0802"/>
                    </a:moveTo>
                    <a:cubicBezTo>
                      <a:pt x="21600" y="4835"/>
                      <a:pt x="16770" y="0"/>
                      <a:pt x="10800" y="0"/>
                    </a:cubicBezTo>
                    <a:cubicBezTo>
                      <a:pt x="4839" y="0"/>
                      <a:pt x="0" y="4835"/>
                      <a:pt x="0" y="10802"/>
                    </a:cubicBezTo>
                    <a:cubicBezTo>
                      <a:pt x="0" y="16765"/>
                      <a:pt x="4839" y="21600"/>
                      <a:pt x="10800" y="21600"/>
                    </a:cubicBezTo>
                    <a:cubicBezTo>
                      <a:pt x="16770" y="21600"/>
                      <a:pt x="21600" y="16765"/>
                      <a:pt x="21600" y="10802"/>
                    </a:cubicBezTo>
                    <a:close/>
                    <a:moveTo>
                      <a:pt x="2704" y="11037"/>
                    </a:moveTo>
                    <a:cubicBezTo>
                      <a:pt x="2704" y="11037"/>
                      <a:pt x="2390" y="7969"/>
                      <a:pt x="4599" y="5628"/>
                    </a:cubicBezTo>
                    <a:cubicBezTo>
                      <a:pt x="6151" y="7189"/>
                      <a:pt x="10800" y="11037"/>
                      <a:pt x="18900" y="11037"/>
                    </a:cubicBezTo>
                    <a:cubicBezTo>
                      <a:pt x="18900" y="15501"/>
                      <a:pt x="15271" y="19135"/>
                      <a:pt x="10800" y="19135"/>
                    </a:cubicBezTo>
                    <a:cubicBezTo>
                      <a:pt x="6333" y="19135"/>
                      <a:pt x="2704" y="15501"/>
                      <a:pt x="2704" y="11037"/>
                    </a:cubicBezTo>
                    <a:close/>
                    <a:moveTo>
                      <a:pt x="2704" y="1103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227" name="AutoShape 178">
                <a:extLst>
                  <a:ext uri="{FF2B5EF4-FFF2-40B4-BE49-F238E27FC236}">
                    <a16:creationId xmlns:a16="http://schemas.microsoft.com/office/drawing/2014/main" id="{930DA36D-CF5F-4C58-BD64-3B2690173447}"/>
                  </a:ext>
                </a:extLst>
              </p:cNvPr>
              <p:cNvSpPr/>
              <p:nvPr/>
            </p:nvSpPr>
            <p:spPr bwMode="auto">
              <a:xfrm>
                <a:off x="0" y="48"/>
                <a:ext cx="71" cy="3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6597"/>
                    </a:moveTo>
                    <a:lnTo>
                      <a:pt x="0" y="11700"/>
                    </a:lnTo>
                    <a:lnTo>
                      <a:pt x="0" y="18301"/>
                    </a:lnTo>
                    <a:cubicBezTo>
                      <a:pt x="0" y="20123"/>
                      <a:pt x="806" y="21600"/>
                      <a:pt x="1802" y="21600"/>
                    </a:cubicBezTo>
                    <a:lnTo>
                      <a:pt x="19798" y="21600"/>
                    </a:lnTo>
                    <a:cubicBezTo>
                      <a:pt x="20794" y="21600"/>
                      <a:pt x="21600" y="20123"/>
                      <a:pt x="21600" y="18301"/>
                    </a:cubicBezTo>
                    <a:lnTo>
                      <a:pt x="21600" y="11700"/>
                    </a:lnTo>
                    <a:lnTo>
                      <a:pt x="21600" y="6597"/>
                    </a:lnTo>
                    <a:cubicBezTo>
                      <a:pt x="21600" y="2955"/>
                      <a:pt x="19988" y="4"/>
                      <a:pt x="17999" y="4"/>
                    </a:cubicBezTo>
                    <a:lnTo>
                      <a:pt x="14810" y="4"/>
                    </a:lnTo>
                    <a:cubicBezTo>
                      <a:pt x="14581" y="4"/>
                      <a:pt x="14300" y="278"/>
                      <a:pt x="14172" y="622"/>
                    </a:cubicBezTo>
                    <a:lnTo>
                      <a:pt x="11026" y="8780"/>
                    </a:lnTo>
                    <a:cubicBezTo>
                      <a:pt x="10899" y="9124"/>
                      <a:pt x="10697" y="9124"/>
                      <a:pt x="10574" y="8780"/>
                    </a:cubicBezTo>
                    <a:lnTo>
                      <a:pt x="7428" y="622"/>
                    </a:lnTo>
                    <a:cubicBezTo>
                      <a:pt x="7300" y="282"/>
                      <a:pt x="7016" y="0"/>
                      <a:pt x="6788" y="0"/>
                    </a:cubicBezTo>
                    <a:lnTo>
                      <a:pt x="3598" y="0"/>
                    </a:lnTo>
                    <a:cubicBezTo>
                      <a:pt x="1616" y="0"/>
                      <a:pt x="0" y="2955"/>
                      <a:pt x="0" y="6597"/>
                    </a:cubicBezTo>
                    <a:close/>
                    <a:moveTo>
                      <a:pt x="0" y="659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</p:grpSp>
        <p:grpSp>
          <p:nvGrpSpPr>
            <p:cNvPr id="134" name="Group 182">
              <a:extLst>
                <a:ext uri="{FF2B5EF4-FFF2-40B4-BE49-F238E27FC236}">
                  <a16:creationId xmlns:a16="http://schemas.microsoft.com/office/drawing/2014/main" id="{2A8CA437-1B74-48AE-844E-F279E8649B33}"/>
                </a:ext>
              </a:extLst>
            </p:cNvPr>
            <p:cNvGrpSpPr/>
            <p:nvPr/>
          </p:nvGrpSpPr>
          <p:grpSpPr>
            <a:xfrm>
              <a:off x="8678242" y="3378272"/>
              <a:ext cx="122365" cy="144533"/>
              <a:chOff x="0" y="0"/>
              <a:chExt cx="138" cy="163"/>
            </a:xfrm>
            <a:grpFill/>
          </p:grpSpPr>
          <p:sp>
            <p:nvSpPr>
              <p:cNvPr id="224" name="AutoShape 180">
                <a:extLst>
                  <a:ext uri="{FF2B5EF4-FFF2-40B4-BE49-F238E27FC236}">
                    <a16:creationId xmlns:a16="http://schemas.microsoft.com/office/drawing/2014/main" id="{E590F340-7C15-4B2D-A97E-7A3E36A5238E}"/>
                  </a:ext>
                </a:extLst>
              </p:cNvPr>
              <p:cNvSpPr/>
              <p:nvPr/>
            </p:nvSpPr>
            <p:spPr bwMode="auto">
              <a:xfrm>
                <a:off x="32" y="0"/>
                <a:ext cx="80" cy="8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4836"/>
                      <a:pt x="16770" y="0"/>
                      <a:pt x="10798" y="0"/>
                    </a:cubicBez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4"/>
                      <a:pt x="4836" y="21600"/>
                      <a:pt x="10798" y="21600"/>
                    </a:cubicBezTo>
                    <a:cubicBezTo>
                      <a:pt x="16770" y="21600"/>
                      <a:pt x="21600" y="16764"/>
                      <a:pt x="21600" y="10800"/>
                    </a:cubicBezTo>
                    <a:close/>
                    <a:moveTo>
                      <a:pt x="2703" y="11036"/>
                    </a:moveTo>
                    <a:cubicBezTo>
                      <a:pt x="2703" y="11036"/>
                      <a:pt x="2387" y="7971"/>
                      <a:pt x="4598" y="5631"/>
                    </a:cubicBezTo>
                    <a:cubicBezTo>
                      <a:pt x="6151" y="7193"/>
                      <a:pt x="10800" y="11036"/>
                      <a:pt x="18902" y="11036"/>
                    </a:cubicBezTo>
                    <a:cubicBezTo>
                      <a:pt x="18902" y="15501"/>
                      <a:pt x="15271" y="19134"/>
                      <a:pt x="10800" y="19134"/>
                    </a:cubicBezTo>
                    <a:cubicBezTo>
                      <a:pt x="6331" y="19136"/>
                      <a:pt x="2703" y="15501"/>
                      <a:pt x="2703" y="11036"/>
                    </a:cubicBezTo>
                    <a:close/>
                    <a:moveTo>
                      <a:pt x="2703" y="1103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225" name="AutoShape 181">
                <a:extLst>
                  <a:ext uri="{FF2B5EF4-FFF2-40B4-BE49-F238E27FC236}">
                    <a16:creationId xmlns:a16="http://schemas.microsoft.com/office/drawing/2014/main" id="{030BCEDB-29DD-4AC7-8465-B9475D920A26}"/>
                  </a:ext>
                </a:extLst>
              </p:cNvPr>
              <p:cNvSpPr/>
              <p:nvPr/>
            </p:nvSpPr>
            <p:spPr bwMode="auto">
              <a:xfrm>
                <a:off x="0" y="88"/>
                <a:ext cx="138" cy="7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6598"/>
                    </a:moveTo>
                    <a:lnTo>
                      <a:pt x="0" y="11698"/>
                    </a:lnTo>
                    <a:lnTo>
                      <a:pt x="0" y="18299"/>
                    </a:lnTo>
                    <a:cubicBezTo>
                      <a:pt x="0" y="20123"/>
                      <a:pt x="806" y="21600"/>
                      <a:pt x="1800" y="21600"/>
                    </a:cubicBezTo>
                    <a:lnTo>
                      <a:pt x="19800" y="21600"/>
                    </a:lnTo>
                    <a:cubicBezTo>
                      <a:pt x="20795" y="21600"/>
                      <a:pt x="21600" y="20125"/>
                      <a:pt x="21600" y="18299"/>
                    </a:cubicBezTo>
                    <a:lnTo>
                      <a:pt x="21600" y="11698"/>
                    </a:lnTo>
                    <a:lnTo>
                      <a:pt x="21600" y="6598"/>
                    </a:lnTo>
                    <a:cubicBezTo>
                      <a:pt x="21600" y="2953"/>
                      <a:pt x="19989" y="2"/>
                      <a:pt x="17998" y="2"/>
                    </a:cubicBezTo>
                    <a:lnTo>
                      <a:pt x="14808" y="2"/>
                    </a:lnTo>
                    <a:cubicBezTo>
                      <a:pt x="14581" y="2"/>
                      <a:pt x="14299" y="278"/>
                      <a:pt x="14172" y="619"/>
                    </a:cubicBezTo>
                    <a:lnTo>
                      <a:pt x="11025" y="8778"/>
                    </a:lnTo>
                    <a:cubicBezTo>
                      <a:pt x="10900" y="9122"/>
                      <a:pt x="10696" y="9122"/>
                      <a:pt x="10573" y="8778"/>
                    </a:cubicBezTo>
                    <a:lnTo>
                      <a:pt x="7427" y="619"/>
                    </a:lnTo>
                    <a:cubicBezTo>
                      <a:pt x="7299" y="280"/>
                      <a:pt x="7016" y="0"/>
                      <a:pt x="6790" y="0"/>
                    </a:cubicBezTo>
                    <a:lnTo>
                      <a:pt x="3600" y="0"/>
                    </a:lnTo>
                    <a:cubicBezTo>
                      <a:pt x="1616" y="0"/>
                      <a:pt x="0" y="2955"/>
                      <a:pt x="0" y="6598"/>
                    </a:cubicBezTo>
                    <a:close/>
                    <a:moveTo>
                      <a:pt x="0" y="659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</p:grpSp>
        <p:grpSp>
          <p:nvGrpSpPr>
            <p:cNvPr id="135" name="Group 185">
              <a:extLst>
                <a:ext uri="{FF2B5EF4-FFF2-40B4-BE49-F238E27FC236}">
                  <a16:creationId xmlns:a16="http://schemas.microsoft.com/office/drawing/2014/main" id="{B06C8F23-BCB0-4EDF-B2D6-5C430978D846}"/>
                </a:ext>
              </a:extLst>
            </p:cNvPr>
            <p:cNvGrpSpPr/>
            <p:nvPr/>
          </p:nvGrpSpPr>
          <p:grpSpPr>
            <a:xfrm>
              <a:off x="6947402" y="625953"/>
              <a:ext cx="265124" cy="314779"/>
              <a:chOff x="0" y="0"/>
              <a:chExt cx="299" cy="355"/>
            </a:xfrm>
            <a:grpFill/>
          </p:grpSpPr>
          <p:sp>
            <p:nvSpPr>
              <p:cNvPr id="222" name="AutoShape 183">
                <a:extLst>
                  <a:ext uri="{FF2B5EF4-FFF2-40B4-BE49-F238E27FC236}">
                    <a16:creationId xmlns:a16="http://schemas.microsoft.com/office/drawing/2014/main" id="{C44B60DD-7810-42AA-8FED-514D2A6B73BD}"/>
                  </a:ext>
                </a:extLst>
              </p:cNvPr>
              <p:cNvSpPr/>
              <p:nvPr/>
            </p:nvSpPr>
            <p:spPr bwMode="auto">
              <a:xfrm>
                <a:off x="64" y="0"/>
                <a:ext cx="174" cy="17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4836"/>
                      <a:pt x="16770" y="0"/>
                      <a:pt x="10798" y="0"/>
                    </a:cubicBezTo>
                    <a:cubicBezTo>
                      <a:pt x="4837" y="0"/>
                      <a:pt x="0" y="4836"/>
                      <a:pt x="0" y="10800"/>
                    </a:cubicBezTo>
                    <a:cubicBezTo>
                      <a:pt x="0" y="16764"/>
                      <a:pt x="4837" y="21600"/>
                      <a:pt x="10798" y="21600"/>
                    </a:cubicBezTo>
                    <a:cubicBezTo>
                      <a:pt x="16770" y="21600"/>
                      <a:pt x="21600" y="16763"/>
                      <a:pt x="21600" y="10800"/>
                    </a:cubicBezTo>
                    <a:close/>
                    <a:moveTo>
                      <a:pt x="2702" y="11037"/>
                    </a:moveTo>
                    <a:cubicBezTo>
                      <a:pt x="2702" y="11037"/>
                      <a:pt x="2387" y="7971"/>
                      <a:pt x="4596" y="5632"/>
                    </a:cubicBezTo>
                    <a:cubicBezTo>
                      <a:pt x="6149" y="7193"/>
                      <a:pt x="10798" y="11037"/>
                      <a:pt x="18899" y="11037"/>
                    </a:cubicBezTo>
                    <a:cubicBezTo>
                      <a:pt x="18899" y="15501"/>
                      <a:pt x="15268" y="19135"/>
                      <a:pt x="10797" y="19135"/>
                    </a:cubicBezTo>
                    <a:cubicBezTo>
                      <a:pt x="6332" y="19135"/>
                      <a:pt x="2702" y="15501"/>
                      <a:pt x="2702" y="11037"/>
                    </a:cubicBezTo>
                    <a:close/>
                    <a:moveTo>
                      <a:pt x="2702" y="1103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223" name="AutoShape 184">
                <a:extLst>
                  <a:ext uri="{FF2B5EF4-FFF2-40B4-BE49-F238E27FC236}">
                    <a16:creationId xmlns:a16="http://schemas.microsoft.com/office/drawing/2014/main" id="{4785DDA0-E944-48A2-992F-3FE028EC854F}"/>
                  </a:ext>
                </a:extLst>
              </p:cNvPr>
              <p:cNvSpPr/>
              <p:nvPr/>
            </p:nvSpPr>
            <p:spPr bwMode="auto">
              <a:xfrm>
                <a:off x="0" y="192"/>
                <a:ext cx="299" cy="1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6601"/>
                    </a:moveTo>
                    <a:lnTo>
                      <a:pt x="0" y="11699"/>
                    </a:lnTo>
                    <a:lnTo>
                      <a:pt x="0" y="18299"/>
                    </a:lnTo>
                    <a:cubicBezTo>
                      <a:pt x="0" y="20124"/>
                      <a:pt x="807" y="21600"/>
                      <a:pt x="1800" y="21600"/>
                    </a:cubicBezTo>
                    <a:lnTo>
                      <a:pt x="19800" y="21600"/>
                    </a:lnTo>
                    <a:cubicBezTo>
                      <a:pt x="20794" y="21600"/>
                      <a:pt x="21600" y="20124"/>
                      <a:pt x="21600" y="18299"/>
                    </a:cubicBezTo>
                    <a:lnTo>
                      <a:pt x="21600" y="11699"/>
                    </a:lnTo>
                    <a:lnTo>
                      <a:pt x="21600" y="6601"/>
                    </a:lnTo>
                    <a:cubicBezTo>
                      <a:pt x="21600" y="2955"/>
                      <a:pt x="19989" y="4"/>
                      <a:pt x="17998" y="4"/>
                    </a:cubicBezTo>
                    <a:lnTo>
                      <a:pt x="14808" y="4"/>
                    </a:lnTo>
                    <a:cubicBezTo>
                      <a:pt x="14582" y="4"/>
                      <a:pt x="14300" y="280"/>
                      <a:pt x="14173" y="621"/>
                    </a:cubicBezTo>
                    <a:lnTo>
                      <a:pt x="11027" y="8777"/>
                    </a:lnTo>
                    <a:cubicBezTo>
                      <a:pt x="10902" y="9119"/>
                      <a:pt x="10698" y="9119"/>
                      <a:pt x="10574" y="8777"/>
                    </a:cubicBezTo>
                    <a:lnTo>
                      <a:pt x="7428" y="621"/>
                    </a:lnTo>
                    <a:cubicBezTo>
                      <a:pt x="7301" y="280"/>
                      <a:pt x="7018" y="0"/>
                      <a:pt x="6792" y="0"/>
                    </a:cubicBezTo>
                    <a:lnTo>
                      <a:pt x="3602" y="0"/>
                    </a:lnTo>
                    <a:cubicBezTo>
                      <a:pt x="1616" y="1"/>
                      <a:pt x="0" y="2955"/>
                      <a:pt x="0" y="6601"/>
                    </a:cubicBezTo>
                    <a:close/>
                    <a:moveTo>
                      <a:pt x="0" y="660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</p:grpSp>
        <p:grpSp>
          <p:nvGrpSpPr>
            <p:cNvPr id="136" name="Group 188">
              <a:extLst>
                <a:ext uri="{FF2B5EF4-FFF2-40B4-BE49-F238E27FC236}">
                  <a16:creationId xmlns:a16="http://schemas.microsoft.com/office/drawing/2014/main" id="{073CDC6F-CA68-45FD-83F3-6344098C55B4}"/>
                </a:ext>
              </a:extLst>
            </p:cNvPr>
            <p:cNvGrpSpPr/>
            <p:nvPr/>
          </p:nvGrpSpPr>
          <p:grpSpPr>
            <a:xfrm>
              <a:off x="8749179" y="1009007"/>
              <a:ext cx="117931" cy="141872"/>
              <a:chOff x="0" y="0"/>
              <a:chExt cx="133" cy="160"/>
            </a:xfrm>
            <a:grpFill/>
          </p:grpSpPr>
          <p:sp>
            <p:nvSpPr>
              <p:cNvPr id="220" name="AutoShape 186">
                <a:extLst>
                  <a:ext uri="{FF2B5EF4-FFF2-40B4-BE49-F238E27FC236}">
                    <a16:creationId xmlns:a16="http://schemas.microsoft.com/office/drawing/2014/main" id="{F71470D0-CABF-446C-8417-A328835C739A}"/>
                  </a:ext>
                </a:extLst>
              </p:cNvPr>
              <p:cNvSpPr/>
              <p:nvPr/>
            </p:nvSpPr>
            <p:spPr bwMode="auto">
              <a:xfrm>
                <a:off x="32" y="0"/>
                <a:ext cx="77" cy="7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598">
                    <a:moveTo>
                      <a:pt x="21600" y="10799"/>
                    </a:moveTo>
                    <a:cubicBezTo>
                      <a:pt x="21600" y="4836"/>
                      <a:pt x="16769" y="0"/>
                      <a:pt x="10798" y="0"/>
                    </a:cubicBezTo>
                    <a:cubicBezTo>
                      <a:pt x="4838" y="0"/>
                      <a:pt x="0" y="4836"/>
                      <a:pt x="0" y="10799"/>
                    </a:cubicBezTo>
                    <a:cubicBezTo>
                      <a:pt x="0" y="16764"/>
                      <a:pt x="4838" y="21598"/>
                      <a:pt x="10798" y="21598"/>
                    </a:cubicBezTo>
                    <a:cubicBezTo>
                      <a:pt x="16769" y="21600"/>
                      <a:pt x="21600" y="16764"/>
                      <a:pt x="21600" y="10799"/>
                    </a:cubicBezTo>
                    <a:close/>
                    <a:moveTo>
                      <a:pt x="2703" y="11037"/>
                    </a:moveTo>
                    <a:cubicBezTo>
                      <a:pt x="2703" y="11037"/>
                      <a:pt x="2388" y="7973"/>
                      <a:pt x="4600" y="5634"/>
                    </a:cubicBezTo>
                    <a:cubicBezTo>
                      <a:pt x="6149" y="7195"/>
                      <a:pt x="10798" y="11037"/>
                      <a:pt x="18899" y="11037"/>
                    </a:cubicBezTo>
                    <a:cubicBezTo>
                      <a:pt x="18899" y="15501"/>
                      <a:pt x="15271" y="19137"/>
                      <a:pt x="10800" y="19137"/>
                    </a:cubicBezTo>
                    <a:cubicBezTo>
                      <a:pt x="6334" y="19137"/>
                      <a:pt x="2703" y="15501"/>
                      <a:pt x="2703" y="11037"/>
                    </a:cubicBezTo>
                    <a:close/>
                    <a:moveTo>
                      <a:pt x="2703" y="1103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221" name="AutoShape 187">
                <a:extLst>
                  <a:ext uri="{FF2B5EF4-FFF2-40B4-BE49-F238E27FC236}">
                    <a16:creationId xmlns:a16="http://schemas.microsoft.com/office/drawing/2014/main" id="{B760A893-A19B-4FFC-8223-55D5F4355D8F}"/>
                  </a:ext>
                </a:extLst>
              </p:cNvPr>
              <p:cNvSpPr/>
              <p:nvPr/>
            </p:nvSpPr>
            <p:spPr bwMode="auto">
              <a:xfrm>
                <a:off x="0" y="88"/>
                <a:ext cx="133" cy="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598">
                    <a:moveTo>
                      <a:pt x="0" y="6599"/>
                    </a:moveTo>
                    <a:lnTo>
                      <a:pt x="0" y="11697"/>
                    </a:lnTo>
                    <a:lnTo>
                      <a:pt x="0" y="18295"/>
                    </a:lnTo>
                    <a:cubicBezTo>
                      <a:pt x="0" y="20121"/>
                      <a:pt x="806" y="21598"/>
                      <a:pt x="1801" y="21598"/>
                    </a:cubicBezTo>
                    <a:lnTo>
                      <a:pt x="19801" y="21598"/>
                    </a:lnTo>
                    <a:cubicBezTo>
                      <a:pt x="20796" y="21598"/>
                      <a:pt x="21600" y="20121"/>
                      <a:pt x="21600" y="18295"/>
                    </a:cubicBezTo>
                    <a:lnTo>
                      <a:pt x="21600" y="11697"/>
                    </a:lnTo>
                    <a:lnTo>
                      <a:pt x="21600" y="6599"/>
                    </a:lnTo>
                    <a:cubicBezTo>
                      <a:pt x="21600" y="2952"/>
                      <a:pt x="19990" y="3"/>
                      <a:pt x="17999" y="3"/>
                    </a:cubicBezTo>
                    <a:lnTo>
                      <a:pt x="14810" y="3"/>
                    </a:lnTo>
                    <a:cubicBezTo>
                      <a:pt x="14583" y="3"/>
                      <a:pt x="14301" y="281"/>
                      <a:pt x="14174" y="620"/>
                    </a:cubicBezTo>
                    <a:lnTo>
                      <a:pt x="11027" y="8779"/>
                    </a:lnTo>
                    <a:cubicBezTo>
                      <a:pt x="10903" y="9120"/>
                      <a:pt x="10698" y="9120"/>
                      <a:pt x="10575" y="8779"/>
                    </a:cubicBezTo>
                    <a:lnTo>
                      <a:pt x="7429" y="620"/>
                    </a:lnTo>
                    <a:cubicBezTo>
                      <a:pt x="7301" y="281"/>
                      <a:pt x="7018" y="0"/>
                      <a:pt x="6792" y="0"/>
                    </a:cubicBezTo>
                    <a:lnTo>
                      <a:pt x="3601" y="0"/>
                    </a:lnTo>
                    <a:cubicBezTo>
                      <a:pt x="1615" y="-2"/>
                      <a:pt x="0" y="2952"/>
                      <a:pt x="0" y="6599"/>
                    </a:cubicBezTo>
                    <a:close/>
                    <a:moveTo>
                      <a:pt x="0" y="65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</p:grpSp>
        <p:grpSp>
          <p:nvGrpSpPr>
            <p:cNvPr id="137" name="Group 191">
              <a:extLst>
                <a:ext uri="{FF2B5EF4-FFF2-40B4-BE49-F238E27FC236}">
                  <a16:creationId xmlns:a16="http://schemas.microsoft.com/office/drawing/2014/main" id="{D9E70DC8-EE69-4D78-A92F-3EB810B1D3DD}"/>
                </a:ext>
              </a:extLst>
            </p:cNvPr>
            <p:cNvGrpSpPr/>
            <p:nvPr/>
          </p:nvGrpSpPr>
          <p:grpSpPr>
            <a:xfrm>
              <a:off x="8493809" y="1682900"/>
              <a:ext cx="117931" cy="134779"/>
              <a:chOff x="0" y="0"/>
              <a:chExt cx="133" cy="152"/>
            </a:xfrm>
            <a:grpFill/>
          </p:grpSpPr>
          <p:sp>
            <p:nvSpPr>
              <p:cNvPr id="218" name="AutoShape 189">
                <a:extLst>
                  <a:ext uri="{FF2B5EF4-FFF2-40B4-BE49-F238E27FC236}">
                    <a16:creationId xmlns:a16="http://schemas.microsoft.com/office/drawing/2014/main" id="{6F93CDB8-66B0-4154-B6ED-B50D76CEF63E}"/>
                  </a:ext>
                </a:extLst>
              </p:cNvPr>
              <p:cNvSpPr/>
              <p:nvPr/>
            </p:nvSpPr>
            <p:spPr bwMode="auto">
              <a:xfrm>
                <a:off x="32" y="0"/>
                <a:ext cx="77" cy="7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598">
                    <a:moveTo>
                      <a:pt x="21600" y="10799"/>
                    </a:moveTo>
                    <a:cubicBezTo>
                      <a:pt x="21600" y="4836"/>
                      <a:pt x="16769" y="0"/>
                      <a:pt x="10797" y="0"/>
                    </a:cubicBezTo>
                    <a:cubicBezTo>
                      <a:pt x="4836" y="0"/>
                      <a:pt x="0" y="4836"/>
                      <a:pt x="0" y="10799"/>
                    </a:cubicBezTo>
                    <a:cubicBezTo>
                      <a:pt x="0" y="16764"/>
                      <a:pt x="4838" y="21598"/>
                      <a:pt x="10797" y="21598"/>
                    </a:cubicBezTo>
                    <a:cubicBezTo>
                      <a:pt x="16771" y="21600"/>
                      <a:pt x="21600" y="16764"/>
                      <a:pt x="21600" y="10799"/>
                    </a:cubicBezTo>
                    <a:close/>
                    <a:moveTo>
                      <a:pt x="2701" y="11037"/>
                    </a:moveTo>
                    <a:cubicBezTo>
                      <a:pt x="2701" y="11037"/>
                      <a:pt x="2386" y="7973"/>
                      <a:pt x="4598" y="5634"/>
                    </a:cubicBezTo>
                    <a:cubicBezTo>
                      <a:pt x="6148" y="7195"/>
                      <a:pt x="10797" y="11037"/>
                      <a:pt x="18899" y="11037"/>
                    </a:cubicBezTo>
                    <a:cubicBezTo>
                      <a:pt x="18899" y="15501"/>
                      <a:pt x="15270" y="19137"/>
                      <a:pt x="10797" y="19137"/>
                    </a:cubicBezTo>
                    <a:cubicBezTo>
                      <a:pt x="6332" y="19137"/>
                      <a:pt x="2701" y="15501"/>
                      <a:pt x="2701" y="11037"/>
                    </a:cubicBezTo>
                    <a:close/>
                    <a:moveTo>
                      <a:pt x="2701" y="1103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219" name="AutoShape 190">
                <a:extLst>
                  <a:ext uri="{FF2B5EF4-FFF2-40B4-BE49-F238E27FC236}">
                    <a16:creationId xmlns:a16="http://schemas.microsoft.com/office/drawing/2014/main" id="{31AB67DA-85DD-4181-B7FE-5A813FEEE620}"/>
                  </a:ext>
                </a:extLst>
              </p:cNvPr>
              <p:cNvSpPr/>
              <p:nvPr/>
            </p:nvSpPr>
            <p:spPr bwMode="auto">
              <a:xfrm>
                <a:off x="0" y="80"/>
                <a:ext cx="133" cy="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6599"/>
                    </a:moveTo>
                    <a:lnTo>
                      <a:pt x="0" y="11698"/>
                    </a:lnTo>
                    <a:lnTo>
                      <a:pt x="0" y="18297"/>
                    </a:lnTo>
                    <a:cubicBezTo>
                      <a:pt x="0" y="20121"/>
                      <a:pt x="806" y="21600"/>
                      <a:pt x="1801" y="21600"/>
                    </a:cubicBezTo>
                    <a:lnTo>
                      <a:pt x="19801" y="21600"/>
                    </a:lnTo>
                    <a:cubicBezTo>
                      <a:pt x="20796" y="21600"/>
                      <a:pt x="21600" y="20123"/>
                      <a:pt x="21600" y="18297"/>
                    </a:cubicBezTo>
                    <a:lnTo>
                      <a:pt x="21600" y="11698"/>
                    </a:lnTo>
                    <a:lnTo>
                      <a:pt x="21600" y="6599"/>
                    </a:lnTo>
                    <a:cubicBezTo>
                      <a:pt x="21600" y="2952"/>
                      <a:pt x="19990" y="2"/>
                      <a:pt x="17999" y="2"/>
                    </a:cubicBezTo>
                    <a:lnTo>
                      <a:pt x="14810" y="2"/>
                    </a:lnTo>
                    <a:cubicBezTo>
                      <a:pt x="14583" y="2"/>
                      <a:pt x="14301" y="280"/>
                      <a:pt x="14174" y="620"/>
                    </a:cubicBezTo>
                    <a:lnTo>
                      <a:pt x="11027" y="8779"/>
                    </a:lnTo>
                    <a:cubicBezTo>
                      <a:pt x="10903" y="9121"/>
                      <a:pt x="10698" y="9121"/>
                      <a:pt x="10575" y="8779"/>
                    </a:cubicBezTo>
                    <a:lnTo>
                      <a:pt x="7429" y="620"/>
                    </a:lnTo>
                    <a:cubicBezTo>
                      <a:pt x="7301" y="280"/>
                      <a:pt x="7018" y="0"/>
                      <a:pt x="6792" y="0"/>
                    </a:cubicBezTo>
                    <a:lnTo>
                      <a:pt x="3601" y="0"/>
                    </a:lnTo>
                    <a:cubicBezTo>
                      <a:pt x="1615" y="0"/>
                      <a:pt x="0" y="2954"/>
                      <a:pt x="0" y="6599"/>
                    </a:cubicBezTo>
                    <a:close/>
                    <a:moveTo>
                      <a:pt x="0" y="65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</p:grpSp>
        <p:grpSp>
          <p:nvGrpSpPr>
            <p:cNvPr id="138" name="Group 203">
              <a:extLst>
                <a:ext uri="{FF2B5EF4-FFF2-40B4-BE49-F238E27FC236}">
                  <a16:creationId xmlns:a16="http://schemas.microsoft.com/office/drawing/2014/main" id="{5B22ACCE-69E4-4AB4-9F48-905347A37BD5}"/>
                </a:ext>
              </a:extLst>
            </p:cNvPr>
            <p:cNvGrpSpPr/>
            <p:nvPr/>
          </p:nvGrpSpPr>
          <p:grpSpPr>
            <a:xfrm>
              <a:off x="8458341" y="29203"/>
              <a:ext cx="62069" cy="70049"/>
              <a:chOff x="0" y="0"/>
              <a:chExt cx="70" cy="78"/>
            </a:xfrm>
            <a:grpFill/>
          </p:grpSpPr>
          <p:sp>
            <p:nvSpPr>
              <p:cNvPr id="216" name="AutoShape 201">
                <a:extLst>
                  <a:ext uri="{FF2B5EF4-FFF2-40B4-BE49-F238E27FC236}">
                    <a16:creationId xmlns:a16="http://schemas.microsoft.com/office/drawing/2014/main" id="{AD15CFE3-F9D2-4DE3-BE90-05466888330C}"/>
                  </a:ext>
                </a:extLst>
              </p:cNvPr>
              <p:cNvSpPr/>
              <p:nvPr/>
            </p:nvSpPr>
            <p:spPr bwMode="auto">
              <a:xfrm>
                <a:off x="16" y="0"/>
                <a:ext cx="40" cy="4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0798"/>
                    </a:moveTo>
                    <a:cubicBezTo>
                      <a:pt x="21600" y="4834"/>
                      <a:pt x="16770" y="0"/>
                      <a:pt x="10798" y="0"/>
                    </a:cubicBezTo>
                    <a:cubicBezTo>
                      <a:pt x="4834" y="0"/>
                      <a:pt x="0" y="4839"/>
                      <a:pt x="0" y="10798"/>
                    </a:cubicBezTo>
                    <a:cubicBezTo>
                      <a:pt x="0" y="16766"/>
                      <a:pt x="4834" y="21600"/>
                      <a:pt x="10798" y="21600"/>
                    </a:cubicBezTo>
                    <a:cubicBezTo>
                      <a:pt x="16770" y="21600"/>
                      <a:pt x="21600" y="16766"/>
                      <a:pt x="21600" y="10798"/>
                    </a:cubicBezTo>
                    <a:close/>
                    <a:moveTo>
                      <a:pt x="2698" y="11039"/>
                    </a:moveTo>
                    <a:cubicBezTo>
                      <a:pt x="2698" y="11039"/>
                      <a:pt x="2385" y="7973"/>
                      <a:pt x="4593" y="5634"/>
                    </a:cubicBezTo>
                    <a:cubicBezTo>
                      <a:pt x="6145" y="7194"/>
                      <a:pt x="10798" y="11039"/>
                      <a:pt x="18897" y="11039"/>
                    </a:cubicBezTo>
                    <a:cubicBezTo>
                      <a:pt x="18897" y="15505"/>
                      <a:pt x="15268" y="19134"/>
                      <a:pt x="10798" y="19134"/>
                    </a:cubicBezTo>
                    <a:cubicBezTo>
                      <a:pt x="6332" y="19134"/>
                      <a:pt x="2698" y="15501"/>
                      <a:pt x="2698" y="11039"/>
                    </a:cubicBezTo>
                    <a:close/>
                    <a:moveTo>
                      <a:pt x="2698" y="1103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217" name="AutoShape 202">
                <a:extLst>
                  <a:ext uri="{FF2B5EF4-FFF2-40B4-BE49-F238E27FC236}">
                    <a16:creationId xmlns:a16="http://schemas.microsoft.com/office/drawing/2014/main" id="{C8CE522F-193F-446E-BDFB-E37D93643A1F}"/>
                  </a:ext>
                </a:extLst>
              </p:cNvPr>
              <p:cNvSpPr/>
              <p:nvPr/>
            </p:nvSpPr>
            <p:spPr bwMode="auto">
              <a:xfrm>
                <a:off x="0" y="40"/>
                <a:ext cx="70" cy="3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6599"/>
                    </a:moveTo>
                    <a:lnTo>
                      <a:pt x="0" y="11699"/>
                    </a:lnTo>
                    <a:lnTo>
                      <a:pt x="0" y="18303"/>
                    </a:lnTo>
                    <a:cubicBezTo>
                      <a:pt x="0" y="20127"/>
                      <a:pt x="806" y="21600"/>
                      <a:pt x="1799" y="21600"/>
                    </a:cubicBezTo>
                    <a:lnTo>
                      <a:pt x="19801" y="21600"/>
                    </a:lnTo>
                    <a:cubicBezTo>
                      <a:pt x="20792" y="21600"/>
                      <a:pt x="21600" y="20123"/>
                      <a:pt x="21600" y="18303"/>
                    </a:cubicBezTo>
                    <a:lnTo>
                      <a:pt x="21600" y="11699"/>
                    </a:lnTo>
                    <a:lnTo>
                      <a:pt x="21600" y="6599"/>
                    </a:lnTo>
                    <a:cubicBezTo>
                      <a:pt x="21600" y="2954"/>
                      <a:pt x="19991" y="5"/>
                      <a:pt x="17998" y="5"/>
                    </a:cubicBezTo>
                    <a:lnTo>
                      <a:pt x="14807" y="5"/>
                    </a:lnTo>
                    <a:cubicBezTo>
                      <a:pt x="14580" y="5"/>
                      <a:pt x="14299" y="280"/>
                      <a:pt x="14171" y="623"/>
                    </a:cubicBezTo>
                    <a:lnTo>
                      <a:pt x="11027" y="8781"/>
                    </a:lnTo>
                    <a:cubicBezTo>
                      <a:pt x="10901" y="9124"/>
                      <a:pt x="10699" y="9124"/>
                      <a:pt x="10573" y="8781"/>
                    </a:cubicBezTo>
                    <a:lnTo>
                      <a:pt x="7427" y="623"/>
                    </a:lnTo>
                    <a:cubicBezTo>
                      <a:pt x="7301" y="280"/>
                      <a:pt x="7018" y="0"/>
                      <a:pt x="6791" y="0"/>
                    </a:cubicBezTo>
                    <a:lnTo>
                      <a:pt x="3600" y="0"/>
                    </a:lnTo>
                    <a:cubicBezTo>
                      <a:pt x="1614" y="0"/>
                      <a:pt x="0" y="2954"/>
                      <a:pt x="0" y="6599"/>
                    </a:cubicBezTo>
                    <a:close/>
                    <a:moveTo>
                      <a:pt x="0" y="65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</p:grpSp>
        <p:grpSp>
          <p:nvGrpSpPr>
            <p:cNvPr id="139" name="Group 206">
              <a:extLst>
                <a:ext uri="{FF2B5EF4-FFF2-40B4-BE49-F238E27FC236}">
                  <a16:creationId xmlns:a16="http://schemas.microsoft.com/office/drawing/2014/main" id="{FAC574E3-430D-4068-B0FB-03056793BF5E}"/>
                </a:ext>
              </a:extLst>
            </p:cNvPr>
            <p:cNvGrpSpPr/>
            <p:nvPr/>
          </p:nvGrpSpPr>
          <p:grpSpPr>
            <a:xfrm>
              <a:off x="5819519" y="1548122"/>
              <a:ext cx="62069" cy="76256"/>
              <a:chOff x="0" y="0"/>
              <a:chExt cx="70" cy="86"/>
            </a:xfrm>
            <a:grpFill/>
          </p:grpSpPr>
          <p:sp>
            <p:nvSpPr>
              <p:cNvPr id="214" name="AutoShape 204">
                <a:extLst>
                  <a:ext uri="{FF2B5EF4-FFF2-40B4-BE49-F238E27FC236}">
                    <a16:creationId xmlns:a16="http://schemas.microsoft.com/office/drawing/2014/main" id="{FDB30CD5-1E8D-4720-90CD-05981079CA4D}"/>
                  </a:ext>
                </a:extLst>
              </p:cNvPr>
              <p:cNvSpPr/>
              <p:nvPr/>
            </p:nvSpPr>
            <p:spPr bwMode="auto">
              <a:xfrm>
                <a:off x="16" y="0"/>
                <a:ext cx="40" cy="4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0798"/>
                    </a:moveTo>
                    <a:cubicBezTo>
                      <a:pt x="21600" y="4834"/>
                      <a:pt x="16770" y="0"/>
                      <a:pt x="10798" y="0"/>
                    </a:cubicBezTo>
                    <a:cubicBezTo>
                      <a:pt x="4834" y="0"/>
                      <a:pt x="0" y="4839"/>
                      <a:pt x="0" y="10798"/>
                    </a:cubicBezTo>
                    <a:cubicBezTo>
                      <a:pt x="0" y="16766"/>
                      <a:pt x="4830" y="21600"/>
                      <a:pt x="10798" y="21600"/>
                    </a:cubicBezTo>
                    <a:cubicBezTo>
                      <a:pt x="16770" y="21600"/>
                      <a:pt x="21600" y="16766"/>
                      <a:pt x="21600" y="10798"/>
                    </a:cubicBezTo>
                    <a:close/>
                    <a:moveTo>
                      <a:pt x="2698" y="11039"/>
                    </a:moveTo>
                    <a:cubicBezTo>
                      <a:pt x="2698" y="11039"/>
                      <a:pt x="2385" y="7973"/>
                      <a:pt x="4593" y="5634"/>
                    </a:cubicBezTo>
                    <a:cubicBezTo>
                      <a:pt x="6145" y="7194"/>
                      <a:pt x="10798" y="11039"/>
                      <a:pt x="18897" y="11039"/>
                    </a:cubicBezTo>
                    <a:cubicBezTo>
                      <a:pt x="18897" y="15505"/>
                      <a:pt x="15268" y="19134"/>
                      <a:pt x="10798" y="19134"/>
                    </a:cubicBezTo>
                    <a:cubicBezTo>
                      <a:pt x="6332" y="19134"/>
                      <a:pt x="2698" y="15501"/>
                      <a:pt x="2698" y="11039"/>
                    </a:cubicBezTo>
                    <a:close/>
                    <a:moveTo>
                      <a:pt x="2698" y="1103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215" name="AutoShape 205">
                <a:extLst>
                  <a:ext uri="{FF2B5EF4-FFF2-40B4-BE49-F238E27FC236}">
                    <a16:creationId xmlns:a16="http://schemas.microsoft.com/office/drawing/2014/main" id="{4830ADFA-5963-45BB-9DBC-8A7858307D83}"/>
                  </a:ext>
                </a:extLst>
              </p:cNvPr>
              <p:cNvSpPr/>
              <p:nvPr/>
            </p:nvSpPr>
            <p:spPr bwMode="auto">
              <a:xfrm>
                <a:off x="0" y="48"/>
                <a:ext cx="70" cy="3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6599"/>
                    </a:moveTo>
                    <a:lnTo>
                      <a:pt x="0" y="11699"/>
                    </a:lnTo>
                    <a:lnTo>
                      <a:pt x="0" y="18303"/>
                    </a:lnTo>
                    <a:cubicBezTo>
                      <a:pt x="0" y="20127"/>
                      <a:pt x="806" y="21600"/>
                      <a:pt x="1799" y="21600"/>
                    </a:cubicBezTo>
                    <a:lnTo>
                      <a:pt x="19803" y="21600"/>
                    </a:lnTo>
                    <a:cubicBezTo>
                      <a:pt x="20794" y="21600"/>
                      <a:pt x="21600" y="20123"/>
                      <a:pt x="21600" y="18303"/>
                    </a:cubicBezTo>
                    <a:lnTo>
                      <a:pt x="21600" y="11699"/>
                    </a:lnTo>
                    <a:lnTo>
                      <a:pt x="21600" y="6599"/>
                    </a:lnTo>
                    <a:cubicBezTo>
                      <a:pt x="21600" y="2954"/>
                      <a:pt x="19991" y="5"/>
                      <a:pt x="17997" y="5"/>
                    </a:cubicBezTo>
                    <a:lnTo>
                      <a:pt x="14806" y="5"/>
                    </a:lnTo>
                    <a:cubicBezTo>
                      <a:pt x="14579" y="5"/>
                      <a:pt x="14298" y="280"/>
                      <a:pt x="14170" y="623"/>
                    </a:cubicBezTo>
                    <a:lnTo>
                      <a:pt x="11025" y="8781"/>
                    </a:lnTo>
                    <a:cubicBezTo>
                      <a:pt x="10900" y="9124"/>
                      <a:pt x="10698" y="9124"/>
                      <a:pt x="10572" y="8781"/>
                    </a:cubicBezTo>
                    <a:lnTo>
                      <a:pt x="7425" y="623"/>
                    </a:lnTo>
                    <a:cubicBezTo>
                      <a:pt x="7299" y="280"/>
                      <a:pt x="7016" y="0"/>
                      <a:pt x="6789" y="0"/>
                    </a:cubicBezTo>
                    <a:lnTo>
                      <a:pt x="3598" y="0"/>
                    </a:lnTo>
                    <a:cubicBezTo>
                      <a:pt x="1614" y="0"/>
                      <a:pt x="0" y="2954"/>
                      <a:pt x="0" y="6599"/>
                    </a:cubicBezTo>
                    <a:close/>
                    <a:moveTo>
                      <a:pt x="0" y="65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</p:grpSp>
        <p:grpSp>
          <p:nvGrpSpPr>
            <p:cNvPr id="140" name="Group 209">
              <a:extLst>
                <a:ext uri="{FF2B5EF4-FFF2-40B4-BE49-F238E27FC236}">
                  <a16:creationId xmlns:a16="http://schemas.microsoft.com/office/drawing/2014/main" id="{F0FE70D9-723F-4DA8-BB95-B9B44DB882F4}"/>
                </a:ext>
              </a:extLst>
            </p:cNvPr>
            <p:cNvGrpSpPr/>
            <p:nvPr/>
          </p:nvGrpSpPr>
          <p:grpSpPr>
            <a:xfrm>
              <a:off x="4024836" y="3051966"/>
              <a:ext cx="120591" cy="143646"/>
              <a:chOff x="0" y="0"/>
              <a:chExt cx="136" cy="162"/>
            </a:xfrm>
            <a:grpFill/>
          </p:grpSpPr>
          <p:sp>
            <p:nvSpPr>
              <p:cNvPr id="212" name="AutoShape 207">
                <a:extLst>
                  <a:ext uri="{FF2B5EF4-FFF2-40B4-BE49-F238E27FC236}">
                    <a16:creationId xmlns:a16="http://schemas.microsoft.com/office/drawing/2014/main" id="{87B1111D-BFCC-45B7-A97F-46A4E7ED7530}"/>
                  </a:ext>
                </a:extLst>
              </p:cNvPr>
              <p:cNvSpPr/>
              <p:nvPr/>
            </p:nvSpPr>
            <p:spPr bwMode="auto">
              <a:xfrm>
                <a:off x="32" y="0"/>
                <a:ext cx="79" cy="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598">
                    <a:moveTo>
                      <a:pt x="21600" y="10800"/>
                    </a:moveTo>
                    <a:cubicBezTo>
                      <a:pt x="21600" y="4836"/>
                      <a:pt x="16769" y="0"/>
                      <a:pt x="10801" y="0"/>
                    </a:cubicBez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4"/>
                      <a:pt x="4836" y="21598"/>
                      <a:pt x="10801" y="21598"/>
                    </a:cubicBezTo>
                    <a:cubicBezTo>
                      <a:pt x="16771" y="21600"/>
                      <a:pt x="21600" y="16766"/>
                      <a:pt x="21600" y="10800"/>
                    </a:cubicBezTo>
                    <a:close/>
                    <a:moveTo>
                      <a:pt x="2704" y="11033"/>
                    </a:moveTo>
                    <a:cubicBezTo>
                      <a:pt x="2704" y="11033"/>
                      <a:pt x="2392" y="7972"/>
                      <a:pt x="4598" y="5632"/>
                    </a:cubicBezTo>
                    <a:cubicBezTo>
                      <a:pt x="6151" y="7189"/>
                      <a:pt x="10803" y="11033"/>
                      <a:pt x="18903" y="11033"/>
                    </a:cubicBezTo>
                    <a:cubicBezTo>
                      <a:pt x="18903" y="15503"/>
                      <a:pt x="15271" y="19134"/>
                      <a:pt x="10805" y="19134"/>
                    </a:cubicBezTo>
                    <a:cubicBezTo>
                      <a:pt x="6336" y="19134"/>
                      <a:pt x="2704" y="15499"/>
                      <a:pt x="2704" y="11033"/>
                    </a:cubicBezTo>
                    <a:close/>
                    <a:moveTo>
                      <a:pt x="2704" y="1103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213" name="AutoShape 208">
                <a:extLst>
                  <a:ext uri="{FF2B5EF4-FFF2-40B4-BE49-F238E27FC236}">
                    <a16:creationId xmlns:a16="http://schemas.microsoft.com/office/drawing/2014/main" id="{731880BB-91EB-4905-ABE3-E5BADE1FC834}"/>
                  </a:ext>
                </a:extLst>
              </p:cNvPr>
              <p:cNvSpPr/>
              <p:nvPr/>
            </p:nvSpPr>
            <p:spPr bwMode="auto">
              <a:xfrm>
                <a:off x="0" y="88"/>
                <a:ext cx="136" cy="7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6601"/>
                    </a:moveTo>
                    <a:lnTo>
                      <a:pt x="0" y="11699"/>
                    </a:lnTo>
                    <a:lnTo>
                      <a:pt x="0" y="18302"/>
                    </a:lnTo>
                    <a:cubicBezTo>
                      <a:pt x="0" y="20123"/>
                      <a:pt x="807" y="21600"/>
                      <a:pt x="1800" y="21600"/>
                    </a:cubicBezTo>
                    <a:lnTo>
                      <a:pt x="19800" y="21600"/>
                    </a:lnTo>
                    <a:cubicBezTo>
                      <a:pt x="20795" y="21600"/>
                      <a:pt x="21600" y="20123"/>
                      <a:pt x="21600" y="18302"/>
                    </a:cubicBezTo>
                    <a:lnTo>
                      <a:pt x="21600" y="11699"/>
                    </a:lnTo>
                    <a:lnTo>
                      <a:pt x="21600" y="6601"/>
                    </a:lnTo>
                    <a:cubicBezTo>
                      <a:pt x="21600" y="2956"/>
                      <a:pt x="19989" y="0"/>
                      <a:pt x="18000" y="0"/>
                    </a:cubicBezTo>
                    <a:lnTo>
                      <a:pt x="14809" y="0"/>
                    </a:lnTo>
                    <a:cubicBezTo>
                      <a:pt x="14584" y="0"/>
                      <a:pt x="14299" y="279"/>
                      <a:pt x="14173" y="624"/>
                    </a:cubicBezTo>
                    <a:lnTo>
                      <a:pt x="11028" y="8776"/>
                    </a:lnTo>
                    <a:cubicBezTo>
                      <a:pt x="10902" y="9121"/>
                      <a:pt x="10699" y="9121"/>
                      <a:pt x="10575" y="8776"/>
                    </a:cubicBezTo>
                    <a:lnTo>
                      <a:pt x="7429" y="624"/>
                    </a:lnTo>
                    <a:cubicBezTo>
                      <a:pt x="7303" y="282"/>
                      <a:pt x="7019" y="0"/>
                      <a:pt x="6794" y="0"/>
                    </a:cubicBezTo>
                    <a:lnTo>
                      <a:pt x="3601" y="0"/>
                    </a:lnTo>
                    <a:cubicBezTo>
                      <a:pt x="1615" y="0"/>
                      <a:pt x="0" y="2956"/>
                      <a:pt x="0" y="6601"/>
                    </a:cubicBezTo>
                    <a:close/>
                    <a:moveTo>
                      <a:pt x="0" y="660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</p:grpSp>
        <p:grpSp>
          <p:nvGrpSpPr>
            <p:cNvPr id="141" name="Group 212">
              <a:extLst>
                <a:ext uri="{FF2B5EF4-FFF2-40B4-BE49-F238E27FC236}">
                  <a16:creationId xmlns:a16="http://schemas.microsoft.com/office/drawing/2014/main" id="{0AC55F3C-F704-422D-BA34-5843BBB13CCB}"/>
                </a:ext>
              </a:extLst>
            </p:cNvPr>
            <p:cNvGrpSpPr/>
            <p:nvPr/>
          </p:nvGrpSpPr>
          <p:grpSpPr>
            <a:xfrm>
              <a:off x="4677448" y="2491571"/>
              <a:ext cx="62069" cy="76256"/>
              <a:chOff x="0" y="0"/>
              <a:chExt cx="70" cy="86"/>
            </a:xfrm>
            <a:grpFill/>
          </p:grpSpPr>
          <p:sp>
            <p:nvSpPr>
              <p:cNvPr id="210" name="AutoShape 210">
                <a:extLst>
                  <a:ext uri="{FF2B5EF4-FFF2-40B4-BE49-F238E27FC236}">
                    <a16:creationId xmlns:a16="http://schemas.microsoft.com/office/drawing/2014/main" id="{63F75593-29E5-4784-B184-753B0E378157}"/>
                  </a:ext>
                </a:extLst>
              </p:cNvPr>
              <p:cNvSpPr/>
              <p:nvPr/>
            </p:nvSpPr>
            <p:spPr bwMode="auto">
              <a:xfrm>
                <a:off x="16" y="0"/>
                <a:ext cx="40" cy="4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0802"/>
                    </a:moveTo>
                    <a:cubicBezTo>
                      <a:pt x="21600" y="4838"/>
                      <a:pt x="16766" y="0"/>
                      <a:pt x="10802" y="0"/>
                    </a:cubicBezTo>
                    <a:cubicBezTo>
                      <a:pt x="4834" y="0"/>
                      <a:pt x="0" y="4838"/>
                      <a:pt x="0" y="10802"/>
                    </a:cubicBezTo>
                    <a:cubicBezTo>
                      <a:pt x="0" y="16766"/>
                      <a:pt x="4834" y="21600"/>
                      <a:pt x="10802" y="21600"/>
                    </a:cubicBezTo>
                    <a:cubicBezTo>
                      <a:pt x="16766" y="21600"/>
                      <a:pt x="21600" y="16766"/>
                      <a:pt x="21600" y="10802"/>
                    </a:cubicBezTo>
                    <a:close/>
                    <a:moveTo>
                      <a:pt x="2699" y="11034"/>
                    </a:moveTo>
                    <a:cubicBezTo>
                      <a:pt x="2699" y="11034"/>
                      <a:pt x="2387" y="7972"/>
                      <a:pt x="4593" y="5635"/>
                    </a:cubicBezTo>
                    <a:cubicBezTo>
                      <a:pt x="6146" y="7192"/>
                      <a:pt x="10802" y="11034"/>
                      <a:pt x="18901" y="11034"/>
                    </a:cubicBezTo>
                    <a:cubicBezTo>
                      <a:pt x="18901" y="15505"/>
                      <a:pt x="15269" y="19133"/>
                      <a:pt x="10802" y="19133"/>
                    </a:cubicBezTo>
                    <a:cubicBezTo>
                      <a:pt x="6331" y="19133"/>
                      <a:pt x="2699" y="15501"/>
                      <a:pt x="2699" y="11034"/>
                    </a:cubicBezTo>
                    <a:close/>
                    <a:moveTo>
                      <a:pt x="2699" y="110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211" name="AutoShape 211">
                <a:extLst>
                  <a:ext uri="{FF2B5EF4-FFF2-40B4-BE49-F238E27FC236}">
                    <a16:creationId xmlns:a16="http://schemas.microsoft.com/office/drawing/2014/main" id="{0DABE868-8244-4421-A21D-76F69392F5CE}"/>
                  </a:ext>
                </a:extLst>
              </p:cNvPr>
              <p:cNvSpPr/>
              <p:nvPr/>
            </p:nvSpPr>
            <p:spPr bwMode="auto">
              <a:xfrm>
                <a:off x="0" y="48"/>
                <a:ext cx="70" cy="3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595">
                    <a:moveTo>
                      <a:pt x="0" y="6599"/>
                    </a:moveTo>
                    <a:lnTo>
                      <a:pt x="0" y="11698"/>
                    </a:lnTo>
                    <a:lnTo>
                      <a:pt x="0" y="18298"/>
                    </a:lnTo>
                    <a:cubicBezTo>
                      <a:pt x="0" y="20122"/>
                      <a:pt x="806" y="21595"/>
                      <a:pt x="1799" y="21595"/>
                    </a:cubicBezTo>
                    <a:lnTo>
                      <a:pt x="19799" y="21595"/>
                    </a:lnTo>
                    <a:cubicBezTo>
                      <a:pt x="20792" y="21595"/>
                      <a:pt x="21600" y="20122"/>
                      <a:pt x="21600" y="18298"/>
                    </a:cubicBezTo>
                    <a:lnTo>
                      <a:pt x="21600" y="11698"/>
                    </a:lnTo>
                    <a:lnTo>
                      <a:pt x="21600" y="6599"/>
                    </a:lnTo>
                    <a:cubicBezTo>
                      <a:pt x="21600" y="2950"/>
                      <a:pt x="19988" y="0"/>
                      <a:pt x="18000" y="0"/>
                    </a:cubicBezTo>
                    <a:lnTo>
                      <a:pt x="14809" y="0"/>
                    </a:lnTo>
                    <a:cubicBezTo>
                      <a:pt x="14585" y="0"/>
                      <a:pt x="14300" y="279"/>
                      <a:pt x="14175" y="621"/>
                    </a:cubicBezTo>
                    <a:lnTo>
                      <a:pt x="11030" y="8775"/>
                    </a:lnTo>
                    <a:cubicBezTo>
                      <a:pt x="10904" y="9117"/>
                      <a:pt x="10700" y="9117"/>
                      <a:pt x="10578" y="8775"/>
                    </a:cubicBezTo>
                    <a:lnTo>
                      <a:pt x="7433" y="621"/>
                    </a:lnTo>
                    <a:cubicBezTo>
                      <a:pt x="7307" y="279"/>
                      <a:pt x="7022" y="0"/>
                      <a:pt x="6799" y="0"/>
                    </a:cubicBezTo>
                    <a:lnTo>
                      <a:pt x="3607" y="0"/>
                    </a:lnTo>
                    <a:cubicBezTo>
                      <a:pt x="1614" y="-5"/>
                      <a:pt x="0" y="2950"/>
                      <a:pt x="0" y="6599"/>
                    </a:cubicBezTo>
                    <a:close/>
                    <a:moveTo>
                      <a:pt x="0" y="65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</p:grpSp>
        <p:grpSp>
          <p:nvGrpSpPr>
            <p:cNvPr id="142" name="Group 218">
              <a:extLst>
                <a:ext uri="{FF2B5EF4-FFF2-40B4-BE49-F238E27FC236}">
                  <a16:creationId xmlns:a16="http://schemas.microsoft.com/office/drawing/2014/main" id="{0C475133-FE3D-4138-875F-ECBC8DF53EF0}"/>
                </a:ext>
              </a:extLst>
            </p:cNvPr>
            <p:cNvGrpSpPr/>
            <p:nvPr/>
          </p:nvGrpSpPr>
          <p:grpSpPr>
            <a:xfrm>
              <a:off x="4287300" y="4534530"/>
              <a:ext cx="120591" cy="143646"/>
              <a:chOff x="0" y="0"/>
              <a:chExt cx="136" cy="162"/>
            </a:xfrm>
            <a:grpFill/>
          </p:grpSpPr>
          <p:sp>
            <p:nvSpPr>
              <p:cNvPr id="208" name="AutoShape 216">
                <a:extLst>
                  <a:ext uri="{FF2B5EF4-FFF2-40B4-BE49-F238E27FC236}">
                    <a16:creationId xmlns:a16="http://schemas.microsoft.com/office/drawing/2014/main" id="{D6B2B454-AB07-4E00-88D3-E7BD16997092}"/>
                  </a:ext>
                </a:extLst>
              </p:cNvPr>
              <p:cNvSpPr/>
              <p:nvPr/>
            </p:nvSpPr>
            <p:spPr bwMode="auto">
              <a:xfrm>
                <a:off x="32" y="0"/>
                <a:ext cx="79" cy="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0801"/>
                    </a:moveTo>
                    <a:cubicBezTo>
                      <a:pt x="21600" y="4837"/>
                      <a:pt x="16769" y="0"/>
                      <a:pt x="10801" y="0"/>
                    </a:cubicBezTo>
                    <a:cubicBezTo>
                      <a:pt x="4836" y="0"/>
                      <a:pt x="0" y="4837"/>
                      <a:pt x="0" y="10801"/>
                    </a:cubicBezTo>
                    <a:cubicBezTo>
                      <a:pt x="0" y="16765"/>
                      <a:pt x="4836" y="21600"/>
                      <a:pt x="10801" y="21600"/>
                    </a:cubicBezTo>
                    <a:cubicBezTo>
                      <a:pt x="16769" y="21600"/>
                      <a:pt x="21600" y="16765"/>
                      <a:pt x="21600" y="10801"/>
                    </a:cubicBezTo>
                    <a:close/>
                    <a:moveTo>
                      <a:pt x="2701" y="11034"/>
                    </a:moveTo>
                    <a:cubicBezTo>
                      <a:pt x="2701" y="11034"/>
                      <a:pt x="2390" y="7973"/>
                      <a:pt x="4596" y="5633"/>
                    </a:cubicBezTo>
                    <a:cubicBezTo>
                      <a:pt x="6148" y="7190"/>
                      <a:pt x="10801" y="11034"/>
                      <a:pt x="18901" y="11034"/>
                    </a:cubicBezTo>
                    <a:cubicBezTo>
                      <a:pt x="18901" y="15505"/>
                      <a:pt x="15268" y="19136"/>
                      <a:pt x="10803" y="19136"/>
                    </a:cubicBezTo>
                    <a:cubicBezTo>
                      <a:pt x="6334" y="19134"/>
                      <a:pt x="2701" y="15498"/>
                      <a:pt x="2701" y="11034"/>
                    </a:cubicBezTo>
                    <a:close/>
                    <a:moveTo>
                      <a:pt x="2701" y="110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209" name="AutoShape 217">
                <a:extLst>
                  <a:ext uri="{FF2B5EF4-FFF2-40B4-BE49-F238E27FC236}">
                    <a16:creationId xmlns:a16="http://schemas.microsoft.com/office/drawing/2014/main" id="{2DA0D5F2-FAE5-4426-BB16-1D0529707748}"/>
                  </a:ext>
                </a:extLst>
              </p:cNvPr>
              <p:cNvSpPr/>
              <p:nvPr/>
            </p:nvSpPr>
            <p:spPr bwMode="auto">
              <a:xfrm>
                <a:off x="0" y="88"/>
                <a:ext cx="136" cy="7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6601"/>
                    </a:moveTo>
                    <a:lnTo>
                      <a:pt x="0" y="11699"/>
                    </a:lnTo>
                    <a:lnTo>
                      <a:pt x="0" y="18302"/>
                    </a:lnTo>
                    <a:cubicBezTo>
                      <a:pt x="0" y="20123"/>
                      <a:pt x="807" y="21600"/>
                      <a:pt x="1800" y="21600"/>
                    </a:cubicBezTo>
                    <a:lnTo>
                      <a:pt x="19800" y="21600"/>
                    </a:lnTo>
                    <a:cubicBezTo>
                      <a:pt x="20795" y="21600"/>
                      <a:pt x="21600" y="20123"/>
                      <a:pt x="21600" y="18302"/>
                    </a:cubicBezTo>
                    <a:lnTo>
                      <a:pt x="21600" y="11699"/>
                    </a:lnTo>
                    <a:lnTo>
                      <a:pt x="21600" y="6601"/>
                    </a:lnTo>
                    <a:cubicBezTo>
                      <a:pt x="21600" y="2956"/>
                      <a:pt x="19989" y="0"/>
                      <a:pt x="18000" y="0"/>
                    </a:cubicBezTo>
                    <a:lnTo>
                      <a:pt x="14809" y="0"/>
                    </a:lnTo>
                    <a:cubicBezTo>
                      <a:pt x="14584" y="0"/>
                      <a:pt x="14299" y="279"/>
                      <a:pt x="14173" y="624"/>
                    </a:cubicBezTo>
                    <a:lnTo>
                      <a:pt x="11028" y="8776"/>
                    </a:lnTo>
                    <a:cubicBezTo>
                      <a:pt x="10902" y="9121"/>
                      <a:pt x="10699" y="9121"/>
                      <a:pt x="10575" y="8776"/>
                    </a:cubicBezTo>
                    <a:lnTo>
                      <a:pt x="7429" y="624"/>
                    </a:lnTo>
                    <a:cubicBezTo>
                      <a:pt x="7303" y="282"/>
                      <a:pt x="7019" y="0"/>
                      <a:pt x="6794" y="0"/>
                    </a:cubicBezTo>
                    <a:lnTo>
                      <a:pt x="3601" y="0"/>
                    </a:lnTo>
                    <a:cubicBezTo>
                      <a:pt x="1616" y="0"/>
                      <a:pt x="0" y="2953"/>
                      <a:pt x="0" y="6601"/>
                    </a:cubicBezTo>
                    <a:close/>
                    <a:moveTo>
                      <a:pt x="0" y="660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</p:grpSp>
        <p:sp>
          <p:nvSpPr>
            <p:cNvPr id="143" name="AutoShape 219">
              <a:extLst>
                <a:ext uri="{FF2B5EF4-FFF2-40B4-BE49-F238E27FC236}">
                  <a16:creationId xmlns:a16="http://schemas.microsoft.com/office/drawing/2014/main" id="{59195E6C-E059-4AA9-AED5-7B18B43B8584}"/>
                </a:ext>
              </a:extLst>
            </p:cNvPr>
            <p:cNvSpPr/>
            <p:nvPr/>
          </p:nvSpPr>
          <p:spPr bwMode="auto">
            <a:xfrm>
              <a:off x="4769665" y="4612560"/>
              <a:ext cx="407882" cy="40788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21600"/>
                  </a:moveTo>
                  <a:cubicBezTo>
                    <a:pt x="4845" y="21600"/>
                    <a:pt x="0" y="16754"/>
                    <a:pt x="0" y="10799"/>
                  </a:cubicBezTo>
                  <a:cubicBezTo>
                    <a:pt x="0" y="4845"/>
                    <a:pt x="4845" y="0"/>
                    <a:pt x="10800" y="0"/>
                  </a:cubicBezTo>
                  <a:cubicBezTo>
                    <a:pt x="16755" y="0"/>
                    <a:pt x="21600" y="4845"/>
                    <a:pt x="21600" y="10799"/>
                  </a:cubicBezTo>
                  <a:cubicBezTo>
                    <a:pt x="21600" y="16754"/>
                    <a:pt x="16756" y="21600"/>
                    <a:pt x="10800" y="21600"/>
                  </a:cubicBezTo>
                  <a:close/>
                  <a:moveTo>
                    <a:pt x="10800" y="1271"/>
                  </a:moveTo>
                  <a:cubicBezTo>
                    <a:pt x="5546" y="1271"/>
                    <a:pt x="1271" y="5546"/>
                    <a:pt x="1271" y="10799"/>
                  </a:cubicBezTo>
                  <a:cubicBezTo>
                    <a:pt x="1271" y="16054"/>
                    <a:pt x="5546" y="20328"/>
                    <a:pt x="10800" y="20328"/>
                  </a:cubicBezTo>
                  <a:cubicBezTo>
                    <a:pt x="16054" y="20328"/>
                    <a:pt x="20329" y="16054"/>
                    <a:pt x="20329" y="10799"/>
                  </a:cubicBezTo>
                  <a:cubicBezTo>
                    <a:pt x="20330" y="5546"/>
                    <a:pt x="16054" y="1271"/>
                    <a:pt x="10800" y="1271"/>
                  </a:cubicBezTo>
                  <a:close/>
                  <a:moveTo>
                    <a:pt x="10800" y="1271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grpSp>
          <p:nvGrpSpPr>
            <p:cNvPr id="144" name="Group 222">
              <a:extLst>
                <a:ext uri="{FF2B5EF4-FFF2-40B4-BE49-F238E27FC236}">
                  <a16:creationId xmlns:a16="http://schemas.microsoft.com/office/drawing/2014/main" id="{A4E20C96-EFB1-4579-9F02-7027AAC1A5B2}"/>
                </a:ext>
              </a:extLst>
            </p:cNvPr>
            <p:cNvGrpSpPr/>
            <p:nvPr/>
          </p:nvGrpSpPr>
          <p:grpSpPr>
            <a:xfrm>
              <a:off x="4883163" y="4711871"/>
              <a:ext cx="186207" cy="214582"/>
              <a:chOff x="0" y="0"/>
              <a:chExt cx="210" cy="242"/>
            </a:xfrm>
            <a:grpFill/>
          </p:grpSpPr>
          <p:sp>
            <p:nvSpPr>
              <p:cNvPr id="206" name="AutoShape 220">
                <a:extLst>
                  <a:ext uri="{FF2B5EF4-FFF2-40B4-BE49-F238E27FC236}">
                    <a16:creationId xmlns:a16="http://schemas.microsoft.com/office/drawing/2014/main" id="{75535770-01E6-4181-9419-E4DF18EE86C5}"/>
                  </a:ext>
                </a:extLst>
              </p:cNvPr>
              <p:cNvSpPr/>
              <p:nvPr/>
            </p:nvSpPr>
            <p:spPr bwMode="auto">
              <a:xfrm>
                <a:off x="40" y="0"/>
                <a:ext cx="122" cy="12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0801"/>
                    </a:moveTo>
                    <a:cubicBezTo>
                      <a:pt x="21600" y="4837"/>
                      <a:pt x="16768" y="0"/>
                      <a:pt x="10801" y="0"/>
                    </a:cubicBezTo>
                    <a:cubicBezTo>
                      <a:pt x="4836" y="0"/>
                      <a:pt x="0" y="4837"/>
                      <a:pt x="0" y="10801"/>
                    </a:cubicBezTo>
                    <a:cubicBezTo>
                      <a:pt x="0" y="16766"/>
                      <a:pt x="4836" y="21600"/>
                      <a:pt x="10801" y="21600"/>
                    </a:cubicBezTo>
                    <a:cubicBezTo>
                      <a:pt x="16768" y="21600"/>
                      <a:pt x="21600" y="16766"/>
                      <a:pt x="21600" y="10801"/>
                    </a:cubicBezTo>
                    <a:close/>
                    <a:moveTo>
                      <a:pt x="2698" y="11033"/>
                    </a:moveTo>
                    <a:cubicBezTo>
                      <a:pt x="2698" y="11033"/>
                      <a:pt x="2386" y="7971"/>
                      <a:pt x="4593" y="5632"/>
                    </a:cubicBezTo>
                    <a:cubicBezTo>
                      <a:pt x="6147" y="7188"/>
                      <a:pt x="10799" y="11033"/>
                      <a:pt x="18899" y="11033"/>
                    </a:cubicBezTo>
                    <a:cubicBezTo>
                      <a:pt x="18899" y="15503"/>
                      <a:pt x="15266" y="19133"/>
                      <a:pt x="10799" y="19133"/>
                    </a:cubicBezTo>
                    <a:cubicBezTo>
                      <a:pt x="6331" y="19133"/>
                      <a:pt x="2698" y="15498"/>
                      <a:pt x="2698" y="11033"/>
                    </a:cubicBezTo>
                    <a:close/>
                    <a:moveTo>
                      <a:pt x="2698" y="1103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207" name="AutoShape 221">
                <a:extLst>
                  <a:ext uri="{FF2B5EF4-FFF2-40B4-BE49-F238E27FC236}">
                    <a16:creationId xmlns:a16="http://schemas.microsoft.com/office/drawing/2014/main" id="{4FB89F2B-EA25-4610-9370-A4C0DBDE6F41}"/>
                  </a:ext>
                </a:extLst>
              </p:cNvPr>
              <p:cNvSpPr/>
              <p:nvPr/>
            </p:nvSpPr>
            <p:spPr bwMode="auto">
              <a:xfrm>
                <a:off x="0" y="128"/>
                <a:ext cx="210" cy="11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6600"/>
                    </a:moveTo>
                    <a:lnTo>
                      <a:pt x="0" y="11700"/>
                    </a:lnTo>
                    <a:lnTo>
                      <a:pt x="0" y="18303"/>
                    </a:lnTo>
                    <a:cubicBezTo>
                      <a:pt x="0" y="20125"/>
                      <a:pt x="807" y="21600"/>
                      <a:pt x="1800" y="21600"/>
                    </a:cubicBezTo>
                    <a:lnTo>
                      <a:pt x="19799" y="21600"/>
                    </a:lnTo>
                    <a:cubicBezTo>
                      <a:pt x="20794" y="21600"/>
                      <a:pt x="21600" y="20123"/>
                      <a:pt x="21600" y="18303"/>
                    </a:cubicBezTo>
                    <a:lnTo>
                      <a:pt x="21600" y="11700"/>
                    </a:lnTo>
                    <a:lnTo>
                      <a:pt x="21600" y="6600"/>
                    </a:lnTo>
                    <a:cubicBezTo>
                      <a:pt x="21600" y="2954"/>
                      <a:pt x="19989" y="0"/>
                      <a:pt x="17999" y="0"/>
                    </a:cubicBezTo>
                    <a:lnTo>
                      <a:pt x="14808" y="0"/>
                    </a:lnTo>
                    <a:cubicBezTo>
                      <a:pt x="14583" y="0"/>
                      <a:pt x="14298" y="279"/>
                      <a:pt x="14173" y="622"/>
                    </a:cubicBezTo>
                    <a:lnTo>
                      <a:pt x="11027" y="8774"/>
                    </a:lnTo>
                    <a:cubicBezTo>
                      <a:pt x="10901" y="9118"/>
                      <a:pt x="10699" y="9118"/>
                      <a:pt x="10573" y="8774"/>
                    </a:cubicBezTo>
                    <a:lnTo>
                      <a:pt x="7427" y="622"/>
                    </a:lnTo>
                    <a:cubicBezTo>
                      <a:pt x="7302" y="280"/>
                      <a:pt x="7017" y="0"/>
                      <a:pt x="6792" y="0"/>
                    </a:cubicBezTo>
                    <a:lnTo>
                      <a:pt x="3600" y="0"/>
                    </a:lnTo>
                    <a:cubicBezTo>
                      <a:pt x="1614" y="2"/>
                      <a:pt x="0" y="2955"/>
                      <a:pt x="0" y="6600"/>
                    </a:cubicBezTo>
                    <a:close/>
                    <a:moveTo>
                      <a:pt x="0" y="6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</p:grpSp>
        <p:grpSp>
          <p:nvGrpSpPr>
            <p:cNvPr id="145" name="Group 225">
              <a:extLst>
                <a:ext uri="{FF2B5EF4-FFF2-40B4-BE49-F238E27FC236}">
                  <a16:creationId xmlns:a16="http://schemas.microsoft.com/office/drawing/2014/main" id="{138E61F4-AE98-40E5-A773-47C8AC4B12AE}"/>
                </a:ext>
              </a:extLst>
            </p:cNvPr>
            <p:cNvGrpSpPr/>
            <p:nvPr/>
          </p:nvGrpSpPr>
          <p:grpSpPr>
            <a:xfrm>
              <a:off x="5478139" y="2222014"/>
              <a:ext cx="313892" cy="415863"/>
              <a:chOff x="0" y="0"/>
              <a:chExt cx="353" cy="469"/>
            </a:xfrm>
            <a:grpFill/>
          </p:grpSpPr>
          <p:sp>
            <p:nvSpPr>
              <p:cNvPr id="204" name="AutoShape 223">
                <a:extLst>
                  <a:ext uri="{FF2B5EF4-FFF2-40B4-BE49-F238E27FC236}">
                    <a16:creationId xmlns:a16="http://schemas.microsoft.com/office/drawing/2014/main" id="{6F598CD8-3A3E-4708-80AB-48BB84AA2660}"/>
                  </a:ext>
                </a:extLst>
              </p:cNvPr>
              <p:cNvSpPr/>
              <p:nvPr/>
            </p:nvSpPr>
            <p:spPr bwMode="auto">
              <a:xfrm>
                <a:off x="32" y="0"/>
                <a:ext cx="300" cy="235"/>
              </a:xfrm>
              <a:custGeom>
                <a:avLst/>
                <a:gdLst/>
                <a:ahLst/>
                <a:cxnLst/>
                <a:rect l="0" t="0" r="r" b="b"/>
                <a:pathLst>
                  <a:path w="19565" h="21600">
                    <a:moveTo>
                      <a:pt x="9776" y="0"/>
                    </a:moveTo>
                    <a:cubicBezTo>
                      <a:pt x="5536" y="0"/>
                      <a:pt x="2100" y="4836"/>
                      <a:pt x="2100" y="10800"/>
                    </a:cubicBezTo>
                    <a:lnTo>
                      <a:pt x="2100" y="14264"/>
                    </a:lnTo>
                    <a:cubicBezTo>
                      <a:pt x="2043" y="15381"/>
                      <a:pt x="1780" y="17977"/>
                      <a:pt x="547" y="17798"/>
                    </a:cubicBezTo>
                    <a:cubicBezTo>
                      <a:pt x="-1014" y="17570"/>
                      <a:pt x="964" y="21567"/>
                      <a:pt x="3998" y="21599"/>
                    </a:cubicBezTo>
                    <a:cubicBezTo>
                      <a:pt x="4005" y="21599"/>
                      <a:pt x="4011" y="21600"/>
                      <a:pt x="4018" y="21600"/>
                    </a:cubicBezTo>
                    <a:lnTo>
                      <a:pt x="15532" y="21600"/>
                    </a:lnTo>
                    <a:cubicBezTo>
                      <a:pt x="18586" y="21600"/>
                      <a:pt x="20586" y="17568"/>
                      <a:pt x="19019" y="17796"/>
                    </a:cubicBezTo>
                    <a:cubicBezTo>
                      <a:pt x="17451" y="18024"/>
                      <a:pt x="17451" y="13765"/>
                      <a:pt x="17451" y="13765"/>
                    </a:cubicBezTo>
                    <a:lnTo>
                      <a:pt x="17451" y="10799"/>
                    </a:lnTo>
                    <a:cubicBezTo>
                      <a:pt x="17451" y="4836"/>
                      <a:pt x="14014" y="0"/>
                      <a:pt x="9776" y="0"/>
                    </a:cubicBezTo>
                    <a:close/>
                    <a:moveTo>
                      <a:pt x="9776" y="2417"/>
                    </a:moveTo>
                    <a:cubicBezTo>
                      <a:pt x="12438" y="2417"/>
                      <a:pt x="14921" y="5016"/>
                      <a:pt x="14921" y="8222"/>
                    </a:cubicBezTo>
                    <a:cubicBezTo>
                      <a:pt x="14921" y="8371"/>
                      <a:pt x="14915" y="8520"/>
                      <a:pt x="14907" y="8666"/>
                    </a:cubicBezTo>
                    <a:cubicBezTo>
                      <a:pt x="14891" y="8911"/>
                      <a:pt x="14830" y="8803"/>
                      <a:pt x="14742" y="8446"/>
                    </a:cubicBezTo>
                    <a:cubicBezTo>
                      <a:pt x="14135" y="5991"/>
                      <a:pt x="11993" y="4189"/>
                      <a:pt x="9776" y="4189"/>
                    </a:cubicBezTo>
                    <a:cubicBezTo>
                      <a:pt x="7558" y="4189"/>
                      <a:pt x="5279" y="5992"/>
                      <a:pt x="4651" y="8448"/>
                    </a:cubicBezTo>
                    <a:cubicBezTo>
                      <a:pt x="4559" y="8804"/>
                      <a:pt x="4498" y="8912"/>
                      <a:pt x="4483" y="8666"/>
                    </a:cubicBezTo>
                    <a:cubicBezTo>
                      <a:pt x="4473" y="8520"/>
                      <a:pt x="4469" y="8371"/>
                      <a:pt x="4469" y="8222"/>
                    </a:cubicBezTo>
                    <a:cubicBezTo>
                      <a:pt x="4468" y="5015"/>
                      <a:pt x="7113" y="2417"/>
                      <a:pt x="9776" y="2417"/>
                    </a:cubicBezTo>
                    <a:close/>
                    <a:moveTo>
                      <a:pt x="9776" y="18901"/>
                    </a:moveTo>
                    <a:cubicBezTo>
                      <a:pt x="6597" y="18901"/>
                      <a:pt x="4019" y="15502"/>
                      <a:pt x="4019" y="11029"/>
                    </a:cubicBezTo>
                    <a:cubicBezTo>
                      <a:pt x="4019" y="11029"/>
                      <a:pt x="6581" y="7872"/>
                      <a:pt x="9830" y="7872"/>
                    </a:cubicBezTo>
                    <a:cubicBezTo>
                      <a:pt x="13127" y="7872"/>
                      <a:pt x="15533" y="11029"/>
                      <a:pt x="15533" y="11029"/>
                    </a:cubicBezTo>
                    <a:cubicBezTo>
                      <a:pt x="15532" y="15502"/>
                      <a:pt x="12953" y="18901"/>
                      <a:pt x="9776" y="18901"/>
                    </a:cubicBezTo>
                    <a:close/>
                    <a:moveTo>
                      <a:pt x="9776" y="1890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205" name="AutoShape 224">
                <a:extLst>
                  <a:ext uri="{FF2B5EF4-FFF2-40B4-BE49-F238E27FC236}">
                    <a16:creationId xmlns:a16="http://schemas.microsoft.com/office/drawing/2014/main" id="{893750B6-704A-476A-8D6B-DCAD06EC402B}"/>
                  </a:ext>
                </a:extLst>
              </p:cNvPr>
              <p:cNvSpPr/>
              <p:nvPr/>
            </p:nvSpPr>
            <p:spPr bwMode="auto">
              <a:xfrm>
                <a:off x="0" y="264"/>
                <a:ext cx="353" cy="20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6171"/>
                    </a:moveTo>
                    <a:lnTo>
                      <a:pt x="0" y="18514"/>
                    </a:lnTo>
                    <a:cubicBezTo>
                      <a:pt x="0" y="20219"/>
                      <a:pt x="805" y="21600"/>
                      <a:pt x="1800" y="21600"/>
                    </a:cubicBezTo>
                    <a:lnTo>
                      <a:pt x="3600" y="21600"/>
                    </a:lnTo>
                    <a:lnTo>
                      <a:pt x="18000" y="21600"/>
                    </a:lnTo>
                    <a:lnTo>
                      <a:pt x="19800" y="21600"/>
                    </a:lnTo>
                    <a:cubicBezTo>
                      <a:pt x="20795" y="21600"/>
                      <a:pt x="21600" y="20219"/>
                      <a:pt x="21600" y="18514"/>
                    </a:cubicBezTo>
                    <a:lnTo>
                      <a:pt x="21600" y="6171"/>
                    </a:lnTo>
                    <a:cubicBezTo>
                      <a:pt x="21600" y="2763"/>
                      <a:pt x="19988" y="0"/>
                      <a:pt x="18000" y="0"/>
                    </a:cubicBezTo>
                    <a:lnTo>
                      <a:pt x="16354" y="0"/>
                    </a:lnTo>
                    <a:cubicBezTo>
                      <a:pt x="16102" y="0"/>
                      <a:pt x="15730" y="197"/>
                      <a:pt x="15521" y="441"/>
                    </a:cubicBezTo>
                    <a:lnTo>
                      <a:pt x="13682" y="2594"/>
                    </a:lnTo>
                    <a:cubicBezTo>
                      <a:pt x="13474" y="2836"/>
                      <a:pt x="13247" y="3370"/>
                      <a:pt x="13176" y="3784"/>
                    </a:cubicBezTo>
                    <a:lnTo>
                      <a:pt x="11031" y="16243"/>
                    </a:lnTo>
                    <a:cubicBezTo>
                      <a:pt x="10959" y="16657"/>
                      <a:pt x="10840" y="16660"/>
                      <a:pt x="10765" y="16247"/>
                    </a:cubicBezTo>
                    <a:lnTo>
                      <a:pt x="8511" y="4001"/>
                    </a:lnTo>
                    <a:cubicBezTo>
                      <a:pt x="8435" y="3589"/>
                      <a:pt x="8204" y="3059"/>
                      <a:pt x="7995" y="2818"/>
                    </a:cubicBezTo>
                    <a:lnTo>
                      <a:pt x="5931" y="438"/>
                    </a:lnTo>
                    <a:cubicBezTo>
                      <a:pt x="5721" y="196"/>
                      <a:pt x="5348" y="1"/>
                      <a:pt x="5095" y="1"/>
                    </a:cubicBezTo>
                    <a:lnTo>
                      <a:pt x="3600" y="1"/>
                    </a:lnTo>
                    <a:cubicBezTo>
                      <a:pt x="1612" y="0"/>
                      <a:pt x="0" y="2763"/>
                      <a:pt x="0" y="6171"/>
                    </a:cubicBezTo>
                    <a:close/>
                    <a:moveTo>
                      <a:pt x="7986" y="11865"/>
                    </a:moveTo>
                    <a:cubicBezTo>
                      <a:pt x="8406" y="11865"/>
                      <a:pt x="8747" y="12449"/>
                      <a:pt x="8747" y="13170"/>
                    </a:cubicBezTo>
                    <a:cubicBezTo>
                      <a:pt x="8747" y="13889"/>
                      <a:pt x="8407" y="14472"/>
                      <a:pt x="7986" y="14472"/>
                    </a:cubicBezTo>
                    <a:cubicBezTo>
                      <a:pt x="7566" y="14472"/>
                      <a:pt x="7225" y="13889"/>
                      <a:pt x="7225" y="13170"/>
                    </a:cubicBezTo>
                    <a:cubicBezTo>
                      <a:pt x="7225" y="12449"/>
                      <a:pt x="7566" y="11865"/>
                      <a:pt x="7986" y="11865"/>
                    </a:cubicBezTo>
                    <a:close/>
                    <a:moveTo>
                      <a:pt x="7986" y="16558"/>
                    </a:moveTo>
                    <a:cubicBezTo>
                      <a:pt x="8406" y="16558"/>
                      <a:pt x="8747" y="17141"/>
                      <a:pt x="8747" y="17862"/>
                    </a:cubicBezTo>
                    <a:cubicBezTo>
                      <a:pt x="8747" y="18582"/>
                      <a:pt x="8407" y="19166"/>
                      <a:pt x="7986" y="19166"/>
                    </a:cubicBezTo>
                    <a:cubicBezTo>
                      <a:pt x="7566" y="19166"/>
                      <a:pt x="7225" y="18582"/>
                      <a:pt x="7225" y="17862"/>
                    </a:cubicBezTo>
                    <a:cubicBezTo>
                      <a:pt x="7225" y="17141"/>
                      <a:pt x="7566" y="16558"/>
                      <a:pt x="7986" y="16558"/>
                    </a:cubicBezTo>
                    <a:close/>
                    <a:moveTo>
                      <a:pt x="7986" y="1655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</p:grpSp>
        <p:grpSp>
          <p:nvGrpSpPr>
            <p:cNvPr id="146" name="Group 231">
              <a:extLst>
                <a:ext uri="{FF2B5EF4-FFF2-40B4-BE49-F238E27FC236}">
                  <a16:creationId xmlns:a16="http://schemas.microsoft.com/office/drawing/2014/main" id="{73982F5E-9045-49A7-84EC-9508EEFB38C6}"/>
                </a:ext>
              </a:extLst>
            </p:cNvPr>
            <p:cNvGrpSpPr/>
            <p:nvPr/>
          </p:nvGrpSpPr>
          <p:grpSpPr>
            <a:xfrm>
              <a:off x="7564546" y="1682014"/>
              <a:ext cx="237636" cy="316552"/>
              <a:chOff x="0" y="0"/>
              <a:chExt cx="268" cy="356"/>
            </a:xfrm>
            <a:grpFill/>
          </p:grpSpPr>
          <p:sp>
            <p:nvSpPr>
              <p:cNvPr id="202" name="AutoShape 229">
                <a:extLst>
                  <a:ext uri="{FF2B5EF4-FFF2-40B4-BE49-F238E27FC236}">
                    <a16:creationId xmlns:a16="http://schemas.microsoft.com/office/drawing/2014/main" id="{C3CFA999-D719-416F-8CDA-8E93BB5B0C5A}"/>
                  </a:ext>
                </a:extLst>
              </p:cNvPr>
              <p:cNvSpPr/>
              <p:nvPr/>
            </p:nvSpPr>
            <p:spPr bwMode="auto">
              <a:xfrm>
                <a:off x="24" y="0"/>
                <a:ext cx="227" cy="178"/>
              </a:xfrm>
              <a:custGeom>
                <a:avLst/>
                <a:gdLst/>
                <a:ahLst/>
                <a:cxnLst/>
                <a:rect l="0" t="0" r="r" b="b"/>
                <a:pathLst>
                  <a:path w="19565" h="21600">
                    <a:moveTo>
                      <a:pt x="9775" y="0"/>
                    </a:moveTo>
                    <a:cubicBezTo>
                      <a:pt x="5535" y="0"/>
                      <a:pt x="2099" y="4836"/>
                      <a:pt x="2099" y="10800"/>
                    </a:cubicBezTo>
                    <a:lnTo>
                      <a:pt x="2099" y="14264"/>
                    </a:lnTo>
                    <a:cubicBezTo>
                      <a:pt x="2042" y="15381"/>
                      <a:pt x="1778" y="17976"/>
                      <a:pt x="547" y="17797"/>
                    </a:cubicBezTo>
                    <a:cubicBezTo>
                      <a:pt x="-1015" y="17570"/>
                      <a:pt x="963" y="21566"/>
                      <a:pt x="3996" y="21598"/>
                    </a:cubicBezTo>
                    <a:cubicBezTo>
                      <a:pt x="4004" y="21598"/>
                      <a:pt x="4011" y="21600"/>
                      <a:pt x="4017" y="21600"/>
                    </a:cubicBezTo>
                    <a:lnTo>
                      <a:pt x="15531" y="21600"/>
                    </a:lnTo>
                    <a:cubicBezTo>
                      <a:pt x="18584" y="21600"/>
                      <a:pt x="20585" y="17569"/>
                      <a:pt x="19018" y="17796"/>
                    </a:cubicBezTo>
                    <a:cubicBezTo>
                      <a:pt x="17449" y="18024"/>
                      <a:pt x="17449" y="13767"/>
                      <a:pt x="17449" y="13767"/>
                    </a:cubicBezTo>
                    <a:lnTo>
                      <a:pt x="17449" y="10800"/>
                    </a:lnTo>
                    <a:cubicBezTo>
                      <a:pt x="17450" y="4836"/>
                      <a:pt x="14013" y="0"/>
                      <a:pt x="9775" y="0"/>
                    </a:cubicBezTo>
                    <a:close/>
                    <a:moveTo>
                      <a:pt x="9775" y="2416"/>
                    </a:moveTo>
                    <a:cubicBezTo>
                      <a:pt x="12437" y="2416"/>
                      <a:pt x="14920" y="5015"/>
                      <a:pt x="14920" y="8220"/>
                    </a:cubicBezTo>
                    <a:cubicBezTo>
                      <a:pt x="14920" y="8370"/>
                      <a:pt x="14915" y="8519"/>
                      <a:pt x="14905" y="8666"/>
                    </a:cubicBezTo>
                    <a:cubicBezTo>
                      <a:pt x="14890" y="8910"/>
                      <a:pt x="14828" y="8803"/>
                      <a:pt x="14740" y="8445"/>
                    </a:cubicBezTo>
                    <a:cubicBezTo>
                      <a:pt x="14133" y="5991"/>
                      <a:pt x="11992" y="4188"/>
                      <a:pt x="9774" y="4188"/>
                    </a:cubicBezTo>
                    <a:cubicBezTo>
                      <a:pt x="7556" y="4188"/>
                      <a:pt x="5277" y="5991"/>
                      <a:pt x="4648" y="8446"/>
                    </a:cubicBezTo>
                    <a:cubicBezTo>
                      <a:pt x="4557" y="8802"/>
                      <a:pt x="4496" y="8910"/>
                      <a:pt x="4480" y="8666"/>
                    </a:cubicBezTo>
                    <a:cubicBezTo>
                      <a:pt x="4471" y="8520"/>
                      <a:pt x="4466" y="8370"/>
                      <a:pt x="4466" y="8220"/>
                    </a:cubicBezTo>
                    <a:cubicBezTo>
                      <a:pt x="4467" y="5015"/>
                      <a:pt x="7112" y="2416"/>
                      <a:pt x="9775" y="2416"/>
                    </a:cubicBezTo>
                    <a:close/>
                    <a:moveTo>
                      <a:pt x="9775" y="18900"/>
                    </a:moveTo>
                    <a:cubicBezTo>
                      <a:pt x="6597" y="18900"/>
                      <a:pt x="4017" y="15502"/>
                      <a:pt x="4017" y="11028"/>
                    </a:cubicBezTo>
                    <a:cubicBezTo>
                      <a:pt x="4017" y="11028"/>
                      <a:pt x="6579" y="7871"/>
                      <a:pt x="9828" y="7871"/>
                    </a:cubicBezTo>
                    <a:cubicBezTo>
                      <a:pt x="13126" y="7871"/>
                      <a:pt x="15531" y="11028"/>
                      <a:pt x="15531" y="11028"/>
                    </a:cubicBezTo>
                    <a:cubicBezTo>
                      <a:pt x="15531" y="15501"/>
                      <a:pt x="12953" y="18900"/>
                      <a:pt x="9775" y="18900"/>
                    </a:cubicBezTo>
                    <a:close/>
                    <a:moveTo>
                      <a:pt x="9775" y="189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203" name="AutoShape 230">
                <a:extLst>
                  <a:ext uri="{FF2B5EF4-FFF2-40B4-BE49-F238E27FC236}">
                    <a16:creationId xmlns:a16="http://schemas.microsoft.com/office/drawing/2014/main" id="{B9C83E52-31EE-4EE0-A456-07DF2E577BB8}"/>
                  </a:ext>
                </a:extLst>
              </p:cNvPr>
              <p:cNvSpPr/>
              <p:nvPr/>
            </p:nvSpPr>
            <p:spPr bwMode="auto">
              <a:xfrm>
                <a:off x="0" y="200"/>
                <a:ext cx="268" cy="15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6171"/>
                    </a:moveTo>
                    <a:lnTo>
                      <a:pt x="0" y="18513"/>
                    </a:lnTo>
                    <a:cubicBezTo>
                      <a:pt x="0" y="20219"/>
                      <a:pt x="806" y="21600"/>
                      <a:pt x="1800" y="21600"/>
                    </a:cubicBezTo>
                    <a:lnTo>
                      <a:pt x="3600" y="21600"/>
                    </a:lnTo>
                    <a:lnTo>
                      <a:pt x="18000" y="21600"/>
                    </a:lnTo>
                    <a:lnTo>
                      <a:pt x="19800" y="21600"/>
                    </a:lnTo>
                    <a:cubicBezTo>
                      <a:pt x="20794" y="21600"/>
                      <a:pt x="21600" y="20219"/>
                      <a:pt x="21600" y="18513"/>
                    </a:cubicBezTo>
                    <a:lnTo>
                      <a:pt x="21600" y="6171"/>
                    </a:lnTo>
                    <a:cubicBezTo>
                      <a:pt x="21600" y="2763"/>
                      <a:pt x="19988" y="0"/>
                      <a:pt x="18000" y="0"/>
                    </a:cubicBezTo>
                    <a:lnTo>
                      <a:pt x="16353" y="0"/>
                    </a:lnTo>
                    <a:cubicBezTo>
                      <a:pt x="16101" y="0"/>
                      <a:pt x="15729" y="197"/>
                      <a:pt x="15521" y="441"/>
                    </a:cubicBezTo>
                    <a:lnTo>
                      <a:pt x="13681" y="2594"/>
                    </a:lnTo>
                    <a:cubicBezTo>
                      <a:pt x="13473" y="2836"/>
                      <a:pt x="13247" y="3370"/>
                      <a:pt x="13176" y="3785"/>
                    </a:cubicBezTo>
                    <a:lnTo>
                      <a:pt x="11030" y="16242"/>
                    </a:lnTo>
                    <a:cubicBezTo>
                      <a:pt x="10959" y="16657"/>
                      <a:pt x="10840" y="16659"/>
                      <a:pt x="10764" y="16247"/>
                    </a:cubicBezTo>
                    <a:lnTo>
                      <a:pt x="8511" y="4001"/>
                    </a:lnTo>
                    <a:cubicBezTo>
                      <a:pt x="8435" y="3589"/>
                      <a:pt x="8203" y="3059"/>
                      <a:pt x="7995" y="2818"/>
                    </a:cubicBezTo>
                    <a:lnTo>
                      <a:pt x="5931" y="437"/>
                    </a:lnTo>
                    <a:cubicBezTo>
                      <a:pt x="5721" y="196"/>
                      <a:pt x="5347" y="0"/>
                      <a:pt x="5095" y="0"/>
                    </a:cubicBezTo>
                    <a:lnTo>
                      <a:pt x="3600" y="0"/>
                    </a:lnTo>
                    <a:cubicBezTo>
                      <a:pt x="1612" y="0"/>
                      <a:pt x="0" y="2763"/>
                      <a:pt x="0" y="6171"/>
                    </a:cubicBezTo>
                    <a:close/>
                    <a:moveTo>
                      <a:pt x="7986" y="11864"/>
                    </a:moveTo>
                    <a:cubicBezTo>
                      <a:pt x="8406" y="11864"/>
                      <a:pt x="8747" y="12449"/>
                      <a:pt x="8747" y="13169"/>
                    </a:cubicBezTo>
                    <a:cubicBezTo>
                      <a:pt x="8747" y="13888"/>
                      <a:pt x="8407" y="14473"/>
                      <a:pt x="7986" y="14473"/>
                    </a:cubicBezTo>
                    <a:cubicBezTo>
                      <a:pt x="7567" y="14473"/>
                      <a:pt x="7226" y="13889"/>
                      <a:pt x="7226" y="13169"/>
                    </a:cubicBezTo>
                    <a:cubicBezTo>
                      <a:pt x="7226" y="12448"/>
                      <a:pt x="7566" y="11864"/>
                      <a:pt x="7986" y="11864"/>
                    </a:cubicBezTo>
                    <a:close/>
                    <a:moveTo>
                      <a:pt x="7986" y="16558"/>
                    </a:moveTo>
                    <a:cubicBezTo>
                      <a:pt x="8406" y="16558"/>
                      <a:pt x="8747" y="17141"/>
                      <a:pt x="8747" y="17862"/>
                    </a:cubicBezTo>
                    <a:cubicBezTo>
                      <a:pt x="8747" y="18582"/>
                      <a:pt x="8407" y="19166"/>
                      <a:pt x="7986" y="19166"/>
                    </a:cubicBezTo>
                    <a:cubicBezTo>
                      <a:pt x="7567" y="19166"/>
                      <a:pt x="7226" y="18582"/>
                      <a:pt x="7226" y="17862"/>
                    </a:cubicBezTo>
                    <a:cubicBezTo>
                      <a:pt x="7226" y="17141"/>
                      <a:pt x="7566" y="16558"/>
                      <a:pt x="7986" y="16558"/>
                    </a:cubicBezTo>
                    <a:close/>
                    <a:moveTo>
                      <a:pt x="7986" y="1655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</p:grpSp>
        <p:grpSp>
          <p:nvGrpSpPr>
            <p:cNvPr id="147" name="Group 234">
              <a:extLst>
                <a:ext uri="{FF2B5EF4-FFF2-40B4-BE49-F238E27FC236}">
                  <a16:creationId xmlns:a16="http://schemas.microsoft.com/office/drawing/2014/main" id="{3E906EA4-A552-437F-8D41-8029BFEC15A0}"/>
                </a:ext>
              </a:extLst>
            </p:cNvPr>
            <p:cNvGrpSpPr/>
            <p:nvPr/>
          </p:nvGrpSpPr>
          <p:grpSpPr>
            <a:xfrm>
              <a:off x="8075286" y="384770"/>
              <a:ext cx="184434" cy="249163"/>
              <a:chOff x="0" y="0"/>
              <a:chExt cx="208" cy="281"/>
            </a:xfrm>
            <a:grpFill/>
          </p:grpSpPr>
          <p:sp>
            <p:nvSpPr>
              <p:cNvPr id="200" name="AutoShape 232">
                <a:extLst>
                  <a:ext uri="{FF2B5EF4-FFF2-40B4-BE49-F238E27FC236}">
                    <a16:creationId xmlns:a16="http://schemas.microsoft.com/office/drawing/2014/main" id="{88161CFA-9583-4D76-8997-9DBEF94BDBC4}"/>
                  </a:ext>
                </a:extLst>
              </p:cNvPr>
              <p:cNvSpPr/>
              <p:nvPr/>
            </p:nvSpPr>
            <p:spPr bwMode="auto">
              <a:xfrm>
                <a:off x="16" y="0"/>
                <a:ext cx="177" cy="139"/>
              </a:xfrm>
              <a:custGeom>
                <a:avLst/>
                <a:gdLst/>
                <a:ahLst/>
                <a:cxnLst/>
                <a:rect l="0" t="0" r="r" b="b"/>
                <a:pathLst>
                  <a:path w="19564" h="21600">
                    <a:moveTo>
                      <a:pt x="9774" y="0"/>
                    </a:moveTo>
                    <a:cubicBezTo>
                      <a:pt x="5534" y="0"/>
                      <a:pt x="2099" y="4836"/>
                      <a:pt x="2099" y="10800"/>
                    </a:cubicBezTo>
                    <a:lnTo>
                      <a:pt x="2099" y="14263"/>
                    </a:lnTo>
                    <a:cubicBezTo>
                      <a:pt x="2042" y="15380"/>
                      <a:pt x="1778" y="17975"/>
                      <a:pt x="547" y="17796"/>
                    </a:cubicBezTo>
                    <a:cubicBezTo>
                      <a:pt x="-1015" y="17569"/>
                      <a:pt x="963" y="21566"/>
                      <a:pt x="3996" y="21598"/>
                    </a:cubicBezTo>
                    <a:cubicBezTo>
                      <a:pt x="4004" y="21598"/>
                      <a:pt x="4010" y="21600"/>
                      <a:pt x="4017" y="21600"/>
                    </a:cubicBezTo>
                    <a:lnTo>
                      <a:pt x="15530" y="21600"/>
                    </a:lnTo>
                    <a:cubicBezTo>
                      <a:pt x="18583" y="21600"/>
                      <a:pt x="20585" y="17569"/>
                      <a:pt x="19017" y="17796"/>
                    </a:cubicBezTo>
                    <a:cubicBezTo>
                      <a:pt x="17449" y="18025"/>
                      <a:pt x="17449" y="13766"/>
                      <a:pt x="17449" y="13766"/>
                    </a:cubicBezTo>
                    <a:lnTo>
                      <a:pt x="17449" y="10800"/>
                    </a:lnTo>
                    <a:cubicBezTo>
                      <a:pt x="17449" y="4836"/>
                      <a:pt x="14013" y="0"/>
                      <a:pt x="9774" y="0"/>
                    </a:cubicBezTo>
                    <a:close/>
                    <a:moveTo>
                      <a:pt x="9774" y="2415"/>
                    </a:moveTo>
                    <a:cubicBezTo>
                      <a:pt x="12437" y="2415"/>
                      <a:pt x="14919" y="5015"/>
                      <a:pt x="14919" y="8220"/>
                    </a:cubicBezTo>
                    <a:cubicBezTo>
                      <a:pt x="14919" y="8369"/>
                      <a:pt x="14914" y="8518"/>
                      <a:pt x="14904" y="8665"/>
                    </a:cubicBezTo>
                    <a:cubicBezTo>
                      <a:pt x="14889" y="8909"/>
                      <a:pt x="14828" y="8801"/>
                      <a:pt x="14740" y="8445"/>
                    </a:cubicBezTo>
                    <a:cubicBezTo>
                      <a:pt x="14133" y="5990"/>
                      <a:pt x="11992" y="4188"/>
                      <a:pt x="9774" y="4188"/>
                    </a:cubicBezTo>
                    <a:cubicBezTo>
                      <a:pt x="7556" y="4188"/>
                      <a:pt x="5277" y="5991"/>
                      <a:pt x="4648" y="8446"/>
                    </a:cubicBezTo>
                    <a:cubicBezTo>
                      <a:pt x="4558" y="8802"/>
                      <a:pt x="4496" y="8911"/>
                      <a:pt x="4481" y="8665"/>
                    </a:cubicBezTo>
                    <a:cubicBezTo>
                      <a:pt x="4471" y="8518"/>
                      <a:pt x="4466" y="8369"/>
                      <a:pt x="4466" y="8220"/>
                    </a:cubicBezTo>
                    <a:cubicBezTo>
                      <a:pt x="4466" y="5015"/>
                      <a:pt x="7111" y="2415"/>
                      <a:pt x="9774" y="2415"/>
                    </a:cubicBezTo>
                    <a:close/>
                    <a:moveTo>
                      <a:pt x="9774" y="18899"/>
                    </a:moveTo>
                    <a:cubicBezTo>
                      <a:pt x="6596" y="18899"/>
                      <a:pt x="4017" y="15501"/>
                      <a:pt x="4017" y="11027"/>
                    </a:cubicBezTo>
                    <a:cubicBezTo>
                      <a:pt x="4017" y="11027"/>
                      <a:pt x="6579" y="7870"/>
                      <a:pt x="9827" y="7870"/>
                    </a:cubicBezTo>
                    <a:cubicBezTo>
                      <a:pt x="13125" y="7870"/>
                      <a:pt x="15530" y="11027"/>
                      <a:pt x="15530" y="11027"/>
                    </a:cubicBezTo>
                    <a:cubicBezTo>
                      <a:pt x="15530" y="15501"/>
                      <a:pt x="12952" y="18899"/>
                      <a:pt x="9774" y="18899"/>
                    </a:cubicBezTo>
                    <a:close/>
                    <a:moveTo>
                      <a:pt x="9774" y="188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201" name="AutoShape 233">
                <a:extLst>
                  <a:ext uri="{FF2B5EF4-FFF2-40B4-BE49-F238E27FC236}">
                    <a16:creationId xmlns:a16="http://schemas.microsoft.com/office/drawing/2014/main" id="{41D46E67-1218-4E74-B560-C00EC7A11D80}"/>
                  </a:ext>
                </a:extLst>
              </p:cNvPr>
              <p:cNvSpPr/>
              <p:nvPr/>
            </p:nvSpPr>
            <p:spPr bwMode="auto">
              <a:xfrm>
                <a:off x="0" y="160"/>
                <a:ext cx="208" cy="12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6171"/>
                    </a:moveTo>
                    <a:lnTo>
                      <a:pt x="0" y="18514"/>
                    </a:lnTo>
                    <a:cubicBezTo>
                      <a:pt x="0" y="20220"/>
                      <a:pt x="806" y="21600"/>
                      <a:pt x="1800" y="21600"/>
                    </a:cubicBezTo>
                    <a:lnTo>
                      <a:pt x="3601" y="21600"/>
                    </a:lnTo>
                    <a:lnTo>
                      <a:pt x="17999" y="21600"/>
                    </a:lnTo>
                    <a:lnTo>
                      <a:pt x="19799" y="21600"/>
                    </a:lnTo>
                    <a:cubicBezTo>
                      <a:pt x="20794" y="21600"/>
                      <a:pt x="21600" y="20220"/>
                      <a:pt x="21600" y="18514"/>
                    </a:cubicBezTo>
                    <a:lnTo>
                      <a:pt x="21600" y="6171"/>
                    </a:lnTo>
                    <a:cubicBezTo>
                      <a:pt x="21600" y="2764"/>
                      <a:pt x="19988" y="0"/>
                      <a:pt x="17999" y="0"/>
                    </a:cubicBezTo>
                    <a:lnTo>
                      <a:pt x="16353" y="0"/>
                    </a:lnTo>
                    <a:cubicBezTo>
                      <a:pt x="16101" y="0"/>
                      <a:pt x="15729" y="197"/>
                      <a:pt x="15521" y="442"/>
                    </a:cubicBezTo>
                    <a:lnTo>
                      <a:pt x="13681" y="2595"/>
                    </a:lnTo>
                    <a:cubicBezTo>
                      <a:pt x="13473" y="2836"/>
                      <a:pt x="13247" y="3370"/>
                      <a:pt x="13175" y="3785"/>
                    </a:cubicBezTo>
                    <a:lnTo>
                      <a:pt x="11030" y="16242"/>
                    </a:lnTo>
                    <a:cubicBezTo>
                      <a:pt x="10959" y="16657"/>
                      <a:pt x="10840" y="16658"/>
                      <a:pt x="10764" y="16246"/>
                    </a:cubicBezTo>
                    <a:lnTo>
                      <a:pt x="8511" y="4001"/>
                    </a:lnTo>
                    <a:cubicBezTo>
                      <a:pt x="8434" y="3590"/>
                      <a:pt x="8203" y="3059"/>
                      <a:pt x="7994" y="2818"/>
                    </a:cubicBezTo>
                    <a:lnTo>
                      <a:pt x="5930" y="437"/>
                    </a:lnTo>
                    <a:cubicBezTo>
                      <a:pt x="5721" y="194"/>
                      <a:pt x="5347" y="0"/>
                      <a:pt x="5095" y="0"/>
                    </a:cubicBezTo>
                    <a:lnTo>
                      <a:pt x="3600" y="0"/>
                    </a:lnTo>
                    <a:cubicBezTo>
                      <a:pt x="1612" y="0"/>
                      <a:pt x="0" y="2764"/>
                      <a:pt x="0" y="6171"/>
                    </a:cubicBezTo>
                    <a:close/>
                    <a:moveTo>
                      <a:pt x="7986" y="11864"/>
                    </a:moveTo>
                    <a:cubicBezTo>
                      <a:pt x="8406" y="11864"/>
                      <a:pt x="8747" y="12448"/>
                      <a:pt x="8747" y="13167"/>
                    </a:cubicBezTo>
                    <a:cubicBezTo>
                      <a:pt x="8747" y="13887"/>
                      <a:pt x="8406" y="14471"/>
                      <a:pt x="7986" y="14471"/>
                    </a:cubicBezTo>
                    <a:cubicBezTo>
                      <a:pt x="7566" y="14471"/>
                      <a:pt x="7225" y="13887"/>
                      <a:pt x="7225" y="13167"/>
                    </a:cubicBezTo>
                    <a:cubicBezTo>
                      <a:pt x="7225" y="12448"/>
                      <a:pt x="7566" y="11864"/>
                      <a:pt x="7986" y="11864"/>
                    </a:cubicBezTo>
                    <a:close/>
                    <a:moveTo>
                      <a:pt x="7986" y="16557"/>
                    </a:moveTo>
                    <a:cubicBezTo>
                      <a:pt x="8406" y="16557"/>
                      <a:pt x="8747" y="17141"/>
                      <a:pt x="8747" y="17861"/>
                    </a:cubicBezTo>
                    <a:cubicBezTo>
                      <a:pt x="8747" y="18580"/>
                      <a:pt x="8406" y="19164"/>
                      <a:pt x="7986" y="19164"/>
                    </a:cubicBezTo>
                    <a:cubicBezTo>
                      <a:pt x="7566" y="19164"/>
                      <a:pt x="7225" y="18579"/>
                      <a:pt x="7225" y="17861"/>
                    </a:cubicBezTo>
                    <a:cubicBezTo>
                      <a:pt x="7225" y="17141"/>
                      <a:pt x="7566" y="16557"/>
                      <a:pt x="7986" y="16557"/>
                    </a:cubicBezTo>
                    <a:close/>
                    <a:moveTo>
                      <a:pt x="7986" y="1655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</p:grpSp>
        <p:grpSp>
          <p:nvGrpSpPr>
            <p:cNvPr id="148" name="Group 237">
              <a:extLst>
                <a:ext uri="{FF2B5EF4-FFF2-40B4-BE49-F238E27FC236}">
                  <a16:creationId xmlns:a16="http://schemas.microsoft.com/office/drawing/2014/main" id="{28F66215-0AA2-4D57-9BFC-141354570ADC}"/>
                </a:ext>
              </a:extLst>
            </p:cNvPr>
            <p:cNvGrpSpPr/>
            <p:nvPr/>
          </p:nvGrpSpPr>
          <p:grpSpPr>
            <a:xfrm>
              <a:off x="7529078" y="86839"/>
              <a:ext cx="109064" cy="140986"/>
              <a:chOff x="0" y="0"/>
              <a:chExt cx="123" cy="159"/>
            </a:xfrm>
            <a:grpFill/>
          </p:grpSpPr>
          <p:sp>
            <p:nvSpPr>
              <p:cNvPr id="198" name="AutoShape 235">
                <a:extLst>
                  <a:ext uri="{FF2B5EF4-FFF2-40B4-BE49-F238E27FC236}">
                    <a16:creationId xmlns:a16="http://schemas.microsoft.com/office/drawing/2014/main" id="{0C389A43-8885-4E6A-9E5F-38533B0A9013}"/>
                  </a:ext>
                </a:extLst>
              </p:cNvPr>
              <p:cNvSpPr/>
              <p:nvPr/>
            </p:nvSpPr>
            <p:spPr bwMode="auto">
              <a:xfrm>
                <a:off x="8" y="0"/>
                <a:ext cx="104" cy="82"/>
              </a:xfrm>
              <a:custGeom>
                <a:avLst/>
                <a:gdLst/>
                <a:ahLst/>
                <a:cxnLst/>
                <a:rect l="0" t="0" r="r" b="b"/>
                <a:pathLst>
                  <a:path w="19564" h="21600">
                    <a:moveTo>
                      <a:pt x="9773" y="0"/>
                    </a:moveTo>
                    <a:cubicBezTo>
                      <a:pt x="5534" y="0"/>
                      <a:pt x="2099" y="4836"/>
                      <a:pt x="2099" y="10799"/>
                    </a:cubicBezTo>
                    <a:lnTo>
                      <a:pt x="2099" y="14263"/>
                    </a:lnTo>
                    <a:cubicBezTo>
                      <a:pt x="2042" y="15380"/>
                      <a:pt x="1777" y="17976"/>
                      <a:pt x="548" y="17797"/>
                    </a:cubicBezTo>
                    <a:cubicBezTo>
                      <a:pt x="-1015" y="17569"/>
                      <a:pt x="963" y="21568"/>
                      <a:pt x="3996" y="21598"/>
                    </a:cubicBezTo>
                    <a:cubicBezTo>
                      <a:pt x="4005" y="21598"/>
                      <a:pt x="4011" y="21600"/>
                      <a:pt x="4019" y="21600"/>
                    </a:cubicBezTo>
                    <a:lnTo>
                      <a:pt x="15530" y="21600"/>
                    </a:lnTo>
                    <a:cubicBezTo>
                      <a:pt x="18583" y="21600"/>
                      <a:pt x="20585" y="17569"/>
                      <a:pt x="19017" y="17797"/>
                    </a:cubicBezTo>
                    <a:cubicBezTo>
                      <a:pt x="17448" y="18024"/>
                      <a:pt x="17448" y="13766"/>
                      <a:pt x="17448" y="13766"/>
                    </a:cubicBezTo>
                    <a:lnTo>
                      <a:pt x="17448" y="10799"/>
                    </a:lnTo>
                    <a:cubicBezTo>
                      <a:pt x="17447" y="4838"/>
                      <a:pt x="14010" y="0"/>
                      <a:pt x="9773" y="0"/>
                    </a:cubicBezTo>
                    <a:close/>
                    <a:moveTo>
                      <a:pt x="9773" y="2417"/>
                    </a:moveTo>
                    <a:cubicBezTo>
                      <a:pt x="12435" y="2417"/>
                      <a:pt x="14919" y="5017"/>
                      <a:pt x="14919" y="8222"/>
                    </a:cubicBezTo>
                    <a:cubicBezTo>
                      <a:pt x="14919" y="8372"/>
                      <a:pt x="14913" y="8521"/>
                      <a:pt x="14904" y="8667"/>
                    </a:cubicBezTo>
                    <a:cubicBezTo>
                      <a:pt x="14888" y="8911"/>
                      <a:pt x="14826" y="8804"/>
                      <a:pt x="14740" y="8447"/>
                    </a:cubicBezTo>
                    <a:cubicBezTo>
                      <a:pt x="14133" y="5993"/>
                      <a:pt x="11992" y="4189"/>
                      <a:pt x="9775" y="4189"/>
                    </a:cubicBezTo>
                    <a:cubicBezTo>
                      <a:pt x="7559" y="4189"/>
                      <a:pt x="5278" y="5993"/>
                      <a:pt x="4649" y="8447"/>
                    </a:cubicBezTo>
                    <a:cubicBezTo>
                      <a:pt x="4558" y="8804"/>
                      <a:pt x="4497" y="8911"/>
                      <a:pt x="4483" y="8667"/>
                    </a:cubicBezTo>
                    <a:cubicBezTo>
                      <a:pt x="4473" y="8519"/>
                      <a:pt x="4468" y="8369"/>
                      <a:pt x="4468" y="8222"/>
                    </a:cubicBezTo>
                    <a:cubicBezTo>
                      <a:pt x="4467" y="5017"/>
                      <a:pt x="7111" y="2417"/>
                      <a:pt x="9773" y="2417"/>
                    </a:cubicBezTo>
                    <a:close/>
                    <a:moveTo>
                      <a:pt x="9773" y="18901"/>
                    </a:moveTo>
                    <a:cubicBezTo>
                      <a:pt x="6596" y="18901"/>
                      <a:pt x="4017" y="15502"/>
                      <a:pt x="4017" y="11029"/>
                    </a:cubicBezTo>
                    <a:cubicBezTo>
                      <a:pt x="4017" y="11029"/>
                      <a:pt x="6579" y="7872"/>
                      <a:pt x="9827" y="7872"/>
                    </a:cubicBezTo>
                    <a:cubicBezTo>
                      <a:pt x="13124" y="7872"/>
                      <a:pt x="15529" y="11029"/>
                      <a:pt x="15529" y="11029"/>
                    </a:cubicBezTo>
                    <a:cubicBezTo>
                      <a:pt x="15529" y="15502"/>
                      <a:pt x="12950" y="18901"/>
                      <a:pt x="9773" y="18901"/>
                    </a:cubicBezTo>
                    <a:close/>
                    <a:moveTo>
                      <a:pt x="9773" y="1890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199" name="AutoShape 236">
                <a:extLst>
                  <a:ext uri="{FF2B5EF4-FFF2-40B4-BE49-F238E27FC236}">
                    <a16:creationId xmlns:a16="http://schemas.microsoft.com/office/drawing/2014/main" id="{D8C5DA8B-588D-4F1E-BFB2-D2FE09F58385}"/>
                  </a:ext>
                </a:extLst>
              </p:cNvPr>
              <p:cNvSpPr/>
              <p:nvPr/>
            </p:nvSpPr>
            <p:spPr bwMode="auto">
              <a:xfrm>
                <a:off x="0" y="88"/>
                <a:ext cx="123" cy="7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6172"/>
                    </a:moveTo>
                    <a:lnTo>
                      <a:pt x="0" y="18513"/>
                    </a:lnTo>
                    <a:cubicBezTo>
                      <a:pt x="0" y="20218"/>
                      <a:pt x="805" y="21600"/>
                      <a:pt x="1800" y="21600"/>
                    </a:cubicBezTo>
                    <a:lnTo>
                      <a:pt x="3600" y="21600"/>
                    </a:lnTo>
                    <a:lnTo>
                      <a:pt x="18000" y="21600"/>
                    </a:lnTo>
                    <a:lnTo>
                      <a:pt x="19799" y="21600"/>
                    </a:lnTo>
                    <a:cubicBezTo>
                      <a:pt x="20795" y="21600"/>
                      <a:pt x="21600" y="20220"/>
                      <a:pt x="21600" y="18513"/>
                    </a:cubicBezTo>
                    <a:lnTo>
                      <a:pt x="21600" y="6172"/>
                    </a:lnTo>
                    <a:cubicBezTo>
                      <a:pt x="21600" y="2762"/>
                      <a:pt x="19987" y="0"/>
                      <a:pt x="17998" y="0"/>
                    </a:cubicBezTo>
                    <a:lnTo>
                      <a:pt x="16352" y="0"/>
                    </a:lnTo>
                    <a:cubicBezTo>
                      <a:pt x="16100" y="0"/>
                      <a:pt x="15728" y="197"/>
                      <a:pt x="15519" y="441"/>
                    </a:cubicBezTo>
                    <a:lnTo>
                      <a:pt x="13678" y="2593"/>
                    </a:lnTo>
                    <a:cubicBezTo>
                      <a:pt x="13470" y="2837"/>
                      <a:pt x="13243" y="3369"/>
                      <a:pt x="13174" y="3785"/>
                    </a:cubicBezTo>
                    <a:lnTo>
                      <a:pt x="11028" y="16242"/>
                    </a:lnTo>
                    <a:cubicBezTo>
                      <a:pt x="10957" y="16656"/>
                      <a:pt x="10838" y="16659"/>
                      <a:pt x="10762" y="16245"/>
                    </a:cubicBezTo>
                    <a:lnTo>
                      <a:pt x="8509" y="4000"/>
                    </a:lnTo>
                    <a:cubicBezTo>
                      <a:pt x="8432" y="3588"/>
                      <a:pt x="8201" y="3058"/>
                      <a:pt x="7992" y="2817"/>
                    </a:cubicBezTo>
                    <a:lnTo>
                      <a:pt x="5928" y="438"/>
                    </a:lnTo>
                    <a:cubicBezTo>
                      <a:pt x="5719" y="195"/>
                      <a:pt x="5345" y="0"/>
                      <a:pt x="5092" y="0"/>
                    </a:cubicBezTo>
                    <a:lnTo>
                      <a:pt x="3596" y="0"/>
                    </a:lnTo>
                    <a:cubicBezTo>
                      <a:pt x="1613" y="0"/>
                      <a:pt x="0" y="2764"/>
                      <a:pt x="0" y="6172"/>
                    </a:cubicBezTo>
                    <a:close/>
                    <a:moveTo>
                      <a:pt x="7986" y="11864"/>
                    </a:moveTo>
                    <a:cubicBezTo>
                      <a:pt x="8408" y="11864"/>
                      <a:pt x="8748" y="12447"/>
                      <a:pt x="8748" y="13169"/>
                    </a:cubicBezTo>
                    <a:cubicBezTo>
                      <a:pt x="8748" y="13889"/>
                      <a:pt x="8408" y="14472"/>
                      <a:pt x="7986" y="14472"/>
                    </a:cubicBezTo>
                    <a:cubicBezTo>
                      <a:pt x="7566" y="14472"/>
                      <a:pt x="7226" y="13889"/>
                      <a:pt x="7226" y="13169"/>
                    </a:cubicBezTo>
                    <a:cubicBezTo>
                      <a:pt x="7226" y="12447"/>
                      <a:pt x="7566" y="11864"/>
                      <a:pt x="7986" y="11864"/>
                    </a:cubicBezTo>
                    <a:close/>
                    <a:moveTo>
                      <a:pt x="7986" y="16560"/>
                    </a:moveTo>
                    <a:cubicBezTo>
                      <a:pt x="8408" y="16560"/>
                      <a:pt x="8748" y="17143"/>
                      <a:pt x="8748" y="17863"/>
                    </a:cubicBezTo>
                    <a:cubicBezTo>
                      <a:pt x="8748" y="18583"/>
                      <a:pt x="8408" y="19168"/>
                      <a:pt x="7986" y="19168"/>
                    </a:cubicBezTo>
                    <a:cubicBezTo>
                      <a:pt x="7566" y="19168"/>
                      <a:pt x="7226" y="18583"/>
                      <a:pt x="7226" y="17863"/>
                    </a:cubicBezTo>
                    <a:cubicBezTo>
                      <a:pt x="7226" y="17140"/>
                      <a:pt x="7566" y="16560"/>
                      <a:pt x="7986" y="16560"/>
                    </a:cubicBezTo>
                    <a:close/>
                    <a:moveTo>
                      <a:pt x="7986" y="1656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</p:grpSp>
        <p:grpSp>
          <p:nvGrpSpPr>
            <p:cNvPr id="149" name="Group 246">
              <a:extLst>
                <a:ext uri="{FF2B5EF4-FFF2-40B4-BE49-F238E27FC236}">
                  <a16:creationId xmlns:a16="http://schemas.microsoft.com/office/drawing/2014/main" id="{1CD4B1EE-EDBB-4A9B-BB96-FBE4B04AC9F9}"/>
                </a:ext>
              </a:extLst>
            </p:cNvPr>
            <p:cNvGrpSpPr/>
            <p:nvPr/>
          </p:nvGrpSpPr>
          <p:grpSpPr>
            <a:xfrm>
              <a:off x="6543067" y="3988323"/>
              <a:ext cx="116158" cy="159606"/>
              <a:chOff x="0" y="0"/>
              <a:chExt cx="131" cy="180"/>
            </a:xfrm>
            <a:grpFill/>
          </p:grpSpPr>
          <p:sp>
            <p:nvSpPr>
              <p:cNvPr id="196" name="AutoShape 244">
                <a:extLst>
                  <a:ext uri="{FF2B5EF4-FFF2-40B4-BE49-F238E27FC236}">
                    <a16:creationId xmlns:a16="http://schemas.microsoft.com/office/drawing/2014/main" id="{D98073E3-91B6-4AC9-BD89-59127CBB7A59}"/>
                  </a:ext>
                </a:extLst>
              </p:cNvPr>
              <p:cNvSpPr/>
              <p:nvPr/>
            </p:nvSpPr>
            <p:spPr bwMode="auto">
              <a:xfrm>
                <a:off x="8" y="0"/>
                <a:ext cx="111" cy="87"/>
              </a:xfrm>
              <a:custGeom>
                <a:avLst/>
                <a:gdLst/>
                <a:ahLst/>
                <a:cxnLst/>
                <a:rect l="0" t="0" r="r" b="b"/>
                <a:pathLst>
                  <a:path w="19566" h="21600">
                    <a:moveTo>
                      <a:pt x="9774" y="0"/>
                    </a:moveTo>
                    <a:cubicBezTo>
                      <a:pt x="5536" y="0"/>
                      <a:pt x="2100" y="4836"/>
                      <a:pt x="2100" y="10798"/>
                    </a:cubicBezTo>
                    <a:lnTo>
                      <a:pt x="2100" y="14263"/>
                    </a:lnTo>
                    <a:cubicBezTo>
                      <a:pt x="2042" y="15380"/>
                      <a:pt x="1779" y="17976"/>
                      <a:pt x="547" y="17796"/>
                    </a:cubicBezTo>
                    <a:cubicBezTo>
                      <a:pt x="-1014" y="17570"/>
                      <a:pt x="964" y="21567"/>
                      <a:pt x="3998" y="21598"/>
                    </a:cubicBezTo>
                    <a:cubicBezTo>
                      <a:pt x="4005" y="21598"/>
                      <a:pt x="4012" y="21600"/>
                      <a:pt x="4019" y="21600"/>
                    </a:cubicBezTo>
                    <a:lnTo>
                      <a:pt x="15532" y="21600"/>
                    </a:lnTo>
                    <a:cubicBezTo>
                      <a:pt x="18587" y="21600"/>
                      <a:pt x="20586" y="17568"/>
                      <a:pt x="19019" y="17796"/>
                    </a:cubicBezTo>
                    <a:cubicBezTo>
                      <a:pt x="17450" y="18023"/>
                      <a:pt x="17450" y="13764"/>
                      <a:pt x="17450" y="13764"/>
                    </a:cubicBezTo>
                    <a:lnTo>
                      <a:pt x="17450" y="10798"/>
                    </a:lnTo>
                    <a:cubicBezTo>
                      <a:pt x="17450" y="4836"/>
                      <a:pt x="14015" y="0"/>
                      <a:pt x="9774" y="0"/>
                    </a:cubicBezTo>
                    <a:close/>
                    <a:moveTo>
                      <a:pt x="9774" y="2413"/>
                    </a:moveTo>
                    <a:cubicBezTo>
                      <a:pt x="12437" y="2413"/>
                      <a:pt x="14920" y="5013"/>
                      <a:pt x="14920" y="8218"/>
                    </a:cubicBezTo>
                    <a:cubicBezTo>
                      <a:pt x="14920" y="8367"/>
                      <a:pt x="14916" y="8517"/>
                      <a:pt x="14906" y="8665"/>
                    </a:cubicBezTo>
                    <a:cubicBezTo>
                      <a:pt x="14890" y="8909"/>
                      <a:pt x="14829" y="8801"/>
                      <a:pt x="14741" y="8444"/>
                    </a:cubicBezTo>
                    <a:cubicBezTo>
                      <a:pt x="14134" y="5990"/>
                      <a:pt x="11992" y="4188"/>
                      <a:pt x="9774" y="4188"/>
                    </a:cubicBezTo>
                    <a:cubicBezTo>
                      <a:pt x="7557" y="4188"/>
                      <a:pt x="5279" y="5990"/>
                      <a:pt x="4650" y="8444"/>
                    </a:cubicBezTo>
                    <a:cubicBezTo>
                      <a:pt x="4559" y="8803"/>
                      <a:pt x="4498" y="8909"/>
                      <a:pt x="4482" y="8665"/>
                    </a:cubicBezTo>
                    <a:cubicBezTo>
                      <a:pt x="4472" y="8519"/>
                      <a:pt x="4468" y="8369"/>
                      <a:pt x="4468" y="8218"/>
                    </a:cubicBezTo>
                    <a:cubicBezTo>
                      <a:pt x="4468" y="5015"/>
                      <a:pt x="7113" y="2413"/>
                      <a:pt x="9774" y="2413"/>
                    </a:cubicBezTo>
                    <a:close/>
                    <a:moveTo>
                      <a:pt x="9774" y="18900"/>
                    </a:moveTo>
                    <a:cubicBezTo>
                      <a:pt x="6596" y="18900"/>
                      <a:pt x="4019" y="15498"/>
                      <a:pt x="4019" y="11027"/>
                    </a:cubicBezTo>
                    <a:cubicBezTo>
                      <a:pt x="4019" y="11027"/>
                      <a:pt x="6581" y="7869"/>
                      <a:pt x="9829" y="7869"/>
                    </a:cubicBezTo>
                    <a:cubicBezTo>
                      <a:pt x="13126" y="7869"/>
                      <a:pt x="15531" y="11027"/>
                      <a:pt x="15531" y="11027"/>
                    </a:cubicBezTo>
                    <a:cubicBezTo>
                      <a:pt x="15532" y="15500"/>
                      <a:pt x="12955" y="18900"/>
                      <a:pt x="9774" y="18900"/>
                    </a:cubicBezTo>
                    <a:close/>
                    <a:moveTo>
                      <a:pt x="9774" y="189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197" name="AutoShape 245">
                <a:extLst>
                  <a:ext uri="{FF2B5EF4-FFF2-40B4-BE49-F238E27FC236}">
                    <a16:creationId xmlns:a16="http://schemas.microsoft.com/office/drawing/2014/main" id="{4E44A24B-0AC2-4787-9316-7FEA3019B2EF}"/>
                  </a:ext>
                </a:extLst>
              </p:cNvPr>
              <p:cNvSpPr/>
              <p:nvPr/>
            </p:nvSpPr>
            <p:spPr bwMode="auto">
              <a:xfrm>
                <a:off x="0" y="104"/>
                <a:ext cx="131" cy="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6171"/>
                    </a:moveTo>
                    <a:lnTo>
                      <a:pt x="0" y="18513"/>
                    </a:lnTo>
                    <a:cubicBezTo>
                      <a:pt x="0" y="20220"/>
                      <a:pt x="805" y="21600"/>
                      <a:pt x="1800" y="21600"/>
                    </a:cubicBezTo>
                    <a:lnTo>
                      <a:pt x="3601" y="21600"/>
                    </a:lnTo>
                    <a:lnTo>
                      <a:pt x="17999" y="21600"/>
                    </a:lnTo>
                    <a:lnTo>
                      <a:pt x="19800" y="21600"/>
                    </a:lnTo>
                    <a:cubicBezTo>
                      <a:pt x="20795" y="21600"/>
                      <a:pt x="21600" y="20220"/>
                      <a:pt x="21600" y="18513"/>
                    </a:cubicBezTo>
                    <a:lnTo>
                      <a:pt x="21600" y="6171"/>
                    </a:lnTo>
                    <a:cubicBezTo>
                      <a:pt x="21600" y="2760"/>
                      <a:pt x="19987" y="0"/>
                      <a:pt x="17999" y="0"/>
                    </a:cubicBezTo>
                    <a:lnTo>
                      <a:pt x="16354" y="0"/>
                    </a:lnTo>
                    <a:cubicBezTo>
                      <a:pt x="16103" y="0"/>
                      <a:pt x="15729" y="196"/>
                      <a:pt x="15521" y="439"/>
                    </a:cubicBezTo>
                    <a:lnTo>
                      <a:pt x="13681" y="2594"/>
                    </a:lnTo>
                    <a:cubicBezTo>
                      <a:pt x="13474" y="2837"/>
                      <a:pt x="13247" y="3370"/>
                      <a:pt x="13176" y="3782"/>
                    </a:cubicBezTo>
                    <a:lnTo>
                      <a:pt x="11030" y="16242"/>
                    </a:lnTo>
                    <a:cubicBezTo>
                      <a:pt x="10958" y="16656"/>
                      <a:pt x="10839" y="16658"/>
                      <a:pt x="10765" y="16246"/>
                    </a:cubicBezTo>
                    <a:lnTo>
                      <a:pt x="8510" y="3998"/>
                    </a:lnTo>
                    <a:cubicBezTo>
                      <a:pt x="8434" y="3586"/>
                      <a:pt x="8204" y="3057"/>
                      <a:pt x="7994" y="2817"/>
                    </a:cubicBezTo>
                    <a:lnTo>
                      <a:pt x="5929" y="435"/>
                    </a:lnTo>
                    <a:cubicBezTo>
                      <a:pt x="5719" y="191"/>
                      <a:pt x="5346" y="0"/>
                      <a:pt x="5093" y="0"/>
                    </a:cubicBezTo>
                    <a:lnTo>
                      <a:pt x="3598" y="0"/>
                    </a:lnTo>
                    <a:cubicBezTo>
                      <a:pt x="1613" y="0"/>
                      <a:pt x="0" y="2760"/>
                      <a:pt x="0" y="6171"/>
                    </a:cubicBezTo>
                    <a:close/>
                    <a:moveTo>
                      <a:pt x="7986" y="11863"/>
                    </a:moveTo>
                    <a:cubicBezTo>
                      <a:pt x="8406" y="11863"/>
                      <a:pt x="8746" y="12448"/>
                      <a:pt x="8746" y="13166"/>
                    </a:cubicBezTo>
                    <a:cubicBezTo>
                      <a:pt x="8746" y="13887"/>
                      <a:pt x="8406" y="14472"/>
                      <a:pt x="7986" y="14472"/>
                    </a:cubicBezTo>
                    <a:cubicBezTo>
                      <a:pt x="7567" y="14472"/>
                      <a:pt x="7227" y="13887"/>
                      <a:pt x="7227" y="13166"/>
                    </a:cubicBezTo>
                    <a:cubicBezTo>
                      <a:pt x="7227" y="12448"/>
                      <a:pt x="7566" y="11863"/>
                      <a:pt x="7986" y="11863"/>
                    </a:cubicBezTo>
                    <a:close/>
                    <a:moveTo>
                      <a:pt x="7986" y="16557"/>
                    </a:moveTo>
                    <a:cubicBezTo>
                      <a:pt x="8406" y="16557"/>
                      <a:pt x="8746" y="17140"/>
                      <a:pt x="8746" y="17860"/>
                    </a:cubicBezTo>
                    <a:cubicBezTo>
                      <a:pt x="8746" y="18581"/>
                      <a:pt x="8406" y="19166"/>
                      <a:pt x="7986" y="19166"/>
                    </a:cubicBezTo>
                    <a:cubicBezTo>
                      <a:pt x="7567" y="19166"/>
                      <a:pt x="7227" y="18581"/>
                      <a:pt x="7227" y="17860"/>
                    </a:cubicBezTo>
                    <a:cubicBezTo>
                      <a:pt x="7227" y="17140"/>
                      <a:pt x="7566" y="16557"/>
                      <a:pt x="7986" y="16557"/>
                    </a:cubicBezTo>
                    <a:close/>
                    <a:moveTo>
                      <a:pt x="7986" y="1655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</p:grpSp>
        <p:grpSp>
          <p:nvGrpSpPr>
            <p:cNvPr id="150" name="Group 249">
              <a:extLst>
                <a:ext uri="{FF2B5EF4-FFF2-40B4-BE49-F238E27FC236}">
                  <a16:creationId xmlns:a16="http://schemas.microsoft.com/office/drawing/2014/main" id="{8C155847-7E14-4CAF-AA50-D3F4D0D1DD59}"/>
                </a:ext>
              </a:extLst>
            </p:cNvPr>
            <p:cNvGrpSpPr/>
            <p:nvPr/>
          </p:nvGrpSpPr>
          <p:grpSpPr>
            <a:xfrm>
              <a:off x="6103263" y="3243494"/>
              <a:ext cx="54975" cy="74483"/>
              <a:chOff x="0" y="0"/>
              <a:chExt cx="62" cy="84"/>
            </a:xfrm>
            <a:grpFill/>
          </p:grpSpPr>
          <p:sp>
            <p:nvSpPr>
              <p:cNvPr id="194" name="AutoShape 247">
                <a:extLst>
                  <a:ext uri="{FF2B5EF4-FFF2-40B4-BE49-F238E27FC236}">
                    <a16:creationId xmlns:a16="http://schemas.microsoft.com/office/drawing/2014/main" id="{BB38BEEA-22EF-4C54-98D8-B45953B90F7B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53" cy="41"/>
              </a:xfrm>
              <a:custGeom>
                <a:avLst/>
                <a:gdLst/>
                <a:ahLst/>
                <a:cxnLst/>
                <a:rect l="0" t="0" r="r" b="b"/>
                <a:pathLst>
                  <a:path w="19565" h="21600">
                    <a:moveTo>
                      <a:pt x="9775" y="0"/>
                    </a:moveTo>
                    <a:cubicBezTo>
                      <a:pt x="5536" y="0"/>
                      <a:pt x="2099" y="4837"/>
                      <a:pt x="2099" y="10798"/>
                    </a:cubicBezTo>
                    <a:lnTo>
                      <a:pt x="2099" y="14268"/>
                    </a:lnTo>
                    <a:cubicBezTo>
                      <a:pt x="2041" y="15383"/>
                      <a:pt x="1776" y="17977"/>
                      <a:pt x="547" y="17800"/>
                    </a:cubicBezTo>
                    <a:cubicBezTo>
                      <a:pt x="-1015" y="17572"/>
                      <a:pt x="963" y="21571"/>
                      <a:pt x="3998" y="21600"/>
                    </a:cubicBezTo>
                    <a:cubicBezTo>
                      <a:pt x="4004" y="21600"/>
                      <a:pt x="4013" y="21600"/>
                      <a:pt x="4019" y="21600"/>
                    </a:cubicBezTo>
                    <a:lnTo>
                      <a:pt x="15531" y="21600"/>
                    </a:lnTo>
                    <a:cubicBezTo>
                      <a:pt x="18586" y="21600"/>
                      <a:pt x="20585" y="17568"/>
                      <a:pt x="19018" y="17800"/>
                    </a:cubicBezTo>
                    <a:cubicBezTo>
                      <a:pt x="17447" y="18027"/>
                      <a:pt x="17447" y="13764"/>
                      <a:pt x="17447" y="13764"/>
                    </a:cubicBezTo>
                    <a:lnTo>
                      <a:pt x="17447" y="10794"/>
                    </a:lnTo>
                    <a:cubicBezTo>
                      <a:pt x="17447" y="4837"/>
                      <a:pt x="14013" y="0"/>
                      <a:pt x="9775" y="0"/>
                    </a:cubicBezTo>
                    <a:close/>
                    <a:moveTo>
                      <a:pt x="9775" y="2412"/>
                    </a:moveTo>
                    <a:cubicBezTo>
                      <a:pt x="12437" y="2412"/>
                      <a:pt x="14917" y="5015"/>
                      <a:pt x="14917" y="8220"/>
                    </a:cubicBezTo>
                    <a:cubicBezTo>
                      <a:pt x="14917" y="8369"/>
                      <a:pt x="14914" y="8522"/>
                      <a:pt x="14905" y="8662"/>
                    </a:cubicBezTo>
                    <a:cubicBezTo>
                      <a:pt x="14888" y="8914"/>
                      <a:pt x="14829" y="8799"/>
                      <a:pt x="14741" y="8443"/>
                    </a:cubicBezTo>
                    <a:cubicBezTo>
                      <a:pt x="14133" y="5986"/>
                      <a:pt x="11991" y="4189"/>
                      <a:pt x="9775" y="4189"/>
                    </a:cubicBezTo>
                    <a:cubicBezTo>
                      <a:pt x="7556" y="4189"/>
                      <a:pt x="5278" y="5990"/>
                      <a:pt x="4647" y="8443"/>
                    </a:cubicBezTo>
                    <a:cubicBezTo>
                      <a:pt x="4556" y="8799"/>
                      <a:pt x="4494" y="8910"/>
                      <a:pt x="4480" y="8662"/>
                    </a:cubicBezTo>
                    <a:cubicBezTo>
                      <a:pt x="4471" y="8522"/>
                      <a:pt x="4465" y="8369"/>
                      <a:pt x="4465" y="8220"/>
                    </a:cubicBezTo>
                    <a:cubicBezTo>
                      <a:pt x="4465" y="5015"/>
                      <a:pt x="7113" y="2412"/>
                      <a:pt x="9775" y="2412"/>
                    </a:cubicBezTo>
                    <a:close/>
                    <a:moveTo>
                      <a:pt x="9775" y="18907"/>
                    </a:moveTo>
                    <a:cubicBezTo>
                      <a:pt x="6596" y="18907"/>
                      <a:pt x="4019" y="15507"/>
                      <a:pt x="4019" y="11033"/>
                    </a:cubicBezTo>
                    <a:cubicBezTo>
                      <a:pt x="4019" y="11033"/>
                      <a:pt x="6581" y="7873"/>
                      <a:pt x="9828" y="7873"/>
                    </a:cubicBezTo>
                    <a:cubicBezTo>
                      <a:pt x="13127" y="7873"/>
                      <a:pt x="15531" y="11033"/>
                      <a:pt x="15531" y="11033"/>
                    </a:cubicBezTo>
                    <a:cubicBezTo>
                      <a:pt x="15531" y="15503"/>
                      <a:pt x="12954" y="18907"/>
                      <a:pt x="9775" y="18907"/>
                    </a:cubicBezTo>
                    <a:close/>
                    <a:moveTo>
                      <a:pt x="9775" y="1890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195" name="AutoShape 248">
                <a:extLst>
                  <a:ext uri="{FF2B5EF4-FFF2-40B4-BE49-F238E27FC236}">
                    <a16:creationId xmlns:a16="http://schemas.microsoft.com/office/drawing/2014/main" id="{4ABDFD98-C486-4784-A114-92E53791BE80}"/>
                  </a:ext>
                </a:extLst>
              </p:cNvPr>
              <p:cNvSpPr/>
              <p:nvPr/>
            </p:nvSpPr>
            <p:spPr bwMode="auto">
              <a:xfrm>
                <a:off x="0" y="48"/>
                <a:ext cx="62" cy="3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6169"/>
                    </a:moveTo>
                    <a:lnTo>
                      <a:pt x="0" y="18513"/>
                    </a:lnTo>
                    <a:cubicBezTo>
                      <a:pt x="0" y="20217"/>
                      <a:pt x="807" y="21600"/>
                      <a:pt x="1801" y="21600"/>
                    </a:cubicBezTo>
                    <a:lnTo>
                      <a:pt x="3601" y="21600"/>
                    </a:lnTo>
                    <a:lnTo>
                      <a:pt x="17999" y="21600"/>
                    </a:lnTo>
                    <a:lnTo>
                      <a:pt x="19799" y="21600"/>
                    </a:lnTo>
                    <a:cubicBezTo>
                      <a:pt x="20793" y="21600"/>
                      <a:pt x="21600" y="20217"/>
                      <a:pt x="21600" y="18513"/>
                    </a:cubicBezTo>
                    <a:lnTo>
                      <a:pt x="21600" y="6169"/>
                    </a:lnTo>
                    <a:cubicBezTo>
                      <a:pt x="21600" y="2757"/>
                      <a:pt x="19987" y="0"/>
                      <a:pt x="17999" y="0"/>
                    </a:cubicBezTo>
                    <a:lnTo>
                      <a:pt x="16355" y="0"/>
                    </a:lnTo>
                    <a:cubicBezTo>
                      <a:pt x="16104" y="0"/>
                      <a:pt x="15730" y="194"/>
                      <a:pt x="15523" y="439"/>
                    </a:cubicBezTo>
                    <a:lnTo>
                      <a:pt x="13681" y="2591"/>
                    </a:lnTo>
                    <a:cubicBezTo>
                      <a:pt x="13475" y="2837"/>
                      <a:pt x="13246" y="3370"/>
                      <a:pt x="13178" y="3781"/>
                    </a:cubicBezTo>
                    <a:lnTo>
                      <a:pt x="11033" y="16242"/>
                    </a:lnTo>
                    <a:cubicBezTo>
                      <a:pt x="10961" y="16658"/>
                      <a:pt x="10843" y="16658"/>
                      <a:pt x="10766" y="16247"/>
                    </a:cubicBezTo>
                    <a:lnTo>
                      <a:pt x="8511" y="3998"/>
                    </a:lnTo>
                    <a:cubicBezTo>
                      <a:pt x="8436" y="3587"/>
                      <a:pt x="8205" y="3059"/>
                      <a:pt x="7996" y="2818"/>
                    </a:cubicBezTo>
                    <a:lnTo>
                      <a:pt x="5931" y="434"/>
                    </a:lnTo>
                    <a:cubicBezTo>
                      <a:pt x="5721" y="194"/>
                      <a:pt x="5347" y="0"/>
                      <a:pt x="5094" y="0"/>
                    </a:cubicBezTo>
                    <a:lnTo>
                      <a:pt x="3599" y="0"/>
                    </a:lnTo>
                    <a:cubicBezTo>
                      <a:pt x="1613" y="0"/>
                      <a:pt x="0" y="2757"/>
                      <a:pt x="0" y="6169"/>
                    </a:cubicBezTo>
                    <a:close/>
                    <a:moveTo>
                      <a:pt x="7985" y="11862"/>
                    </a:moveTo>
                    <a:cubicBezTo>
                      <a:pt x="8406" y="11862"/>
                      <a:pt x="8745" y="12447"/>
                      <a:pt x="8745" y="13165"/>
                    </a:cubicBezTo>
                    <a:cubicBezTo>
                      <a:pt x="8745" y="13882"/>
                      <a:pt x="8406" y="14468"/>
                      <a:pt x="7985" y="14468"/>
                    </a:cubicBezTo>
                    <a:cubicBezTo>
                      <a:pt x="7566" y="14468"/>
                      <a:pt x="7225" y="13882"/>
                      <a:pt x="7225" y="13165"/>
                    </a:cubicBezTo>
                    <a:cubicBezTo>
                      <a:pt x="7228" y="12447"/>
                      <a:pt x="7566" y="11862"/>
                      <a:pt x="7985" y="11862"/>
                    </a:cubicBezTo>
                    <a:close/>
                    <a:moveTo>
                      <a:pt x="7985" y="16554"/>
                    </a:moveTo>
                    <a:cubicBezTo>
                      <a:pt x="8406" y="16554"/>
                      <a:pt x="8745" y="17135"/>
                      <a:pt x="8745" y="17862"/>
                    </a:cubicBezTo>
                    <a:cubicBezTo>
                      <a:pt x="8745" y="18579"/>
                      <a:pt x="8406" y="19164"/>
                      <a:pt x="7985" y="19164"/>
                    </a:cubicBezTo>
                    <a:cubicBezTo>
                      <a:pt x="7566" y="19164"/>
                      <a:pt x="7225" y="18579"/>
                      <a:pt x="7225" y="17862"/>
                    </a:cubicBezTo>
                    <a:cubicBezTo>
                      <a:pt x="7228" y="17135"/>
                      <a:pt x="7566" y="16554"/>
                      <a:pt x="7985" y="16554"/>
                    </a:cubicBezTo>
                    <a:close/>
                    <a:moveTo>
                      <a:pt x="7985" y="1655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</p:grpSp>
        <p:grpSp>
          <p:nvGrpSpPr>
            <p:cNvPr id="151" name="Group 252">
              <a:extLst>
                <a:ext uri="{FF2B5EF4-FFF2-40B4-BE49-F238E27FC236}">
                  <a16:creationId xmlns:a16="http://schemas.microsoft.com/office/drawing/2014/main" id="{00DC7C11-8BF2-4B96-AD90-12D1E285B523}"/>
                </a:ext>
              </a:extLst>
            </p:cNvPr>
            <p:cNvGrpSpPr/>
            <p:nvPr/>
          </p:nvGrpSpPr>
          <p:grpSpPr>
            <a:xfrm>
              <a:off x="8869770" y="1555215"/>
              <a:ext cx="54975" cy="74483"/>
              <a:chOff x="0" y="0"/>
              <a:chExt cx="62" cy="84"/>
            </a:xfrm>
            <a:grpFill/>
          </p:grpSpPr>
          <p:sp>
            <p:nvSpPr>
              <p:cNvPr id="192" name="AutoShape 250">
                <a:extLst>
                  <a:ext uri="{FF2B5EF4-FFF2-40B4-BE49-F238E27FC236}">
                    <a16:creationId xmlns:a16="http://schemas.microsoft.com/office/drawing/2014/main" id="{F49FB02A-5E86-41B7-AAB2-3ED9F6C4B3B8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53" cy="41"/>
              </a:xfrm>
              <a:custGeom>
                <a:avLst/>
                <a:gdLst/>
                <a:ahLst/>
                <a:cxnLst/>
                <a:rect l="0" t="0" r="r" b="b"/>
                <a:pathLst>
                  <a:path w="19566" h="21600">
                    <a:moveTo>
                      <a:pt x="9774" y="0"/>
                    </a:moveTo>
                    <a:cubicBezTo>
                      <a:pt x="5535" y="0"/>
                      <a:pt x="2098" y="4837"/>
                      <a:pt x="2098" y="10798"/>
                    </a:cubicBezTo>
                    <a:lnTo>
                      <a:pt x="2098" y="14268"/>
                    </a:lnTo>
                    <a:cubicBezTo>
                      <a:pt x="2040" y="15383"/>
                      <a:pt x="1778" y="17977"/>
                      <a:pt x="546" y="17800"/>
                    </a:cubicBezTo>
                    <a:cubicBezTo>
                      <a:pt x="-1013" y="17572"/>
                      <a:pt x="965" y="21571"/>
                      <a:pt x="3997" y="21600"/>
                    </a:cubicBezTo>
                    <a:cubicBezTo>
                      <a:pt x="4003" y="21600"/>
                      <a:pt x="4015" y="21600"/>
                      <a:pt x="4021" y="21600"/>
                    </a:cubicBezTo>
                    <a:lnTo>
                      <a:pt x="15533" y="21600"/>
                    </a:lnTo>
                    <a:cubicBezTo>
                      <a:pt x="18588" y="21600"/>
                      <a:pt x="20587" y="17568"/>
                      <a:pt x="19020" y="17800"/>
                    </a:cubicBezTo>
                    <a:cubicBezTo>
                      <a:pt x="17452" y="18027"/>
                      <a:pt x="17452" y="13764"/>
                      <a:pt x="17452" y="13764"/>
                    </a:cubicBezTo>
                    <a:lnTo>
                      <a:pt x="17452" y="10794"/>
                    </a:lnTo>
                    <a:cubicBezTo>
                      <a:pt x="17446" y="4833"/>
                      <a:pt x="14009" y="0"/>
                      <a:pt x="9774" y="0"/>
                    </a:cubicBezTo>
                    <a:close/>
                    <a:moveTo>
                      <a:pt x="9774" y="2412"/>
                    </a:moveTo>
                    <a:cubicBezTo>
                      <a:pt x="12433" y="2412"/>
                      <a:pt x="14916" y="5015"/>
                      <a:pt x="14916" y="8220"/>
                    </a:cubicBezTo>
                    <a:cubicBezTo>
                      <a:pt x="14916" y="8369"/>
                      <a:pt x="14913" y="8522"/>
                      <a:pt x="14904" y="8662"/>
                    </a:cubicBezTo>
                    <a:cubicBezTo>
                      <a:pt x="14887" y="8914"/>
                      <a:pt x="14831" y="8799"/>
                      <a:pt x="14737" y="8443"/>
                    </a:cubicBezTo>
                    <a:cubicBezTo>
                      <a:pt x="14130" y="5986"/>
                      <a:pt x="11987" y="4189"/>
                      <a:pt x="9774" y="4189"/>
                    </a:cubicBezTo>
                    <a:cubicBezTo>
                      <a:pt x="7555" y="4189"/>
                      <a:pt x="5280" y="5990"/>
                      <a:pt x="4649" y="8443"/>
                    </a:cubicBezTo>
                    <a:cubicBezTo>
                      <a:pt x="4558" y="8799"/>
                      <a:pt x="4493" y="8910"/>
                      <a:pt x="4482" y="8662"/>
                    </a:cubicBezTo>
                    <a:cubicBezTo>
                      <a:pt x="4470" y="8522"/>
                      <a:pt x="4464" y="8369"/>
                      <a:pt x="4464" y="8220"/>
                    </a:cubicBezTo>
                    <a:cubicBezTo>
                      <a:pt x="4464" y="5011"/>
                      <a:pt x="7112" y="2412"/>
                      <a:pt x="9774" y="2412"/>
                    </a:cubicBezTo>
                    <a:close/>
                    <a:moveTo>
                      <a:pt x="9774" y="18907"/>
                    </a:moveTo>
                    <a:cubicBezTo>
                      <a:pt x="6595" y="18907"/>
                      <a:pt x="4018" y="15507"/>
                      <a:pt x="4018" y="11033"/>
                    </a:cubicBezTo>
                    <a:cubicBezTo>
                      <a:pt x="4018" y="11033"/>
                      <a:pt x="6580" y="7873"/>
                      <a:pt x="9827" y="7873"/>
                    </a:cubicBezTo>
                    <a:cubicBezTo>
                      <a:pt x="13126" y="7873"/>
                      <a:pt x="15530" y="11033"/>
                      <a:pt x="15530" y="11033"/>
                    </a:cubicBezTo>
                    <a:cubicBezTo>
                      <a:pt x="15530" y="15503"/>
                      <a:pt x="12953" y="18907"/>
                      <a:pt x="9774" y="18907"/>
                    </a:cubicBezTo>
                    <a:close/>
                    <a:moveTo>
                      <a:pt x="9774" y="1890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193" name="AutoShape 251">
                <a:extLst>
                  <a:ext uri="{FF2B5EF4-FFF2-40B4-BE49-F238E27FC236}">
                    <a16:creationId xmlns:a16="http://schemas.microsoft.com/office/drawing/2014/main" id="{C6F366C7-AF9F-43C3-807F-056C7AC2A85E}"/>
                  </a:ext>
                </a:extLst>
              </p:cNvPr>
              <p:cNvSpPr/>
              <p:nvPr/>
            </p:nvSpPr>
            <p:spPr bwMode="auto">
              <a:xfrm>
                <a:off x="0" y="48"/>
                <a:ext cx="62" cy="3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6169"/>
                    </a:moveTo>
                    <a:lnTo>
                      <a:pt x="0" y="18513"/>
                    </a:lnTo>
                    <a:cubicBezTo>
                      <a:pt x="0" y="20217"/>
                      <a:pt x="804" y="21600"/>
                      <a:pt x="1798" y="21600"/>
                    </a:cubicBezTo>
                    <a:lnTo>
                      <a:pt x="3600" y="21600"/>
                    </a:lnTo>
                    <a:lnTo>
                      <a:pt x="18000" y="21600"/>
                    </a:lnTo>
                    <a:lnTo>
                      <a:pt x="19802" y="21600"/>
                    </a:lnTo>
                    <a:cubicBezTo>
                      <a:pt x="20796" y="21600"/>
                      <a:pt x="21600" y="20217"/>
                      <a:pt x="21600" y="18513"/>
                    </a:cubicBezTo>
                    <a:lnTo>
                      <a:pt x="21600" y="6169"/>
                    </a:lnTo>
                    <a:cubicBezTo>
                      <a:pt x="21600" y="2757"/>
                      <a:pt x="19989" y="0"/>
                      <a:pt x="17998" y="0"/>
                    </a:cubicBezTo>
                    <a:lnTo>
                      <a:pt x="16354" y="0"/>
                    </a:lnTo>
                    <a:cubicBezTo>
                      <a:pt x="16100" y="0"/>
                      <a:pt x="15726" y="194"/>
                      <a:pt x="15519" y="439"/>
                    </a:cubicBezTo>
                    <a:lnTo>
                      <a:pt x="13677" y="2591"/>
                    </a:lnTo>
                    <a:cubicBezTo>
                      <a:pt x="13470" y="2837"/>
                      <a:pt x="13244" y="3370"/>
                      <a:pt x="13173" y="3781"/>
                    </a:cubicBezTo>
                    <a:lnTo>
                      <a:pt x="11027" y="16242"/>
                    </a:lnTo>
                    <a:cubicBezTo>
                      <a:pt x="10953" y="16658"/>
                      <a:pt x="10837" y="16658"/>
                      <a:pt x="10757" y="16247"/>
                    </a:cubicBezTo>
                    <a:lnTo>
                      <a:pt x="8505" y="3998"/>
                    </a:lnTo>
                    <a:cubicBezTo>
                      <a:pt x="8430" y="3587"/>
                      <a:pt x="8199" y="3059"/>
                      <a:pt x="7987" y="2818"/>
                    </a:cubicBezTo>
                    <a:lnTo>
                      <a:pt x="5921" y="434"/>
                    </a:lnTo>
                    <a:cubicBezTo>
                      <a:pt x="5712" y="194"/>
                      <a:pt x="5340" y="0"/>
                      <a:pt x="5087" y="0"/>
                    </a:cubicBezTo>
                    <a:lnTo>
                      <a:pt x="3591" y="0"/>
                    </a:lnTo>
                    <a:cubicBezTo>
                      <a:pt x="1614" y="0"/>
                      <a:pt x="0" y="2757"/>
                      <a:pt x="0" y="6169"/>
                    </a:cubicBezTo>
                    <a:close/>
                    <a:moveTo>
                      <a:pt x="7987" y="11862"/>
                    </a:moveTo>
                    <a:cubicBezTo>
                      <a:pt x="8408" y="11862"/>
                      <a:pt x="8747" y="12447"/>
                      <a:pt x="8747" y="13165"/>
                    </a:cubicBezTo>
                    <a:cubicBezTo>
                      <a:pt x="8747" y="13882"/>
                      <a:pt x="8408" y="14468"/>
                      <a:pt x="7987" y="14468"/>
                    </a:cubicBezTo>
                    <a:cubicBezTo>
                      <a:pt x="7568" y="14468"/>
                      <a:pt x="7227" y="13882"/>
                      <a:pt x="7227" y="13165"/>
                    </a:cubicBezTo>
                    <a:cubicBezTo>
                      <a:pt x="7227" y="12447"/>
                      <a:pt x="7568" y="11862"/>
                      <a:pt x="7987" y="11862"/>
                    </a:cubicBezTo>
                    <a:close/>
                    <a:moveTo>
                      <a:pt x="7987" y="16554"/>
                    </a:moveTo>
                    <a:cubicBezTo>
                      <a:pt x="8408" y="16554"/>
                      <a:pt x="8747" y="17135"/>
                      <a:pt x="8747" y="17862"/>
                    </a:cubicBezTo>
                    <a:cubicBezTo>
                      <a:pt x="8747" y="18579"/>
                      <a:pt x="8408" y="19164"/>
                      <a:pt x="7987" y="19164"/>
                    </a:cubicBezTo>
                    <a:cubicBezTo>
                      <a:pt x="7568" y="19164"/>
                      <a:pt x="7227" y="18579"/>
                      <a:pt x="7227" y="17862"/>
                    </a:cubicBezTo>
                    <a:cubicBezTo>
                      <a:pt x="7227" y="17135"/>
                      <a:pt x="7568" y="16554"/>
                      <a:pt x="7987" y="16554"/>
                    </a:cubicBezTo>
                    <a:close/>
                    <a:moveTo>
                      <a:pt x="7987" y="1655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</p:grpSp>
        <p:grpSp>
          <p:nvGrpSpPr>
            <p:cNvPr id="152" name="Group 255">
              <a:extLst>
                <a:ext uri="{FF2B5EF4-FFF2-40B4-BE49-F238E27FC236}">
                  <a16:creationId xmlns:a16="http://schemas.microsoft.com/office/drawing/2014/main" id="{A81AA43F-F4E6-435C-A623-AA347D4410F6}"/>
                </a:ext>
              </a:extLst>
            </p:cNvPr>
            <p:cNvGrpSpPr/>
            <p:nvPr/>
          </p:nvGrpSpPr>
          <p:grpSpPr>
            <a:xfrm>
              <a:off x="6358633" y="1640339"/>
              <a:ext cx="54975" cy="74483"/>
              <a:chOff x="0" y="0"/>
              <a:chExt cx="62" cy="84"/>
            </a:xfrm>
            <a:grpFill/>
          </p:grpSpPr>
          <p:sp>
            <p:nvSpPr>
              <p:cNvPr id="190" name="AutoShape 253">
                <a:extLst>
                  <a:ext uri="{FF2B5EF4-FFF2-40B4-BE49-F238E27FC236}">
                    <a16:creationId xmlns:a16="http://schemas.microsoft.com/office/drawing/2014/main" id="{E9F6D4C3-B3EF-4F99-9D6B-EECE7506E619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53" cy="41"/>
              </a:xfrm>
              <a:custGeom>
                <a:avLst/>
                <a:gdLst/>
                <a:ahLst/>
                <a:cxnLst/>
                <a:rect l="0" t="0" r="r" b="b"/>
                <a:pathLst>
                  <a:path w="19567" h="21600">
                    <a:moveTo>
                      <a:pt x="9774" y="0"/>
                    </a:moveTo>
                    <a:cubicBezTo>
                      <a:pt x="5535" y="0"/>
                      <a:pt x="2098" y="4837"/>
                      <a:pt x="2098" y="10798"/>
                    </a:cubicBezTo>
                    <a:lnTo>
                      <a:pt x="2098" y="14268"/>
                    </a:lnTo>
                    <a:cubicBezTo>
                      <a:pt x="2040" y="15383"/>
                      <a:pt x="1778" y="17977"/>
                      <a:pt x="546" y="17800"/>
                    </a:cubicBezTo>
                    <a:cubicBezTo>
                      <a:pt x="-1013" y="17572"/>
                      <a:pt x="962" y="21571"/>
                      <a:pt x="3997" y="21600"/>
                    </a:cubicBezTo>
                    <a:cubicBezTo>
                      <a:pt x="4003" y="21600"/>
                      <a:pt x="4015" y="21600"/>
                      <a:pt x="4021" y="21600"/>
                    </a:cubicBezTo>
                    <a:lnTo>
                      <a:pt x="15533" y="21600"/>
                    </a:lnTo>
                    <a:cubicBezTo>
                      <a:pt x="18588" y="21600"/>
                      <a:pt x="20587" y="17568"/>
                      <a:pt x="19020" y="17800"/>
                    </a:cubicBezTo>
                    <a:cubicBezTo>
                      <a:pt x="17452" y="18027"/>
                      <a:pt x="17452" y="13764"/>
                      <a:pt x="17452" y="13764"/>
                    </a:cubicBezTo>
                    <a:lnTo>
                      <a:pt x="17452" y="10794"/>
                    </a:lnTo>
                    <a:cubicBezTo>
                      <a:pt x="17446" y="4837"/>
                      <a:pt x="14009" y="0"/>
                      <a:pt x="9774" y="0"/>
                    </a:cubicBezTo>
                    <a:close/>
                    <a:moveTo>
                      <a:pt x="9774" y="2412"/>
                    </a:moveTo>
                    <a:cubicBezTo>
                      <a:pt x="12433" y="2412"/>
                      <a:pt x="14916" y="5015"/>
                      <a:pt x="14916" y="8220"/>
                    </a:cubicBezTo>
                    <a:cubicBezTo>
                      <a:pt x="14916" y="8369"/>
                      <a:pt x="14913" y="8522"/>
                      <a:pt x="14904" y="8662"/>
                    </a:cubicBezTo>
                    <a:cubicBezTo>
                      <a:pt x="14887" y="8914"/>
                      <a:pt x="14831" y="8799"/>
                      <a:pt x="14737" y="8443"/>
                    </a:cubicBezTo>
                    <a:cubicBezTo>
                      <a:pt x="14130" y="5986"/>
                      <a:pt x="11990" y="4189"/>
                      <a:pt x="9774" y="4189"/>
                    </a:cubicBezTo>
                    <a:cubicBezTo>
                      <a:pt x="7555" y="4189"/>
                      <a:pt x="5280" y="5990"/>
                      <a:pt x="4649" y="8443"/>
                    </a:cubicBezTo>
                    <a:cubicBezTo>
                      <a:pt x="4558" y="8799"/>
                      <a:pt x="4493" y="8910"/>
                      <a:pt x="4482" y="8662"/>
                    </a:cubicBezTo>
                    <a:cubicBezTo>
                      <a:pt x="4470" y="8522"/>
                      <a:pt x="4464" y="8369"/>
                      <a:pt x="4464" y="8220"/>
                    </a:cubicBezTo>
                    <a:cubicBezTo>
                      <a:pt x="4464" y="5015"/>
                      <a:pt x="7112" y="2412"/>
                      <a:pt x="9774" y="2412"/>
                    </a:cubicBezTo>
                    <a:close/>
                    <a:moveTo>
                      <a:pt x="9774" y="18907"/>
                    </a:moveTo>
                    <a:cubicBezTo>
                      <a:pt x="6595" y="18907"/>
                      <a:pt x="4018" y="15507"/>
                      <a:pt x="4018" y="11033"/>
                    </a:cubicBezTo>
                    <a:cubicBezTo>
                      <a:pt x="4018" y="11033"/>
                      <a:pt x="6580" y="7873"/>
                      <a:pt x="9824" y="7873"/>
                    </a:cubicBezTo>
                    <a:cubicBezTo>
                      <a:pt x="13123" y="7873"/>
                      <a:pt x="15527" y="11033"/>
                      <a:pt x="15527" y="11033"/>
                    </a:cubicBezTo>
                    <a:cubicBezTo>
                      <a:pt x="15530" y="15507"/>
                      <a:pt x="12953" y="18907"/>
                      <a:pt x="9774" y="18907"/>
                    </a:cubicBezTo>
                    <a:close/>
                    <a:moveTo>
                      <a:pt x="9774" y="1890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191" name="AutoShape 254">
                <a:extLst>
                  <a:ext uri="{FF2B5EF4-FFF2-40B4-BE49-F238E27FC236}">
                    <a16:creationId xmlns:a16="http://schemas.microsoft.com/office/drawing/2014/main" id="{D05B97A8-485B-4C47-9815-169E590B5FB2}"/>
                  </a:ext>
                </a:extLst>
              </p:cNvPr>
              <p:cNvSpPr/>
              <p:nvPr/>
            </p:nvSpPr>
            <p:spPr bwMode="auto">
              <a:xfrm>
                <a:off x="0" y="48"/>
                <a:ext cx="62" cy="3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6169"/>
                    </a:moveTo>
                    <a:lnTo>
                      <a:pt x="0" y="18513"/>
                    </a:lnTo>
                    <a:cubicBezTo>
                      <a:pt x="0" y="20217"/>
                      <a:pt x="804" y="21600"/>
                      <a:pt x="1798" y="21600"/>
                    </a:cubicBezTo>
                    <a:lnTo>
                      <a:pt x="3600" y="21600"/>
                    </a:lnTo>
                    <a:lnTo>
                      <a:pt x="18000" y="21600"/>
                    </a:lnTo>
                    <a:lnTo>
                      <a:pt x="19802" y="21600"/>
                    </a:lnTo>
                    <a:cubicBezTo>
                      <a:pt x="20796" y="21600"/>
                      <a:pt x="21600" y="20217"/>
                      <a:pt x="21600" y="18513"/>
                    </a:cubicBezTo>
                    <a:lnTo>
                      <a:pt x="21600" y="6169"/>
                    </a:lnTo>
                    <a:cubicBezTo>
                      <a:pt x="21600" y="2757"/>
                      <a:pt x="19989" y="0"/>
                      <a:pt x="17998" y="0"/>
                    </a:cubicBezTo>
                    <a:lnTo>
                      <a:pt x="16354" y="0"/>
                    </a:lnTo>
                    <a:cubicBezTo>
                      <a:pt x="16100" y="0"/>
                      <a:pt x="15726" y="194"/>
                      <a:pt x="15519" y="439"/>
                    </a:cubicBezTo>
                    <a:lnTo>
                      <a:pt x="13677" y="2591"/>
                    </a:lnTo>
                    <a:cubicBezTo>
                      <a:pt x="13470" y="2837"/>
                      <a:pt x="13244" y="3370"/>
                      <a:pt x="13173" y="3781"/>
                    </a:cubicBezTo>
                    <a:lnTo>
                      <a:pt x="11027" y="16242"/>
                    </a:lnTo>
                    <a:cubicBezTo>
                      <a:pt x="10953" y="16658"/>
                      <a:pt x="10837" y="16658"/>
                      <a:pt x="10757" y="16247"/>
                    </a:cubicBezTo>
                    <a:lnTo>
                      <a:pt x="8505" y="3998"/>
                    </a:lnTo>
                    <a:cubicBezTo>
                      <a:pt x="8430" y="3587"/>
                      <a:pt x="8199" y="3059"/>
                      <a:pt x="7987" y="2818"/>
                    </a:cubicBezTo>
                    <a:lnTo>
                      <a:pt x="5921" y="434"/>
                    </a:lnTo>
                    <a:cubicBezTo>
                      <a:pt x="5712" y="194"/>
                      <a:pt x="5340" y="0"/>
                      <a:pt x="5087" y="0"/>
                    </a:cubicBezTo>
                    <a:lnTo>
                      <a:pt x="3591" y="0"/>
                    </a:lnTo>
                    <a:cubicBezTo>
                      <a:pt x="1614" y="5"/>
                      <a:pt x="0" y="2757"/>
                      <a:pt x="0" y="6169"/>
                    </a:cubicBezTo>
                    <a:close/>
                    <a:moveTo>
                      <a:pt x="7987" y="11862"/>
                    </a:moveTo>
                    <a:cubicBezTo>
                      <a:pt x="8408" y="11862"/>
                      <a:pt x="8747" y="12447"/>
                      <a:pt x="8747" y="13165"/>
                    </a:cubicBezTo>
                    <a:cubicBezTo>
                      <a:pt x="8747" y="13882"/>
                      <a:pt x="8408" y="14468"/>
                      <a:pt x="7987" y="14468"/>
                    </a:cubicBezTo>
                    <a:cubicBezTo>
                      <a:pt x="7568" y="14468"/>
                      <a:pt x="7227" y="13882"/>
                      <a:pt x="7227" y="13165"/>
                    </a:cubicBezTo>
                    <a:cubicBezTo>
                      <a:pt x="7227" y="12447"/>
                      <a:pt x="7568" y="11862"/>
                      <a:pt x="7987" y="11862"/>
                    </a:cubicBezTo>
                    <a:close/>
                    <a:moveTo>
                      <a:pt x="7987" y="16554"/>
                    </a:moveTo>
                    <a:cubicBezTo>
                      <a:pt x="8408" y="16554"/>
                      <a:pt x="8747" y="17135"/>
                      <a:pt x="8747" y="17862"/>
                    </a:cubicBezTo>
                    <a:cubicBezTo>
                      <a:pt x="8747" y="18579"/>
                      <a:pt x="8408" y="19164"/>
                      <a:pt x="7987" y="19164"/>
                    </a:cubicBezTo>
                    <a:cubicBezTo>
                      <a:pt x="7568" y="19164"/>
                      <a:pt x="7227" y="18579"/>
                      <a:pt x="7227" y="17862"/>
                    </a:cubicBezTo>
                    <a:cubicBezTo>
                      <a:pt x="7227" y="17135"/>
                      <a:pt x="7568" y="16554"/>
                      <a:pt x="7987" y="16554"/>
                    </a:cubicBezTo>
                    <a:close/>
                    <a:moveTo>
                      <a:pt x="7987" y="1655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</p:grpSp>
        <p:grpSp>
          <p:nvGrpSpPr>
            <p:cNvPr id="153" name="Group 258">
              <a:extLst>
                <a:ext uri="{FF2B5EF4-FFF2-40B4-BE49-F238E27FC236}">
                  <a16:creationId xmlns:a16="http://schemas.microsoft.com/office/drawing/2014/main" id="{FF58D6AB-4C41-4286-8BD8-9FBD3AAB75D0}"/>
                </a:ext>
              </a:extLst>
            </p:cNvPr>
            <p:cNvGrpSpPr/>
            <p:nvPr/>
          </p:nvGrpSpPr>
          <p:grpSpPr>
            <a:xfrm>
              <a:off x="6876466" y="58464"/>
              <a:ext cx="54975" cy="74483"/>
              <a:chOff x="0" y="0"/>
              <a:chExt cx="62" cy="84"/>
            </a:xfrm>
            <a:grpFill/>
          </p:grpSpPr>
          <p:sp>
            <p:nvSpPr>
              <p:cNvPr id="188" name="AutoShape 256">
                <a:extLst>
                  <a:ext uri="{FF2B5EF4-FFF2-40B4-BE49-F238E27FC236}">
                    <a16:creationId xmlns:a16="http://schemas.microsoft.com/office/drawing/2014/main" id="{E4E0BB60-6481-48EA-B8CA-D1F55FC41E85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53" cy="41"/>
              </a:xfrm>
              <a:custGeom>
                <a:avLst/>
                <a:gdLst/>
                <a:ahLst/>
                <a:cxnLst/>
                <a:rect l="0" t="0" r="r" b="b"/>
                <a:pathLst>
                  <a:path w="19566" h="21600">
                    <a:moveTo>
                      <a:pt x="9774" y="0"/>
                    </a:moveTo>
                    <a:cubicBezTo>
                      <a:pt x="5535" y="0"/>
                      <a:pt x="2098" y="4836"/>
                      <a:pt x="2098" y="10796"/>
                    </a:cubicBezTo>
                    <a:lnTo>
                      <a:pt x="2098" y="14265"/>
                    </a:lnTo>
                    <a:cubicBezTo>
                      <a:pt x="2040" y="15380"/>
                      <a:pt x="1778" y="17978"/>
                      <a:pt x="546" y="17800"/>
                    </a:cubicBezTo>
                    <a:cubicBezTo>
                      <a:pt x="-1013" y="17573"/>
                      <a:pt x="965" y="21571"/>
                      <a:pt x="3997" y="21600"/>
                    </a:cubicBezTo>
                    <a:cubicBezTo>
                      <a:pt x="4003" y="21600"/>
                      <a:pt x="4015" y="21600"/>
                      <a:pt x="4021" y="21600"/>
                    </a:cubicBezTo>
                    <a:lnTo>
                      <a:pt x="15533" y="21600"/>
                    </a:lnTo>
                    <a:cubicBezTo>
                      <a:pt x="18588" y="21600"/>
                      <a:pt x="20587" y="17569"/>
                      <a:pt x="19020" y="17800"/>
                    </a:cubicBezTo>
                    <a:cubicBezTo>
                      <a:pt x="17452" y="18028"/>
                      <a:pt x="17452" y="13765"/>
                      <a:pt x="17452" y="13765"/>
                    </a:cubicBezTo>
                    <a:lnTo>
                      <a:pt x="17452" y="10796"/>
                    </a:lnTo>
                    <a:cubicBezTo>
                      <a:pt x="17446" y="4832"/>
                      <a:pt x="14009" y="0"/>
                      <a:pt x="9774" y="0"/>
                    </a:cubicBezTo>
                    <a:close/>
                    <a:moveTo>
                      <a:pt x="9774" y="2412"/>
                    </a:moveTo>
                    <a:cubicBezTo>
                      <a:pt x="12433" y="2412"/>
                      <a:pt x="14916" y="5014"/>
                      <a:pt x="14916" y="8219"/>
                    </a:cubicBezTo>
                    <a:cubicBezTo>
                      <a:pt x="14916" y="8367"/>
                      <a:pt x="14913" y="8520"/>
                      <a:pt x="14904" y="8661"/>
                    </a:cubicBezTo>
                    <a:cubicBezTo>
                      <a:pt x="14887" y="8913"/>
                      <a:pt x="14831" y="8797"/>
                      <a:pt x="14737" y="8442"/>
                    </a:cubicBezTo>
                    <a:cubicBezTo>
                      <a:pt x="14130" y="5984"/>
                      <a:pt x="11990" y="4188"/>
                      <a:pt x="9774" y="4188"/>
                    </a:cubicBezTo>
                    <a:cubicBezTo>
                      <a:pt x="7555" y="4188"/>
                      <a:pt x="5280" y="5989"/>
                      <a:pt x="4649" y="8442"/>
                    </a:cubicBezTo>
                    <a:cubicBezTo>
                      <a:pt x="4558" y="8797"/>
                      <a:pt x="4493" y="8908"/>
                      <a:pt x="4482" y="8661"/>
                    </a:cubicBezTo>
                    <a:cubicBezTo>
                      <a:pt x="4470" y="8520"/>
                      <a:pt x="4464" y="8367"/>
                      <a:pt x="4464" y="8219"/>
                    </a:cubicBezTo>
                    <a:cubicBezTo>
                      <a:pt x="4464" y="5010"/>
                      <a:pt x="7112" y="2412"/>
                      <a:pt x="9774" y="2412"/>
                    </a:cubicBezTo>
                    <a:close/>
                    <a:moveTo>
                      <a:pt x="9774" y="18903"/>
                    </a:moveTo>
                    <a:cubicBezTo>
                      <a:pt x="6595" y="18903"/>
                      <a:pt x="4018" y="15504"/>
                      <a:pt x="4018" y="11031"/>
                    </a:cubicBezTo>
                    <a:cubicBezTo>
                      <a:pt x="4018" y="11031"/>
                      <a:pt x="6580" y="7872"/>
                      <a:pt x="9827" y="7872"/>
                    </a:cubicBezTo>
                    <a:cubicBezTo>
                      <a:pt x="13126" y="7872"/>
                      <a:pt x="15530" y="11031"/>
                      <a:pt x="15530" y="11031"/>
                    </a:cubicBezTo>
                    <a:cubicBezTo>
                      <a:pt x="15530" y="15500"/>
                      <a:pt x="12953" y="18903"/>
                      <a:pt x="9774" y="18903"/>
                    </a:cubicBezTo>
                    <a:close/>
                    <a:moveTo>
                      <a:pt x="9774" y="1890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189" name="AutoShape 257">
                <a:extLst>
                  <a:ext uri="{FF2B5EF4-FFF2-40B4-BE49-F238E27FC236}">
                    <a16:creationId xmlns:a16="http://schemas.microsoft.com/office/drawing/2014/main" id="{A64A8B8C-799C-433F-9D7F-136DBE436A3F}"/>
                  </a:ext>
                </a:extLst>
              </p:cNvPr>
              <p:cNvSpPr/>
              <p:nvPr/>
            </p:nvSpPr>
            <p:spPr bwMode="auto">
              <a:xfrm>
                <a:off x="0" y="48"/>
                <a:ext cx="62" cy="3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6169"/>
                    </a:moveTo>
                    <a:lnTo>
                      <a:pt x="0" y="18513"/>
                    </a:lnTo>
                    <a:cubicBezTo>
                      <a:pt x="0" y="20217"/>
                      <a:pt x="804" y="21600"/>
                      <a:pt x="1798" y="21600"/>
                    </a:cubicBezTo>
                    <a:lnTo>
                      <a:pt x="3600" y="21600"/>
                    </a:lnTo>
                    <a:lnTo>
                      <a:pt x="18000" y="21600"/>
                    </a:lnTo>
                    <a:lnTo>
                      <a:pt x="19802" y="21600"/>
                    </a:lnTo>
                    <a:cubicBezTo>
                      <a:pt x="20796" y="21600"/>
                      <a:pt x="21600" y="20217"/>
                      <a:pt x="21600" y="18513"/>
                    </a:cubicBezTo>
                    <a:lnTo>
                      <a:pt x="21600" y="6169"/>
                    </a:lnTo>
                    <a:cubicBezTo>
                      <a:pt x="21600" y="2757"/>
                      <a:pt x="19989" y="0"/>
                      <a:pt x="17998" y="0"/>
                    </a:cubicBezTo>
                    <a:lnTo>
                      <a:pt x="16354" y="0"/>
                    </a:lnTo>
                    <a:cubicBezTo>
                      <a:pt x="16100" y="0"/>
                      <a:pt x="15726" y="194"/>
                      <a:pt x="15519" y="439"/>
                    </a:cubicBezTo>
                    <a:lnTo>
                      <a:pt x="13677" y="2591"/>
                    </a:lnTo>
                    <a:cubicBezTo>
                      <a:pt x="13470" y="2837"/>
                      <a:pt x="13244" y="3370"/>
                      <a:pt x="13173" y="3781"/>
                    </a:cubicBezTo>
                    <a:lnTo>
                      <a:pt x="11027" y="16242"/>
                    </a:lnTo>
                    <a:cubicBezTo>
                      <a:pt x="10953" y="16658"/>
                      <a:pt x="10837" y="16658"/>
                      <a:pt x="10757" y="16247"/>
                    </a:cubicBezTo>
                    <a:lnTo>
                      <a:pt x="8505" y="3998"/>
                    </a:lnTo>
                    <a:cubicBezTo>
                      <a:pt x="8430" y="3587"/>
                      <a:pt x="8199" y="3059"/>
                      <a:pt x="7987" y="2818"/>
                    </a:cubicBezTo>
                    <a:lnTo>
                      <a:pt x="5921" y="434"/>
                    </a:lnTo>
                    <a:cubicBezTo>
                      <a:pt x="5712" y="194"/>
                      <a:pt x="5340" y="0"/>
                      <a:pt x="5087" y="0"/>
                    </a:cubicBezTo>
                    <a:lnTo>
                      <a:pt x="3591" y="0"/>
                    </a:lnTo>
                    <a:cubicBezTo>
                      <a:pt x="1614" y="0"/>
                      <a:pt x="0" y="2757"/>
                      <a:pt x="0" y="6169"/>
                    </a:cubicBezTo>
                    <a:close/>
                    <a:moveTo>
                      <a:pt x="7987" y="11862"/>
                    </a:moveTo>
                    <a:cubicBezTo>
                      <a:pt x="8408" y="11862"/>
                      <a:pt x="8747" y="12447"/>
                      <a:pt x="8747" y="13165"/>
                    </a:cubicBezTo>
                    <a:cubicBezTo>
                      <a:pt x="8747" y="13882"/>
                      <a:pt x="8408" y="14468"/>
                      <a:pt x="7987" y="14468"/>
                    </a:cubicBezTo>
                    <a:cubicBezTo>
                      <a:pt x="7568" y="14468"/>
                      <a:pt x="7227" y="13882"/>
                      <a:pt x="7227" y="13165"/>
                    </a:cubicBezTo>
                    <a:cubicBezTo>
                      <a:pt x="7227" y="12447"/>
                      <a:pt x="7568" y="11862"/>
                      <a:pt x="7987" y="11862"/>
                    </a:cubicBezTo>
                    <a:close/>
                    <a:moveTo>
                      <a:pt x="7987" y="16554"/>
                    </a:moveTo>
                    <a:cubicBezTo>
                      <a:pt x="8408" y="16554"/>
                      <a:pt x="8747" y="17135"/>
                      <a:pt x="8747" y="17862"/>
                    </a:cubicBezTo>
                    <a:cubicBezTo>
                      <a:pt x="8747" y="18579"/>
                      <a:pt x="8408" y="19164"/>
                      <a:pt x="7987" y="19164"/>
                    </a:cubicBezTo>
                    <a:cubicBezTo>
                      <a:pt x="7568" y="19164"/>
                      <a:pt x="7227" y="18579"/>
                      <a:pt x="7227" y="17862"/>
                    </a:cubicBezTo>
                    <a:cubicBezTo>
                      <a:pt x="7227" y="17135"/>
                      <a:pt x="7568" y="16554"/>
                      <a:pt x="7987" y="16554"/>
                    </a:cubicBezTo>
                    <a:close/>
                    <a:moveTo>
                      <a:pt x="7987" y="1655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</p:grpSp>
        <p:grpSp>
          <p:nvGrpSpPr>
            <p:cNvPr id="154" name="Group 261">
              <a:extLst>
                <a:ext uri="{FF2B5EF4-FFF2-40B4-BE49-F238E27FC236}">
                  <a16:creationId xmlns:a16="http://schemas.microsoft.com/office/drawing/2014/main" id="{9B7C9FE4-A79D-42DF-B40B-4C020D72B86E}"/>
                </a:ext>
              </a:extLst>
            </p:cNvPr>
            <p:cNvGrpSpPr/>
            <p:nvPr/>
          </p:nvGrpSpPr>
          <p:grpSpPr>
            <a:xfrm>
              <a:off x="3982275" y="4172757"/>
              <a:ext cx="54975" cy="74483"/>
              <a:chOff x="0" y="0"/>
              <a:chExt cx="62" cy="84"/>
            </a:xfrm>
            <a:grpFill/>
          </p:grpSpPr>
          <p:sp>
            <p:nvSpPr>
              <p:cNvPr id="186" name="AutoShape 259">
                <a:extLst>
                  <a:ext uri="{FF2B5EF4-FFF2-40B4-BE49-F238E27FC236}">
                    <a16:creationId xmlns:a16="http://schemas.microsoft.com/office/drawing/2014/main" id="{2DB16CE6-6626-41CB-BEC7-FBFE2DB67F30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53" cy="41"/>
              </a:xfrm>
              <a:custGeom>
                <a:avLst/>
                <a:gdLst/>
                <a:ahLst/>
                <a:cxnLst/>
                <a:rect l="0" t="0" r="r" b="b"/>
                <a:pathLst>
                  <a:path w="19565" h="21600">
                    <a:moveTo>
                      <a:pt x="9775" y="0"/>
                    </a:moveTo>
                    <a:cubicBezTo>
                      <a:pt x="5536" y="0"/>
                      <a:pt x="2099" y="4836"/>
                      <a:pt x="2099" y="10796"/>
                    </a:cubicBezTo>
                    <a:lnTo>
                      <a:pt x="2099" y="14265"/>
                    </a:lnTo>
                    <a:cubicBezTo>
                      <a:pt x="2043" y="15380"/>
                      <a:pt x="1776" y="17974"/>
                      <a:pt x="547" y="17800"/>
                    </a:cubicBezTo>
                    <a:cubicBezTo>
                      <a:pt x="-1015" y="17573"/>
                      <a:pt x="963" y="21571"/>
                      <a:pt x="3998" y="21600"/>
                    </a:cubicBezTo>
                    <a:cubicBezTo>
                      <a:pt x="4004" y="21600"/>
                      <a:pt x="4013" y="21600"/>
                      <a:pt x="4019" y="21600"/>
                    </a:cubicBezTo>
                    <a:lnTo>
                      <a:pt x="15531" y="21600"/>
                    </a:lnTo>
                    <a:cubicBezTo>
                      <a:pt x="18586" y="21600"/>
                      <a:pt x="20585" y="17569"/>
                      <a:pt x="19018" y="17800"/>
                    </a:cubicBezTo>
                    <a:cubicBezTo>
                      <a:pt x="17447" y="18028"/>
                      <a:pt x="17447" y="13765"/>
                      <a:pt x="17447" y="13765"/>
                    </a:cubicBezTo>
                    <a:lnTo>
                      <a:pt x="17447" y="10796"/>
                    </a:lnTo>
                    <a:cubicBezTo>
                      <a:pt x="17447" y="4836"/>
                      <a:pt x="14010" y="0"/>
                      <a:pt x="9775" y="0"/>
                    </a:cubicBezTo>
                    <a:close/>
                    <a:moveTo>
                      <a:pt x="9775" y="2416"/>
                    </a:moveTo>
                    <a:cubicBezTo>
                      <a:pt x="12437" y="2416"/>
                      <a:pt x="14917" y="5018"/>
                      <a:pt x="14917" y="8223"/>
                    </a:cubicBezTo>
                    <a:cubicBezTo>
                      <a:pt x="14917" y="8372"/>
                      <a:pt x="14914" y="8524"/>
                      <a:pt x="14905" y="8665"/>
                    </a:cubicBezTo>
                    <a:cubicBezTo>
                      <a:pt x="14888" y="8913"/>
                      <a:pt x="14829" y="8801"/>
                      <a:pt x="14741" y="8446"/>
                    </a:cubicBezTo>
                    <a:cubicBezTo>
                      <a:pt x="14133" y="5989"/>
                      <a:pt x="11991" y="4192"/>
                      <a:pt x="9775" y="4192"/>
                    </a:cubicBezTo>
                    <a:cubicBezTo>
                      <a:pt x="7556" y="4192"/>
                      <a:pt x="5278" y="5993"/>
                      <a:pt x="4647" y="8446"/>
                    </a:cubicBezTo>
                    <a:cubicBezTo>
                      <a:pt x="4556" y="8801"/>
                      <a:pt x="4494" y="8913"/>
                      <a:pt x="4480" y="8665"/>
                    </a:cubicBezTo>
                    <a:cubicBezTo>
                      <a:pt x="4468" y="8524"/>
                      <a:pt x="4465" y="8372"/>
                      <a:pt x="4465" y="8223"/>
                    </a:cubicBezTo>
                    <a:cubicBezTo>
                      <a:pt x="4465" y="5014"/>
                      <a:pt x="7110" y="2416"/>
                      <a:pt x="9775" y="2416"/>
                    </a:cubicBezTo>
                    <a:close/>
                    <a:moveTo>
                      <a:pt x="9775" y="18907"/>
                    </a:moveTo>
                    <a:cubicBezTo>
                      <a:pt x="6596" y="18907"/>
                      <a:pt x="4019" y="15508"/>
                      <a:pt x="4019" y="11035"/>
                    </a:cubicBezTo>
                    <a:cubicBezTo>
                      <a:pt x="4019" y="11035"/>
                      <a:pt x="6581" y="7876"/>
                      <a:pt x="9828" y="7876"/>
                    </a:cubicBezTo>
                    <a:cubicBezTo>
                      <a:pt x="13124" y="7876"/>
                      <a:pt x="15531" y="11035"/>
                      <a:pt x="15531" y="11035"/>
                    </a:cubicBezTo>
                    <a:cubicBezTo>
                      <a:pt x="15528" y="15504"/>
                      <a:pt x="12954" y="18907"/>
                      <a:pt x="9775" y="18907"/>
                    </a:cubicBezTo>
                    <a:close/>
                    <a:moveTo>
                      <a:pt x="9775" y="1890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187" name="AutoShape 260">
                <a:extLst>
                  <a:ext uri="{FF2B5EF4-FFF2-40B4-BE49-F238E27FC236}">
                    <a16:creationId xmlns:a16="http://schemas.microsoft.com/office/drawing/2014/main" id="{DA2F3003-9375-4FCB-8176-582FE8438E38}"/>
                  </a:ext>
                </a:extLst>
              </p:cNvPr>
              <p:cNvSpPr/>
              <p:nvPr/>
            </p:nvSpPr>
            <p:spPr bwMode="auto">
              <a:xfrm>
                <a:off x="0" y="48"/>
                <a:ext cx="62" cy="3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6169"/>
                    </a:moveTo>
                    <a:lnTo>
                      <a:pt x="0" y="18513"/>
                    </a:lnTo>
                    <a:cubicBezTo>
                      <a:pt x="0" y="20217"/>
                      <a:pt x="807" y="21600"/>
                      <a:pt x="1801" y="21600"/>
                    </a:cubicBezTo>
                    <a:lnTo>
                      <a:pt x="3601" y="21600"/>
                    </a:lnTo>
                    <a:lnTo>
                      <a:pt x="17999" y="21600"/>
                    </a:lnTo>
                    <a:lnTo>
                      <a:pt x="19799" y="21600"/>
                    </a:lnTo>
                    <a:cubicBezTo>
                      <a:pt x="20793" y="21600"/>
                      <a:pt x="21600" y="20217"/>
                      <a:pt x="21600" y="18513"/>
                    </a:cubicBezTo>
                    <a:lnTo>
                      <a:pt x="21600" y="6169"/>
                    </a:lnTo>
                    <a:cubicBezTo>
                      <a:pt x="21600" y="2757"/>
                      <a:pt x="19989" y="0"/>
                      <a:pt x="17999" y="0"/>
                    </a:cubicBezTo>
                    <a:lnTo>
                      <a:pt x="16355" y="0"/>
                    </a:lnTo>
                    <a:cubicBezTo>
                      <a:pt x="16104" y="0"/>
                      <a:pt x="15730" y="194"/>
                      <a:pt x="15523" y="439"/>
                    </a:cubicBezTo>
                    <a:lnTo>
                      <a:pt x="13681" y="2591"/>
                    </a:lnTo>
                    <a:cubicBezTo>
                      <a:pt x="13475" y="2837"/>
                      <a:pt x="13246" y="3370"/>
                      <a:pt x="13178" y="3781"/>
                    </a:cubicBezTo>
                    <a:lnTo>
                      <a:pt x="11033" y="16242"/>
                    </a:lnTo>
                    <a:cubicBezTo>
                      <a:pt x="10961" y="16658"/>
                      <a:pt x="10843" y="16658"/>
                      <a:pt x="10766" y="16247"/>
                    </a:cubicBezTo>
                    <a:lnTo>
                      <a:pt x="8511" y="3998"/>
                    </a:lnTo>
                    <a:cubicBezTo>
                      <a:pt x="8436" y="3587"/>
                      <a:pt x="8205" y="3059"/>
                      <a:pt x="7996" y="2818"/>
                    </a:cubicBezTo>
                    <a:lnTo>
                      <a:pt x="5931" y="434"/>
                    </a:lnTo>
                    <a:cubicBezTo>
                      <a:pt x="5721" y="194"/>
                      <a:pt x="5347" y="0"/>
                      <a:pt x="5094" y="0"/>
                    </a:cubicBezTo>
                    <a:lnTo>
                      <a:pt x="3599" y="0"/>
                    </a:lnTo>
                    <a:cubicBezTo>
                      <a:pt x="1613" y="0"/>
                      <a:pt x="0" y="2757"/>
                      <a:pt x="0" y="6169"/>
                    </a:cubicBezTo>
                    <a:close/>
                    <a:moveTo>
                      <a:pt x="7985" y="11862"/>
                    </a:moveTo>
                    <a:cubicBezTo>
                      <a:pt x="8406" y="11862"/>
                      <a:pt x="8745" y="12447"/>
                      <a:pt x="8745" y="13165"/>
                    </a:cubicBezTo>
                    <a:cubicBezTo>
                      <a:pt x="8745" y="13882"/>
                      <a:pt x="8403" y="14468"/>
                      <a:pt x="7985" y="14468"/>
                    </a:cubicBezTo>
                    <a:cubicBezTo>
                      <a:pt x="7566" y="14468"/>
                      <a:pt x="7225" y="13882"/>
                      <a:pt x="7225" y="13165"/>
                    </a:cubicBezTo>
                    <a:cubicBezTo>
                      <a:pt x="7225" y="12447"/>
                      <a:pt x="7566" y="11862"/>
                      <a:pt x="7985" y="11862"/>
                    </a:cubicBezTo>
                    <a:close/>
                    <a:moveTo>
                      <a:pt x="7985" y="16554"/>
                    </a:moveTo>
                    <a:cubicBezTo>
                      <a:pt x="8406" y="16554"/>
                      <a:pt x="8745" y="17135"/>
                      <a:pt x="8745" y="17862"/>
                    </a:cubicBezTo>
                    <a:cubicBezTo>
                      <a:pt x="8745" y="18579"/>
                      <a:pt x="8403" y="19164"/>
                      <a:pt x="7985" y="19164"/>
                    </a:cubicBezTo>
                    <a:cubicBezTo>
                      <a:pt x="7566" y="19164"/>
                      <a:pt x="7225" y="18579"/>
                      <a:pt x="7225" y="17862"/>
                    </a:cubicBezTo>
                    <a:cubicBezTo>
                      <a:pt x="7225" y="17135"/>
                      <a:pt x="7566" y="16554"/>
                      <a:pt x="7985" y="16554"/>
                    </a:cubicBezTo>
                    <a:close/>
                    <a:moveTo>
                      <a:pt x="7985" y="1655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</p:grpSp>
        <p:grpSp>
          <p:nvGrpSpPr>
            <p:cNvPr id="155" name="Group 264">
              <a:extLst>
                <a:ext uri="{FF2B5EF4-FFF2-40B4-BE49-F238E27FC236}">
                  <a16:creationId xmlns:a16="http://schemas.microsoft.com/office/drawing/2014/main" id="{3891C215-177B-440D-B008-43C7983595CD}"/>
                </a:ext>
              </a:extLst>
            </p:cNvPr>
            <p:cNvGrpSpPr/>
            <p:nvPr/>
          </p:nvGrpSpPr>
          <p:grpSpPr>
            <a:xfrm>
              <a:off x="5776957" y="4655122"/>
              <a:ext cx="54975" cy="74483"/>
              <a:chOff x="0" y="0"/>
              <a:chExt cx="62" cy="84"/>
            </a:xfrm>
            <a:grpFill/>
          </p:grpSpPr>
          <p:sp>
            <p:nvSpPr>
              <p:cNvPr id="184" name="AutoShape 262">
                <a:extLst>
                  <a:ext uri="{FF2B5EF4-FFF2-40B4-BE49-F238E27FC236}">
                    <a16:creationId xmlns:a16="http://schemas.microsoft.com/office/drawing/2014/main" id="{20F6AAC3-C1F7-4C86-96B6-5A90F5F64B2B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53" cy="41"/>
              </a:xfrm>
              <a:custGeom>
                <a:avLst/>
                <a:gdLst/>
                <a:ahLst/>
                <a:cxnLst/>
                <a:rect l="0" t="0" r="r" b="b"/>
                <a:pathLst>
                  <a:path w="19565" h="21600">
                    <a:moveTo>
                      <a:pt x="9775" y="0"/>
                    </a:moveTo>
                    <a:cubicBezTo>
                      <a:pt x="5536" y="0"/>
                      <a:pt x="2099" y="4837"/>
                      <a:pt x="2099" y="10798"/>
                    </a:cubicBezTo>
                    <a:lnTo>
                      <a:pt x="2099" y="14268"/>
                    </a:lnTo>
                    <a:cubicBezTo>
                      <a:pt x="2041" y="15383"/>
                      <a:pt x="1776" y="17977"/>
                      <a:pt x="547" y="17800"/>
                    </a:cubicBezTo>
                    <a:cubicBezTo>
                      <a:pt x="-1015" y="17572"/>
                      <a:pt x="963" y="21571"/>
                      <a:pt x="3998" y="21600"/>
                    </a:cubicBezTo>
                    <a:cubicBezTo>
                      <a:pt x="4004" y="21600"/>
                      <a:pt x="4013" y="21600"/>
                      <a:pt x="4019" y="21600"/>
                    </a:cubicBezTo>
                    <a:lnTo>
                      <a:pt x="15531" y="21600"/>
                    </a:lnTo>
                    <a:cubicBezTo>
                      <a:pt x="18586" y="21600"/>
                      <a:pt x="20585" y="17568"/>
                      <a:pt x="19018" y="17800"/>
                    </a:cubicBezTo>
                    <a:cubicBezTo>
                      <a:pt x="17447" y="18027"/>
                      <a:pt x="17447" y="13764"/>
                      <a:pt x="17447" y="13764"/>
                    </a:cubicBezTo>
                    <a:lnTo>
                      <a:pt x="17447" y="10794"/>
                    </a:lnTo>
                    <a:cubicBezTo>
                      <a:pt x="17450" y="4837"/>
                      <a:pt x="14013" y="0"/>
                      <a:pt x="9775" y="0"/>
                    </a:cubicBezTo>
                    <a:close/>
                    <a:moveTo>
                      <a:pt x="9775" y="2412"/>
                    </a:moveTo>
                    <a:cubicBezTo>
                      <a:pt x="12437" y="2412"/>
                      <a:pt x="14917" y="5015"/>
                      <a:pt x="14917" y="8220"/>
                    </a:cubicBezTo>
                    <a:cubicBezTo>
                      <a:pt x="14917" y="8369"/>
                      <a:pt x="14914" y="8522"/>
                      <a:pt x="14905" y="8662"/>
                    </a:cubicBezTo>
                    <a:cubicBezTo>
                      <a:pt x="14888" y="8914"/>
                      <a:pt x="14829" y="8799"/>
                      <a:pt x="14741" y="8443"/>
                    </a:cubicBezTo>
                    <a:cubicBezTo>
                      <a:pt x="14133" y="5986"/>
                      <a:pt x="11991" y="4189"/>
                      <a:pt x="9775" y="4189"/>
                    </a:cubicBezTo>
                    <a:cubicBezTo>
                      <a:pt x="7556" y="4189"/>
                      <a:pt x="5278" y="5990"/>
                      <a:pt x="4647" y="8443"/>
                    </a:cubicBezTo>
                    <a:cubicBezTo>
                      <a:pt x="4556" y="8799"/>
                      <a:pt x="4494" y="8910"/>
                      <a:pt x="4480" y="8662"/>
                    </a:cubicBezTo>
                    <a:cubicBezTo>
                      <a:pt x="4468" y="8522"/>
                      <a:pt x="4465" y="8369"/>
                      <a:pt x="4465" y="8220"/>
                    </a:cubicBezTo>
                    <a:cubicBezTo>
                      <a:pt x="4468" y="5015"/>
                      <a:pt x="7113" y="2412"/>
                      <a:pt x="9775" y="2412"/>
                    </a:cubicBezTo>
                    <a:close/>
                    <a:moveTo>
                      <a:pt x="9775" y="18907"/>
                    </a:moveTo>
                    <a:cubicBezTo>
                      <a:pt x="6596" y="18907"/>
                      <a:pt x="4019" y="15507"/>
                      <a:pt x="4019" y="11033"/>
                    </a:cubicBezTo>
                    <a:cubicBezTo>
                      <a:pt x="4019" y="11033"/>
                      <a:pt x="6581" y="7873"/>
                      <a:pt x="9828" y="7873"/>
                    </a:cubicBezTo>
                    <a:cubicBezTo>
                      <a:pt x="13127" y="7873"/>
                      <a:pt x="15531" y="11033"/>
                      <a:pt x="15531" y="11033"/>
                    </a:cubicBezTo>
                    <a:cubicBezTo>
                      <a:pt x="15531" y="15507"/>
                      <a:pt x="12954" y="18907"/>
                      <a:pt x="9775" y="18907"/>
                    </a:cubicBezTo>
                    <a:close/>
                    <a:moveTo>
                      <a:pt x="9775" y="1890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185" name="AutoShape 263">
                <a:extLst>
                  <a:ext uri="{FF2B5EF4-FFF2-40B4-BE49-F238E27FC236}">
                    <a16:creationId xmlns:a16="http://schemas.microsoft.com/office/drawing/2014/main" id="{5928F7DB-EF91-4720-BEE5-23F07C30D615}"/>
                  </a:ext>
                </a:extLst>
              </p:cNvPr>
              <p:cNvSpPr/>
              <p:nvPr/>
            </p:nvSpPr>
            <p:spPr bwMode="auto">
              <a:xfrm>
                <a:off x="0" y="48"/>
                <a:ext cx="62" cy="3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6169"/>
                    </a:moveTo>
                    <a:lnTo>
                      <a:pt x="0" y="18513"/>
                    </a:lnTo>
                    <a:cubicBezTo>
                      <a:pt x="0" y="20217"/>
                      <a:pt x="804" y="21600"/>
                      <a:pt x="1801" y="21600"/>
                    </a:cubicBezTo>
                    <a:lnTo>
                      <a:pt x="3601" y="21600"/>
                    </a:lnTo>
                    <a:lnTo>
                      <a:pt x="17999" y="21600"/>
                    </a:lnTo>
                    <a:lnTo>
                      <a:pt x="19799" y="21600"/>
                    </a:lnTo>
                    <a:cubicBezTo>
                      <a:pt x="20793" y="21600"/>
                      <a:pt x="21600" y="20217"/>
                      <a:pt x="21600" y="18513"/>
                    </a:cubicBezTo>
                    <a:lnTo>
                      <a:pt x="21600" y="6169"/>
                    </a:lnTo>
                    <a:cubicBezTo>
                      <a:pt x="21600" y="2757"/>
                      <a:pt x="19989" y="0"/>
                      <a:pt x="17999" y="0"/>
                    </a:cubicBezTo>
                    <a:lnTo>
                      <a:pt x="16355" y="0"/>
                    </a:lnTo>
                    <a:cubicBezTo>
                      <a:pt x="16104" y="0"/>
                      <a:pt x="15730" y="194"/>
                      <a:pt x="15523" y="439"/>
                    </a:cubicBezTo>
                    <a:lnTo>
                      <a:pt x="13681" y="2591"/>
                    </a:lnTo>
                    <a:cubicBezTo>
                      <a:pt x="13475" y="2837"/>
                      <a:pt x="13246" y="3370"/>
                      <a:pt x="13178" y="3781"/>
                    </a:cubicBezTo>
                    <a:lnTo>
                      <a:pt x="11033" y="16242"/>
                    </a:lnTo>
                    <a:cubicBezTo>
                      <a:pt x="10961" y="16658"/>
                      <a:pt x="10843" y="16658"/>
                      <a:pt x="10766" y="16247"/>
                    </a:cubicBezTo>
                    <a:lnTo>
                      <a:pt x="8511" y="3998"/>
                    </a:lnTo>
                    <a:cubicBezTo>
                      <a:pt x="8436" y="3587"/>
                      <a:pt x="8205" y="3059"/>
                      <a:pt x="7996" y="2818"/>
                    </a:cubicBezTo>
                    <a:lnTo>
                      <a:pt x="5931" y="434"/>
                    </a:lnTo>
                    <a:cubicBezTo>
                      <a:pt x="5721" y="194"/>
                      <a:pt x="5347" y="0"/>
                      <a:pt x="5094" y="0"/>
                    </a:cubicBezTo>
                    <a:lnTo>
                      <a:pt x="3599" y="0"/>
                    </a:lnTo>
                    <a:cubicBezTo>
                      <a:pt x="1613" y="5"/>
                      <a:pt x="0" y="2761"/>
                      <a:pt x="0" y="6169"/>
                    </a:cubicBezTo>
                    <a:close/>
                    <a:moveTo>
                      <a:pt x="7985" y="11867"/>
                    </a:moveTo>
                    <a:cubicBezTo>
                      <a:pt x="8406" y="11867"/>
                      <a:pt x="8745" y="12452"/>
                      <a:pt x="8745" y="13170"/>
                    </a:cubicBezTo>
                    <a:cubicBezTo>
                      <a:pt x="8745" y="13887"/>
                      <a:pt x="8403" y="14472"/>
                      <a:pt x="7985" y="14472"/>
                    </a:cubicBezTo>
                    <a:cubicBezTo>
                      <a:pt x="7566" y="14472"/>
                      <a:pt x="7225" y="13887"/>
                      <a:pt x="7225" y="13170"/>
                    </a:cubicBezTo>
                    <a:cubicBezTo>
                      <a:pt x="7225" y="12452"/>
                      <a:pt x="7566" y="11867"/>
                      <a:pt x="7985" y="11867"/>
                    </a:cubicBezTo>
                    <a:close/>
                    <a:moveTo>
                      <a:pt x="7985" y="16559"/>
                    </a:moveTo>
                    <a:cubicBezTo>
                      <a:pt x="8406" y="16559"/>
                      <a:pt x="8745" y="17139"/>
                      <a:pt x="8745" y="17866"/>
                    </a:cubicBezTo>
                    <a:cubicBezTo>
                      <a:pt x="8745" y="18584"/>
                      <a:pt x="8403" y="19169"/>
                      <a:pt x="7985" y="19169"/>
                    </a:cubicBezTo>
                    <a:cubicBezTo>
                      <a:pt x="7566" y="19169"/>
                      <a:pt x="7225" y="18584"/>
                      <a:pt x="7225" y="17866"/>
                    </a:cubicBezTo>
                    <a:cubicBezTo>
                      <a:pt x="7225" y="17139"/>
                      <a:pt x="7566" y="16559"/>
                      <a:pt x="7985" y="16559"/>
                    </a:cubicBezTo>
                    <a:close/>
                    <a:moveTo>
                      <a:pt x="7985" y="1655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</p:grpSp>
        <p:grpSp>
          <p:nvGrpSpPr>
            <p:cNvPr id="156" name="Group 267">
              <a:extLst>
                <a:ext uri="{FF2B5EF4-FFF2-40B4-BE49-F238E27FC236}">
                  <a16:creationId xmlns:a16="http://schemas.microsoft.com/office/drawing/2014/main" id="{3329A576-19E8-4EAA-BAAC-235E446178DF}"/>
                </a:ext>
              </a:extLst>
            </p:cNvPr>
            <p:cNvGrpSpPr/>
            <p:nvPr/>
          </p:nvGrpSpPr>
          <p:grpSpPr>
            <a:xfrm>
              <a:off x="3833309" y="3484677"/>
              <a:ext cx="54975" cy="74483"/>
              <a:chOff x="0" y="0"/>
              <a:chExt cx="62" cy="84"/>
            </a:xfrm>
            <a:grpFill/>
          </p:grpSpPr>
          <p:sp>
            <p:nvSpPr>
              <p:cNvPr id="182" name="AutoShape 265">
                <a:extLst>
                  <a:ext uri="{FF2B5EF4-FFF2-40B4-BE49-F238E27FC236}">
                    <a16:creationId xmlns:a16="http://schemas.microsoft.com/office/drawing/2014/main" id="{832E708F-B638-4DF2-817A-CC4E033EA778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53" cy="41"/>
              </a:xfrm>
              <a:custGeom>
                <a:avLst/>
                <a:gdLst/>
                <a:ahLst/>
                <a:cxnLst/>
                <a:rect l="0" t="0" r="r" b="b"/>
                <a:pathLst>
                  <a:path w="19565" h="21600">
                    <a:moveTo>
                      <a:pt x="9775" y="0"/>
                    </a:moveTo>
                    <a:cubicBezTo>
                      <a:pt x="5536" y="0"/>
                      <a:pt x="2099" y="4836"/>
                      <a:pt x="2099" y="10796"/>
                    </a:cubicBezTo>
                    <a:lnTo>
                      <a:pt x="2099" y="14265"/>
                    </a:lnTo>
                    <a:cubicBezTo>
                      <a:pt x="2041" y="15380"/>
                      <a:pt x="1776" y="17974"/>
                      <a:pt x="547" y="17800"/>
                    </a:cubicBezTo>
                    <a:cubicBezTo>
                      <a:pt x="-1015" y="17573"/>
                      <a:pt x="963" y="21571"/>
                      <a:pt x="3998" y="21600"/>
                    </a:cubicBezTo>
                    <a:cubicBezTo>
                      <a:pt x="4004" y="21600"/>
                      <a:pt x="4013" y="21600"/>
                      <a:pt x="4019" y="21600"/>
                    </a:cubicBezTo>
                    <a:lnTo>
                      <a:pt x="15531" y="21600"/>
                    </a:lnTo>
                    <a:cubicBezTo>
                      <a:pt x="18586" y="21600"/>
                      <a:pt x="20585" y="17569"/>
                      <a:pt x="19018" y="17800"/>
                    </a:cubicBezTo>
                    <a:cubicBezTo>
                      <a:pt x="17447" y="18028"/>
                      <a:pt x="17447" y="13765"/>
                      <a:pt x="17447" y="13765"/>
                    </a:cubicBezTo>
                    <a:lnTo>
                      <a:pt x="17447" y="10796"/>
                    </a:lnTo>
                    <a:cubicBezTo>
                      <a:pt x="17447" y="4836"/>
                      <a:pt x="14013" y="0"/>
                      <a:pt x="9775" y="0"/>
                    </a:cubicBezTo>
                    <a:close/>
                    <a:moveTo>
                      <a:pt x="9775" y="2416"/>
                    </a:moveTo>
                    <a:cubicBezTo>
                      <a:pt x="12437" y="2416"/>
                      <a:pt x="14917" y="5018"/>
                      <a:pt x="14917" y="8223"/>
                    </a:cubicBezTo>
                    <a:cubicBezTo>
                      <a:pt x="14917" y="8372"/>
                      <a:pt x="14914" y="8524"/>
                      <a:pt x="14905" y="8665"/>
                    </a:cubicBezTo>
                    <a:cubicBezTo>
                      <a:pt x="14888" y="8913"/>
                      <a:pt x="14829" y="8801"/>
                      <a:pt x="14741" y="8446"/>
                    </a:cubicBezTo>
                    <a:cubicBezTo>
                      <a:pt x="14133" y="5989"/>
                      <a:pt x="11991" y="4192"/>
                      <a:pt x="9775" y="4192"/>
                    </a:cubicBezTo>
                    <a:cubicBezTo>
                      <a:pt x="7556" y="4192"/>
                      <a:pt x="5278" y="5993"/>
                      <a:pt x="4647" y="8446"/>
                    </a:cubicBezTo>
                    <a:cubicBezTo>
                      <a:pt x="4556" y="8801"/>
                      <a:pt x="4494" y="8913"/>
                      <a:pt x="4480" y="8665"/>
                    </a:cubicBezTo>
                    <a:cubicBezTo>
                      <a:pt x="4471" y="8524"/>
                      <a:pt x="4465" y="8372"/>
                      <a:pt x="4465" y="8223"/>
                    </a:cubicBezTo>
                    <a:cubicBezTo>
                      <a:pt x="4465" y="5014"/>
                      <a:pt x="7113" y="2416"/>
                      <a:pt x="9775" y="2416"/>
                    </a:cubicBezTo>
                    <a:close/>
                    <a:moveTo>
                      <a:pt x="9775" y="18907"/>
                    </a:moveTo>
                    <a:cubicBezTo>
                      <a:pt x="6596" y="18907"/>
                      <a:pt x="4019" y="15508"/>
                      <a:pt x="4019" y="11035"/>
                    </a:cubicBezTo>
                    <a:cubicBezTo>
                      <a:pt x="4019" y="11035"/>
                      <a:pt x="6581" y="7876"/>
                      <a:pt x="9828" y="7876"/>
                    </a:cubicBezTo>
                    <a:cubicBezTo>
                      <a:pt x="13127" y="7876"/>
                      <a:pt x="15531" y="11035"/>
                      <a:pt x="15531" y="11035"/>
                    </a:cubicBezTo>
                    <a:cubicBezTo>
                      <a:pt x="15531" y="15504"/>
                      <a:pt x="12954" y="18907"/>
                      <a:pt x="9775" y="18907"/>
                    </a:cubicBezTo>
                    <a:close/>
                    <a:moveTo>
                      <a:pt x="9775" y="1890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183" name="AutoShape 266">
                <a:extLst>
                  <a:ext uri="{FF2B5EF4-FFF2-40B4-BE49-F238E27FC236}">
                    <a16:creationId xmlns:a16="http://schemas.microsoft.com/office/drawing/2014/main" id="{CF94BA68-B096-4C9E-8EF0-B92B88AF39FF}"/>
                  </a:ext>
                </a:extLst>
              </p:cNvPr>
              <p:cNvSpPr/>
              <p:nvPr/>
            </p:nvSpPr>
            <p:spPr bwMode="auto">
              <a:xfrm>
                <a:off x="0" y="48"/>
                <a:ext cx="62" cy="3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6169"/>
                    </a:moveTo>
                    <a:lnTo>
                      <a:pt x="0" y="18513"/>
                    </a:lnTo>
                    <a:cubicBezTo>
                      <a:pt x="0" y="20217"/>
                      <a:pt x="804" y="21600"/>
                      <a:pt x="1801" y="21600"/>
                    </a:cubicBezTo>
                    <a:lnTo>
                      <a:pt x="3601" y="21600"/>
                    </a:lnTo>
                    <a:lnTo>
                      <a:pt x="17999" y="21600"/>
                    </a:lnTo>
                    <a:lnTo>
                      <a:pt x="19799" y="21600"/>
                    </a:lnTo>
                    <a:cubicBezTo>
                      <a:pt x="20793" y="21600"/>
                      <a:pt x="21600" y="20217"/>
                      <a:pt x="21600" y="18513"/>
                    </a:cubicBezTo>
                    <a:lnTo>
                      <a:pt x="21600" y="6169"/>
                    </a:lnTo>
                    <a:cubicBezTo>
                      <a:pt x="21600" y="2757"/>
                      <a:pt x="19987" y="0"/>
                      <a:pt x="17999" y="0"/>
                    </a:cubicBezTo>
                    <a:lnTo>
                      <a:pt x="16355" y="0"/>
                    </a:lnTo>
                    <a:cubicBezTo>
                      <a:pt x="16104" y="0"/>
                      <a:pt x="15730" y="194"/>
                      <a:pt x="15523" y="439"/>
                    </a:cubicBezTo>
                    <a:lnTo>
                      <a:pt x="13681" y="2591"/>
                    </a:lnTo>
                    <a:cubicBezTo>
                      <a:pt x="13475" y="2837"/>
                      <a:pt x="13246" y="3370"/>
                      <a:pt x="13178" y="3781"/>
                    </a:cubicBezTo>
                    <a:lnTo>
                      <a:pt x="11033" y="16242"/>
                    </a:lnTo>
                    <a:cubicBezTo>
                      <a:pt x="10961" y="16658"/>
                      <a:pt x="10843" y="16658"/>
                      <a:pt x="10766" y="16247"/>
                    </a:cubicBezTo>
                    <a:lnTo>
                      <a:pt x="8511" y="3998"/>
                    </a:lnTo>
                    <a:cubicBezTo>
                      <a:pt x="8436" y="3587"/>
                      <a:pt x="8205" y="3059"/>
                      <a:pt x="7996" y="2818"/>
                    </a:cubicBezTo>
                    <a:lnTo>
                      <a:pt x="5931" y="434"/>
                    </a:lnTo>
                    <a:cubicBezTo>
                      <a:pt x="5721" y="194"/>
                      <a:pt x="5347" y="0"/>
                      <a:pt x="5094" y="0"/>
                    </a:cubicBezTo>
                    <a:lnTo>
                      <a:pt x="3599" y="0"/>
                    </a:lnTo>
                    <a:cubicBezTo>
                      <a:pt x="1613" y="0"/>
                      <a:pt x="0" y="2757"/>
                      <a:pt x="0" y="6169"/>
                    </a:cubicBezTo>
                    <a:close/>
                    <a:moveTo>
                      <a:pt x="7987" y="11862"/>
                    </a:moveTo>
                    <a:cubicBezTo>
                      <a:pt x="8409" y="11862"/>
                      <a:pt x="8747" y="12447"/>
                      <a:pt x="8747" y="13165"/>
                    </a:cubicBezTo>
                    <a:cubicBezTo>
                      <a:pt x="8747" y="13882"/>
                      <a:pt x="8409" y="14468"/>
                      <a:pt x="7987" y="14468"/>
                    </a:cubicBezTo>
                    <a:cubicBezTo>
                      <a:pt x="7569" y="14468"/>
                      <a:pt x="7228" y="13882"/>
                      <a:pt x="7228" y="13165"/>
                    </a:cubicBezTo>
                    <a:cubicBezTo>
                      <a:pt x="7228" y="12447"/>
                      <a:pt x="7566" y="11862"/>
                      <a:pt x="7987" y="11862"/>
                    </a:cubicBezTo>
                    <a:close/>
                    <a:moveTo>
                      <a:pt x="7987" y="16554"/>
                    </a:moveTo>
                    <a:cubicBezTo>
                      <a:pt x="8409" y="16554"/>
                      <a:pt x="8747" y="17135"/>
                      <a:pt x="8747" y="17862"/>
                    </a:cubicBezTo>
                    <a:cubicBezTo>
                      <a:pt x="8747" y="18579"/>
                      <a:pt x="8409" y="19164"/>
                      <a:pt x="7987" y="19164"/>
                    </a:cubicBezTo>
                    <a:cubicBezTo>
                      <a:pt x="7569" y="19164"/>
                      <a:pt x="7228" y="18579"/>
                      <a:pt x="7228" y="17862"/>
                    </a:cubicBezTo>
                    <a:cubicBezTo>
                      <a:pt x="7228" y="17135"/>
                      <a:pt x="7566" y="16554"/>
                      <a:pt x="7987" y="16554"/>
                    </a:cubicBezTo>
                    <a:close/>
                    <a:moveTo>
                      <a:pt x="7987" y="1655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</p:grpSp>
        <p:grpSp>
          <p:nvGrpSpPr>
            <p:cNvPr id="157" name="Group 273">
              <a:extLst>
                <a:ext uri="{FF2B5EF4-FFF2-40B4-BE49-F238E27FC236}">
                  <a16:creationId xmlns:a16="http://schemas.microsoft.com/office/drawing/2014/main" id="{FC783CB1-DA25-40D6-8F5E-7FCF55111579}"/>
                </a:ext>
              </a:extLst>
            </p:cNvPr>
            <p:cNvGrpSpPr/>
            <p:nvPr/>
          </p:nvGrpSpPr>
          <p:grpSpPr>
            <a:xfrm>
              <a:off x="4712916" y="3470489"/>
              <a:ext cx="176454" cy="230542"/>
              <a:chOff x="0" y="0"/>
              <a:chExt cx="199" cy="260"/>
            </a:xfrm>
            <a:grpFill/>
          </p:grpSpPr>
          <p:sp>
            <p:nvSpPr>
              <p:cNvPr id="180" name="AutoShape 271">
                <a:extLst>
                  <a:ext uri="{FF2B5EF4-FFF2-40B4-BE49-F238E27FC236}">
                    <a16:creationId xmlns:a16="http://schemas.microsoft.com/office/drawing/2014/main" id="{EAC37D0A-65EB-47D1-9C13-18CB5F0094BD}"/>
                  </a:ext>
                </a:extLst>
              </p:cNvPr>
              <p:cNvSpPr/>
              <p:nvPr/>
            </p:nvSpPr>
            <p:spPr bwMode="auto">
              <a:xfrm>
                <a:off x="16" y="0"/>
                <a:ext cx="169" cy="133"/>
              </a:xfrm>
              <a:custGeom>
                <a:avLst/>
                <a:gdLst/>
                <a:ahLst/>
                <a:cxnLst/>
                <a:rect l="0" t="0" r="r" b="b"/>
                <a:pathLst>
                  <a:path w="19565" h="21600">
                    <a:moveTo>
                      <a:pt x="9776" y="0"/>
                    </a:moveTo>
                    <a:cubicBezTo>
                      <a:pt x="5536" y="0"/>
                      <a:pt x="2101" y="4835"/>
                      <a:pt x="2101" y="10797"/>
                    </a:cubicBezTo>
                    <a:lnTo>
                      <a:pt x="2101" y="14267"/>
                    </a:lnTo>
                    <a:cubicBezTo>
                      <a:pt x="2044" y="15380"/>
                      <a:pt x="1779" y="17978"/>
                      <a:pt x="547" y="17800"/>
                    </a:cubicBezTo>
                    <a:cubicBezTo>
                      <a:pt x="-1015" y="17574"/>
                      <a:pt x="965" y="21571"/>
                      <a:pt x="3999" y="21600"/>
                    </a:cubicBezTo>
                    <a:cubicBezTo>
                      <a:pt x="4004" y="21600"/>
                      <a:pt x="4014" y="21600"/>
                      <a:pt x="4019" y="21600"/>
                    </a:cubicBezTo>
                    <a:lnTo>
                      <a:pt x="15532" y="21600"/>
                    </a:lnTo>
                    <a:cubicBezTo>
                      <a:pt x="18586" y="21600"/>
                      <a:pt x="20585" y="17572"/>
                      <a:pt x="19018" y="17800"/>
                    </a:cubicBezTo>
                    <a:cubicBezTo>
                      <a:pt x="17449" y="18027"/>
                      <a:pt x="17449" y="13768"/>
                      <a:pt x="17449" y="13768"/>
                    </a:cubicBezTo>
                    <a:lnTo>
                      <a:pt x="17449" y="10799"/>
                    </a:lnTo>
                    <a:cubicBezTo>
                      <a:pt x="17449" y="4836"/>
                      <a:pt x="14014" y="0"/>
                      <a:pt x="9776" y="0"/>
                    </a:cubicBezTo>
                    <a:close/>
                    <a:moveTo>
                      <a:pt x="9776" y="2412"/>
                    </a:moveTo>
                    <a:cubicBezTo>
                      <a:pt x="12438" y="2412"/>
                      <a:pt x="14920" y="5014"/>
                      <a:pt x="14920" y="8222"/>
                    </a:cubicBezTo>
                    <a:cubicBezTo>
                      <a:pt x="14920" y="8371"/>
                      <a:pt x="14916" y="8524"/>
                      <a:pt x="14907" y="8666"/>
                    </a:cubicBezTo>
                    <a:cubicBezTo>
                      <a:pt x="14889" y="8915"/>
                      <a:pt x="14831" y="8804"/>
                      <a:pt x="14742" y="8449"/>
                    </a:cubicBezTo>
                    <a:cubicBezTo>
                      <a:pt x="14134" y="5991"/>
                      <a:pt x="11991" y="4193"/>
                      <a:pt x="9776" y="4193"/>
                    </a:cubicBezTo>
                    <a:cubicBezTo>
                      <a:pt x="7557" y="4193"/>
                      <a:pt x="5280" y="5992"/>
                      <a:pt x="4650" y="8449"/>
                    </a:cubicBezTo>
                    <a:cubicBezTo>
                      <a:pt x="4559" y="8803"/>
                      <a:pt x="4497" y="8915"/>
                      <a:pt x="4483" y="8666"/>
                    </a:cubicBezTo>
                    <a:cubicBezTo>
                      <a:pt x="4473" y="8525"/>
                      <a:pt x="4467" y="8371"/>
                      <a:pt x="4467" y="8222"/>
                    </a:cubicBezTo>
                    <a:cubicBezTo>
                      <a:pt x="4468" y="5014"/>
                      <a:pt x="7113" y="2412"/>
                      <a:pt x="9776" y="2412"/>
                    </a:cubicBezTo>
                    <a:close/>
                    <a:moveTo>
                      <a:pt x="9776" y="18905"/>
                    </a:moveTo>
                    <a:cubicBezTo>
                      <a:pt x="6597" y="18905"/>
                      <a:pt x="4019" y="15504"/>
                      <a:pt x="4019" y="11032"/>
                    </a:cubicBezTo>
                    <a:cubicBezTo>
                      <a:pt x="4019" y="11032"/>
                      <a:pt x="6581" y="7873"/>
                      <a:pt x="9829" y="7873"/>
                    </a:cubicBezTo>
                    <a:cubicBezTo>
                      <a:pt x="13127" y="7873"/>
                      <a:pt x="15532" y="11032"/>
                      <a:pt x="15532" y="11032"/>
                    </a:cubicBezTo>
                    <a:cubicBezTo>
                      <a:pt x="15532" y="15504"/>
                      <a:pt x="12955" y="18905"/>
                      <a:pt x="9776" y="18905"/>
                    </a:cubicBezTo>
                    <a:close/>
                    <a:moveTo>
                      <a:pt x="9776" y="1890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181" name="AutoShape 272">
                <a:extLst>
                  <a:ext uri="{FF2B5EF4-FFF2-40B4-BE49-F238E27FC236}">
                    <a16:creationId xmlns:a16="http://schemas.microsoft.com/office/drawing/2014/main" id="{9DE5EFC4-36C8-4585-BE4D-907174C9BAAF}"/>
                  </a:ext>
                </a:extLst>
              </p:cNvPr>
              <p:cNvSpPr/>
              <p:nvPr/>
            </p:nvSpPr>
            <p:spPr bwMode="auto">
              <a:xfrm>
                <a:off x="0" y="144"/>
                <a:ext cx="199" cy="11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6167"/>
                    </a:moveTo>
                    <a:lnTo>
                      <a:pt x="0" y="18511"/>
                    </a:lnTo>
                    <a:cubicBezTo>
                      <a:pt x="0" y="20217"/>
                      <a:pt x="806" y="21600"/>
                      <a:pt x="1800" y="21600"/>
                    </a:cubicBezTo>
                    <a:lnTo>
                      <a:pt x="3601" y="21600"/>
                    </a:lnTo>
                    <a:lnTo>
                      <a:pt x="17998" y="21600"/>
                    </a:lnTo>
                    <a:lnTo>
                      <a:pt x="19800" y="21600"/>
                    </a:lnTo>
                    <a:cubicBezTo>
                      <a:pt x="20794" y="21600"/>
                      <a:pt x="21600" y="20217"/>
                      <a:pt x="21600" y="18511"/>
                    </a:cubicBezTo>
                    <a:lnTo>
                      <a:pt x="21600" y="6167"/>
                    </a:lnTo>
                    <a:cubicBezTo>
                      <a:pt x="21600" y="2757"/>
                      <a:pt x="19988" y="0"/>
                      <a:pt x="17998" y="0"/>
                    </a:cubicBezTo>
                    <a:lnTo>
                      <a:pt x="16355" y="0"/>
                    </a:lnTo>
                    <a:cubicBezTo>
                      <a:pt x="16103" y="0"/>
                      <a:pt x="15729" y="194"/>
                      <a:pt x="15522" y="439"/>
                    </a:cubicBezTo>
                    <a:lnTo>
                      <a:pt x="13680" y="2591"/>
                    </a:lnTo>
                    <a:cubicBezTo>
                      <a:pt x="13474" y="2835"/>
                      <a:pt x="13246" y="3369"/>
                      <a:pt x="13176" y="3781"/>
                    </a:cubicBezTo>
                    <a:lnTo>
                      <a:pt x="11030" y="16239"/>
                    </a:lnTo>
                    <a:cubicBezTo>
                      <a:pt x="10958" y="16654"/>
                      <a:pt x="10841" y="16654"/>
                      <a:pt x="10764" y="16245"/>
                    </a:cubicBezTo>
                    <a:lnTo>
                      <a:pt x="8509" y="3996"/>
                    </a:lnTo>
                    <a:cubicBezTo>
                      <a:pt x="8434" y="3587"/>
                      <a:pt x="8203" y="3056"/>
                      <a:pt x="7995" y="2816"/>
                    </a:cubicBezTo>
                    <a:lnTo>
                      <a:pt x="5929" y="434"/>
                    </a:lnTo>
                    <a:cubicBezTo>
                      <a:pt x="5719" y="194"/>
                      <a:pt x="5346" y="0"/>
                      <a:pt x="5093" y="0"/>
                    </a:cubicBezTo>
                    <a:lnTo>
                      <a:pt x="3598" y="0"/>
                    </a:lnTo>
                    <a:cubicBezTo>
                      <a:pt x="1612" y="0"/>
                      <a:pt x="0" y="2757"/>
                      <a:pt x="0" y="6167"/>
                    </a:cubicBezTo>
                    <a:close/>
                    <a:moveTo>
                      <a:pt x="7985" y="11861"/>
                    </a:moveTo>
                    <a:cubicBezTo>
                      <a:pt x="8406" y="11861"/>
                      <a:pt x="8746" y="12447"/>
                      <a:pt x="8746" y="13165"/>
                    </a:cubicBezTo>
                    <a:cubicBezTo>
                      <a:pt x="8746" y="13884"/>
                      <a:pt x="8406" y="14471"/>
                      <a:pt x="7985" y="14471"/>
                    </a:cubicBezTo>
                    <a:cubicBezTo>
                      <a:pt x="7566" y="14471"/>
                      <a:pt x="7225" y="13884"/>
                      <a:pt x="7225" y="13165"/>
                    </a:cubicBezTo>
                    <a:cubicBezTo>
                      <a:pt x="7226" y="12446"/>
                      <a:pt x="7566" y="11861"/>
                      <a:pt x="7985" y="11861"/>
                    </a:cubicBezTo>
                    <a:close/>
                    <a:moveTo>
                      <a:pt x="7985" y="16553"/>
                    </a:moveTo>
                    <a:cubicBezTo>
                      <a:pt x="8406" y="16553"/>
                      <a:pt x="8746" y="17134"/>
                      <a:pt x="8746" y="17863"/>
                    </a:cubicBezTo>
                    <a:cubicBezTo>
                      <a:pt x="8746" y="18581"/>
                      <a:pt x="8406" y="19168"/>
                      <a:pt x="7985" y="19168"/>
                    </a:cubicBezTo>
                    <a:cubicBezTo>
                      <a:pt x="7566" y="19168"/>
                      <a:pt x="7225" y="18581"/>
                      <a:pt x="7225" y="17863"/>
                    </a:cubicBezTo>
                    <a:cubicBezTo>
                      <a:pt x="7226" y="17133"/>
                      <a:pt x="7566" y="16553"/>
                      <a:pt x="7985" y="16553"/>
                    </a:cubicBezTo>
                    <a:close/>
                    <a:moveTo>
                      <a:pt x="7985" y="1655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</p:grpSp>
        <p:grpSp>
          <p:nvGrpSpPr>
            <p:cNvPr id="158" name="Group 276">
              <a:extLst>
                <a:ext uri="{FF2B5EF4-FFF2-40B4-BE49-F238E27FC236}">
                  <a16:creationId xmlns:a16="http://schemas.microsoft.com/office/drawing/2014/main" id="{BDBC7CD3-BF3B-432C-A0F2-6AE45449C85A}"/>
                </a:ext>
              </a:extLst>
            </p:cNvPr>
            <p:cNvGrpSpPr/>
            <p:nvPr/>
          </p:nvGrpSpPr>
          <p:grpSpPr>
            <a:xfrm>
              <a:off x="7543265" y="4520343"/>
              <a:ext cx="165813" cy="217242"/>
              <a:chOff x="0" y="0"/>
              <a:chExt cx="187" cy="245"/>
            </a:xfrm>
            <a:grpFill/>
          </p:grpSpPr>
          <p:sp>
            <p:nvSpPr>
              <p:cNvPr id="178" name="AutoShape 274">
                <a:extLst>
                  <a:ext uri="{FF2B5EF4-FFF2-40B4-BE49-F238E27FC236}">
                    <a16:creationId xmlns:a16="http://schemas.microsoft.com/office/drawing/2014/main" id="{8AB3EC82-54E7-47E8-B8AA-E4F70605DE94}"/>
                  </a:ext>
                </a:extLst>
              </p:cNvPr>
              <p:cNvSpPr/>
              <p:nvPr/>
            </p:nvSpPr>
            <p:spPr bwMode="auto">
              <a:xfrm>
                <a:off x="16" y="0"/>
                <a:ext cx="159" cy="125"/>
              </a:xfrm>
              <a:custGeom>
                <a:avLst/>
                <a:gdLst/>
                <a:ahLst/>
                <a:cxnLst/>
                <a:rect l="0" t="0" r="r" b="b"/>
                <a:pathLst>
                  <a:path w="19566" h="21600">
                    <a:moveTo>
                      <a:pt x="9775" y="0"/>
                    </a:moveTo>
                    <a:cubicBezTo>
                      <a:pt x="5536" y="0"/>
                      <a:pt x="2100" y="4836"/>
                      <a:pt x="2100" y="10798"/>
                    </a:cubicBezTo>
                    <a:lnTo>
                      <a:pt x="2100" y="14263"/>
                    </a:lnTo>
                    <a:cubicBezTo>
                      <a:pt x="2043" y="15381"/>
                      <a:pt x="1779" y="17976"/>
                      <a:pt x="547" y="17796"/>
                    </a:cubicBezTo>
                    <a:cubicBezTo>
                      <a:pt x="-1014" y="17570"/>
                      <a:pt x="964" y="21568"/>
                      <a:pt x="3998" y="21597"/>
                    </a:cubicBezTo>
                    <a:cubicBezTo>
                      <a:pt x="4005" y="21597"/>
                      <a:pt x="4012" y="21600"/>
                      <a:pt x="4019" y="21600"/>
                    </a:cubicBezTo>
                    <a:lnTo>
                      <a:pt x="15532" y="21600"/>
                    </a:lnTo>
                    <a:cubicBezTo>
                      <a:pt x="18587" y="21600"/>
                      <a:pt x="20586" y="17568"/>
                      <a:pt x="19021" y="17796"/>
                    </a:cubicBezTo>
                    <a:cubicBezTo>
                      <a:pt x="17450" y="18024"/>
                      <a:pt x="17450" y="13764"/>
                      <a:pt x="17450" y="13764"/>
                    </a:cubicBezTo>
                    <a:lnTo>
                      <a:pt x="17450" y="10798"/>
                    </a:lnTo>
                    <a:cubicBezTo>
                      <a:pt x="17449" y="4836"/>
                      <a:pt x="14013" y="0"/>
                      <a:pt x="9775" y="0"/>
                    </a:cubicBezTo>
                    <a:close/>
                    <a:moveTo>
                      <a:pt x="9775" y="2414"/>
                    </a:moveTo>
                    <a:cubicBezTo>
                      <a:pt x="12438" y="2414"/>
                      <a:pt x="14921" y="5016"/>
                      <a:pt x="14921" y="8218"/>
                    </a:cubicBezTo>
                    <a:cubicBezTo>
                      <a:pt x="14921" y="8369"/>
                      <a:pt x="14916" y="8520"/>
                      <a:pt x="14906" y="8665"/>
                    </a:cubicBezTo>
                    <a:cubicBezTo>
                      <a:pt x="14889" y="8909"/>
                      <a:pt x="14830" y="8801"/>
                      <a:pt x="14741" y="8444"/>
                    </a:cubicBezTo>
                    <a:cubicBezTo>
                      <a:pt x="14134" y="5990"/>
                      <a:pt x="11991" y="4187"/>
                      <a:pt x="9774" y="4187"/>
                    </a:cubicBezTo>
                    <a:cubicBezTo>
                      <a:pt x="7556" y="4187"/>
                      <a:pt x="5278" y="5990"/>
                      <a:pt x="4649" y="8444"/>
                    </a:cubicBezTo>
                    <a:cubicBezTo>
                      <a:pt x="4557" y="8801"/>
                      <a:pt x="4496" y="8909"/>
                      <a:pt x="4481" y="8665"/>
                    </a:cubicBezTo>
                    <a:cubicBezTo>
                      <a:pt x="4471" y="8520"/>
                      <a:pt x="4467" y="8369"/>
                      <a:pt x="4467" y="8218"/>
                    </a:cubicBezTo>
                    <a:cubicBezTo>
                      <a:pt x="4469" y="5014"/>
                      <a:pt x="7112" y="2414"/>
                      <a:pt x="9775" y="2414"/>
                    </a:cubicBezTo>
                    <a:close/>
                    <a:moveTo>
                      <a:pt x="9775" y="18900"/>
                    </a:moveTo>
                    <a:cubicBezTo>
                      <a:pt x="6598" y="18900"/>
                      <a:pt x="4019" y="15498"/>
                      <a:pt x="4019" y="11027"/>
                    </a:cubicBezTo>
                    <a:cubicBezTo>
                      <a:pt x="4019" y="11027"/>
                      <a:pt x="6581" y="7870"/>
                      <a:pt x="9830" y="7870"/>
                    </a:cubicBezTo>
                    <a:cubicBezTo>
                      <a:pt x="13126" y="7870"/>
                      <a:pt x="15532" y="11027"/>
                      <a:pt x="15532" y="11027"/>
                    </a:cubicBezTo>
                    <a:cubicBezTo>
                      <a:pt x="15531" y="15498"/>
                      <a:pt x="12955" y="18900"/>
                      <a:pt x="9775" y="18900"/>
                    </a:cubicBezTo>
                    <a:close/>
                    <a:moveTo>
                      <a:pt x="9775" y="189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179" name="AutoShape 275">
                <a:extLst>
                  <a:ext uri="{FF2B5EF4-FFF2-40B4-BE49-F238E27FC236}">
                    <a16:creationId xmlns:a16="http://schemas.microsoft.com/office/drawing/2014/main" id="{2F866532-29C1-469F-8688-C52B7F8B3DC5}"/>
                  </a:ext>
                </a:extLst>
              </p:cNvPr>
              <p:cNvSpPr/>
              <p:nvPr/>
            </p:nvSpPr>
            <p:spPr bwMode="auto">
              <a:xfrm>
                <a:off x="0" y="136"/>
                <a:ext cx="187" cy="10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6171"/>
                    </a:moveTo>
                    <a:lnTo>
                      <a:pt x="0" y="18513"/>
                    </a:lnTo>
                    <a:cubicBezTo>
                      <a:pt x="0" y="20218"/>
                      <a:pt x="805" y="21600"/>
                      <a:pt x="1800" y="21600"/>
                    </a:cubicBezTo>
                    <a:lnTo>
                      <a:pt x="3601" y="21600"/>
                    </a:lnTo>
                    <a:lnTo>
                      <a:pt x="17999" y="21600"/>
                    </a:lnTo>
                    <a:lnTo>
                      <a:pt x="19799" y="21600"/>
                    </a:lnTo>
                    <a:cubicBezTo>
                      <a:pt x="20795" y="21600"/>
                      <a:pt x="21600" y="20218"/>
                      <a:pt x="21600" y="18513"/>
                    </a:cubicBezTo>
                    <a:lnTo>
                      <a:pt x="21600" y="6171"/>
                    </a:lnTo>
                    <a:cubicBezTo>
                      <a:pt x="21600" y="2762"/>
                      <a:pt x="19988" y="0"/>
                      <a:pt x="17999" y="0"/>
                    </a:cubicBezTo>
                    <a:lnTo>
                      <a:pt x="16354" y="0"/>
                    </a:lnTo>
                    <a:cubicBezTo>
                      <a:pt x="16102" y="0"/>
                      <a:pt x="15729" y="196"/>
                      <a:pt x="15522" y="439"/>
                    </a:cubicBezTo>
                    <a:lnTo>
                      <a:pt x="13681" y="2593"/>
                    </a:lnTo>
                    <a:cubicBezTo>
                      <a:pt x="13473" y="2835"/>
                      <a:pt x="13247" y="3370"/>
                      <a:pt x="13176" y="3784"/>
                    </a:cubicBezTo>
                    <a:lnTo>
                      <a:pt x="11030" y="16242"/>
                    </a:lnTo>
                    <a:cubicBezTo>
                      <a:pt x="10959" y="16656"/>
                      <a:pt x="10841" y="16659"/>
                      <a:pt x="10765" y="16247"/>
                    </a:cubicBezTo>
                    <a:lnTo>
                      <a:pt x="8511" y="3998"/>
                    </a:lnTo>
                    <a:cubicBezTo>
                      <a:pt x="8435" y="3588"/>
                      <a:pt x="8204" y="3057"/>
                      <a:pt x="7995" y="2816"/>
                    </a:cubicBezTo>
                    <a:lnTo>
                      <a:pt x="5931" y="436"/>
                    </a:lnTo>
                    <a:cubicBezTo>
                      <a:pt x="5721" y="194"/>
                      <a:pt x="5347" y="0"/>
                      <a:pt x="5094" y="0"/>
                    </a:cubicBezTo>
                    <a:lnTo>
                      <a:pt x="3601" y="0"/>
                    </a:lnTo>
                    <a:cubicBezTo>
                      <a:pt x="1613" y="0"/>
                      <a:pt x="0" y="2762"/>
                      <a:pt x="0" y="6171"/>
                    </a:cubicBezTo>
                    <a:close/>
                    <a:moveTo>
                      <a:pt x="7986" y="11863"/>
                    </a:moveTo>
                    <a:cubicBezTo>
                      <a:pt x="8407" y="11863"/>
                      <a:pt x="8746" y="12447"/>
                      <a:pt x="8746" y="13166"/>
                    </a:cubicBezTo>
                    <a:cubicBezTo>
                      <a:pt x="8746" y="13887"/>
                      <a:pt x="8407" y="14472"/>
                      <a:pt x="7986" y="14472"/>
                    </a:cubicBezTo>
                    <a:cubicBezTo>
                      <a:pt x="7567" y="14472"/>
                      <a:pt x="7227" y="13887"/>
                      <a:pt x="7227" y="13166"/>
                    </a:cubicBezTo>
                    <a:cubicBezTo>
                      <a:pt x="7227" y="12447"/>
                      <a:pt x="7567" y="11863"/>
                      <a:pt x="7986" y="11863"/>
                    </a:cubicBezTo>
                    <a:close/>
                    <a:moveTo>
                      <a:pt x="7986" y="16556"/>
                    </a:moveTo>
                    <a:cubicBezTo>
                      <a:pt x="8407" y="16556"/>
                      <a:pt x="8746" y="17139"/>
                      <a:pt x="8746" y="17861"/>
                    </a:cubicBezTo>
                    <a:cubicBezTo>
                      <a:pt x="8746" y="18581"/>
                      <a:pt x="8407" y="19165"/>
                      <a:pt x="7986" y="19165"/>
                    </a:cubicBezTo>
                    <a:cubicBezTo>
                      <a:pt x="7567" y="19165"/>
                      <a:pt x="7227" y="18581"/>
                      <a:pt x="7227" y="17861"/>
                    </a:cubicBezTo>
                    <a:cubicBezTo>
                      <a:pt x="7227" y="17139"/>
                      <a:pt x="7567" y="16556"/>
                      <a:pt x="7986" y="16556"/>
                    </a:cubicBezTo>
                    <a:close/>
                    <a:moveTo>
                      <a:pt x="7986" y="1655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</p:grpSp>
        <p:grpSp>
          <p:nvGrpSpPr>
            <p:cNvPr id="159" name="Group 279">
              <a:extLst>
                <a:ext uri="{FF2B5EF4-FFF2-40B4-BE49-F238E27FC236}">
                  <a16:creationId xmlns:a16="http://schemas.microsoft.com/office/drawing/2014/main" id="{3A5B6309-5A1B-46C3-9072-A48344362948}"/>
                </a:ext>
              </a:extLst>
            </p:cNvPr>
            <p:cNvGrpSpPr/>
            <p:nvPr/>
          </p:nvGrpSpPr>
          <p:grpSpPr>
            <a:xfrm>
              <a:off x="8181690" y="4981428"/>
              <a:ext cx="117045" cy="160493"/>
              <a:chOff x="0" y="0"/>
              <a:chExt cx="132" cy="181"/>
            </a:xfrm>
            <a:grpFill/>
          </p:grpSpPr>
          <p:sp>
            <p:nvSpPr>
              <p:cNvPr id="176" name="AutoShape 277">
                <a:extLst>
                  <a:ext uri="{FF2B5EF4-FFF2-40B4-BE49-F238E27FC236}">
                    <a16:creationId xmlns:a16="http://schemas.microsoft.com/office/drawing/2014/main" id="{49EA93BF-10CC-4B15-8EFA-FDE8156CFC9E}"/>
                  </a:ext>
                </a:extLst>
              </p:cNvPr>
              <p:cNvSpPr/>
              <p:nvPr/>
            </p:nvSpPr>
            <p:spPr bwMode="auto">
              <a:xfrm>
                <a:off x="8" y="0"/>
                <a:ext cx="112" cy="88"/>
              </a:xfrm>
              <a:custGeom>
                <a:avLst/>
                <a:gdLst/>
                <a:ahLst/>
                <a:cxnLst/>
                <a:rect l="0" t="0" r="r" b="b"/>
                <a:pathLst>
                  <a:path w="19566" h="21600">
                    <a:moveTo>
                      <a:pt x="9773" y="0"/>
                    </a:moveTo>
                    <a:cubicBezTo>
                      <a:pt x="5535" y="0"/>
                      <a:pt x="2099" y="4836"/>
                      <a:pt x="2099" y="10797"/>
                    </a:cubicBezTo>
                    <a:lnTo>
                      <a:pt x="2099" y="14263"/>
                    </a:lnTo>
                    <a:cubicBezTo>
                      <a:pt x="2041" y="15378"/>
                      <a:pt x="1779" y="17975"/>
                      <a:pt x="547" y="17796"/>
                    </a:cubicBezTo>
                    <a:cubicBezTo>
                      <a:pt x="-1014" y="17570"/>
                      <a:pt x="963" y="21567"/>
                      <a:pt x="3999" y="21596"/>
                    </a:cubicBezTo>
                    <a:cubicBezTo>
                      <a:pt x="4004" y="21596"/>
                      <a:pt x="4013" y="21600"/>
                      <a:pt x="4020" y="21600"/>
                    </a:cubicBezTo>
                    <a:lnTo>
                      <a:pt x="15533" y="21600"/>
                    </a:lnTo>
                    <a:cubicBezTo>
                      <a:pt x="18587" y="21600"/>
                      <a:pt x="20586" y="17569"/>
                      <a:pt x="19021" y="17796"/>
                    </a:cubicBezTo>
                    <a:cubicBezTo>
                      <a:pt x="17450" y="18022"/>
                      <a:pt x="17450" y="13763"/>
                      <a:pt x="17450" y="13763"/>
                    </a:cubicBezTo>
                    <a:lnTo>
                      <a:pt x="17450" y="10797"/>
                    </a:lnTo>
                    <a:cubicBezTo>
                      <a:pt x="17448" y="4834"/>
                      <a:pt x="14013" y="0"/>
                      <a:pt x="9773" y="0"/>
                    </a:cubicBezTo>
                    <a:close/>
                    <a:moveTo>
                      <a:pt x="9773" y="2412"/>
                    </a:moveTo>
                    <a:cubicBezTo>
                      <a:pt x="12437" y="2412"/>
                      <a:pt x="14919" y="5013"/>
                      <a:pt x="14919" y="8216"/>
                    </a:cubicBezTo>
                    <a:cubicBezTo>
                      <a:pt x="14919" y="8367"/>
                      <a:pt x="14915" y="8516"/>
                      <a:pt x="14905" y="8662"/>
                    </a:cubicBezTo>
                    <a:cubicBezTo>
                      <a:pt x="14888" y="8907"/>
                      <a:pt x="14828" y="8797"/>
                      <a:pt x="14740" y="8442"/>
                    </a:cubicBezTo>
                    <a:cubicBezTo>
                      <a:pt x="14132" y="5988"/>
                      <a:pt x="11990" y="4185"/>
                      <a:pt x="9772" y="4185"/>
                    </a:cubicBezTo>
                    <a:cubicBezTo>
                      <a:pt x="7555" y="4185"/>
                      <a:pt x="5275" y="5988"/>
                      <a:pt x="4649" y="8442"/>
                    </a:cubicBezTo>
                    <a:cubicBezTo>
                      <a:pt x="4557" y="8799"/>
                      <a:pt x="4496" y="8907"/>
                      <a:pt x="4480" y="8662"/>
                    </a:cubicBezTo>
                    <a:cubicBezTo>
                      <a:pt x="4469" y="8516"/>
                      <a:pt x="4465" y="8367"/>
                      <a:pt x="4465" y="8216"/>
                    </a:cubicBezTo>
                    <a:cubicBezTo>
                      <a:pt x="4468" y="5013"/>
                      <a:pt x="7111" y="2412"/>
                      <a:pt x="9773" y="2412"/>
                    </a:cubicBezTo>
                    <a:close/>
                    <a:moveTo>
                      <a:pt x="9773" y="18897"/>
                    </a:moveTo>
                    <a:cubicBezTo>
                      <a:pt x="6598" y="18897"/>
                      <a:pt x="4018" y="15496"/>
                      <a:pt x="4018" y="11023"/>
                    </a:cubicBezTo>
                    <a:cubicBezTo>
                      <a:pt x="4018" y="11023"/>
                      <a:pt x="6581" y="7867"/>
                      <a:pt x="9829" y="7867"/>
                    </a:cubicBezTo>
                    <a:cubicBezTo>
                      <a:pt x="13126" y="7867"/>
                      <a:pt x="15531" y="11023"/>
                      <a:pt x="15531" y="11023"/>
                    </a:cubicBezTo>
                    <a:cubicBezTo>
                      <a:pt x="15531" y="15496"/>
                      <a:pt x="12954" y="18897"/>
                      <a:pt x="9773" y="18897"/>
                    </a:cubicBezTo>
                    <a:close/>
                    <a:moveTo>
                      <a:pt x="9773" y="1889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177" name="AutoShape 278">
                <a:extLst>
                  <a:ext uri="{FF2B5EF4-FFF2-40B4-BE49-F238E27FC236}">
                    <a16:creationId xmlns:a16="http://schemas.microsoft.com/office/drawing/2014/main" id="{472AD2FA-35AA-4C8F-A1D3-48DC6C527B74}"/>
                  </a:ext>
                </a:extLst>
              </p:cNvPr>
              <p:cNvSpPr/>
              <p:nvPr/>
            </p:nvSpPr>
            <p:spPr bwMode="auto">
              <a:xfrm>
                <a:off x="0" y="103"/>
                <a:ext cx="132" cy="7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6173"/>
                    </a:moveTo>
                    <a:lnTo>
                      <a:pt x="0" y="18513"/>
                    </a:lnTo>
                    <a:cubicBezTo>
                      <a:pt x="0" y="20220"/>
                      <a:pt x="805" y="21600"/>
                      <a:pt x="1799" y="21600"/>
                    </a:cubicBezTo>
                    <a:lnTo>
                      <a:pt x="3600" y="21600"/>
                    </a:lnTo>
                    <a:lnTo>
                      <a:pt x="17997" y="21600"/>
                    </a:lnTo>
                    <a:lnTo>
                      <a:pt x="19799" y="21600"/>
                    </a:lnTo>
                    <a:cubicBezTo>
                      <a:pt x="20794" y="21600"/>
                      <a:pt x="21600" y="20220"/>
                      <a:pt x="21600" y="18513"/>
                    </a:cubicBezTo>
                    <a:lnTo>
                      <a:pt x="21600" y="6173"/>
                    </a:lnTo>
                    <a:cubicBezTo>
                      <a:pt x="21600" y="2761"/>
                      <a:pt x="19988" y="0"/>
                      <a:pt x="17997" y="0"/>
                    </a:cubicBezTo>
                    <a:lnTo>
                      <a:pt x="16352" y="0"/>
                    </a:lnTo>
                    <a:cubicBezTo>
                      <a:pt x="16103" y="0"/>
                      <a:pt x="15728" y="197"/>
                      <a:pt x="15520" y="440"/>
                    </a:cubicBezTo>
                    <a:lnTo>
                      <a:pt x="13680" y="2593"/>
                    </a:lnTo>
                    <a:cubicBezTo>
                      <a:pt x="13473" y="2835"/>
                      <a:pt x="13246" y="3372"/>
                      <a:pt x="13175" y="3784"/>
                    </a:cubicBezTo>
                    <a:lnTo>
                      <a:pt x="11029" y="16241"/>
                    </a:lnTo>
                    <a:cubicBezTo>
                      <a:pt x="10957" y="16654"/>
                      <a:pt x="10838" y="16658"/>
                      <a:pt x="10763" y="16245"/>
                    </a:cubicBezTo>
                    <a:lnTo>
                      <a:pt x="8509" y="4000"/>
                    </a:lnTo>
                    <a:cubicBezTo>
                      <a:pt x="8433" y="3589"/>
                      <a:pt x="8202" y="3058"/>
                      <a:pt x="7993" y="2817"/>
                    </a:cubicBezTo>
                    <a:lnTo>
                      <a:pt x="5928" y="437"/>
                    </a:lnTo>
                    <a:cubicBezTo>
                      <a:pt x="5719" y="197"/>
                      <a:pt x="5344" y="2"/>
                      <a:pt x="5091" y="2"/>
                    </a:cubicBezTo>
                    <a:lnTo>
                      <a:pt x="3597" y="2"/>
                    </a:lnTo>
                    <a:cubicBezTo>
                      <a:pt x="1614" y="0"/>
                      <a:pt x="0" y="2764"/>
                      <a:pt x="0" y="6173"/>
                    </a:cubicBezTo>
                    <a:close/>
                    <a:moveTo>
                      <a:pt x="7985" y="11864"/>
                    </a:moveTo>
                    <a:cubicBezTo>
                      <a:pt x="8407" y="11864"/>
                      <a:pt x="8745" y="12450"/>
                      <a:pt x="8745" y="13168"/>
                    </a:cubicBezTo>
                    <a:cubicBezTo>
                      <a:pt x="8745" y="13890"/>
                      <a:pt x="8407" y="14476"/>
                      <a:pt x="7985" y="14476"/>
                    </a:cubicBezTo>
                    <a:cubicBezTo>
                      <a:pt x="7568" y="14476"/>
                      <a:pt x="7227" y="13890"/>
                      <a:pt x="7227" y="13168"/>
                    </a:cubicBezTo>
                    <a:cubicBezTo>
                      <a:pt x="7227" y="12448"/>
                      <a:pt x="7568" y="11864"/>
                      <a:pt x="7985" y="11864"/>
                    </a:cubicBezTo>
                    <a:close/>
                    <a:moveTo>
                      <a:pt x="7985" y="16555"/>
                    </a:moveTo>
                    <a:cubicBezTo>
                      <a:pt x="8407" y="16555"/>
                      <a:pt x="8745" y="17138"/>
                      <a:pt x="8745" y="17861"/>
                    </a:cubicBezTo>
                    <a:cubicBezTo>
                      <a:pt x="8745" y="18581"/>
                      <a:pt x="8407" y="19166"/>
                      <a:pt x="7985" y="19166"/>
                    </a:cubicBezTo>
                    <a:cubicBezTo>
                      <a:pt x="7568" y="19166"/>
                      <a:pt x="7227" y="18581"/>
                      <a:pt x="7227" y="17861"/>
                    </a:cubicBezTo>
                    <a:cubicBezTo>
                      <a:pt x="7227" y="17138"/>
                      <a:pt x="7568" y="16555"/>
                      <a:pt x="7985" y="16555"/>
                    </a:cubicBezTo>
                    <a:close/>
                    <a:moveTo>
                      <a:pt x="7985" y="1655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</p:grpSp>
        <p:grpSp>
          <p:nvGrpSpPr>
            <p:cNvPr id="160" name="Group 282">
              <a:extLst>
                <a:ext uri="{FF2B5EF4-FFF2-40B4-BE49-F238E27FC236}">
                  <a16:creationId xmlns:a16="http://schemas.microsoft.com/office/drawing/2014/main" id="{6A2A0EFE-6641-4445-BC02-CCB9087CFBDE}"/>
                </a:ext>
              </a:extLst>
            </p:cNvPr>
            <p:cNvGrpSpPr/>
            <p:nvPr/>
          </p:nvGrpSpPr>
          <p:grpSpPr>
            <a:xfrm>
              <a:off x="8025631" y="3073247"/>
              <a:ext cx="112611" cy="150739"/>
              <a:chOff x="0" y="0"/>
              <a:chExt cx="127" cy="170"/>
            </a:xfrm>
            <a:grpFill/>
          </p:grpSpPr>
          <p:sp>
            <p:nvSpPr>
              <p:cNvPr id="174" name="AutoShape 280">
                <a:extLst>
                  <a:ext uri="{FF2B5EF4-FFF2-40B4-BE49-F238E27FC236}">
                    <a16:creationId xmlns:a16="http://schemas.microsoft.com/office/drawing/2014/main" id="{A4DD801D-56B8-4564-812D-9E03ED8D5F5E}"/>
                  </a:ext>
                </a:extLst>
              </p:cNvPr>
              <p:cNvSpPr/>
              <p:nvPr/>
            </p:nvSpPr>
            <p:spPr bwMode="auto">
              <a:xfrm>
                <a:off x="8" y="0"/>
                <a:ext cx="108" cy="84"/>
              </a:xfrm>
              <a:custGeom>
                <a:avLst/>
                <a:gdLst/>
                <a:ahLst/>
                <a:cxnLst/>
                <a:rect l="0" t="0" r="r" b="b"/>
                <a:pathLst>
                  <a:path w="19566" h="21600">
                    <a:moveTo>
                      <a:pt x="9774" y="0"/>
                    </a:moveTo>
                    <a:cubicBezTo>
                      <a:pt x="5535" y="0"/>
                      <a:pt x="2099" y="4836"/>
                      <a:pt x="2099" y="10799"/>
                    </a:cubicBezTo>
                    <a:lnTo>
                      <a:pt x="2099" y="14263"/>
                    </a:lnTo>
                    <a:cubicBezTo>
                      <a:pt x="2043" y="15380"/>
                      <a:pt x="1778" y="17975"/>
                      <a:pt x="547" y="17796"/>
                    </a:cubicBezTo>
                    <a:cubicBezTo>
                      <a:pt x="-1014" y="17570"/>
                      <a:pt x="963" y="21567"/>
                      <a:pt x="3998" y="21596"/>
                    </a:cubicBezTo>
                    <a:cubicBezTo>
                      <a:pt x="4006" y="21596"/>
                      <a:pt x="4013" y="21600"/>
                      <a:pt x="4019" y="21600"/>
                    </a:cubicBezTo>
                    <a:lnTo>
                      <a:pt x="15532" y="21600"/>
                    </a:lnTo>
                    <a:cubicBezTo>
                      <a:pt x="18587" y="21600"/>
                      <a:pt x="20586" y="17568"/>
                      <a:pt x="19021" y="17796"/>
                    </a:cubicBezTo>
                    <a:cubicBezTo>
                      <a:pt x="17450" y="18022"/>
                      <a:pt x="17450" y="13762"/>
                      <a:pt x="17450" y="13762"/>
                    </a:cubicBezTo>
                    <a:lnTo>
                      <a:pt x="17450" y="10797"/>
                    </a:lnTo>
                    <a:cubicBezTo>
                      <a:pt x="17448" y="4836"/>
                      <a:pt x="14013" y="0"/>
                      <a:pt x="9774" y="0"/>
                    </a:cubicBezTo>
                    <a:close/>
                    <a:moveTo>
                      <a:pt x="9774" y="2412"/>
                    </a:moveTo>
                    <a:cubicBezTo>
                      <a:pt x="12438" y="2412"/>
                      <a:pt x="14921" y="5013"/>
                      <a:pt x="14921" y="8216"/>
                    </a:cubicBezTo>
                    <a:cubicBezTo>
                      <a:pt x="14921" y="8367"/>
                      <a:pt x="14915" y="8517"/>
                      <a:pt x="14905" y="8664"/>
                    </a:cubicBezTo>
                    <a:cubicBezTo>
                      <a:pt x="14889" y="8908"/>
                      <a:pt x="14830" y="8800"/>
                      <a:pt x="14742" y="8442"/>
                    </a:cubicBezTo>
                    <a:cubicBezTo>
                      <a:pt x="14134" y="5990"/>
                      <a:pt x="11992" y="4184"/>
                      <a:pt x="9774" y="4184"/>
                    </a:cubicBezTo>
                    <a:cubicBezTo>
                      <a:pt x="7557" y="4184"/>
                      <a:pt x="5279" y="5990"/>
                      <a:pt x="4651" y="8442"/>
                    </a:cubicBezTo>
                    <a:cubicBezTo>
                      <a:pt x="4557" y="8802"/>
                      <a:pt x="4496" y="8908"/>
                      <a:pt x="4481" y="8664"/>
                    </a:cubicBezTo>
                    <a:cubicBezTo>
                      <a:pt x="4473" y="8520"/>
                      <a:pt x="4468" y="8367"/>
                      <a:pt x="4468" y="8216"/>
                    </a:cubicBezTo>
                    <a:cubicBezTo>
                      <a:pt x="4468" y="5013"/>
                      <a:pt x="7111" y="2412"/>
                      <a:pt x="9774" y="2412"/>
                    </a:cubicBezTo>
                    <a:close/>
                    <a:moveTo>
                      <a:pt x="9774" y="18899"/>
                    </a:moveTo>
                    <a:cubicBezTo>
                      <a:pt x="6596" y="18899"/>
                      <a:pt x="4019" y="15498"/>
                      <a:pt x="4019" y="11029"/>
                    </a:cubicBezTo>
                    <a:cubicBezTo>
                      <a:pt x="4019" y="11029"/>
                      <a:pt x="6580" y="7870"/>
                      <a:pt x="9831" y="7870"/>
                    </a:cubicBezTo>
                    <a:cubicBezTo>
                      <a:pt x="13126" y="7870"/>
                      <a:pt x="15532" y="11029"/>
                      <a:pt x="15532" y="11029"/>
                    </a:cubicBezTo>
                    <a:cubicBezTo>
                      <a:pt x="15530" y="15498"/>
                      <a:pt x="12954" y="18899"/>
                      <a:pt x="9774" y="18899"/>
                    </a:cubicBezTo>
                    <a:close/>
                    <a:moveTo>
                      <a:pt x="9774" y="188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175" name="AutoShape 281">
                <a:extLst>
                  <a:ext uri="{FF2B5EF4-FFF2-40B4-BE49-F238E27FC236}">
                    <a16:creationId xmlns:a16="http://schemas.microsoft.com/office/drawing/2014/main" id="{B8A25598-378D-46E0-9255-30458AD9363B}"/>
                  </a:ext>
                </a:extLst>
              </p:cNvPr>
              <p:cNvSpPr/>
              <p:nvPr/>
            </p:nvSpPr>
            <p:spPr bwMode="auto">
              <a:xfrm>
                <a:off x="0" y="96"/>
                <a:ext cx="127" cy="7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6171"/>
                    </a:moveTo>
                    <a:lnTo>
                      <a:pt x="0" y="18513"/>
                    </a:lnTo>
                    <a:cubicBezTo>
                      <a:pt x="0" y="20216"/>
                      <a:pt x="805" y="21600"/>
                      <a:pt x="1799" y="21600"/>
                    </a:cubicBezTo>
                    <a:lnTo>
                      <a:pt x="3600" y="21600"/>
                    </a:lnTo>
                    <a:lnTo>
                      <a:pt x="18000" y="21600"/>
                    </a:lnTo>
                    <a:lnTo>
                      <a:pt x="19799" y="21600"/>
                    </a:lnTo>
                    <a:cubicBezTo>
                      <a:pt x="20795" y="21600"/>
                      <a:pt x="21600" y="20216"/>
                      <a:pt x="21600" y="18513"/>
                    </a:cubicBezTo>
                    <a:lnTo>
                      <a:pt x="21600" y="6171"/>
                    </a:lnTo>
                    <a:cubicBezTo>
                      <a:pt x="21600" y="2761"/>
                      <a:pt x="19988" y="0"/>
                      <a:pt x="18000" y="0"/>
                    </a:cubicBezTo>
                    <a:lnTo>
                      <a:pt x="16354" y="0"/>
                    </a:lnTo>
                    <a:cubicBezTo>
                      <a:pt x="16103" y="0"/>
                      <a:pt x="15729" y="195"/>
                      <a:pt x="15523" y="440"/>
                    </a:cubicBezTo>
                    <a:lnTo>
                      <a:pt x="13683" y="2596"/>
                    </a:lnTo>
                    <a:cubicBezTo>
                      <a:pt x="13475" y="2838"/>
                      <a:pt x="13249" y="3373"/>
                      <a:pt x="13177" y="3785"/>
                    </a:cubicBezTo>
                    <a:lnTo>
                      <a:pt x="11031" y="16243"/>
                    </a:lnTo>
                    <a:cubicBezTo>
                      <a:pt x="10959" y="16655"/>
                      <a:pt x="10841" y="16659"/>
                      <a:pt x="10767" y="16248"/>
                    </a:cubicBezTo>
                    <a:lnTo>
                      <a:pt x="8511" y="3999"/>
                    </a:lnTo>
                    <a:cubicBezTo>
                      <a:pt x="8437" y="3587"/>
                      <a:pt x="8205" y="3059"/>
                      <a:pt x="7996" y="2817"/>
                    </a:cubicBezTo>
                    <a:lnTo>
                      <a:pt x="5932" y="437"/>
                    </a:lnTo>
                    <a:cubicBezTo>
                      <a:pt x="5721" y="198"/>
                      <a:pt x="5348" y="0"/>
                      <a:pt x="5096" y="0"/>
                    </a:cubicBezTo>
                    <a:lnTo>
                      <a:pt x="3602" y="0"/>
                    </a:lnTo>
                    <a:cubicBezTo>
                      <a:pt x="1612" y="0"/>
                      <a:pt x="0" y="2763"/>
                      <a:pt x="0" y="6171"/>
                    </a:cubicBezTo>
                    <a:close/>
                    <a:moveTo>
                      <a:pt x="7986" y="11863"/>
                    </a:moveTo>
                    <a:cubicBezTo>
                      <a:pt x="8407" y="11863"/>
                      <a:pt x="8746" y="12449"/>
                      <a:pt x="8746" y="13168"/>
                    </a:cubicBezTo>
                    <a:cubicBezTo>
                      <a:pt x="8746" y="13889"/>
                      <a:pt x="8407" y="14475"/>
                      <a:pt x="7986" y="14475"/>
                    </a:cubicBezTo>
                    <a:cubicBezTo>
                      <a:pt x="7565" y="14475"/>
                      <a:pt x="7226" y="13889"/>
                      <a:pt x="7226" y="13168"/>
                    </a:cubicBezTo>
                    <a:cubicBezTo>
                      <a:pt x="7226" y="12449"/>
                      <a:pt x="7567" y="11863"/>
                      <a:pt x="7986" y="11863"/>
                    </a:cubicBezTo>
                    <a:close/>
                    <a:moveTo>
                      <a:pt x="7986" y="16555"/>
                    </a:moveTo>
                    <a:cubicBezTo>
                      <a:pt x="8407" y="16555"/>
                      <a:pt x="8746" y="17139"/>
                      <a:pt x="8746" y="17860"/>
                    </a:cubicBezTo>
                    <a:cubicBezTo>
                      <a:pt x="8746" y="18578"/>
                      <a:pt x="8407" y="19165"/>
                      <a:pt x="7986" y="19165"/>
                    </a:cubicBezTo>
                    <a:cubicBezTo>
                      <a:pt x="7565" y="19165"/>
                      <a:pt x="7226" y="18578"/>
                      <a:pt x="7226" y="17860"/>
                    </a:cubicBezTo>
                    <a:cubicBezTo>
                      <a:pt x="7226" y="17139"/>
                      <a:pt x="7567" y="16555"/>
                      <a:pt x="7986" y="16555"/>
                    </a:cubicBezTo>
                    <a:close/>
                    <a:moveTo>
                      <a:pt x="7986" y="1655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</p:grpSp>
        <p:grpSp>
          <p:nvGrpSpPr>
            <p:cNvPr id="161" name="Group 285">
              <a:extLst>
                <a:ext uri="{FF2B5EF4-FFF2-40B4-BE49-F238E27FC236}">
                  <a16:creationId xmlns:a16="http://schemas.microsoft.com/office/drawing/2014/main" id="{6A4C28B0-B542-45EC-980A-F836FB946D91}"/>
                </a:ext>
              </a:extLst>
            </p:cNvPr>
            <p:cNvGrpSpPr/>
            <p:nvPr/>
          </p:nvGrpSpPr>
          <p:grpSpPr>
            <a:xfrm>
              <a:off x="6174199" y="980633"/>
              <a:ext cx="112611" cy="150739"/>
              <a:chOff x="0" y="0"/>
              <a:chExt cx="127" cy="170"/>
            </a:xfrm>
            <a:grpFill/>
          </p:grpSpPr>
          <p:sp>
            <p:nvSpPr>
              <p:cNvPr id="172" name="AutoShape 283">
                <a:extLst>
                  <a:ext uri="{FF2B5EF4-FFF2-40B4-BE49-F238E27FC236}">
                    <a16:creationId xmlns:a16="http://schemas.microsoft.com/office/drawing/2014/main" id="{48630E68-31F9-426F-80F5-C8B5F3C5B8DF}"/>
                  </a:ext>
                </a:extLst>
              </p:cNvPr>
              <p:cNvSpPr/>
              <p:nvPr/>
            </p:nvSpPr>
            <p:spPr bwMode="auto">
              <a:xfrm>
                <a:off x="8" y="0"/>
                <a:ext cx="108" cy="84"/>
              </a:xfrm>
              <a:custGeom>
                <a:avLst/>
                <a:gdLst/>
                <a:ahLst/>
                <a:cxnLst/>
                <a:rect l="0" t="0" r="r" b="b"/>
                <a:pathLst>
                  <a:path w="19566" h="21600">
                    <a:moveTo>
                      <a:pt x="9774" y="0"/>
                    </a:moveTo>
                    <a:cubicBezTo>
                      <a:pt x="5535" y="0"/>
                      <a:pt x="2099" y="4836"/>
                      <a:pt x="2099" y="10799"/>
                    </a:cubicBezTo>
                    <a:lnTo>
                      <a:pt x="2099" y="14263"/>
                    </a:lnTo>
                    <a:cubicBezTo>
                      <a:pt x="2043" y="15380"/>
                      <a:pt x="1778" y="17975"/>
                      <a:pt x="547" y="17796"/>
                    </a:cubicBezTo>
                    <a:cubicBezTo>
                      <a:pt x="-1014" y="17570"/>
                      <a:pt x="963" y="21567"/>
                      <a:pt x="3998" y="21596"/>
                    </a:cubicBezTo>
                    <a:cubicBezTo>
                      <a:pt x="4006" y="21596"/>
                      <a:pt x="4013" y="21600"/>
                      <a:pt x="4019" y="21600"/>
                    </a:cubicBezTo>
                    <a:lnTo>
                      <a:pt x="15532" y="21600"/>
                    </a:lnTo>
                    <a:cubicBezTo>
                      <a:pt x="18587" y="21600"/>
                      <a:pt x="20586" y="17566"/>
                      <a:pt x="19021" y="17796"/>
                    </a:cubicBezTo>
                    <a:cubicBezTo>
                      <a:pt x="17450" y="18022"/>
                      <a:pt x="17450" y="13764"/>
                      <a:pt x="17450" y="13764"/>
                    </a:cubicBezTo>
                    <a:lnTo>
                      <a:pt x="17450" y="10799"/>
                    </a:lnTo>
                    <a:cubicBezTo>
                      <a:pt x="17450" y="4836"/>
                      <a:pt x="14014" y="0"/>
                      <a:pt x="9774" y="0"/>
                    </a:cubicBezTo>
                    <a:close/>
                    <a:moveTo>
                      <a:pt x="9774" y="2414"/>
                    </a:moveTo>
                    <a:cubicBezTo>
                      <a:pt x="12438" y="2414"/>
                      <a:pt x="14921" y="5015"/>
                      <a:pt x="14921" y="8218"/>
                    </a:cubicBezTo>
                    <a:cubicBezTo>
                      <a:pt x="14921" y="8369"/>
                      <a:pt x="14915" y="8520"/>
                      <a:pt x="14905" y="8666"/>
                    </a:cubicBezTo>
                    <a:cubicBezTo>
                      <a:pt x="14889" y="8910"/>
                      <a:pt x="14830" y="8802"/>
                      <a:pt x="14742" y="8444"/>
                    </a:cubicBezTo>
                    <a:cubicBezTo>
                      <a:pt x="14134" y="5992"/>
                      <a:pt x="11992" y="4186"/>
                      <a:pt x="9774" y="4186"/>
                    </a:cubicBezTo>
                    <a:cubicBezTo>
                      <a:pt x="7557" y="4186"/>
                      <a:pt x="5279" y="5992"/>
                      <a:pt x="4651" y="8444"/>
                    </a:cubicBezTo>
                    <a:cubicBezTo>
                      <a:pt x="4558" y="8804"/>
                      <a:pt x="4497" y="8912"/>
                      <a:pt x="4481" y="8666"/>
                    </a:cubicBezTo>
                    <a:cubicBezTo>
                      <a:pt x="4473" y="8522"/>
                      <a:pt x="4468" y="8369"/>
                      <a:pt x="4468" y="8218"/>
                    </a:cubicBezTo>
                    <a:cubicBezTo>
                      <a:pt x="4468" y="5015"/>
                      <a:pt x="7111" y="2414"/>
                      <a:pt x="9774" y="2414"/>
                    </a:cubicBezTo>
                    <a:close/>
                    <a:moveTo>
                      <a:pt x="9774" y="18899"/>
                    </a:moveTo>
                    <a:cubicBezTo>
                      <a:pt x="6596" y="18899"/>
                      <a:pt x="4017" y="15498"/>
                      <a:pt x="4017" y="11029"/>
                    </a:cubicBezTo>
                    <a:cubicBezTo>
                      <a:pt x="4017" y="11029"/>
                      <a:pt x="6580" y="7870"/>
                      <a:pt x="9829" y="7870"/>
                    </a:cubicBezTo>
                    <a:cubicBezTo>
                      <a:pt x="13125" y="7870"/>
                      <a:pt x="15530" y="11029"/>
                      <a:pt x="15530" y="11029"/>
                    </a:cubicBezTo>
                    <a:cubicBezTo>
                      <a:pt x="15530" y="15498"/>
                      <a:pt x="12954" y="18899"/>
                      <a:pt x="9774" y="18899"/>
                    </a:cubicBezTo>
                    <a:close/>
                    <a:moveTo>
                      <a:pt x="9774" y="188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173" name="AutoShape 284">
                <a:extLst>
                  <a:ext uri="{FF2B5EF4-FFF2-40B4-BE49-F238E27FC236}">
                    <a16:creationId xmlns:a16="http://schemas.microsoft.com/office/drawing/2014/main" id="{1F2757DC-BCB7-4B76-98B6-A575B0A88273}"/>
                  </a:ext>
                </a:extLst>
              </p:cNvPr>
              <p:cNvSpPr/>
              <p:nvPr/>
            </p:nvSpPr>
            <p:spPr bwMode="auto">
              <a:xfrm>
                <a:off x="0" y="96"/>
                <a:ext cx="127" cy="7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6173"/>
                    </a:moveTo>
                    <a:lnTo>
                      <a:pt x="0" y="18514"/>
                    </a:lnTo>
                    <a:cubicBezTo>
                      <a:pt x="0" y="20216"/>
                      <a:pt x="805" y="21600"/>
                      <a:pt x="1799" y="21600"/>
                    </a:cubicBezTo>
                    <a:lnTo>
                      <a:pt x="3600" y="21600"/>
                    </a:lnTo>
                    <a:lnTo>
                      <a:pt x="18000" y="21600"/>
                    </a:lnTo>
                    <a:lnTo>
                      <a:pt x="19799" y="21600"/>
                    </a:lnTo>
                    <a:cubicBezTo>
                      <a:pt x="20795" y="21600"/>
                      <a:pt x="21600" y="20216"/>
                      <a:pt x="21600" y="18514"/>
                    </a:cubicBezTo>
                    <a:lnTo>
                      <a:pt x="21600" y="6173"/>
                    </a:lnTo>
                    <a:cubicBezTo>
                      <a:pt x="21600" y="2763"/>
                      <a:pt x="19988" y="2"/>
                      <a:pt x="18000" y="2"/>
                    </a:cubicBezTo>
                    <a:lnTo>
                      <a:pt x="16354" y="2"/>
                    </a:lnTo>
                    <a:cubicBezTo>
                      <a:pt x="16101" y="2"/>
                      <a:pt x="15729" y="198"/>
                      <a:pt x="15523" y="440"/>
                    </a:cubicBezTo>
                    <a:lnTo>
                      <a:pt x="13682" y="2596"/>
                    </a:lnTo>
                    <a:cubicBezTo>
                      <a:pt x="13474" y="2838"/>
                      <a:pt x="13247" y="3372"/>
                      <a:pt x="13175" y="3784"/>
                    </a:cubicBezTo>
                    <a:lnTo>
                      <a:pt x="11030" y="16241"/>
                    </a:lnTo>
                    <a:cubicBezTo>
                      <a:pt x="10958" y="16653"/>
                      <a:pt x="10840" y="16658"/>
                      <a:pt x="10765" y="16246"/>
                    </a:cubicBezTo>
                    <a:lnTo>
                      <a:pt x="8510" y="3998"/>
                    </a:lnTo>
                    <a:cubicBezTo>
                      <a:pt x="8435" y="3586"/>
                      <a:pt x="8203" y="3058"/>
                      <a:pt x="7994" y="2817"/>
                    </a:cubicBezTo>
                    <a:lnTo>
                      <a:pt x="5930" y="437"/>
                    </a:lnTo>
                    <a:cubicBezTo>
                      <a:pt x="5720" y="195"/>
                      <a:pt x="5347" y="0"/>
                      <a:pt x="5094" y="0"/>
                    </a:cubicBezTo>
                    <a:lnTo>
                      <a:pt x="3600" y="0"/>
                    </a:lnTo>
                    <a:cubicBezTo>
                      <a:pt x="1612" y="2"/>
                      <a:pt x="0" y="2763"/>
                      <a:pt x="0" y="6173"/>
                    </a:cubicBezTo>
                    <a:close/>
                    <a:moveTo>
                      <a:pt x="7988" y="11862"/>
                    </a:moveTo>
                    <a:cubicBezTo>
                      <a:pt x="8408" y="11862"/>
                      <a:pt x="8747" y="12448"/>
                      <a:pt x="8747" y="13167"/>
                    </a:cubicBezTo>
                    <a:cubicBezTo>
                      <a:pt x="8747" y="13888"/>
                      <a:pt x="8408" y="14471"/>
                      <a:pt x="7988" y="14471"/>
                    </a:cubicBezTo>
                    <a:cubicBezTo>
                      <a:pt x="7567" y="14471"/>
                      <a:pt x="7226" y="13885"/>
                      <a:pt x="7226" y="13167"/>
                    </a:cubicBezTo>
                    <a:cubicBezTo>
                      <a:pt x="7226" y="12448"/>
                      <a:pt x="7567" y="11862"/>
                      <a:pt x="7988" y="11862"/>
                    </a:cubicBezTo>
                    <a:close/>
                    <a:moveTo>
                      <a:pt x="7988" y="16555"/>
                    </a:moveTo>
                    <a:cubicBezTo>
                      <a:pt x="8408" y="16555"/>
                      <a:pt x="8747" y="17139"/>
                      <a:pt x="8747" y="17862"/>
                    </a:cubicBezTo>
                    <a:cubicBezTo>
                      <a:pt x="8747" y="18581"/>
                      <a:pt x="8408" y="19167"/>
                      <a:pt x="7988" y="19167"/>
                    </a:cubicBezTo>
                    <a:cubicBezTo>
                      <a:pt x="7567" y="19167"/>
                      <a:pt x="7226" y="18581"/>
                      <a:pt x="7226" y="17862"/>
                    </a:cubicBezTo>
                    <a:cubicBezTo>
                      <a:pt x="7226" y="17139"/>
                      <a:pt x="7567" y="16555"/>
                      <a:pt x="7988" y="16555"/>
                    </a:cubicBezTo>
                    <a:close/>
                    <a:moveTo>
                      <a:pt x="7988" y="1655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121868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</p:grpSp>
        <p:sp>
          <p:nvSpPr>
            <p:cNvPr id="162" name="AutoShape 94">
              <a:extLst>
                <a:ext uri="{FF2B5EF4-FFF2-40B4-BE49-F238E27FC236}">
                  <a16:creationId xmlns:a16="http://schemas.microsoft.com/office/drawing/2014/main" id="{2B8A0788-B409-499D-919B-8E5561757516}"/>
                </a:ext>
              </a:extLst>
            </p:cNvPr>
            <p:cNvSpPr/>
            <p:nvPr/>
          </p:nvSpPr>
          <p:spPr bwMode="auto">
            <a:xfrm>
              <a:off x="7919227" y="2406448"/>
              <a:ext cx="113498" cy="113498"/>
            </a:xfrm>
            <a:custGeom>
              <a:avLst/>
              <a:gdLst/>
              <a:ahLst/>
              <a:cxnLst/>
              <a:rect l="0" t="0" r="r" b="b"/>
              <a:pathLst>
                <a:path w="21598" h="21598">
                  <a:moveTo>
                    <a:pt x="21598" y="10799"/>
                  </a:moveTo>
                  <a:cubicBezTo>
                    <a:pt x="21599" y="9385"/>
                    <a:pt x="21318" y="7972"/>
                    <a:pt x="20776" y="6666"/>
                  </a:cubicBezTo>
                  <a:cubicBezTo>
                    <a:pt x="20236" y="5360"/>
                    <a:pt x="19435" y="4162"/>
                    <a:pt x="18435" y="3163"/>
                  </a:cubicBezTo>
                  <a:cubicBezTo>
                    <a:pt x="17436" y="2163"/>
                    <a:pt x="16238" y="1362"/>
                    <a:pt x="14932" y="822"/>
                  </a:cubicBezTo>
                  <a:cubicBezTo>
                    <a:pt x="13626" y="280"/>
                    <a:pt x="12213" y="-1"/>
                    <a:pt x="10799" y="0"/>
                  </a:cubicBezTo>
                  <a:cubicBezTo>
                    <a:pt x="9385" y="-1"/>
                    <a:pt x="7972" y="280"/>
                    <a:pt x="6666" y="822"/>
                  </a:cubicBezTo>
                  <a:cubicBezTo>
                    <a:pt x="5360" y="1362"/>
                    <a:pt x="4162" y="2163"/>
                    <a:pt x="3163" y="3163"/>
                  </a:cubicBezTo>
                  <a:cubicBezTo>
                    <a:pt x="2163" y="4162"/>
                    <a:pt x="1362" y="5360"/>
                    <a:pt x="822" y="6666"/>
                  </a:cubicBezTo>
                  <a:cubicBezTo>
                    <a:pt x="280" y="7972"/>
                    <a:pt x="-1" y="9385"/>
                    <a:pt x="0" y="10799"/>
                  </a:cubicBezTo>
                  <a:cubicBezTo>
                    <a:pt x="-1" y="12213"/>
                    <a:pt x="280" y="13626"/>
                    <a:pt x="822" y="14932"/>
                  </a:cubicBezTo>
                  <a:cubicBezTo>
                    <a:pt x="1362" y="16238"/>
                    <a:pt x="2163" y="17436"/>
                    <a:pt x="3163" y="18435"/>
                  </a:cubicBezTo>
                  <a:cubicBezTo>
                    <a:pt x="4162" y="19435"/>
                    <a:pt x="5360" y="20236"/>
                    <a:pt x="6666" y="20776"/>
                  </a:cubicBezTo>
                  <a:cubicBezTo>
                    <a:pt x="7972" y="21318"/>
                    <a:pt x="9385" y="21599"/>
                    <a:pt x="10799" y="21598"/>
                  </a:cubicBezTo>
                  <a:cubicBezTo>
                    <a:pt x="12213" y="21599"/>
                    <a:pt x="13626" y="21318"/>
                    <a:pt x="14932" y="20776"/>
                  </a:cubicBezTo>
                  <a:cubicBezTo>
                    <a:pt x="16238" y="20236"/>
                    <a:pt x="17436" y="19435"/>
                    <a:pt x="18435" y="18435"/>
                  </a:cubicBezTo>
                  <a:cubicBezTo>
                    <a:pt x="19435" y="17436"/>
                    <a:pt x="20236" y="16238"/>
                    <a:pt x="20776" y="14932"/>
                  </a:cubicBezTo>
                  <a:cubicBezTo>
                    <a:pt x="21318" y="13626"/>
                    <a:pt x="21599" y="12213"/>
                    <a:pt x="21598" y="10799"/>
                  </a:cubicBezTo>
                  <a:close/>
                  <a:moveTo>
                    <a:pt x="21598" y="10799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63" name="AutoShape 96">
              <a:extLst>
                <a:ext uri="{FF2B5EF4-FFF2-40B4-BE49-F238E27FC236}">
                  <a16:creationId xmlns:a16="http://schemas.microsoft.com/office/drawing/2014/main" id="{83EF2AC4-F2E2-451A-AE52-7163D45DA972}"/>
                </a:ext>
              </a:extLst>
            </p:cNvPr>
            <p:cNvSpPr/>
            <p:nvPr/>
          </p:nvSpPr>
          <p:spPr bwMode="auto">
            <a:xfrm>
              <a:off x="6337352" y="2917188"/>
              <a:ext cx="113498" cy="113498"/>
            </a:xfrm>
            <a:custGeom>
              <a:avLst/>
              <a:gdLst/>
              <a:ahLst/>
              <a:cxnLst/>
              <a:rect l="0" t="0" r="r" b="b"/>
              <a:pathLst>
                <a:path w="21598" h="21598">
                  <a:moveTo>
                    <a:pt x="21598" y="10799"/>
                  </a:moveTo>
                  <a:cubicBezTo>
                    <a:pt x="21599" y="9385"/>
                    <a:pt x="21318" y="7972"/>
                    <a:pt x="20776" y="6666"/>
                  </a:cubicBezTo>
                  <a:cubicBezTo>
                    <a:pt x="20236" y="5360"/>
                    <a:pt x="19435" y="4162"/>
                    <a:pt x="18435" y="3163"/>
                  </a:cubicBezTo>
                  <a:cubicBezTo>
                    <a:pt x="17436" y="2163"/>
                    <a:pt x="16238" y="1362"/>
                    <a:pt x="14932" y="822"/>
                  </a:cubicBezTo>
                  <a:cubicBezTo>
                    <a:pt x="13626" y="280"/>
                    <a:pt x="12213" y="-1"/>
                    <a:pt x="10799" y="0"/>
                  </a:cubicBezTo>
                  <a:cubicBezTo>
                    <a:pt x="9385" y="-1"/>
                    <a:pt x="7972" y="280"/>
                    <a:pt x="6666" y="822"/>
                  </a:cubicBezTo>
                  <a:cubicBezTo>
                    <a:pt x="5360" y="1362"/>
                    <a:pt x="4162" y="2163"/>
                    <a:pt x="3163" y="3163"/>
                  </a:cubicBezTo>
                  <a:cubicBezTo>
                    <a:pt x="2163" y="4162"/>
                    <a:pt x="1362" y="5360"/>
                    <a:pt x="822" y="6666"/>
                  </a:cubicBezTo>
                  <a:cubicBezTo>
                    <a:pt x="280" y="7972"/>
                    <a:pt x="-1" y="9385"/>
                    <a:pt x="0" y="10799"/>
                  </a:cubicBezTo>
                  <a:cubicBezTo>
                    <a:pt x="-1" y="12213"/>
                    <a:pt x="280" y="13626"/>
                    <a:pt x="822" y="14932"/>
                  </a:cubicBezTo>
                  <a:cubicBezTo>
                    <a:pt x="1362" y="16238"/>
                    <a:pt x="2163" y="17436"/>
                    <a:pt x="3163" y="18435"/>
                  </a:cubicBezTo>
                  <a:cubicBezTo>
                    <a:pt x="4162" y="19435"/>
                    <a:pt x="5360" y="20236"/>
                    <a:pt x="6666" y="20776"/>
                  </a:cubicBezTo>
                  <a:cubicBezTo>
                    <a:pt x="7972" y="21318"/>
                    <a:pt x="9385" y="21599"/>
                    <a:pt x="10799" y="21598"/>
                  </a:cubicBezTo>
                  <a:cubicBezTo>
                    <a:pt x="12213" y="21599"/>
                    <a:pt x="13626" y="21318"/>
                    <a:pt x="14932" y="20776"/>
                  </a:cubicBezTo>
                  <a:cubicBezTo>
                    <a:pt x="16238" y="20236"/>
                    <a:pt x="17436" y="19435"/>
                    <a:pt x="18435" y="18435"/>
                  </a:cubicBezTo>
                  <a:cubicBezTo>
                    <a:pt x="19435" y="17436"/>
                    <a:pt x="20236" y="16238"/>
                    <a:pt x="20776" y="14932"/>
                  </a:cubicBezTo>
                  <a:cubicBezTo>
                    <a:pt x="21318" y="13626"/>
                    <a:pt x="21599" y="12213"/>
                    <a:pt x="21598" y="10799"/>
                  </a:cubicBezTo>
                  <a:close/>
                  <a:moveTo>
                    <a:pt x="21598" y="10799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64" name="AutoShape 1">
              <a:extLst>
                <a:ext uri="{FF2B5EF4-FFF2-40B4-BE49-F238E27FC236}">
                  <a16:creationId xmlns:a16="http://schemas.microsoft.com/office/drawing/2014/main" id="{7842CCB2-D6AE-44F4-A226-B21B74F39D8B}"/>
                </a:ext>
              </a:extLst>
            </p:cNvPr>
            <p:cNvSpPr/>
            <p:nvPr/>
          </p:nvSpPr>
          <p:spPr bwMode="auto">
            <a:xfrm>
              <a:off x="5252030" y="2044674"/>
              <a:ext cx="766110" cy="76611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21600"/>
                  </a:moveTo>
                  <a:cubicBezTo>
                    <a:pt x="4845" y="21600"/>
                    <a:pt x="0" y="16755"/>
                    <a:pt x="0" y="10800"/>
                  </a:cubicBezTo>
                  <a:cubicBezTo>
                    <a:pt x="0" y="4845"/>
                    <a:pt x="4845" y="0"/>
                    <a:pt x="10800" y="0"/>
                  </a:cubicBezTo>
                  <a:cubicBezTo>
                    <a:pt x="16755" y="0"/>
                    <a:pt x="21600" y="4845"/>
                    <a:pt x="21600" y="10800"/>
                  </a:cubicBezTo>
                  <a:cubicBezTo>
                    <a:pt x="21600" y="16755"/>
                    <a:pt x="16755" y="21600"/>
                    <a:pt x="10800" y="21600"/>
                  </a:cubicBezTo>
                  <a:close/>
                  <a:moveTo>
                    <a:pt x="10800" y="1271"/>
                  </a:moveTo>
                  <a:cubicBezTo>
                    <a:pt x="5545" y="1271"/>
                    <a:pt x="1271" y="5545"/>
                    <a:pt x="1271" y="10800"/>
                  </a:cubicBezTo>
                  <a:cubicBezTo>
                    <a:pt x="1271" y="16055"/>
                    <a:pt x="5545" y="20329"/>
                    <a:pt x="10800" y="20329"/>
                  </a:cubicBezTo>
                  <a:cubicBezTo>
                    <a:pt x="16054" y="20329"/>
                    <a:pt x="20329" y="16055"/>
                    <a:pt x="20329" y="10800"/>
                  </a:cubicBezTo>
                  <a:cubicBezTo>
                    <a:pt x="20329" y="5545"/>
                    <a:pt x="16055" y="1271"/>
                    <a:pt x="10800" y="1271"/>
                  </a:cubicBezTo>
                  <a:close/>
                  <a:moveTo>
                    <a:pt x="10800" y="1271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65" name="AutoShape 2">
              <a:extLst>
                <a:ext uri="{FF2B5EF4-FFF2-40B4-BE49-F238E27FC236}">
                  <a16:creationId xmlns:a16="http://schemas.microsoft.com/office/drawing/2014/main" id="{609C904B-B32B-4627-9333-73D10B586614}"/>
                </a:ext>
              </a:extLst>
            </p:cNvPr>
            <p:cNvSpPr/>
            <p:nvPr/>
          </p:nvSpPr>
          <p:spPr bwMode="auto">
            <a:xfrm>
              <a:off x="6862279" y="3129996"/>
              <a:ext cx="766110" cy="76611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21600"/>
                  </a:moveTo>
                  <a:cubicBezTo>
                    <a:pt x="4845" y="21600"/>
                    <a:pt x="0" y="16755"/>
                    <a:pt x="0" y="10800"/>
                  </a:cubicBezTo>
                  <a:cubicBezTo>
                    <a:pt x="0" y="4845"/>
                    <a:pt x="4845" y="0"/>
                    <a:pt x="10800" y="0"/>
                  </a:cubicBezTo>
                  <a:cubicBezTo>
                    <a:pt x="16755" y="0"/>
                    <a:pt x="21600" y="4845"/>
                    <a:pt x="21600" y="10800"/>
                  </a:cubicBezTo>
                  <a:cubicBezTo>
                    <a:pt x="21600" y="16755"/>
                    <a:pt x="16755" y="21600"/>
                    <a:pt x="10800" y="21600"/>
                  </a:cubicBezTo>
                  <a:close/>
                  <a:moveTo>
                    <a:pt x="10800" y="1270"/>
                  </a:moveTo>
                  <a:cubicBezTo>
                    <a:pt x="5545" y="1270"/>
                    <a:pt x="1270" y="5545"/>
                    <a:pt x="1270" y="10800"/>
                  </a:cubicBezTo>
                  <a:cubicBezTo>
                    <a:pt x="1270" y="16054"/>
                    <a:pt x="5545" y="20329"/>
                    <a:pt x="10800" y="20329"/>
                  </a:cubicBezTo>
                  <a:cubicBezTo>
                    <a:pt x="16054" y="20329"/>
                    <a:pt x="20329" y="16054"/>
                    <a:pt x="20329" y="10800"/>
                  </a:cubicBezTo>
                  <a:cubicBezTo>
                    <a:pt x="20329" y="5545"/>
                    <a:pt x="16054" y="1270"/>
                    <a:pt x="10800" y="1270"/>
                  </a:cubicBezTo>
                  <a:close/>
                  <a:moveTo>
                    <a:pt x="10800" y="127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66" name="AutoShape 3">
              <a:extLst>
                <a:ext uri="{FF2B5EF4-FFF2-40B4-BE49-F238E27FC236}">
                  <a16:creationId xmlns:a16="http://schemas.microsoft.com/office/drawing/2014/main" id="{516975AD-2761-4DDA-A489-9D81AF40DE75}"/>
                </a:ext>
              </a:extLst>
            </p:cNvPr>
            <p:cNvSpPr/>
            <p:nvPr/>
          </p:nvSpPr>
          <p:spPr bwMode="auto">
            <a:xfrm>
              <a:off x="5415183" y="3747140"/>
              <a:ext cx="581676" cy="58167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21600"/>
                  </a:moveTo>
                  <a:cubicBezTo>
                    <a:pt x="4845" y="21600"/>
                    <a:pt x="0" y="16755"/>
                    <a:pt x="0" y="10800"/>
                  </a:cubicBezTo>
                  <a:cubicBezTo>
                    <a:pt x="0" y="4845"/>
                    <a:pt x="4845" y="0"/>
                    <a:pt x="10800" y="0"/>
                  </a:cubicBezTo>
                  <a:cubicBezTo>
                    <a:pt x="16755" y="0"/>
                    <a:pt x="21600" y="4845"/>
                    <a:pt x="21600" y="10800"/>
                  </a:cubicBezTo>
                  <a:cubicBezTo>
                    <a:pt x="21600" y="16755"/>
                    <a:pt x="16755" y="21600"/>
                    <a:pt x="10800" y="21600"/>
                  </a:cubicBezTo>
                  <a:close/>
                  <a:moveTo>
                    <a:pt x="10800" y="1270"/>
                  </a:moveTo>
                  <a:cubicBezTo>
                    <a:pt x="5545" y="1270"/>
                    <a:pt x="1270" y="5545"/>
                    <a:pt x="1270" y="10800"/>
                  </a:cubicBezTo>
                  <a:cubicBezTo>
                    <a:pt x="1270" y="16054"/>
                    <a:pt x="5545" y="20330"/>
                    <a:pt x="10800" y="20330"/>
                  </a:cubicBezTo>
                  <a:cubicBezTo>
                    <a:pt x="16055" y="20330"/>
                    <a:pt x="20329" y="16055"/>
                    <a:pt x="20329" y="10800"/>
                  </a:cubicBezTo>
                  <a:cubicBezTo>
                    <a:pt x="20329" y="5545"/>
                    <a:pt x="16055" y="1270"/>
                    <a:pt x="10800" y="1270"/>
                  </a:cubicBezTo>
                  <a:close/>
                  <a:moveTo>
                    <a:pt x="10800" y="127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67" name="AutoShape 5">
              <a:extLst>
                <a:ext uri="{FF2B5EF4-FFF2-40B4-BE49-F238E27FC236}">
                  <a16:creationId xmlns:a16="http://schemas.microsoft.com/office/drawing/2014/main" id="{B553C184-F365-45AC-8F70-2E2307989E3A}"/>
                </a:ext>
              </a:extLst>
            </p:cNvPr>
            <p:cNvSpPr/>
            <p:nvPr/>
          </p:nvSpPr>
          <p:spPr bwMode="auto">
            <a:xfrm>
              <a:off x="6791343" y="491174"/>
              <a:ext cx="581676" cy="58167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21600"/>
                  </a:moveTo>
                  <a:cubicBezTo>
                    <a:pt x="4845" y="21600"/>
                    <a:pt x="0" y="16755"/>
                    <a:pt x="0" y="10800"/>
                  </a:cubicBezTo>
                  <a:cubicBezTo>
                    <a:pt x="0" y="4845"/>
                    <a:pt x="4845" y="0"/>
                    <a:pt x="10800" y="0"/>
                  </a:cubicBezTo>
                  <a:cubicBezTo>
                    <a:pt x="16755" y="0"/>
                    <a:pt x="21600" y="4845"/>
                    <a:pt x="21600" y="10800"/>
                  </a:cubicBezTo>
                  <a:cubicBezTo>
                    <a:pt x="21600" y="16755"/>
                    <a:pt x="16755" y="21600"/>
                    <a:pt x="10800" y="21600"/>
                  </a:cubicBezTo>
                  <a:close/>
                  <a:moveTo>
                    <a:pt x="10800" y="1271"/>
                  </a:moveTo>
                  <a:cubicBezTo>
                    <a:pt x="5545" y="1271"/>
                    <a:pt x="1270" y="5546"/>
                    <a:pt x="1270" y="10800"/>
                  </a:cubicBezTo>
                  <a:cubicBezTo>
                    <a:pt x="1270" y="16054"/>
                    <a:pt x="5545" y="20329"/>
                    <a:pt x="10800" y="20329"/>
                  </a:cubicBezTo>
                  <a:cubicBezTo>
                    <a:pt x="16055" y="20329"/>
                    <a:pt x="20330" y="16054"/>
                    <a:pt x="20330" y="10800"/>
                  </a:cubicBezTo>
                  <a:cubicBezTo>
                    <a:pt x="20330" y="5546"/>
                    <a:pt x="16055" y="1271"/>
                    <a:pt x="10800" y="1271"/>
                  </a:cubicBezTo>
                  <a:close/>
                  <a:moveTo>
                    <a:pt x="10800" y="1271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68" name="AutoShape 6">
              <a:extLst>
                <a:ext uri="{FF2B5EF4-FFF2-40B4-BE49-F238E27FC236}">
                  <a16:creationId xmlns:a16="http://schemas.microsoft.com/office/drawing/2014/main" id="{F6EF5794-A956-4C08-9B6B-AE3D6E42D198}"/>
                </a:ext>
              </a:extLst>
            </p:cNvPr>
            <p:cNvSpPr/>
            <p:nvPr/>
          </p:nvSpPr>
          <p:spPr bwMode="auto">
            <a:xfrm>
              <a:off x="7394300" y="1562309"/>
              <a:ext cx="581676" cy="58167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21600"/>
                  </a:moveTo>
                  <a:cubicBezTo>
                    <a:pt x="4845" y="21600"/>
                    <a:pt x="0" y="16755"/>
                    <a:pt x="0" y="10800"/>
                  </a:cubicBezTo>
                  <a:cubicBezTo>
                    <a:pt x="0" y="4845"/>
                    <a:pt x="4845" y="0"/>
                    <a:pt x="10800" y="0"/>
                  </a:cubicBezTo>
                  <a:cubicBezTo>
                    <a:pt x="16755" y="0"/>
                    <a:pt x="21600" y="4845"/>
                    <a:pt x="21600" y="10800"/>
                  </a:cubicBezTo>
                  <a:cubicBezTo>
                    <a:pt x="21600" y="16755"/>
                    <a:pt x="16755" y="21600"/>
                    <a:pt x="10800" y="21600"/>
                  </a:cubicBezTo>
                  <a:close/>
                  <a:moveTo>
                    <a:pt x="10800" y="1270"/>
                  </a:moveTo>
                  <a:cubicBezTo>
                    <a:pt x="5545" y="1270"/>
                    <a:pt x="1270" y="5545"/>
                    <a:pt x="1270" y="10800"/>
                  </a:cubicBezTo>
                  <a:cubicBezTo>
                    <a:pt x="1270" y="16055"/>
                    <a:pt x="5545" y="20329"/>
                    <a:pt x="10800" y="20329"/>
                  </a:cubicBezTo>
                  <a:cubicBezTo>
                    <a:pt x="16055" y="20329"/>
                    <a:pt x="20330" y="16055"/>
                    <a:pt x="20330" y="10800"/>
                  </a:cubicBezTo>
                  <a:cubicBezTo>
                    <a:pt x="20330" y="5545"/>
                    <a:pt x="16055" y="1270"/>
                    <a:pt x="10800" y="1270"/>
                  </a:cubicBezTo>
                  <a:close/>
                  <a:moveTo>
                    <a:pt x="10800" y="127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69" name="AutoShape 7">
              <a:extLst>
                <a:ext uri="{FF2B5EF4-FFF2-40B4-BE49-F238E27FC236}">
                  <a16:creationId xmlns:a16="http://schemas.microsoft.com/office/drawing/2014/main" id="{BC725B87-4E58-4693-A5F8-14EF30B4303E}"/>
                </a:ext>
              </a:extLst>
            </p:cNvPr>
            <p:cNvSpPr/>
            <p:nvPr/>
          </p:nvSpPr>
          <p:spPr bwMode="auto">
            <a:xfrm>
              <a:off x="6493411" y="2236202"/>
              <a:ext cx="418523" cy="41852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21600"/>
                  </a:moveTo>
                  <a:cubicBezTo>
                    <a:pt x="4845" y="21600"/>
                    <a:pt x="0" y="16755"/>
                    <a:pt x="0" y="10800"/>
                  </a:cubicBezTo>
                  <a:cubicBezTo>
                    <a:pt x="0" y="4845"/>
                    <a:pt x="4845" y="0"/>
                    <a:pt x="10800" y="0"/>
                  </a:cubicBezTo>
                  <a:cubicBezTo>
                    <a:pt x="16755" y="0"/>
                    <a:pt x="21600" y="4845"/>
                    <a:pt x="21600" y="10800"/>
                  </a:cubicBezTo>
                  <a:cubicBezTo>
                    <a:pt x="21600" y="16755"/>
                    <a:pt x="16755" y="21600"/>
                    <a:pt x="10800" y="21600"/>
                  </a:cubicBezTo>
                  <a:close/>
                  <a:moveTo>
                    <a:pt x="10800" y="1271"/>
                  </a:moveTo>
                  <a:cubicBezTo>
                    <a:pt x="5545" y="1271"/>
                    <a:pt x="1271" y="5546"/>
                    <a:pt x="1271" y="10800"/>
                  </a:cubicBezTo>
                  <a:cubicBezTo>
                    <a:pt x="1271" y="16054"/>
                    <a:pt x="5546" y="20329"/>
                    <a:pt x="10800" y="20329"/>
                  </a:cubicBezTo>
                  <a:cubicBezTo>
                    <a:pt x="16054" y="20329"/>
                    <a:pt x="20329" y="16054"/>
                    <a:pt x="20329" y="10800"/>
                  </a:cubicBezTo>
                  <a:cubicBezTo>
                    <a:pt x="20329" y="5546"/>
                    <a:pt x="16054" y="1271"/>
                    <a:pt x="10800" y="1271"/>
                  </a:cubicBezTo>
                  <a:close/>
                  <a:moveTo>
                    <a:pt x="10800" y="1271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70" name="AutoShape 10">
              <a:extLst>
                <a:ext uri="{FF2B5EF4-FFF2-40B4-BE49-F238E27FC236}">
                  <a16:creationId xmlns:a16="http://schemas.microsoft.com/office/drawing/2014/main" id="{C3D23DC1-2BC7-4D53-8435-9A12DF6AA86A}"/>
                </a:ext>
              </a:extLst>
            </p:cNvPr>
            <p:cNvSpPr/>
            <p:nvPr/>
          </p:nvSpPr>
          <p:spPr bwMode="auto">
            <a:xfrm>
              <a:off x="4592325" y="3385366"/>
              <a:ext cx="418523" cy="41852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21600"/>
                  </a:moveTo>
                  <a:cubicBezTo>
                    <a:pt x="4845" y="21600"/>
                    <a:pt x="0" y="16755"/>
                    <a:pt x="0" y="10800"/>
                  </a:cubicBezTo>
                  <a:cubicBezTo>
                    <a:pt x="0" y="4845"/>
                    <a:pt x="4845" y="0"/>
                    <a:pt x="10800" y="0"/>
                  </a:cubicBezTo>
                  <a:cubicBezTo>
                    <a:pt x="16755" y="0"/>
                    <a:pt x="21600" y="4845"/>
                    <a:pt x="21600" y="10800"/>
                  </a:cubicBezTo>
                  <a:cubicBezTo>
                    <a:pt x="21600" y="16755"/>
                    <a:pt x="16755" y="21600"/>
                    <a:pt x="10800" y="21600"/>
                  </a:cubicBezTo>
                  <a:close/>
                  <a:moveTo>
                    <a:pt x="10800" y="1271"/>
                  </a:moveTo>
                  <a:cubicBezTo>
                    <a:pt x="5545" y="1271"/>
                    <a:pt x="1271" y="5546"/>
                    <a:pt x="1271" y="10800"/>
                  </a:cubicBezTo>
                  <a:cubicBezTo>
                    <a:pt x="1271" y="16054"/>
                    <a:pt x="5546" y="20329"/>
                    <a:pt x="10800" y="20329"/>
                  </a:cubicBezTo>
                  <a:cubicBezTo>
                    <a:pt x="16054" y="20329"/>
                    <a:pt x="20329" y="16054"/>
                    <a:pt x="20329" y="10800"/>
                  </a:cubicBezTo>
                  <a:cubicBezTo>
                    <a:pt x="20329" y="5546"/>
                    <a:pt x="16054" y="1271"/>
                    <a:pt x="10800" y="1271"/>
                  </a:cubicBezTo>
                  <a:close/>
                  <a:moveTo>
                    <a:pt x="10800" y="1271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71" name="AutoShape 14">
              <a:extLst>
                <a:ext uri="{FF2B5EF4-FFF2-40B4-BE49-F238E27FC236}">
                  <a16:creationId xmlns:a16="http://schemas.microsoft.com/office/drawing/2014/main" id="{DF49F7F2-40AE-4A7D-8D32-B6A217AF73F3}"/>
                </a:ext>
              </a:extLst>
            </p:cNvPr>
            <p:cNvSpPr/>
            <p:nvPr/>
          </p:nvSpPr>
          <p:spPr bwMode="auto">
            <a:xfrm>
              <a:off x="4216364" y="4477782"/>
              <a:ext cx="262463" cy="2624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21600"/>
                  </a:moveTo>
                  <a:cubicBezTo>
                    <a:pt x="4845" y="21600"/>
                    <a:pt x="0" y="16755"/>
                    <a:pt x="0" y="10800"/>
                  </a:cubicBezTo>
                  <a:cubicBezTo>
                    <a:pt x="0" y="4845"/>
                    <a:pt x="4845" y="0"/>
                    <a:pt x="10800" y="0"/>
                  </a:cubicBezTo>
                  <a:cubicBezTo>
                    <a:pt x="16755" y="0"/>
                    <a:pt x="21600" y="4845"/>
                    <a:pt x="21600" y="10800"/>
                  </a:cubicBezTo>
                  <a:cubicBezTo>
                    <a:pt x="21600" y="16755"/>
                    <a:pt x="16755" y="21600"/>
                    <a:pt x="10800" y="21600"/>
                  </a:cubicBezTo>
                  <a:close/>
                  <a:moveTo>
                    <a:pt x="10800" y="1271"/>
                  </a:moveTo>
                  <a:cubicBezTo>
                    <a:pt x="5545" y="1271"/>
                    <a:pt x="1270" y="5545"/>
                    <a:pt x="1270" y="10800"/>
                  </a:cubicBezTo>
                  <a:cubicBezTo>
                    <a:pt x="1270" y="16055"/>
                    <a:pt x="5545" y="20329"/>
                    <a:pt x="10800" y="20329"/>
                  </a:cubicBezTo>
                  <a:cubicBezTo>
                    <a:pt x="16055" y="20329"/>
                    <a:pt x="20330" y="16055"/>
                    <a:pt x="20330" y="10800"/>
                  </a:cubicBezTo>
                  <a:cubicBezTo>
                    <a:pt x="20330" y="5545"/>
                    <a:pt x="16055" y="1271"/>
                    <a:pt x="10800" y="1271"/>
                  </a:cubicBezTo>
                  <a:close/>
                  <a:moveTo>
                    <a:pt x="10800" y="1271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pPr marL="0" marR="0" lvl="0" indent="0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</p:grpSp>
      <p:grpSp>
        <p:nvGrpSpPr>
          <p:cNvPr id="246" name="淘宝店chenying0907出品 302">
            <a:extLst>
              <a:ext uri="{FF2B5EF4-FFF2-40B4-BE49-F238E27FC236}">
                <a16:creationId xmlns:a16="http://schemas.microsoft.com/office/drawing/2014/main" id="{D3A3610D-46BE-4392-8661-3BD5DB0AA1B0}"/>
              </a:ext>
            </a:extLst>
          </p:cNvPr>
          <p:cNvGrpSpPr/>
          <p:nvPr/>
        </p:nvGrpSpPr>
        <p:grpSpPr>
          <a:xfrm>
            <a:off x="9987521" y="2654359"/>
            <a:ext cx="536418" cy="53641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7" name="同心圆 303">
              <a:extLst>
                <a:ext uri="{FF2B5EF4-FFF2-40B4-BE49-F238E27FC236}">
                  <a16:creationId xmlns:a16="http://schemas.microsoft.com/office/drawing/2014/main" id="{E0DDFBF6-37BC-4C44-83F2-D10CEE796FA8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8" name="淘宝店chenying0907出品 304">
              <a:extLst>
                <a:ext uri="{FF2B5EF4-FFF2-40B4-BE49-F238E27FC236}">
                  <a16:creationId xmlns:a16="http://schemas.microsoft.com/office/drawing/2014/main" id="{305BD6A1-BF87-491F-9D10-8E8DA11B7891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49" name="淘宝店chenying0907出品 307">
            <a:extLst>
              <a:ext uri="{FF2B5EF4-FFF2-40B4-BE49-F238E27FC236}">
                <a16:creationId xmlns:a16="http://schemas.microsoft.com/office/drawing/2014/main" id="{B6F5FF92-2B00-4385-82DA-5F8CA5328DDC}"/>
              </a:ext>
            </a:extLst>
          </p:cNvPr>
          <p:cNvGrpSpPr/>
          <p:nvPr/>
        </p:nvGrpSpPr>
        <p:grpSpPr>
          <a:xfrm>
            <a:off x="8835882" y="5410143"/>
            <a:ext cx="519185" cy="51918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0" name="同心圆 308">
              <a:extLst>
                <a:ext uri="{FF2B5EF4-FFF2-40B4-BE49-F238E27FC236}">
                  <a16:creationId xmlns:a16="http://schemas.microsoft.com/office/drawing/2014/main" id="{A3C80229-904D-457B-8A60-5337242275A2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1" name="淘宝店chenying0907出品 309">
              <a:extLst>
                <a:ext uri="{FF2B5EF4-FFF2-40B4-BE49-F238E27FC236}">
                  <a16:creationId xmlns:a16="http://schemas.microsoft.com/office/drawing/2014/main" id="{037B7BDB-6FB8-4811-A2AC-FFDE070BAD02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2" name="淘宝店chenying0907出品 312">
            <a:extLst>
              <a:ext uri="{FF2B5EF4-FFF2-40B4-BE49-F238E27FC236}">
                <a16:creationId xmlns:a16="http://schemas.microsoft.com/office/drawing/2014/main" id="{2666A885-BC2B-4219-A5E8-45D558F56B5F}"/>
              </a:ext>
            </a:extLst>
          </p:cNvPr>
          <p:cNvGrpSpPr/>
          <p:nvPr/>
        </p:nvGrpSpPr>
        <p:grpSpPr>
          <a:xfrm>
            <a:off x="9748695" y="4118072"/>
            <a:ext cx="382714" cy="38270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3" name="同心圆 313">
              <a:extLst>
                <a:ext uri="{FF2B5EF4-FFF2-40B4-BE49-F238E27FC236}">
                  <a16:creationId xmlns:a16="http://schemas.microsoft.com/office/drawing/2014/main" id="{79691D76-0724-49BD-BB06-99F8ADCE01F0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4" name="淘宝店chenying0907出品 314">
              <a:extLst>
                <a:ext uri="{FF2B5EF4-FFF2-40B4-BE49-F238E27FC236}">
                  <a16:creationId xmlns:a16="http://schemas.microsoft.com/office/drawing/2014/main" id="{BAC2938B-9AD4-4191-80AA-DDD77DC28B15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5" name="淘宝店chenying0907出品 315">
            <a:extLst>
              <a:ext uri="{FF2B5EF4-FFF2-40B4-BE49-F238E27FC236}">
                <a16:creationId xmlns:a16="http://schemas.microsoft.com/office/drawing/2014/main" id="{9C7C0962-592C-4414-8740-2FFD032E9C80}"/>
              </a:ext>
            </a:extLst>
          </p:cNvPr>
          <p:cNvGrpSpPr/>
          <p:nvPr/>
        </p:nvGrpSpPr>
        <p:grpSpPr>
          <a:xfrm>
            <a:off x="8275723" y="6127544"/>
            <a:ext cx="380711" cy="38070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6" name="同心圆 316">
              <a:extLst>
                <a:ext uri="{FF2B5EF4-FFF2-40B4-BE49-F238E27FC236}">
                  <a16:creationId xmlns:a16="http://schemas.microsoft.com/office/drawing/2014/main" id="{15EB1CDB-BE8A-47E8-8824-761E77B94DB4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" name="淘宝店chenying0907出品 317">
              <a:extLst>
                <a:ext uri="{FF2B5EF4-FFF2-40B4-BE49-F238E27FC236}">
                  <a16:creationId xmlns:a16="http://schemas.microsoft.com/office/drawing/2014/main" id="{E6282F2A-39E8-42B1-832A-ABD47070558A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8" name="淘宝店chenying0907出品 320">
            <a:extLst>
              <a:ext uri="{FF2B5EF4-FFF2-40B4-BE49-F238E27FC236}">
                <a16:creationId xmlns:a16="http://schemas.microsoft.com/office/drawing/2014/main" id="{2A0E9E9D-9172-4B07-9AE9-E6C4FDFAABD7}"/>
              </a:ext>
            </a:extLst>
          </p:cNvPr>
          <p:cNvGrpSpPr/>
          <p:nvPr/>
        </p:nvGrpSpPr>
        <p:grpSpPr>
          <a:xfrm>
            <a:off x="11516019" y="4999440"/>
            <a:ext cx="321205" cy="32120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9" name="同心圆 321">
              <a:extLst>
                <a:ext uri="{FF2B5EF4-FFF2-40B4-BE49-F238E27FC236}">
                  <a16:creationId xmlns:a16="http://schemas.microsoft.com/office/drawing/2014/main" id="{57A7A8BB-56A0-4D90-90D7-26F9DF5D1322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0" name="淘宝店chenying0907出品 322">
              <a:extLst>
                <a:ext uri="{FF2B5EF4-FFF2-40B4-BE49-F238E27FC236}">
                  <a16:creationId xmlns:a16="http://schemas.microsoft.com/office/drawing/2014/main" id="{161940CF-6AFA-4B79-9ECF-096ABB058378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61" name="淘宝店chenying0907出品 323">
            <a:extLst>
              <a:ext uri="{FF2B5EF4-FFF2-40B4-BE49-F238E27FC236}">
                <a16:creationId xmlns:a16="http://schemas.microsoft.com/office/drawing/2014/main" id="{EB9378B8-6FCB-49F2-A990-4D1CD66D672B}"/>
              </a:ext>
            </a:extLst>
          </p:cNvPr>
          <p:cNvGrpSpPr/>
          <p:nvPr/>
        </p:nvGrpSpPr>
        <p:grpSpPr>
          <a:xfrm>
            <a:off x="7573267" y="4732462"/>
            <a:ext cx="321205" cy="32120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62" name="同心圆 324">
              <a:extLst>
                <a:ext uri="{FF2B5EF4-FFF2-40B4-BE49-F238E27FC236}">
                  <a16:creationId xmlns:a16="http://schemas.microsoft.com/office/drawing/2014/main" id="{8DE00C39-1D68-463C-BA72-981A536B2334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3" name="淘宝店chenying0907出品 325">
              <a:extLst>
                <a:ext uri="{FF2B5EF4-FFF2-40B4-BE49-F238E27FC236}">
                  <a16:creationId xmlns:a16="http://schemas.microsoft.com/office/drawing/2014/main" id="{A1B236A7-DEF1-4785-8FBE-67612B0681A9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64" name="淘宝店chenying0907出品 60">
            <a:extLst>
              <a:ext uri="{FF2B5EF4-FFF2-40B4-BE49-F238E27FC236}">
                <a16:creationId xmlns:a16="http://schemas.microsoft.com/office/drawing/2014/main" id="{01156085-F058-44D8-9BF0-46364D8DC4A9}"/>
              </a:ext>
            </a:extLst>
          </p:cNvPr>
          <p:cNvGrpSpPr/>
          <p:nvPr/>
        </p:nvGrpSpPr>
        <p:grpSpPr>
          <a:xfrm>
            <a:off x="8709519" y="3950727"/>
            <a:ext cx="687410" cy="687407"/>
            <a:chOff x="5252030" y="2008764"/>
            <a:chExt cx="809336" cy="809336"/>
          </a:xfrm>
          <a:solidFill>
            <a:srgbClr val="034EA1"/>
          </a:solidFill>
        </p:grpSpPr>
        <p:sp>
          <p:nvSpPr>
            <p:cNvPr id="265" name="淘宝店chenying0907出品 306">
              <a:extLst>
                <a:ext uri="{FF2B5EF4-FFF2-40B4-BE49-F238E27FC236}">
                  <a16:creationId xmlns:a16="http://schemas.microsoft.com/office/drawing/2014/main" id="{0A6B4FDA-5121-425B-AB12-45FE019A1B65}"/>
                </a:ext>
              </a:extLst>
            </p:cNvPr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266" name="淘宝店chenying0907出品 329">
              <a:extLst>
                <a:ext uri="{FF2B5EF4-FFF2-40B4-BE49-F238E27FC236}">
                  <a16:creationId xmlns:a16="http://schemas.microsoft.com/office/drawing/2014/main" id="{954206BA-66DD-41FF-AA2A-0E690CCDADA1}"/>
                </a:ext>
              </a:extLst>
            </p:cNvPr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267" name="淘宝店chenying0907出品 341">
            <a:extLst>
              <a:ext uri="{FF2B5EF4-FFF2-40B4-BE49-F238E27FC236}">
                <a16:creationId xmlns:a16="http://schemas.microsoft.com/office/drawing/2014/main" id="{BE78E662-4932-4637-BDB6-A8CAD7C3B257}"/>
              </a:ext>
            </a:extLst>
          </p:cNvPr>
          <p:cNvGrpSpPr/>
          <p:nvPr/>
        </p:nvGrpSpPr>
        <p:grpSpPr>
          <a:xfrm>
            <a:off x="10058018" y="4884213"/>
            <a:ext cx="687410" cy="687407"/>
            <a:chOff x="5252030" y="2008764"/>
            <a:chExt cx="809336" cy="809336"/>
          </a:xfrm>
          <a:solidFill>
            <a:srgbClr val="034EA1"/>
          </a:solidFill>
        </p:grpSpPr>
        <p:sp>
          <p:nvSpPr>
            <p:cNvPr id="268" name="淘宝店chenying0907出品 342">
              <a:extLst>
                <a:ext uri="{FF2B5EF4-FFF2-40B4-BE49-F238E27FC236}">
                  <a16:creationId xmlns:a16="http://schemas.microsoft.com/office/drawing/2014/main" id="{A8EDA593-4238-4A24-97C0-9BDC979E448A}"/>
                </a:ext>
              </a:extLst>
            </p:cNvPr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269" name="淘宝店chenying0907出品 343">
              <a:extLst>
                <a:ext uri="{FF2B5EF4-FFF2-40B4-BE49-F238E27FC236}">
                  <a16:creationId xmlns:a16="http://schemas.microsoft.com/office/drawing/2014/main" id="{9465C5B7-D813-4364-B015-5AAF4B2B07E5}"/>
                </a:ext>
              </a:extLst>
            </p:cNvPr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270" name="淘宝店chenying0907出品 344">
            <a:extLst>
              <a:ext uri="{FF2B5EF4-FFF2-40B4-BE49-F238E27FC236}">
                <a16:creationId xmlns:a16="http://schemas.microsoft.com/office/drawing/2014/main" id="{748A2776-4390-418D-8E04-CFBEC872D806}"/>
              </a:ext>
            </a:extLst>
          </p:cNvPr>
          <p:cNvGrpSpPr/>
          <p:nvPr/>
        </p:nvGrpSpPr>
        <p:grpSpPr>
          <a:xfrm>
            <a:off x="8144962" y="5119938"/>
            <a:ext cx="363192" cy="363190"/>
            <a:chOff x="5252030" y="2008764"/>
            <a:chExt cx="809336" cy="809336"/>
          </a:xfrm>
          <a:solidFill>
            <a:srgbClr val="034EA1"/>
          </a:solidFill>
        </p:grpSpPr>
        <p:sp>
          <p:nvSpPr>
            <p:cNvPr id="271" name="淘宝店chenying0907出品 345">
              <a:extLst>
                <a:ext uri="{FF2B5EF4-FFF2-40B4-BE49-F238E27FC236}">
                  <a16:creationId xmlns:a16="http://schemas.microsoft.com/office/drawing/2014/main" id="{6804F9E4-4C45-4B52-87FA-309ED4513C2D}"/>
                </a:ext>
              </a:extLst>
            </p:cNvPr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2" name="淘宝店chenying0907出品 346">
              <a:extLst>
                <a:ext uri="{FF2B5EF4-FFF2-40B4-BE49-F238E27FC236}">
                  <a16:creationId xmlns:a16="http://schemas.microsoft.com/office/drawing/2014/main" id="{A2D84F00-5567-4A58-89C7-0CEDA436C126}"/>
                </a:ext>
              </a:extLst>
            </p:cNvPr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273" name="淘宝店chenying0907出品 347">
            <a:extLst>
              <a:ext uri="{FF2B5EF4-FFF2-40B4-BE49-F238E27FC236}">
                <a16:creationId xmlns:a16="http://schemas.microsoft.com/office/drawing/2014/main" id="{30D94F1F-95D1-41C7-B759-2CFEEDF2498B}"/>
              </a:ext>
            </a:extLst>
          </p:cNvPr>
          <p:cNvGrpSpPr/>
          <p:nvPr/>
        </p:nvGrpSpPr>
        <p:grpSpPr>
          <a:xfrm>
            <a:off x="10476359" y="3539455"/>
            <a:ext cx="564819" cy="564816"/>
            <a:chOff x="5252030" y="2008764"/>
            <a:chExt cx="809336" cy="809336"/>
          </a:xfrm>
          <a:solidFill>
            <a:srgbClr val="034EA1"/>
          </a:solidFill>
        </p:grpSpPr>
        <p:sp>
          <p:nvSpPr>
            <p:cNvPr id="274" name="淘宝店chenying0907出品 348">
              <a:extLst>
                <a:ext uri="{FF2B5EF4-FFF2-40B4-BE49-F238E27FC236}">
                  <a16:creationId xmlns:a16="http://schemas.microsoft.com/office/drawing/2014/main" id="{DB0356BC-CD77-4596-9F20-DC2C34C99B4E}"/>
                </a:ext>
              </a:extLst>
            </p:cNvPr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5" name="淘宝店chenying0907出品 349">
              <a:extLst>
                <a:ext uri="{FF2B5EF4-FFF2-40B4-BE49-F238E27FC236}">
                  <a16:creationId xmlns:a16="http://schemas.microsoft.com/office/drawing/2014/main" id="{167C85E6-1036-4FEE-B39D-466E39CEAC2E}"/>
                </a:ext>
              </a:extLst>
            </p:cNvPr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276" name="淘宝店chenying0907出品 353">
            <a:extLst>
              <a:ext uri="{FF2B5EF4-FFF2-40B4-BE49-F238E27FC236}">
                <a16:creationId xmlns:a16="http://schemas.microsoft.com/office/drawing/2014/main" id="{52AE1210-E7CA-4C14-9ABA-E5A9A473F48A}"/>
              </a:ext>
            </a:extLst>
          </p:cNvPr>
          <p:cNvGrpSpPr/>
          <p:nvPr/>
        </p:nvGrpSpPr>
        <p:grpSpPr>
          <a:xfrm>
            <a:off x="11014064" y="2487967"/>
            <a:ext cx="363192" cy="363190"/>
            <a:chOff x="5252030" y="2008764"/>
            <a:chExt cx="809336" cy="809336"/>
          </a:xfrm>
          <a:solidFill>
            <a:srgbClr val="034EA1"/>
          </a:solidFill>
        </p:grpSpPr>
        <p:sp>
          <p:nvSpPr>
            <p:cNvPr id="277" name="淘宝店chenying0907出品 354">
              <a:extLst>
                <a:ext uri="{FF2B5EF4-FFF2-40B4-BE49-F238E27FC236}">
                  <a16:creationId xmlns:a16="http://schemas.microsoft.com/office/drawing/2014/main" id="{9FC6AC82-E084-4B8A-992C-7F5503D986CB}"/>
                </a:ext>
              </a:extLst>
            </p:cNvPr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868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8" name="淘宝店chenying0907出品 355">
              <a:extLst>
                <a:ext uri="{FF2B5EF4-FFF2-40B4-BE49-F238E27FC236}">
                  <a16:creationId xmlns:a16="http://schemas.microsoft.com/office/drawing/2014/main" id="{F1528060-B96D-4A18-9A7D-769A94F35170}"/>
                </a:ext>
              </a:extLst>
            </p:cNvPr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82" name="淘宝店chenying0907出品 46">
            <a:extLst>
              <a:ext uri="{FF2B5EF4-FFF2-40B4-BE49-F238E27FC236}">
                <a16:creationId xmlns:a16="http://schemas.microsoft.com/office/drawing/2014/main" id="{8395562F-3E3E-4039-BBA4-64F7A2980EE4}"/>
              </a:ext>
            </a:extLst>
          </p:cNvPr>
          <p:cNvSpPr txBox="1"/>
          <p:nvPr/>
        </p:nvSpPr>
        <p:spPr>
          <a:xfrm>
            <a:off x="977158" y="1818674"/>
            <a:ext cx="474724" cy="707844"/>
          </a:xfrm>
          <a:prstGeom prst="rect">
            <a:avLst/>
          </a:prstGeom>
          <a:noFill/>
        </p:spPr>
        <p:txBody>
          <a:bodyPr wrap="none" lIns="91398" tIns="45699" rIns="91398" bIns="4569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034EA1"/>
                </a:solidFill>
                <a:latin typeface="Impact" pitchFamily="34" charset="0"/>
                <a:cs typeface="Aharoni" panose="02010803020104030203" pitchFamily="2" charset="-79"/>
              </a:rPr>
              <a:t>1.</a:t>
            </a:r>
            <a:endParaRPr lang="zh-CN" altLang="en-US" sz="4000">
              <a:solidFill>
                <a:srgbClr val="034EA1"/>
              </a:solidFill>
              <a:latin typeface="Impact" pitchFamily="34" charset="0"/>
              <a:cs typeface="Aharoni" panose="02010803020104030203" pitchFamily="2" charset="-79"/>
            </a:endParaRPr>
          </a:p>
        </p:txBody>
      </p:sp>
      <p:sp>
        <p:nvSpPr>
          <p:cNvPr id="283" name="淘宝店chenying0907出品 362">
            <a:extLst>
              <a:ext uri="{FF2B5EF4-FFF2-40B4-BE49-F238E27FC236}">
                <a16:creationId xmlns:a16="http://schemas.microsoft.com/office/drawing/2014/main" id="{682E53EB-7B68-4899-9FB3-D9B7E6157BE0}"/>
              </a:ext>
            </a:extLst>
          </p:cNvPr>
          <p:cNvSpPr/>
          <p:nvPr/>
        </p:nvSpPr>
        <p:spPr>
          <a:xfrm>
            <a:off x="1446872" y="1815604"/>
            <a:ext cx="6772821" cy="713985"/>
          </a:xfrm>
          <a:prstGeom prst="rect">
            <a:avLst/>
          </a:prstGeom>
        </p:spPr>
        <p:txBody>
          <a:bodyPr wrap="square" lIns="121864" tIns="60932" rIns="121864" bIns="60932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4" name="淘宝店chenying0907出品 46">
            <a:extLst>
              <a:ext uri="{FF2B5EF4-FFF2-40B4-BE49-F238E27FC236}">
                <a16:creationId xmlns:a16="http://schemas.microsoft.com/office/drawing/2014/main" id="{7AD85D18-382F-4032-AE6B-0BC44D87A53A}"/>
              </a:ext>
            </a:extLst>
          </p:cNvPr>
          <p:cNvSpPr txBox="1"/>
          <p:nvPr/>
        </p:nvSpPr>
        <p:spPr>
          <a:xfrm>
            <a:off x="945900" y="2671670"/>
            <a:ext cx="537242" cy="707844"/>
          </a:xfrm>
          <a:prstGeom prst="rect">
            <a:avLst/>
          </a:prstGeom>
          <a:noFill/>
        </p:spPr>
        <p:txBody>
          <a:bodyPr wrap="none" lIns="91398" tIns="45699" rIns="91398" bIns="4569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034EA1"/>
                </a:solidFill>
                <a:latin typeface="Impact" pitchFamily="34" charset="0"/>
                <a:cs typeface="Aharoni" panose="02010803020104030203" pitchFamily="2" charset="-79"/>
              </a:rPr>
              <a:t>2.</a:t>
            </a:r>
            <a:endParaRPr lang="zh-CN" altLang="en-US" sz="4000">
              <a:solidFill>
                <a:srgbClr val="034EA1"/>
              </a:solidFill>
              <a:latin typeface="Impact" pitchFamily="34" charset="0"/>
              <a:cs typeface="Aharoni" panose="02010803020104030203" pitchFamily="2" charset="-79"/>
            </a:endParaRPr>
          </a:p>
        </p:txBody>
      </p:sp>
      <p:sp>
        <p:nvSpPr>
          <p:cNvPr id="285" name="淘宝店chenying0907出品 365">
            <a:extLst>
              <a:ext uri="{FF2B5EF4-FFF2-40B4-BE49-F238E27FC236}">
                <a16:creationId xmlns:a16="http://schemas.microsoft.com/office/drawing/2014/main" id="{FEB70E68-43BF-4AAD-973C-B575D6A30B69}"/>
              </a:ext>
            </a:extLst>
          </p:cNvPr>
          <p:cNvSpPr/>
          <p:nvPr/>
        </p:nvSpPr>
        <p:spPr>
          <a:xfrm>
            <a:off x="1446872" y="2668600"/>
            <a:ext cx="6772821" cy="713985"/>
          </a:xfrm>
          <a:prstGeom prst="rect">
            <a:avLst/>
          </a:prstGeom>
        </p:spPr>
        <p:txBody>
          <a:bodyPr wrap="square" lIns="121864" tIns="60932" rIns="121864" bIns="60932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" name="淘宝店chenying0907出品 46">
            <a:extLst>
              <a:ext uri="{FF2B5EF4-FFF2-40B4-BE49-F238E27FC236}">
                <a16:creationId xmlns:a16="http://schemas.microsoft.com/office/drawing/2014/main" id="{289D2E36-C366-480D-AD5B-01C51218A507}"/>
              </a:ext>
            </a:extLst>
          </p:cNvPr>
          <p:cNvSpPr txBox="1"/>
          <p:nvPr/>
        </p:nvSpPr>
        <p:spPr>
          <a:xfrm>
            <a:off x="933156" y="3524800"/>
            <a:ext cx="562731" cy="707576"/>
          </a:xfrm>
          <a:prstGeom prst="rect">
            <a:avLst/>
          </a:prstGeom>
          <a:noFill/>
        </p:spPr>
        <p:txBody>
          <a:bodyPr wrap="none" lIns="91398" tIns="45699" rIns="91398" bIns="4569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034EA1"/>
                </a:solidFill>
                <a:latin typeface="Impact" pitchFamily="34" charset="0"/>
                <a:cs typeface="Aharoni" panose="02010803020104030203" pitchFamily="2" charset="-79"/>
              </a:rPr>
              <a:t>3.</a:t>
            </a:r>
            <a:endParaRPr lang="zh-CN" altLang="en-US" sz="4000">
              <a:solidFill>
                <a:srgbClr val="034EA1"/>
              </a:solidFill>
              <a:latin typeface="Impact" pitchFamily="34" charset="0"/>
              <a:cs typeface="Aharoni" panose="02010803020104030203" pitchFamily="2" charset="-79"/>
            </a:endParaRPr>
          </a:p>
        </p:txBody>
      </p:sp>
      <p:sp>
        <p:nvSpPr>
          <p:cNvPr id="287" name="淘宝店chenying0907出品 367">
            <a:extLst>
              <a:ext uri="{FF2B5EF4-FFF2-40B4-BE49-F238E27FC236}">
                <a16:creationId xmlns:a16="http://schemas.microsoft.com/office/drawing/2014/main" id="{3CF9D1F1-6B52-4822-A9B2-25ECCFBEB73E}"/>
              </a:ext>
            </a:extLst>
          </p:cNvPr>
          <p:cNvSpPr/>
          <p:nvPr/>
        </p:nvSpPr>
        <p:spPr>
          <a:xfrm>
            <a:off x="1446872" y="3521596"/>
            <a:ext cx="6772821" cy="713985"/>
          </a:xfrm>
          <a:prstGeom prst="rect">
            <a:avLst/>
          </a:prstGeom>
        </p:spPr>
        <p:txBody>
          <a:bodyPr wrap="square" lIns="121864" tIns="60932" rIns="121864" bIns="60932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8" name="淘宝店chenying0907出品 46">
            <a:extLst>
              <a:ext uri="{FF2B5EF4-FFF2-40B4-BE49-F238E27FC236}">
                <a16:creationId xmlns:a16="http://schemas.microsoft.com/office/drawing/2014/main" id="{1E43729A-AE0E-4FEF-9736-CF2D595049CD}"/>
              </a:ext>
            </a:extLst>
          </p:cNvPr>
          <p:cNvSpPr txBox="1"/>
          <p:nvPr/>
        </p:nvSpPr>
        <p:spPr>
          <a:xfrm>
            <a:off x="946702" y="4377662"/>
            <a:ext cx="535639" cy="707844"/>
          </a:xfrm>
          <a:prstGeom prst="rect">
            <a:avLst/>
          </a:prstGeom>
          <a:noFill/>
        </p:spPr>
        <p:txBody>
          <a:bodyPr wrap="none" lIns="91398" tIns="45699" rIns="91398" bIns="4569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034EA1"/>
                </a:solidFill>
                <a:latin typeface="Impact" pitchFamily="34" charset="0"/>
                <a:cs typeface="Aharoni" panose="02010803020104030203" pitchFamily="2" charset="-79"/>
              </a:rPr>
              <a:t>4.</a:t>
            </a:r>
            <a:endParaRPr lang="zh-CN" altLang="en-US" sz="4000">
              <a:solidFill>
                <a:srgbClr val="034EA1"/>
              </a:solidFill>
              <a:latin typeface="Impact" pitchFamily="34" charset="0"/>
              <a:cs typeface="Aharoni" panose="02010803020104030203" pitchFamily="2" charset="-79"/>
            </a:endParaRPr>
          </a:p>
        </p:txBody>
      </p:sp>
      <p:sp>
        <p:nvSpPr>
          <p:cNvPr id="289" name="淘宝店chenying0907出品 369">
            <a:extLst>
              <a:ext uri="{FF2B5EF4-FFF2-40B4-BE49-F238E27FC236}">
                <a16:creationId xmlns:a16="http://schemas.microsoft.com/office/drawing/2014/main" id="{14DEFAA4-CFC5-4C7F-BB98-7CB022E8B72B}"/>
              </a:ext>
            </a:extLst>
          </p:cNvPr>
          <p:cNvSpPr/>
          <p:nvPr/>
        </p:nvSpPr>
        <p:spPr>
          <a:xfrm>
            <a:off x="1446874" y="4374592"/>
            <a:ext cx="5118018" cy="713985"/>
          </a:xfrm>
          <a:prstGeom prst="rect">
            <a:avLst/>
          </a:prstGeom>
        </p:spPr>
        <p:txBody>
          <a:bodyPr wrap="square" lIns="121864" tIns="60932" rIns="121864" bIns="60932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0" name="淘宝店chenying0907出品 46">
            <a:extLst>
              <a:ext uri="{FF2B5EF4-FFF2-40B4-BE49-F238E27FC236}">
                <a16:creationId xmlns:a16="http://schemas.microsoft.com/office/drawing/2014/main" id="{528613AF-A940-48C0-8D01-5B241428FE1D}"/>
              </a:ext>
            </a:extLst>
          </p:cNvPr>
          <p:cNvSpPr txBox="1"/>
          <p:nvPr/>
        </p:nvSpPr>
        <p:spPr>
          <a:xfrm>
            <a:off x="937083" y="5230659"/>
            <a:ext cx="554875" cy="707844"/>
          </a:xfrm>
          <a:prstGeom prst="rect">
            <a:avLst/>
          </a:prstGeom>
          <a:noFill/>
        </p:spPr>
        <p:txBody>
          <a:bodyPr wrap="none" lIns="91398" tIns="45699" rIns="91398" bIns="4569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034EA1"/>
                </a:solidFill>
                <a:latin typeface="Impact" pitchFamily="34" charset="0"/>
                <a:cs typeface="Aharoni" panose="02010803020104030203" pitchFamily="2" charset="-79"/>
              </a:rPr>
              <a:t>5.</a:t>
            </a:r>
            <a:endParaRPr lang="zh-CN" altLang="en-US" sz="4000">
              <a:solidFill>
                <a:srgbClr val="034EA1"/>
              </a:solidFill>
              <a:latin typeface="Impact" pitchFamily="34" charset="0"/>
              <a:cs typeface="Aharoni" panose="02010803020104030203" pitchFamily="2" charset="-79"/>
            </a:endParaRPr>
          </a:p>
        </p:txBody>
      </p:sp>
      <p:sp>
        <p:nvSpPr>
          <p:cNvPr id="291" name="淘宝店chenying0907出品 371">
            <a:extLst>
              <a:ext uri="{FF2B5EF4-FFF2-40B4-BE49-F238E27FC236}">
                <a16:creationId xmlns:a16="http://schemas.microsoft.com/office/drawing/2014/main" id="{91BBE6A5-21E9-4FD5-8EE3-5B20ED995DA4}"/>
              </a:ext>
            </a:extLst>
          </p:cNvPr>
          <p:cNvSpPr/>
          <p:nvPr/>
        </p:nvSpPr>
        <p:spPr>
          <a:xfrm>
            <a:off x="1446874" y="5227589"/>
            <a:ext cx="5118018" cy="713985"/>
          </a:xfrm>
          <a:prstGeom prst="rect">
            <a:avLst/>
          </a:prstGeom>
        </p:spPr>
        <p:txBody>
          <a:bodyPr wrap="square" lIns="121864" tIns="60932" rIns="121864" bIns="60932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324830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73537998-8BAA-4169-97D5-B9C6156C9B02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rgbClr val="034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CDC9244-676B-4B67-BD32-7FDF3477B069}"/>
              </a:ext>
            </a:extLst>
          </p:cNvPr>
          <p:cNvGrpSpPr/>
          <p:nvPr/>
        </p:nvGrpSpPr>
        <p:grpSpPr>
          <a:xfrm>
            <a:off x="228600" y="201706"/>
            <a:ext cx="3347977" cy="869351"/>
            <a:chOff x="-1" y="332832"/>
            <a:chExt cx="3347977" cy="1617888"/>
          </a:xfrm>
        </p:grpSpPr>
        <p:sp>
          <p:nvSpPr>
            <p:cNvPr id="10" name="五边形 18">
              <a:extLst>
                <a:ext uri="{FF2B5EF4-FFF2-40B4-BE49-F238E27FC236}">
                  <a16:creationId xmlns:a16="http://schemas.microsoft.com/office/drawing/2014/main" id="{F4FAF00B-EEDC-49BB-8A7A-CA33812772A5}"/>
                </a:ext>
              </a:extLst>
            </p:cNvPr>
            <p:cNvSpPr/>
            <p:nvPr/>
          </p:nvSpPr>
          <p:spPr>
            <a:xfrm>
              <a:off x="-1" y="571502"/>
              <a:ext cx="3347977" cy="1141185"/>
            </a:xfrm>
            <a:prstGeom prst="homePlate">
              <a:avLst/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梯形 11">
              <a:extLst>
                <a:ext uri="{FF2B5EF4-FFF2-40B4-BE49-F238E27FC236}">
                  <a16:creationId xmlns:a16="http://schemas.microsoft.com/office/drawing/2014/main" id="{21798B64-5A00-4719-A40F-A714AFCD6760}"/>
                </a:ext>
              </a:extLst>
            </p:cNvPr>
            <p:cNvSpPr/>
            <p:nvPr/>
          </p:nvSpPr>
          <p:spPr>
            <a:xfrm rot="5400000">
              <a:off x="-592944" y="925776"/>
              <a:ext cx="1617888" cy="432000"/>
            </a:xfrm>
            <a:prstGeom prst="trapezoid">
              <a:avLst>
                <a:gd name="adj" fmla="val 54986"/>
              </a:avLst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EEA7A559-82C6-4A83-A66E-1987C13D9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974" y="332832"/>
            <a:ext cx="3761772" cy="86935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3EFB17E-F404-4DF1-BF88-C01D287F64B6}"/>
              </a:ext>
            </a:extLst>
          </p:cNvPr>
          <p:cNvSpPr txBox="1"/>
          <p:nvPr/>
        </p:nvSpPr>
        <p:spPr>
          <a:xfrm>
            <a:off x="444600" y="409077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方正兰亭中黑_GBK" panose="02000000000000000000" pitchFamily="2" charset="-122"/>
              </a:rPr>
              <a:t>请在此输入标题文字</a:t>
            </a:r>
          </a:p>
        </p:txBody>
      </p:sp>
      <p:sp>
        <p:nvSpPr>
          <p:cNvPr id="11" name="TextBox 30">
            <a:extLst>
              <a:ext uri="{FF2B5EF4-FFF2-40B4-BE49-F238E27FC236}">
                <a16:creationId xmlns:a16="http://schemas.microsoft.com/office/drawing/2014/main" id="{2D510EC6-3466-48D9-9097-D04E86F4A47E}"/>
              </a:ext>
            </a:extLst>
          </p:cNvPr>
          <p:cNvSpPr txBox="1"/>
          <p:nvPr/>
        </p:nvSpPr>
        <p:spPr>
          <a:xfrm>
            <a:off x="983432" y="1573740"/>
            <a:ext cx="1022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此处添加文本内容，如关键词、部分简单介绍等。点击此处添加文本内容，如关键词、部分简单介绍等。点击此处添加文本内容，如关键词、部分简单介绍等。点击此处添加文本内容，如关键词、部分简单介绍等。点击此处添加文本内容，如关键词、部分简单介绍等。点击此处添加文本内容，如关键词、部分简单介绍等。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1C09235-2B6F-48F4-9E50-033868955F79}"/>
              </a:ext>
            </a:extLst>
          </p:cNvPr>
          <p:cNvCxnSpPr/>
          <p:nvPr/>
        </p:nvCxnSpPr>
        <p:spPr>
          <a:xfrm>
            <a:off x="2836104" y="3733994"/>
            <a:ext cx="896572" cy="1338195"/>
          </a:xfrm>
          <a:prstGeom prst="line">
            <a:avLst/>
          </a:prstGeom>
          <a:ln w="9525">
            <a:solidFill>
              <a:srgbClr val="BABEBD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01EAA7D-CF08-4FC9-870D-354DA50AAC05}"/>
              </a:ext>
            </a:extLst>
          </p:cNvPr>
          <p:cNvCxnSpPr/>
          <p:nvPr/>
        </p:nvCxnSpPr>
        <p:spPr>
          <a:xfrm flipV="1">
            <a:off x="5388860" y="3555478"/>
            <a:ext cx="1224136" cy="1516711"/>
          </a:xfrm>
          <a:prstGeom prst="line">
            <a:avLst/>
          </a:prstGeom>
          <a:ln w="9525">
            <a:solidFill>
              <a:srgbClr val="BABEBD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2B555F2-6594-4F24-9FC1-A87BD274B410}"/>
              </a:ext>
            </a:extLst>
          </p:cNvPr>
          <p:cNvCxnSpPr/>
          <p:nvPr/>
        </p:nvCxnSpPr>
        <p:spPr>
          <a:xfrm>
            <a:off x="8269180" y="3555477"/>
            <a:ext cx="1296144" cy="513244"/>
          </a:xfrm>
          <a:prstGeom prst="line">
            <a:avLst/>
          </a:prstGeom>
          <a:ln w="9525">
            <a:solidFill>
              <a:srgbClr val="BABEBD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BF7F26D3-FBE0-4AD7-A78A-AAA222A872C2}"/>
              </a:ext>
            </a:extLst>
          </p:cNvPr>
          <p:cNvSpPr/>
          <p:nvPr/>
        </p:nvSpPr>
        <p:spPr>
          <a:xfrm>
            <a:off x="831202" y="4729293"/>
            <a:ext cx="2454164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点击此处添加文本内容，如关键词、部分简单介绍等。点击此处添加文本内容，如关键词、部分简单介绍等。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D4FA5DA-F586-499D-8FE5-8AE2BB925D83}"/>
              </a:ext>
            </a:extLst>
          </p:cNvPr>
          <p:cNvSpPr/>
          <p:nvPr/>
        </p:nvSpPr>
        <p:spPr>
          <a:xfrm>
            <a:off x="3341223" y="3034235"/>
            <a:ext cx="2454164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点击此处添加文本内容，如关键词、部分简单介绍等。点击此处添加文本内容，如关键词、部分简单介绍等。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63DE9EF-6418-4FFE-9993-7D4047EF9C93}"/>
              </a:ext>
            </a:extLst>
          </p:cNvPr>
          <p:cNvSpPr/>
          <p:nvPr/>
        </p:nvSpPr>
        <p:spPr>
          <a:xfrm>
            <a:off x="6234124" y="4729293"/>
            <a:ext cx="2454164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点击此处添加文本内容，如关键词、部分简单介绍等。点击此处添加文本内容，如关键词、部分简单介绍等。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CB0E768-BC8F-472B-854E-12CF45159DB0}"/>
              </a:ext>
            </a:extLst>
          </p:cNvPr>
          <p:cNvSpPr/>
          <p:nvPr/>
        </p:nvSpPr>
        <p:spPr>
          <a:xfrm>
            <a:off x="9176331" y="5199923"/>
            <a:ext cx="2454164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点击此处添加文本内容，如关键词、部分简单介绍等。点击此处添加文本内容，如关键词、部分简单介绍等。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C9B6FE-28A6-4846-AAFB-799E4EA0F701}"/>
              </a:ext>
            </a:extLst>
          </p:cNvPr>
          <p:cNvSpPr/>
          <p:nvPr/>
        </p:nvSpPr>
        <p:spPr>
          <a:xfrm>
            <a:off x="1220697" y="2670504"/>
            <a:ext cx="1675174" cy="1675174"/>
          </a:xfrm>
          <a:prstGeom prst="ellipse">
            <a:avLst/>
          </a:prstGeom>
          <a:solidFill>
            <a:srgbClr val="034EA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r>
              <a:rPr lang="zh-CN" altLang="en-US" sz="2000" b="1">
                <a:solidFill>
                  <a:schemeClr val="bg1"/>
                </a:solidFill>
                <a:latin typeface="Museo Sans 500" pitchFamily="50" charset="0"/>
                <a:ea typeface="微软雅黑" panose="020B0503020204020204" pitchFamily="34" charset="-122"/>
              </a:rPr>
              <a:t>输入</a:t>
            </a:r>
          </a:p>
          <a:p>
            <a:pPr lvl="0" algn="ctr"/>
            <a:r>
              <a:rPr lang="zh-CN" altLang="en-US" sz="2000" b="1">
                <a:solidFill>
                  <a:schemeClr val="bg1"/>
                </a:solidFill>
                <a:latin typeface="Museo Sans 500" pitchFamily="50" charset="0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0D386ED-8156-4159-AFCB-4C845385013E}"/>
              </a:ext>
            </a:extLst>
          </p:cNvPr>
          <p:cNvSpPr/>
          <p:nvPr/>
        </p:nvSpPr>
        <p:spPr>
          <a:xfrm>
            <a:off x="3730718" y="4284097"/>
            <a:ext cx="1675174" cy="167517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r>
              <a:rPr lang="zh-CN" altLang="en-US" sz="2000" b="1">
                <a:solidFill>
                  <a:schemeClr val="bg1"/>
                </a:solidFill>
                <a:latin typeface="Museo Sans 500" pitchFamily="50" charset="0"/>
                <a:ea typeface="微软雅黑" panose="020B0503020204020204" pitchFamily="34" charset="-122"/>
              </a:rPr>
              <a:t>输入</a:t>
            </a:r>
          </a:p>
          <a:p>
            <a:pPr lvl="0" algn="ctr"/>
            <a:r>
              <a:rPr lang="zh-CN" altLang="en-US" sz="2000" b="1">
                <a:solidFill>
                  <a:schemeClr val="bg1"/>
                </a:solidFill>
                <a:latin typeface="Museo Sans 500" pitchFamily="50" charset="0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4D23D76-F5BC-4F12-917B-F073037E8213}"/>
              </a:ext>
            </a:extLst>
          </p:cNvPr>
          <p:cNvSpPr/>
          <p:nvPr/>
        </p:nvSpPr>
        <p:spPr>
          <a:xfrm>
            <a:off x="6623619" y="2653183"/>
            <a:ext cx="1675174" cy="1675174"/>
          </a:xfrm>
          <a:prstGeom prst="ellipse">
            <a:avLst/>
          </a:prstGeom>
          <a:solidFill>
            <a:srgbClr val="034EA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r>
              <a:rPr lang="zh-CN" altLang="en-US" sz="2000" b="1">
                <a:solidFill>
                  <a:schemeClr val="bg1"/>
                </a:solidFill>
                <a:latin typeface="Museo Sans 500" pitchFamily="50" charset="0"/>
                <a:ea typeface="微软雅黑" panose="020B0503020204020204" pitchFamily="34" charset="-122"/>
              </a:rPr>
              <a:t>输入</a:t>
            </a:r>
          </a:p>
          <a:p>
            <a:pPr lvl="0" algn="ctr"/>
            <a:r>
              <a:rPr lang="zh-CN" altLang="en-US" sz="2000" b="1">
                <a:solidFill>
                  <a:schemeClr val="bg1"/>
                </a:solidFill>
                <a:latin typeface="Museo Sans 500" pitchFamily="50" charset="0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B0427F0-B710-48A4-BFCE-26D4923DE83D}"/>
              </a:ext>
            </a:extLst>
          </p:cNvPr>
          <p:cNvSpPr/>
          <p:nvPr/>
        </p:nvSpPr>
        <p:spPr>
          <a:xfrm>
            <a:off x="9565826" y="3303154"/>
            <a:ext cx="1675174" cy="167517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r>
              <a:rPr lang="zh-CN" altLang="en-US" sz="2000" b="1">
                <a:solidFill>
                  <a:schemeClr val="bg1"/>
                </a:solidFill>
                <a:latin typeface="Museo Sans 500" pitchFamily="50" charset="0"/>
                <a:ea typeface="微软雅黑" panose="020B0503020204020204" pitchFamily="34" charset="-122"/>
              </a:rPr>
              <a:t>输入</a:t>
            </a:r>
          </a:p>
          <a:p>
            <a:pPr lvl="0" algn="ctr"/>
            <a:r>
              <a:rPr lang="zh-CN" altLang="en-US" sz="2000" b="1">
                <a:solidFill>
                  <a:schemeClr val="bg1"/>
                </a:solidFill>
                <a:latin typeface="Museo Sans 500" pitchFamily="50" charset="0"/>
                <a:ea typeface="微软雅黑" panose="020B0503020204020204" pitchFamily="34" charset="-122"/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9661741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73537998-8BAA-4169-97D5-B9C6156C9B02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rgbClr val="034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CDC9244-676B-4B67-BD32-7FDF3477B069}"/>
              </a:ext>
            </a:extLst>
          </p:cNvPr>
          <p:cNvGrpSpPr/>
          <p:nvPr/>
        </p:nvGrpSpPr>
        <p:grpSpPr>
          <a:xfrm>
            <a:off x="228600" y="201706"/>
            <a:ext cx="3347977" cy="869351"/>
            <a:chOff x="-1" y="332832"/>
            <a:chExt cx="3347977" cy="1617888"/>
          </a:xfrm>
        </p:grpSpPr>
        <p:sp>
          <p:nvSpPr>
            <p:cNvPr id="10" name="五边形 18">
              <a:extLst>
                <a:ext uri="{FF2B5EF4-FFF2-40B4-BE49-F238E27FC236}">
                  <a16:creationId xmlns:a16="http://schemas.microsoft.com/office/drawing/2014/main" id="{F4FAF00B-EEDC-49BB-8A7A-CA33812772A5}"/>
                </a:ext>
              </a:extLst>
            </p:cNvPr>
            <p:cNvSpPr/>
            <p:nvPr/>
          </p:nvSpPr>
          <p:spPr>
            <a:xfrm>
              <a:off x="-1" y="571502"/>
              <a:ext cx="3347977" cy="1141185"/>
            </a:xfrm>
            <a:prstGeom prst="homePlate">
              <a:avLst/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梯形 11">
              <a:extLst>
                <a:ext uri="{FF2B5EF4-FFF2-40B4-BE49-F238E27FC236}">
                  <a16:creationId xmlns:a16="http://schemas.microsoft.com/office/drawing/2014/main" id="{21798B64-5A00-4719-A40F-A714AFCD6760}"/>
                </a:ext>
              </a:extLst>
            </p:cNvPr>
            <p:cNvSpPr/>
            <p:nvPr/>
          </p:nvSpPr>
          <p:spPr>
            <a:xfrm rot="5400000">
              <a:off x="-592944" y="925776"/>
              <a:ext cx="1617888" cy="432000"/>
            </a:xfrm>
            <a:prstGeom prst="trapezoid">
              <a:avLst>
                <a:gd name="adj" fmla="val 54986"/>
              </a:avLst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EEA7A559-82C6-4A83-A66E-1987C13D9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974" y="332832"/>
            <a:ext cx="3761772" cy="86935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3EFB17E-F404-4DF1-BF88-C01D287F64B6}"/>
              </a:ext>
            </a:extLst>
          </p:cNvPr>
          <p:cNvSpPr txBox="1"/>
          <p:nvPr/>
        </p:nvSpPr>
        <p:spPr>
          <a:xfrm>
            <a:off x="444600" y="409077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方正兰亭中黑_GBK" panose="02000000000000000000" pitchFamily="2" charset="-122"/>
              </a:rPr>
              <a:t>请在此输入标题文字</a:t>
            </a:r>
          </a:p>
        </p:txBody>
      </p:sp>
      <p:sp>
        <p:nvSpPr>
          <p:cNvPr id="8" name="Shape 1624">
            <a:extLst>
              <a:ext uri="{FF2B5EF4-FFF2-40B4-BE49-F238E27FC236}">
                <a16:creationId xmlns:a16="http://schemas.microsoft.com/office/drawing/2014/main" id="{1BB7BFC3-A40B-4464-8918-020E978EB1D3}"/>
              </a:ext>
            </a:extLst>
          </p:cNvPr>
          <p:cNvSpPr/>
          <p:nvPr/>
        </p:nvSpPr>
        <p:spPr>
          <a:xfrm>
            <a:off x="2954012" y="2274825"/>
            <a:ext cx="6768285" cy="3790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730" y="16970"/>
                  <a:pt x="4055" y="13284"/>
                  <a:pt x="7055" y="10308"/>
                </a:cubicBezTo>
                <a:cubicBezTo>
                  <a:pt x="10098" y="7290"/>
                  <a:pt x="13901" y="4973"/>
                  <a:pt x="18380" y="2877"/>
                </a:cubicBezTo>
                <a:lnTo>
                  <a:pt x="18198" y="0"/>
                </a:lnTo>
                <a:lnTo>
                  <a:pt x="21600" y="4603"/>
                </a:lnTo>
                <a:lnTo>
                  <a:pt x="18924" y="11507"/>
                </a:lnTo>
                <a:lnTo>
                  <a:pt x="18743" y="8630"/>
                </a:lnTo>
                <a:cubicBezTo>
                  <a:pt x="14655" y="9764"/>
                  <a:pt x="11069" y="11155"/>
                  <a:pt x="8004" y="13185"/>
                </a:cubicBezTo>
                <a:cubicBezTo>
                  <a:pt x="4885" y="15251"/>
                  <a:pt x="2242" y="17999"/>
                  <a:pt x="0" y="21600"/>
                </a:cubicBezTo>
                <a:close/>
              </a:path>
            </a:pathLst>
          </a:custGeom>
          <a:solidFill>
            <a:srgbClr val="034EA1"/>
          </a:solidFill>
          <a:ln w="38100">
            <a:solidFill>
              <a:sysClr val="window" lastClr="FFFFFF"/>
            </a:solidFill>
            <a:miter lim="400000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4375695-78AB-44A8-8D2D-C273453512B3}"/>
              </a:ext>
            </a:extLst>
          </p:cNvPr>
          <p:cNvSpPr txBox="1"/>
          <p:nvPr/>
        </p:nvSpPr>
        <p:spPr>
          <a:xfrm>
            <a:off x="1010239" y="3973296"/>
            <a:ext cx="2037681" cy="39930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34E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输入标题文字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7BC45A0-A30A-4F62-BC22-D8A8529A202E}"/>
              </a:ext>
            </a:extLst>
          </p:cNvPr>
          <p:cNvSpPr txBox="1"/>
          <p:nvPr/>
        </p:nvSpPr>
        <p:spPr>
          <a:xfrm>
            <a:off x="660601" y="4371819"/>
            <a:ext cx="2397986" cy="6067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zh-CN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</a:t>
            </a:r>
            <a:endParaRPr lang="en-US" altLang="zh-CN" sz="120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Shape 1626">
            <a:extLst>
              <a:ext uri="{FF2B5EF4-FFF2-40B4-BE49-F238E27FC236}">
                <a16:creationId xmlns:a16="http://schemas.microsoft.com/office/drawing/2014/main" id="{70DCD97F-893C-469E-9100-C41C75C451EB}"/>
              </a:ext>
            </a:extLst>
          </p:cNvPr>
          <p:cNvSpPr/>
          <p:nvPr/>
        </p:nvSpPr>
        <p:spPr>
          <a:xfrm flipV="1">
            <a:off x="3458145" y="4181872"/>
            <a:ext cx="1" cy="1354927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" name="Shape 1627">
            <a:extLst>
              <a:ext uri="{FF2B5EF4-FFF2-40B4-BE49-F238E27FC236}">
                <a16:creationId xmlns:a16="http://schemas.microsoft.com/office/drawing/2014/main" id="{FEC808BA-A781-498D-A5B9-3A089E183036}"/>
              </a:ext>
            </a:extLst>
          </p:cNvPr>
          <p:cNvSpPr/>
          <p:nvPr/>
        </p:nvSpPr>
        <p:spPr>
          <a:xfrm flipV="1">
            <a:off x="4755728" y="2702200"/>
            <a:ext cx="1" cy="1924215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" name="Shape 1628">
            <a:extLst>
              <a:ext uri="{FF2B5EF4-FFF2-40B4-BE49-F238E27FC236}">
                <a16:creationId xmlns:a16="http://schemas.microsoft.com/office/drawing/2014/main" id="{1C51DD60-5B2F-4F1B-AD9C-9393BA650C55}"/>
              </a:ext>
            </a:extLst>
          </p:cNvPr>
          <p:cNvSpPr/>
          <p:nvPr/>
        </p:nvSpPr>
        <p:spPr>
          <a:xfrm flipV="1">
            <a:off x="6006758" y="2046557"/>
            <a:ext cx="1" cy="200222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9" name="Shape 1629">
            <a:extLst>
              <a:ext uri="{FF2B5EF4-FFF2-40B4-BE49-F238E27FC236}">
                <a16:creationId xmlns:a16="http://schemas.microsoft.com/office/drawing/2014/main" id="{9267C684-5547-4E62-80B3-91115FB94FAC}"/>
              </a:ext>
            </a:extLst>
          </p:cNvPr>
          <p:cNvSpPr/>
          <p:nvPr/>
        </p:nvSpPr>
        <p:spPr>
          <a:xfrm flipV="1">
            <a:off x="7759580" y="3505193"/>
            <a:ext cx="1" cy="1329523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0" name="Shape 1630">
            <a:extLst>
              <a:ext uri="{FF2B5EF4-FFF2-40B4-BE49-F238E27FC236}">
                <a16:creationId xmlns:a16="http://schemas.microsoft.com/office/drawing/2014/main" id="{3FDDBC25-E66C-423A-B97F-5FD358C69428}"/>
              </a:ext>
            </a:extLst>
          </p:cNvPr>
          <p:cNvSpPr/>
          <p:nvPr/>
        </p:nvSpPr>
        <p:spPr>
          <a:xfrm>
            <a:off x="3238330" y="3935896"/>
            <a:ext cx="467514" cy="467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34EA1"/>
          </a:solidFill>
          <a:ln w="38100" cap="flat">
            <a:solidFill>
              <a:sysClr val="window" lastClr="FFFFFF"/>
            </a:solidFill>
            <a:miter lim="400000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14288" tIns="14288" rIns="14288" bIns="14288" numCol="1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1" name="Shape 1636">
            <a:extLst>
              <a:ext uri="{FF2B5EF4-FFF2-40B4-BE49-F238E27FC236}">
                <a16:creationId xmlns:a16="http://schemas.microsoft.com/office/drawing/2014/main" id="{744BA147-AADD-4906-8644-5AEF2CB97629}"/>
              </a:ext>
            </a:extLst>
          </p:cNvPr>
          <p:cNvSpPr/>
          <p:nvPr/>
        </p:nvSpPr>
        <p:spPr>
          <a:xfrm>
            <a:off x="4532645" y="2435527"/>
            <a:ext cx="467515" cy="467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34EA1"/>
          </a:solidFill>
          <a:ln w="38100" cap="flat">
            <a:solidFill>
              <a:sysClr val="window" lastClr="FFFFFF"/>
            </a:solidFill>
            <a:miter lim="400000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14288" tIns="14288" rIns="14288" bIns="14288" numCol="1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" name="Shape 1642">
            <a:extLst>
              <a:ext uri="{FF2B5EF4-FFF2-40B4-BE49-F238E27FC236}">
                <a16:creationId xmlns:a16="http://schemas.microsoft.com/office/drawing/2014/main" id="{DFE2180E-CF6D-41FE-B28E-169C97D278FA}"/>
              </a:ext>
            </a:extLst>
          </p:cNvPr>
          <p:cNvSpPr/>
          <p:nvPr/>
        </p:nvSpPr>
        <p:spPr>
          <a:xfrm>
            <a:off x="5789702" y="1617184"/>
            <a:ext cx="467515" cy="467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34EA1"/>
          </a:solidFill>
          <a:ln w="38100" cap="flat">
            <a:solidFill>
              <a:sysClr val="window" lastClr="FFFFFF"/>
            </a:solidFill>
            <a:miter lim="400000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14288" tIns="14288" rIns="14288" bIns="14288" numCol="1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" name="Shape 1648">
            <a:extLst>
              <a:ext uri="{FF2B5EF4-FFF2-40B4-BE49-F238E27FC236}">
                <a16:creationId xmlns:a16="http://schemas.microsoft.com/office/drawing/2014/main" id="{26B426C9-F590-44A7-B9CF-26E8EEEE796C}"/>
              </a:ext>
            </a:extLst>
          </p:cNvPr>
          <p:cNvSpPr/>
          <p:nvPr/>
        </p:nvSpPr>
        <p:spPr>
          <a:xfrm>
            <a:off x="7538027" y="4626416"/>
            <a:ext cx="467515" cy="467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34EA1"/>
          </a:solidFill>
          <a:ln w="38100" cap="flat">
            <a:solidFill>
              <a:sysClr val="window" lastClr="FFFFFF"/>
            </a:solidFill>
            <a:miter lim="400000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14288" tIns="14288" rIns="14288" bIns="14288" numCol="1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" name="Shape 1653">
            <a:extLst>
              <a:ext uri="{FF2B5EF4-FFF2-40B4-BE49-F238E27FC236}">
                <a16:creationId xmlns:a16="http://schemas.microsoft.com/office/drawing/2014/main" id="{E3359327-D593-48A5-BF10-6DD0A66E2196}"/>
              </a:ext>
            </a:extLst>
          </p:cNvPr>
          <p:cNvSpPr/>
          <p:nvPr/>
        </p:nvSpPr>
        <p:spPr>
          <a:xfrm>
            <a:off x="3401705" y="5488391"/>
            <a:ext cx="112878" cy="112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5" name="Shape 1654">
            <a:extLst>
              <a:ext uri="{FF2B5EF4-FFF2-40B4-BE49-F238E27FC236}">
                <a16:creationId xmlns:a16="http://schemas.microsoft.com/office/drawing/2014/main" id="{044FC950-E9D1-4EF2-A0CE-494F9EF63AC1}"/>
              </a:ext>
            </a:extLst>
          </p:cNvPr>
          <p:cNvSpPr/>
          <p:nvPr/>
        </p:nvSpPr>
        <p:spPr>
          <a:xfrm>
            <a:off x="4667921" y="4541008"/>
            <a:ext cx="175613" cy="175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6" name="Shape 1655">
            <a:extLst>
              <a:ext uri="{FF2B5EF4-FFF2-40B4-BE49-F238E27FC236}">
                <a16:creationId xmlns:a16="http://schemas.microsoft.com/office/drawing/2014/main" id="{F46EAE91-1E42-432D-92A1-43B07D207098}"/>
              </a:ext>
            </a:extLst>
          </p:cNvPr>
          <p:cNvSpPr/>
          <p:nvPr/>
        </p:nvSpPr>
        <p:spPr>
          <a:xfrm>
            <a:off x="5893890" y="3939448"/>
            <a:ext cx="225737" cy="22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7" name="Shape 1656">
            <a:extLst>
              <a:ext uri="{FF2B5EF4-FFF2-40B4-BE49-F238E27FC236}">
                <a16:creationId xmlns:a16="http://schemas.microsoft.com/office/drawing/2014/main" id="{341F72EE-2DFA-45C6-BC0F-A3E30A340EB2}"/>
              </a:ext>
            </a:extLst>
          </p:cNvPr>
          <p:cNvSpPr/>
          <p:nvPr/>
        </p:nvSpPr>
        <p:spPr>
          <a:xfrm>
            <a:off x="7616961" y="3368381"/>
            <a:ext cx="279152" cy="279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07D82281-1E78-4070-957E-9500E95AA864}"/>
              </a:ext>
            </a:extLst>
          </p:cNvPr>
          <p:cNvSpPr txBox="1"/>
          <p:nvPr/>
        </p:nvSpPr>
        <p:spPr>
          <a:xfrm>
            <a:off x="2135763" y="2488700"/>
            <a:ext cx="2198526" cy="39930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000" b="1">
                <a:solidFill>
                  <a:srgbClr val="034E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输入标题文字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24EC3CBE-D978-42B1-85A8-57A39454D374}"/>
              </a:ext>
            </a:extLst>
          </p:cNvPr>
          <p:cNvSpPr txBox="1"/>
          <p:nvPr/>
        </p:nvSpPr>
        <p:spPr>
          <a:xfrm>
            <a:off x="2092056" y="2882571"/>
            <a:ext cx="2200958" cy="6067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</a:t>
            </a:r>
            <a:endParaRPr lang="en-US" altLang="zh-CN" sz="120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4B746368-F978-43E9-B943-F342709827DE}"/>
              </a:ext>
            </a:extLst>
          </p:cNvPr>
          <p:cNvSpPr txBox="1"/>
          <p:nvPr/>
        </p:nvSpPr>
        <p:spPr>
          <a:xfrm>
            <a:off x="6419737" y="1687105"/>
            <a:ext cx="1812605" cy="39930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>
                <a:solidFill>
                  <a:srgbClr val="034E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输入标题文字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C3D9993A-BBA6-4E9F-8911-AE38588319CB}"/>
              </a:ext>
            </a:extLst>
          </p:cNvPr>
          <p:cNvSpPr txBox="1"/>
          <p:nvPr/>
        </p:nvSpPr>
        <p:spPr>
          <a:xfrm>
            <a:off x="6406560" y="2079751"/>
            <a:ext cx="1825782" cy="6067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</a:t>
            </a:r>
            <a:endParaRPr lang="en-US" altLang="zh-CN" sz="120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ABFE5F5F-A872-4B36-AA57-FCCF97CABD55}"/>
              </a:ext>
            </a:extLst>
          </p:cNvPr>
          <p:cNvSpPr txBox="1"/>
          <p:nvPr/>
        </p:nvSpPr>
        <p:spPr>
          <a:xfrm>
            <a:off x="8170228" y="4694626"/>
            <a:ext cx="1811470" cy="39930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>
                <a:solidFill>
                  <a:srgbClr val="034E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输入标题文字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135743F-3B12-4ABD-8A1C-73E93E8B7986}"/>
              </a:ext>
            </a:extLst>
          </p:cNvPr>
          <p:cNvSpPr txBox="1"/>
          <p:nvPr/>
        </p:nvSpPr>
        <p:spPr>
          <a:xfrm>
            <a:off x="8138550" y="5080295"/>
            <a:ext cx="2200958" cy="6067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</a:t>
            </a:r>
            <a:endParaRPr lang="en-US" altLang="zh-CN" sz="120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4B4F69DA-ECC2-4A5F-9DD3-8A6BFDA89E8E}"/>
              </a:ext>
            </a:extLst>
          </p:cNvPr>
          <p:cNvSpPr txBox="1"/>
          <p:nvPr/>
        </p:nvSpPr>
        <p:spPr>
          <a:xfrm>
            <a:off x="3291478" y="4075305"/>
            <a:ext cx="372424" cy="30191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2000" b="1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F596093F-8140-4606-8A3E-331DDEF0B8AB}"/>
              </a:ext>
            </a:extLst>
          </p:cNvPr>
          <p:cNvSpPr txBox="1"/>
          <p:nvPr/>
        </p:nvSpPr>
        <p:spPr>
          <a:xfrm>
            <a:off x="4585798" y="2561185"/>
            <a:ext cx="372424" cy="30191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2000" b="1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1709615B-A4B7-490F-A69A-C8C51D867F33}"/>
              </a:ext>
            </a:extLst>
          </p:cNvPr>
          <p:cNvSpPr txBox="1"/>
          <p:nvPr/>
        </p:nvSpPr>
        <p:spPr>
          <a:xfrm>
            <a:off x="5846549" y="1742846"/>
            <a:ext cx="372424" cy="30191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2000" b="1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CDBA45A9-4AF4-4744-982E-2C67734260C1}"/>
              </a:ext>
            </a:extLst>
          </p:cNvPr>
          <p:cNvSpPr txBox="1"/>
          <p:nvPr/>
        </p:nvSpPr>
        <p:spPr>
          <a:xfrm>
            <a:off x="7591179" y="4772242"/>
            <a:ext cx="372424" cy="30191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2000" b="1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39" name="Shape 1625">
            <a:extLst>
              <a:ext uri="{FF2B5EF4-FFF2-40B4-BE49-F238E27FC236}">
                <a16:creationId xmlns:a16="http://schemas.microsoft.com/office/drawing/2014/main" id="{A68C60D1-D916-4969-9C3C-C1422188F10B}"/>
              </a:ext>
            </a:extLst>
          </p:cNvPr>
          <p:cNvSpPr/>
          <p:nvPr/>
        </p:nvSpPr>
        <p:spPr>
          <a:xfrm>
            <a:off x="9826834" y="2217145"/>
            <a:ext cx="1354927" cy="1354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34EA1"/>
          </a:solidFill>
          <a:ln w="50800">
            <a:solidFill>
              <a:sysClr val="window" lastClr="FFFFFF"/>
            </a:solidFill>
            <a:miter lim="400000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Shape 1657">
            <a:extLst>
              <a:ext uri="{FF2B5EF4-FFF2-40B4-BE49-F238E27FC236}">
                <a16:creationId xmlns:a16="http://schemas.microsoft.com/office/drawing/2014/main" id="{190D3F79-97A7-46EA-AA6D-00C5671762A8}"/>
              </a:ext>
            </a:extLst>
          </p:cNvPr>
          <p:cNvSpPr/>
          <p:nvPr/>
        </p:nvSpPr>
        <p:spPr>
          <a:xfrm>
            <a:off x="10302431" y="2438202"/>
            <a:ext cx="403981" cy="412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ysClr val="window" lastClr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5842766-8D49-44C5-9A53-1749A8208EFE}"/>
              </a:ext>
            </a:extLst>
          </p:cNvPr>
          <p:cNvSpPr txBox="1"/>
          <p:nvPr/>
        </p:nvSpPr>
        <p:spPr>
          <a:xfrm>
            <a:off x="9941862" y="2969074"/>
            <a:ext cx="1184049" cy="39930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id-ID" sz="20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425082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73537998-8BAA-4169-97D5-B9C6156C9B02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rgbClr val="034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C5649ED-7A50-4775-A184-1351915C5586}"/>
              </a:ext>
            </a:extLst>
          </p:cNvPr>
          <p:cNvGrpSpPr/>
          <p:nvPr/>
        </p:nvGrpSpPr>
        <p:grpSpPr>
          <a:xfrm>
            <a:off x="3289300" y="1935554"/>
            <a:ext cx="5613399" cy="2777343"/>
            <a:chOff x="3289300" y="1957864"/>
            <a:chExt cx="5613399" cy="2777343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BF7F9AA-9942-4547-96A7-34681130B7A1}"/>
                </a:ext>
              </a:extLst>
            </p:cNvPr>
            <p:cNvSpPr txBox="1"/>
            <p:nvPr/>
          </p:nvSpPr>
          <p:spPr>
            <a:xfrm>
              <a:off x="4705234" y="1957864"/>
              <a:ext cx="27815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u="none" strike="noStrike" kern="1200" cap="none" spc="0" normalizeH="0" baseline="0" noProof="0">
                  <a:ln>
                    <a:noFill/>
                  </a:ln>
                  <a:solidFill>
                    <a:srgbClr val="034EA1"/>
                  </a:solidFill>
                  <a:effectLst/>
                  <a:uLnTx/>
                  <a:uFillTx/>
                  <a:latin typeface="Century Gothic" panose="020B0502020202020204" pitchFamily="34" charset="0"/>
                  <a:ea typeface="方正兰亭中黑_GBK" panose="02000000000000000000" pitchFamily="2" charset="-122"/>
                  <a:cs typeface="+mn-cs"/>
                </a:rPr>
                <a:t>PART 04</a:t>
              </a:r>
              <a:endParaRPr kumimoji="0" lang="zh-CN" altLang="en-US" sz="5400" u="none" strike="noStrike" kern="1200" cap="none" spc="0" normalizeH="0" baseline="0" noProof="0">
                <a:ln>
                  <a:noFill/>
                </a:ln>
                <a:solidFill>
                  <a:srgbClr val="034EA1"/>
                </a:solidFill>
                <a:effectLst/>
                <a:uLnTx/>
                <a:uFillTx/>
                <a:latin typeface="Century Gothic" panose="020B0502020202020204" pitchFamily="34" charset="0"/>
                <a:ea typeface="方正兰亭中黑_GBK" panose="02000000000000000000" pitchFamily="2" charset="-122"/>
                <a:cs typeface="+mn-cs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775C58B-F7FC-4912-95BF-BFBF579A2936}"/>
                </a:ext>
              </a:extLst>
            </p:cNvPr>
            <p:cNvSpPr txBox="1"/>
            <p:nvPr/>
          </p:nvSpPr>
          <p:spPr>
            <a:xfrm>
              <a:off x="3289300" y="4150623"/>
              <a:ext cx="5613398" cy="58458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en-US" altLang="zh-CN" sz="1400">
                  <a:solidFill>
                    <a:prstClr val="white">
                      <a:lumMod val="50000"/>
                    </a:prstClr>
                  </a:solidFill>
                  <a:latin typeface="Century Gothic" panose="020B0502020202020204" pitchFamily="34" charset="0"/>
                </a:rPr>
                <a:t>The user can demonstrate on a projector or computer or print the it into a film to be used in a wider field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664193B-6230-4A5F-A532-38DD490C05EE}"/>
                </a:ext>
              </a:extLst>
            </p:cNvPr>
            <p:cNvSpPr txBox="1"/>
            <p:nvPr/>
          </p:nvSpPr>
          <p:spPr>
            <a:xfrm>
              <a:off x="3289301" y="2942684"/>
              <a:ext cx="561339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dist">
                <a:defRPr/>
              </a:pPr>
              <a:r>
                <a:rPr lang="zh-CN" altLang="en-US" sz="6000" b="1">
                  <a:solidFill>
                    <a:srgbClr val="000000">
                      <a:lumMod val="75000"/>
                      <a:lumOff val="25000"/>
                    </a:srgbClr>
                  </a:solidFill>
                  <a:latin typeface="Century Gothic" panose="020B0502020202020204" pitchFamily="34" charset="0"/>
                  <a:ea typeface="微软雅黑"/>
                  <a:cs typeface="经典综艺体简" panose="02010609000101010101" pitchFamily="49" charset="-122"/>
                </a:rPr>
                <a:t>研究成果与应用</a:t>
              </a:r>
              <a:endParaRPr lang="zh-CN" altLang="en-US" sz="6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五边形 14">
            <a:extLst>
              <a:ext uri="{FF2B5EF4-FFF2-40B4-BE49-F238E27FC236}">
                <a16:creationId xmlns:a16="http://schemas.microsoft.com/office/drawing/2014/main" id="{84463ECD-1349-4555-9A08-2A7901F21CDD}"/>
              </a:ext>
            </a:extLst>
          </p:cNvPr>
          <p:cNvSpPr/>
          <p:nvPr/>
        </p:nvSpPr>
        <p:spPr>
          <a:xfrm>
            <a:off x="228598" y="2877555"/>
            <a:ext cx="2914651" cy="1079308"/>
          </a:xfrm>
          <a:prstGeom prst="homePlate">
            <a:avLst/>
          </a:prstGeom>
          <a:solidFill>
            <a:srgbClr val="034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五边形 15">
            <a:extLst>
              <a:ext uri="{FF2B5EF4-FFF2-40B4-BE49-F238E27FC236}">
                <a16:creationId xmlns:a16="http://schemas.microsoft.com/office/drawing/2014/main" id="{7FF3E003-4838-416F-8507-325A9BA5F69F}"/>
              </a:ext>
            </a:extLst>
          </p:cNvPr>
          <p:cNvSpPr/>
          <p:nvPr/>
        </p:nvSpPr>
        <p:spPr>
          <a:xfrm flipH="1">
            <a:off x="9048750" y="2877555"/>
            <a:ext cx="2914650" cy="1079308"/>
          </a:xfrm>
          <a:prstGeom prst="homePlate">
            <a:avLst/>
          </a:prstGeom>
          <a:solidFill>
            <a:srgbClr val="034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06900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E:\lizzy\PPT-by lizzy\自制PNG\iphone5-b.png">
            <a:extLst>
              <a:ext uri="{FF2B5EF4-FFF2-40B4-BE49-F238E27FC236}">
                <a16:creationId xmlns:a16="http://schemas.microsoft.com/office/drawing/2014/main" id="{E1F51C33-BAA3-4F2A-9E22-AFC6C52AE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3229"/>
          <a:stretch>
            <a:fillRect/>
          </a:stretch>
        </p:blipFill>
        <p:spPr bwMode="auto">
          <a:xfrm>
            <a:off x="3905521" y="2067147"/>
            <a:ext cx="4547924" cy="457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1EBB6FD1-D793-4ADB-968B-E1B17B6BC94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177" t="15201" r="13621"/>
          <a:stretch>
            <a:fillRect/>
          </a:stretch>
        </p:blipFill>
        <p:spPr>
          <a:xfrm>
            <a:off x="4690724" y="3107160"/>
            <a:ext cx="2947975" cy="3569441"/>
          </a:xfrm>
          <a:prstGeom prst="rect">
            <a:avLst/>
          </a:prstGeom>
        </p:spPr>
      </p:pic>
      <p:sp>
        <p:nvSpPr>
          <p:cNvPr id="17" name="椭圆 16">
            <a:extLst>
              <a:ext uri="{FF2B5EF4-FFF2-40B4-BE49-F238E27FC236}">
                <a16:creationId xmlns:a16="http://schemas.microsoft.com/office/drawing/2014/main" id="{9BDA8141-CD05-450D-B73A-B41363D3A1A4}"/>
              </a:ext>
            </a:extLst>
          </p:cNvPr>
          <p:cNvSpPr/>
          <p:nvPr/>
        </p:nvSpPr>
        <p:spPr>
          <a:xfrm>
            <a:off x="3577286" y="3324604"/>
            <a:ext cx="1415416" cy="1415416"/>
          </a:xfrm>
          <a:prstGeom prst="ellipse">
            <a:avLst/>
          </a:prstGeom>
          <a:solidFill>
            <a:srgbClr val="034EA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6619818-C1A9-482A-B225-ECCEFDF045D5}"/>
              </a:ext>
            </a:extLst>
          </p:cNvPr>
          <p:cNvGrpSpPr>
            <a:grpSpLocks noChangeAspect="1"/>
          </p:cNvGrpSpPr>
          <p:nvPr/>
        </p:nvGrpSpPr>
        <p:grpSpPr>
          <a:xfrm>
            <a:off x="3941811" y="3727146"/>
            <a:ext cx="686367" cy="526218"/>
            <a:chOff x="5611813" y="1835150"/>
            <a:chExt cx="285750" cy="219076"/>
          </a:xfrm>
          <a:solidFill>
            <a:sysClr val="window" lastClr="FFFFFF"/>
          </a:solidFill>
        </p:grpSpPr>
        <p:sp>
          <p:nvSpPr>
            <p:cNvPr id="19" name="Freeform 57">
              <a:extLst>
                <a:ext uri="{FF2B5EF4-FFF2-40B4-BE49-F238E27FC236}">
                  <a16:creationId xmlns:a16="http://schemas.microsoft.com/office/drawing/2014/main" id="{EF4FEFE6-71D4-4165-BDBA-53C86E79E212}"/>
                </a:ext>
              </a:extLst>
            </p:cNvPr>
            <p:cNvSpPr/>
            <p:nvPr/>
          </p:nvSpPr>
          <p:spPr bwMode="auto">
            <a:xfrm>
              <a:off x="5611813" y="2046288"/>
              <a:ext cx="285750" cy="7938"/>
            </a:xfrm>
            <a:custGeom>
              <a:avLst/>
              <a:gdLst>
                <a:gd name="T0" fmla="*/ 2 w 76"/>
                <a:gd name="T1" fmla="*/ 2 h 2"/>
                <a:gd name="T2" fmla="*/ 0 w 76"/>
                <a:gd name="T3" fmla="*/ 1 h 2"/>
                <a:gd name="T4" fmla="*/ 2 w 76"/>
                <a:gd name="T5" fmla="*/ 0 h 2"/>
                <a:gd name="T6" fmla="*/ 75 w 76"/>
                <a:gd name="T7" fmla="*/ 0 h 2"/>
                <a:gd name="T8" fmla="*/ 76 w 76"/>
                <a:gd name="T9" fmla="*/ 1 h 2"/>
                <a:gd name="T10" fmla="*/ 75 w 76"/>
                <a:gd name="T11" fmla="*/ 2 h 2"/>
                <a:gd name="T12" fmla="*/ 2 w 7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2">
                  <a:moveTo>
                    <a:pt x="2" y="2"/>
                  </a:move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6" y="0"/>
                    <a:pt x="76" y="1"/>
                  </a:cubicBezTo>
                  <a:cubicBezTo>
                    <a:pt x="76" y="2"/>
                    <a:pt x="75" y="2"/>
                    <a:pt x="75" y="2"/>
                  </a:cubicBez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Rectangle 58">
              <a:extLst>
                <a:ext uri="{FF2B5EF4-FFF2-40B4-BE49-F238E27FC236}">
                  <a16:creationId xmlns:a16="http://schemas.microsoft.com/office/drawing/2014/main" id="{8051BE26-BA92-4992-94FF-5A8FBAC1E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8326" y="1884363"/>
              <a:ext cx="41275" cy="139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2F5B31E3-832E-4403-8349-F3C6E05B4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651" y="1835150"/>
              <a:ext cx="41275" cy="1889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60">
              <a:extLst>
                <a:ext uri="{FF2B5EF4-FFF2-40B4-BE49-F238E27FC236}">
                  <a16:creationId xmlns:a16="http://schemas.microsoft.com/office/drawing/2014/main" id="{E7660DE8-92F6-430C-8AF9-1B845F72B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8976" y="1895475"/>
              <a:ext cx="41275" cy="128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Rectangle 61">
              <a:extLst>
                <a:ext uri="{FF2B5EF4-FFF2-40B4-BE49-F238E27FC236}">
                  <a16:creationId xmlns:a16="http://schemas.microsoft.com/office/drawing/2014/main" id="{CC5D94AB-2ACF-49AE-9CBA-89ADF8B23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9301" y="1936750"/>
              <a:ext cx="41275" cy="873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椭圆 24">
            <a:extLst>
              <a:ext uri="{FF2B5EF4-FFF2-40B4-BE49-F238E27FC236}">
                <a16:creationId xmlns:a16="http://schemas.microsoft.com/office/drawing/2014/main" id="{2A2B2C0C-CF0D-45AB-8A7C-D5313F562130}"/>
              </a:ext>
            </a:extLst>
          </p:cNvPr>
          <p:cNvSpPr/>
          <p:nvPr/>
        </p:nvSpPr>
        <p:spPr>
          <a:xfrm>
            <a:off x="7194368" y="3892571"/>
            <a:ext cx="1415416" cy="1415416"/>
          </a:xfrm>
          <a:prstGeom prst="ellipse">
            <a:avLst/>
          </a:prstGeom>
          <a:solidFill>
            <a:srgbClr val="034EA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椭圆形标注 24">
            <a:extLst>
              <a:ext uri="{FF2B5EF4-FFF2-40B4-BE49-F238E27FC236}">
                <a16:creationId xmlns:a16="http://schemas.microsoft.com/office/drawing/2014/main" id="{D5AB155D-20C7-4B01-8AED-8EBC2660A274}"/>
              </a:ext>
            </a:extLst>
          </p:cNvPr>
          <p:cNvSpPr/>
          <p:nvPr/>
        </p:nvSpPr>
        <p:spPr>
          <a:xfrm>
            <a:off x="7547496" y="4342783"/>
            <a:ext cx="709160" cy="514992"/>
          </a:xfrm>
          <a:prstGeom prst="wedgeEllipseCallout">
            <a:avLst>
              <a:gd name="adj1" fmla="val -38188"/>
              <a:gd name="adj2" fmla="val 61829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41090BF-B32F-47E8-975E-100E5044B448}"/>
              </a:ext>
            </a:extLst>
          </p:cNvPr>
          <p:cNvSpPr/>
          <p:nvPr/>
        </p:nvSpPr>
        <p:spPr>
          <a:xfrm>
            <a:off x="8309620" y="1468380"/>
            <a:ext cx="1643719" cy="381576"/>
          </a:xfrm>
          <a:prstGeom prst="rect">
            <a:avLst/>
          </a:prstGeom>
        </p:spPr>
        <p:txBody>
          <a:bodyPr wrap="none" lIns="91434" tIns="45718" rIns="91434" bIns="45718">
            <a:spAutoFit/>
          </a:bodyPr>
          <a:lstStyle/>
          <a:p>
            <a:r>
              <a:rPr lang="zh-CN" altLang="en-US" sz="2000" b="1">
                <a:solidFill>
                  <a:srgbClr val="034E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输入标题文字</a:t>
            </a:r>
            <a:endParaRPr lang="en-US" altLang="zh-CN" sz="2000" b="1">
              <a:solidFill>
                <a:srgbClr val="034E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47">
            <a:extLst>
              <a:ext uri="{FF2B5EF4-FFF2-40B4-BE49-F238E27FC236}">
                <a16:creationId xmlns:a16="http://schemas.microsoft.com/office/drawing/2014/main" id="{0B1A03EA-644E-4EDB-AF88-822409B00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622" y="1881280"/>
            <a:ext cx="2582223" cy="1074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8" rIns="91434" bIns="45718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Arial"/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F49463C-CD60-4716-9653-370A58AAF77B}"/>
              </a:ext>
            </a:extLst>
          </p:cNvPr>
          <p:cNvSpPr/>
          <p:nvPr/>
        </p:nvSpPr>
        <p:spPr>
          <a:xfrm>
            <a:off x="6690975" y="1529449"/>
            <a:ext cx="1415416" cy="1415416"/>
          </a:xfrm>
          <a:prstGeom prst="ellipse">
            <a:avLst/>
          </a:prstGeom>
          <a:solidFill>
            <a:srgbClr val="034EA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E24F8FD-5AD7-46D0-AB2D-A33924EE0579}"/>
              </a:ext>
            </a:extLst>
          </p:cNvPr>
          <p:cNvGrpSpPr/>
          <p:nvPr/>
        </p:nvGrpSpPr>
        <p:grpSpPr>
          <a:xfrm>
            <a:off x="7032628" y="1957854"/>
            <a:ext cx="732110" cy="558607"/>
            <a:chOff x="12227116" y="4392007"/>
            <a:chExt cx="627436" cy="478740"/>
          </a:xfrm>
        </p:grpSpPr>
        <p:sp>
          <p:nvSpPr>
            <p:cNvPr id="32" name="Freeform 112">
              <a:extLst>
                <a:ext uri="{FF2B5EF4-FFF2-40B4-BE49-F238E27FC236}">
                  <a16:creationId xmlns:a16="http://schemas.microsoft.com/office/drawing/2014/main" id="{9E2FEE70-2872-4EAE-87AF-1AB155F300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03279" y="4392007"/>
              <a:ext cx="482364" cy="301026"/>
            </a:xfrm>
            <a:custGeom>
              <a:avLst/>
              <a:gdLst>
                <a:gd name="T0" fmla="*/ 52 w 56"/>
                <a:gd name="T1" fmla="*/ 0 h 35"/>
                <a:gd name="T2" fmla="*/ 4 w 56"/>
                <a:gd name="T3" fmla="*/ 0 h 35"/>
                <a:gd name="T4" fmla="*/ 0 w 56"/>
                <a:gd name="T5" fmla="*/ 4 h 35"/>
                <a:gd name="T6" fmla="*/ 0 w 56"/>
                <a:gd name="T7" fmla="*/ 31 h 35"/>
                <a:gd name="T8" fmla="*/ 4 w 56"/>
                <a:gd name="T9" fmla="*/ 35 h 35"/>
                <a:gd name="T10" fmla="*/ 52 w 56"/>
                <a:gd name="T11" fmla="*/ 35 h 35"/>
                <a:gd name="T12" fmla="*/ 56 w 56"/>
                <a:gd name="T13" fmla="*/ 31 h 35"/>
                <a:gd name="T14" fmla="*/ 56 w 56"/>
                <a:gd name="T15" fmla="*/ 4 h 35"/>
                <a:gd name="T16" fmla="*/ 52 w 56"/>
                <a:gd name="T17" fmla="*/ 0 h 35"/>
                <a:gd name="T18" fmla="*/ 49 w 56"/>
                <a:gd name="T19" fmla="*/ 27 h 35"/>
                <a:gd name="T20" fmla="*/ 46 w 56"/>
                <a:gd name="T21" fmla="*/ 30 h 35"/>
                <a:gd name="T22" fmla="*/ 9 w 56"/>
                <a:gd name="T23" fmla="*/ 30 h 35"/>
                <a:gd name="T24" fmla="*/ 6 w 56"/>
                <a:gd name="T25" fmla="*/ 27 h 35"/>
                <a:gd name="T26" fmla="*/ 6 w 56"/>
                <a:gd name="T27" fmla="*/ 8 h 35"/>
                <a:gd name="T28" fmla="*/ 9 w 56"/>
                <a:gd name="T29" fmla="*/ 5 h 35"/>
                <a:gd name="T30" fmla="*/ 46 w 56"/>
                <a:gd name="T31" fmla="*/ 5 h 35"/>
                <a:gd name="T32" fmla="*/ 49 w 56"/>
                <a:gd name="T33" fmla="*/ 8 h 35"/>
                <a:gd name="T34" fmla="*/ 49 w 56"/>
                <a:gd name="T3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35">
                  <a:moveTo>
                    <a:pt x="5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3"/>
                    <a:pt x="2" y="35"/>
                    <a:pt x="4" y="35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4" y="35"/>
                    <a:pt x="56" y="33"/>
                    <a:pt x="56" y="31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2"/>
                    <a:pt x="54" y="0"/>
                    <a:pt x="52" y="0"/>
                  </a:cubicBezTo>
                  <a:close/>
                  <a:moveTo>
                    <a:pt x="49" y="27"/>
                  </a:moveTo>
                  <a:cubicBezTo>
                    <a:pt x="49" y="29"/>
                    <a:pt x="48" y="30"/>
                    <a:pt x="46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7" y="30"/>
                    <a:pt x="6" y="29"/>
                    <a:pt x="6" y="2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7" y="5"/>
                    <a:pt x="9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8" y="5"/>
                    <a:pt x="49" y="6"/>
                    <a:pt x="49" y="8"/>
                  </a:cubicBezTo>
                  <a:lnTo>
                    <a:pt x="49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113">
              <a:extLst>
                <a:ext uri="{FF2B5EF4-FFF2-40B4-BE49-F238E27FC236}">
                  <a16:creationId xmlns:a16="http://schemas.microsoft.com/office/drawing/2014/main" id="{C23742AB-1E0A-46D5-AA96-F4F0E8FD94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227116" y="4707540"/>
              <a:ext cx="627436" cy="163207"/>
            </a:xfrm>
            <a:custGeom>
              <a:avLst/>
              <a:gdLst>
                <a:gd name="T0" fmla="*/ 67 w 73"/>
                <a:gd name="T1" fmla="*/ 3 h 19"/>
                <a:gd name="T2" fmla="*/ 63 w 73"/>
                <a:gd name="T3" fmla="*/ 0 h 19"/>
                <a:gd name="T4" fmla="*/ 10 w 73"/>
                <a:gd name="T5" fmla="*/ 0 h 19"/>
                <a:gd name="T6" fmla="*/ 7 w 73"/>
                <a:gd name="T7" fmla="*/ 3 h 19"/>
                <a:gd name="T8" fmla="*/ 1 w 73"/>
                <a:gd name="T9" fmla="*/ 13 h 19"/>
                <a:gd name="T10" fmla="*/ 73 w 73"/>
                <a:gd name="T11" fmla="*/ 13 h 19"/>
                <a:gd name="T12" fmla="*/ 67 w 73"/>
                <a:gd name="T13" fmla="*/ 3 h 19"/>
                <a:gd name="T14" fmla="*/ 25 w 73"/>
                <a:gd name="T15" fmla="*/ 12 h 19"/>
                <a:gd name="T16" fmla="*/ 27 w 73"/>
                <a:gd name="T17" fmla="*/ 9 h 19"/>
                <a:gd name="T18" fmla="*/ 47 w 73"/>
                <a:gd name="T19" fmla="*/ 9 h 19"/>
                <a:gd name="T20" fmla="*/ 48 w 73"/>
                <a:gd name="T21" fmla="*/ 12 h 19"/>
                <a:gd name="T22" fmla="*/ 25 w 73"/>
                <a:gd name="T23" fmla="*/ 12 h 19"/>
                <a:gd name="T24" fmla="*/ 62 w 73"/>
                <a:gd name="T25" fmla="*/ 7 h 19"/>
                <a:gd name="T26" fmla="*/ 12 w 73"/>
                <a:gd name="T27" fmla="*/ 7 h 19"/>
                <a:gd name="T28" fmla="*/ 9 w 73"/>
                <a:gd name="T29" fmla="*/ 6 h 19"/>
                <a:gd name="T30" fmla="*/ 10 w 73"/>
                <a:gd name="T31" fmla="*/ 3 h 19"/>
                <a:gd name="T32" fmla="*/ 13 w 73"/>
                <a:gd name="T33" fmla="*/ 2 h 19"/>
                <a:gd name="T34" fmla="*/ 61 w 73"/>
                <a:gd name="T35" fmla="*/ 2 h 19"/>
                <a:gd name="T36" fmla="*/ 63 w 73"/>
                <a:gd name="T37" fmla="*/ 3 h 19"/>
                <a:gd name="T38" fmla="*/ 65 w 73"/>
                <a:gd name="T39" fmla="*/ 6 h 19"/>
                <a:gd name="T40" fmla="*/ 62 w 73"/>
                <a:gd name="T41" fmla="*/ 7 h 19"/>
                <a:gd name="T42" fmla="*/ 0 w 73"/>
                <a:gd name="T43" fmla="*/ 15 h 19"/>
                <a:gd name="T44" fmla="*/ 3 w 73"/>
                <a:gd name="T45" fmla="*/ 19 h 19"/>
                <a:gd name="T46" fmla="*/ 70 w 73"/>
                <a:gd name="T47" fmla="*/ 19 h 19"/>
                <a:gd name="T48" fmla="*/ 73 w 73"/>
                <a:gd name="T49" fmla="*/ 15 h 19"/>
                <a:gd name="T50" fmla="*/ 0 w 73"/>
                <a:gd name="T51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19">
                  <a:moveTo>
                    <a:pt x="67" y="3"/>
                  </a:moveTo>
                  <a:cubicBezTo>
                    <a:pt x="66" y="1"/>
                    <a:pt x="65" y="0"/>
                    <a:pt x="6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7" y="2"/>
                    <a:pt x="7" y="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67" y="3"/>
                  </a:lnTo>
                  <a:close/>
                  <a:moveTo>
                    <a:pt x="25" y="12"/>
                  </a:moveTo>
                  <a:cubicBezTo>
                    <a:pt x="27" y="9"/>
                    <a:pt x="27" y="9"/>
                    <a:pt x="2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8" y="12"/>
                    <a:pt x="48" y="12"/>
                    <a:pt x="48" y="12"/>
                  </a:cubicBezTo>
                  <a:lnTo>
                    <a:pt x="25" y="12"/>
                  </a:lnTo>
                  <a:close/>
                  <a:moveTo>
                    <a:pt x="62" y="7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9" y="7"/>
                    <a:pt x="9" y="6"/>
                    <a:pt x="9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2"/>
                    <a:pt x="13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2" y="2"/>
                    <a:pt x="63" y="3"/>
                    <a:pt x="63" y="3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6"/>
                    <a:pt x="65" y="7"/>
                    <a:pt x="62" y="7"/>
                  </a:cubicBezTo>
                  <a:close/>
                  <a:moveTo>
                    <a:pt x="0" y="15"/>
                  </a:moveTo>
                  <a:cubicBezTo>
                    <a:pt x="0" y="16"/>
                    <a:pt x="2" y="17"/>
                    <a:pt x="3" y="19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2" y="17"/>
                    <a:pt x="73" y="16"/>
                    <a:pt x="73" y="15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5A33EC98-E347-4BA0-86F4-5903BC6EF0E3}"/>
              </a:ext>
            </a:extLst>
          </p:cNvPr>
          <p:cNvSpPr/>
          <p:nvPr/>
        </p:nvSpPr>
        <p:spPr>
          <a:xfrm>
            <a:off x="8781679" y="3873305"/>
            <a:ext cx="1643719" cy="381576"/>
          </a:xfrm>
          <a:prstGeom prst="rect">
            <a:avLst/>
          </a:prstGeom>
        </p:spPr>
        <p:txBody>
          <a:bodyPr wrap="none" lIns="91434" tIns="45718" rIns="91434" bIns="45718">
            <a:spAutoFit/>
          </a:bodyPr>
          <a:lstStyle/>
          <a:p>
            <a:r>
              <a:rPr lang="zh-CN" altLang="en-US" sz="2000" b="1">
                <a:solidFill>
                  <a:srgbClr val="034E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输入标题文字</a:t>
            </a:r>
            <a:endParaRPr lang="en-US" altLang="zh-CN" sz="2000" b="1">
              <a:solidFill>
                <a:srgbClr val="034E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47">
            <a:extLst>
              <a:ext uri="{FF2B5EF4-FFF2-40B4-BE49-F238E27FC236}">
                <a16:creationId xmlns:a16="http://schemas.microsoft.com/office/drawing/2014/main" id="{C544BE3F-796C-4D5F-B850-421D86990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1680" y="4269273"/>
            <a:ext cx="2627219" cy="1074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8" rIns="91434" bIns="45718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Arial"/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5F8144C-4148-4700-9768-EB7F9C1D5581}"/>
              </a:ext>
            </a:extLst>
          </p:cNvPr>
          <p:cNvSpPr/>
          <p:nvPr/>
        </p:nvSpPr>
        <p:spPr>
          <a:xfrm>
            <a:off x="1779450" y="3316708"/>
            <a:ext cx="1643720" cy="381576"/>
          </a:xfrm>
          <a:prstGeom prst="rect">
            <a:avLst/>
          </a:prstGeom>
        </p:spPr>
        <p:txBody>
          <a:bodyPr wrap="none" lIns="91434" tIns="45718" rIns="91434" bIns="45718">
            <a:spAutoFit/>
          </a:bodyPr>
          <a:lstStyle/>
          <a:p>
            <a:pPr algn="r"/>
            <a:r>
              <a:rPr lang="zh-CN" altLang="en-US" sz="2000" b="1">
                <a:solidFill>
                  <a:srgbClr val="034E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输入标题文字</a:t>
            </a:r>
            <a:endParaRPr lang="en-US" altLang="zh-CN" sz="2000" b="1">
              <a:solidFill>
                <a:srgbClr val="034E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47">
            <a:extLst>
              <a:ext uri="{FF2B5EF4-FFF2-40B4-BE49-F238E27FC236}">
                <a16:creationId xmlns:a16="http://schemas.microsoft.com/office/drawing/2014/main" id="{049F681B-612A-439D-B8E8-2E5054E3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869" y="3697151"/>
            <a:ext cx="2620302" cy="1126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8" rIns="91434" bIns="45718">
            <a:spAutoFit/>
          </a:bodyPr>
          <a:lstStyle/>
          <a:p>
            <a:pPr algn="r">
              <a:lnSpc>
                <a:spcPct val="120000"/>
              </a:lnSpc>
              <a:spcBef>
                <a:spcPct val="0"/>
              </a:spcBef>
              <a:buFont typeface="Arial"/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3537998-8BAA-4169-97D5-B9C6156C9B02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rgbClr val="034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CDC9244-676B-4B67-BD32-7FDF3477B069}"/>
              </a:ext>
            </a:extLst>
          </p:cNvPr>
          <p:cNvGrpSpPr/>
          <p:nvPr/>
        </p:nvGrpSpPr>
        <p:grpSpPr>
          <a:xfrm>
            <a:off x="228600" y="201706"/>
            <a:ext cx="3347977" cy="869351"/>
            <a:chOff x="-1" y="332832"/>
            <a:chExt cx="3347977" cy="1617888"/>
          </a:xfrm>
        </p:grpSpPr>
        <p:sp>
          <p:nvSpPr>
            <p:cNvPr id="10" name="五边形 18">
              <a:extLst>
                <a:ext uri="{FF2B5EF4-FFF2-40B4-BE49-F238E27FC236}">
                  <a16:creationId xmlns:a16="http://schemas.microsoft.com/office/drawing/2014/main" id="{F4FAF00B-EEDC-49BB-8A7A-CA33812772A5}"/>
                </a:ext>
              </a:extLst>
            </p:cNvPr>
            <p:cNvSpPr/>
            <p:nvPr/>
          </p:nvSpPr>
          <p:spPr>
            <a:xfrm>
              <a:off x="-1" y="571502"/>
              <a:ext cx="3347977" cy="1141185"/>
            </a:xfrm>
            <a:prstGeom prst="homePlate">
              <a:avLst/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梯形 11">
              <a:extLst>
                <a:ext uri="{FF2B5EF4-FFF2-40B4-BE49-F238E27FC236}">
                  <a16:creationId xmlns:a16="http://schemas.microsoft.com/office/drawing/2014/main" id="{21798B64-5A00-4719-A40F-A714AFCD6760}"/>
                </a:ext>
              </a:extLst>
            </p:cNvPr>
            <p:cNvSpPr/>
            <p:nvPr/>
          </p:nvSpPr>
          <p:spPr>
            <a:xfrm rot="5400000">
              <a:off x="-592944" y="925776"/>
              <a:ext cx="1617888" cy="432000"/>
            </a:xfrm>
            <a:prstGeom prst="trapezoid">
              <a:avLst>
                <a:gd name="adj" fmla="val 54986"/>
              </a:avLst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EEA7A559-82C6-4A83-A66E-1987C13D9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0974" y="332832"/>
            <a:ext cx="3761772" cy="86935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3EFB17E-F404-4DF1-BF88-C01D287F64B6}"/>
              </a:ext>
            </a:extLst>
          </p:cNvPr>
          <p:cNvSpPr txBox="1"/>
          <p:nvPr/>
        </p:nvSpPr>
        <p:spPr>
          <a:xfrm>
            <a:off x="444600" y="409077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方正兰亭中黑_GBK" panose="02000000000000000000" pitchFamily="2" charset="-122"/>
              </a:rPr>
              <a:t>请在此输入标题文字</a:t>
            </a:r>
          </a:p>
        </p:txBody>
      </p:sp>
    </p:spTree>
    <p:extLst>
      <p:ext uri="{BB962C8B-B14F-4D97-AF65-F5344CB8AC3E}">
        <p14:creationId xmlns:p14="http://schemas.microsoft.com/office/powerpoint/2010/main" val="137133573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AFB9752C-FA51-4407-8DE7-D6D6761D4322}"/>
              </a:ext>
            </a:extLst>
          </p:cNvPr>
          <p:cNvSpPr txBox="1"/>
          <p:nvPr/>
        </p:nvSpPr>
        <p:spPr>
          <a:xfrm>
            <a:off x="1946697" y="1846857"/>
            <a:ext cx="448735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457200"/>
            <a:r>
              <a:rPr lang="en-US" altLang="zh-CN" sz="2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软雅黑"/>
                <a:cs typeface="经典综艺体简" panose="02010609000101010101" pitchFamily="49" charset="-122"/>
              </a:rPr>
              <a:t>1 </a:t>
            </a:r>
            <a:r>
              <a:rPr lang="en-US" altLang="zh-CN" sz="2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软雅黑"/>
                <a:cs typeface="经典综艺体简" panose="02010609000101010101" pitchFamily="49" charset="-122"/>
              </a:rPr>
              <a:t>. Introduction to Electronics</a:t>
            </a:r>
            <a:endParaRPr lang="zh-CN" altLang="en-US" sz="2400" b="1" dirty="0">
              <a:solidFill>
                <a:srgbClr val="000000">
                  <a:lumMod val="75000"/>
                  <a:lumOff val="25000"/>
                </a:srgbClr>
              </a:solidFill>
              <a:latin typeface="Century Gothic" panose="020B0502020202020204" pitchFamily="34" charset="0"/>
              <a:ea typeface="微软雅黑"/>
              <a:cs typeface="经典综艺体简" panose="0201060900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EB2D70D-9279-4764-90CC-56204907751F}"/>
              </a:ext>
            </a:extLst>
          </p:cNvPr>
          <p:cNvSpPr txBox="1"/>
          <p:nvPr/>
        </p:nvSpPr>
        <p:spPr>
          <a:xfrm>
            <a:off x="1946698" y="2769713"/>
            <a:ext cx="456216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457200"/>
            <a:r>
              <a:rPr lang="en-US" altLang="zh-CN" sz="2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软雅黑"/>
                <a:cs typeface="经典综艺体简" panose="02010609000101010101" pitchFamily="49" charset="-122"/>
              </a:rPr>
              <a:t>2 </a:t>
            </a:r>
            <a:r>
              <a:rPr lang="en-US" altLang="zh-CN" sz="2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软雅黑"/>
                <a:cs typeface="经典综艺体简" panose="02010609000101010101" pitchFamily="49" charset="-122"/>
              </a:rPr>
              <a:t>. Introduction to FEE board</a:t>
            </a:r>
            <a:endParaRPr lang="zh-CN" altLang="en-US" sz="2400" b="1" dirty="0">
              <a:solidFill>
                <a:srgbClr val="000000">
                  <a:lumMod val="75000"/>
                  <a:lumOff val="25000"/>
                </a:srgbClr>
              </a:solidFill>
              <a:latin typeface="Century Gothic" panose="020B0502020202020204" pitchFamily="34" charset="0"/>
              <a:ea typeface="微软雅黑"/>
              <a:cs typeface="经典综艺体简" panose="02010609000101010101" pitchFamily="49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C4CF0B6-E263-4C66-B6CC-34340AF10093}"/>
              </a:ext>
            </a:extLst>
          </p:cNvPr>
          <p:cNvSpPr txBox="1"/>
          <p:nvPr/>
        </p:nvSpPr>
        <p:spPr>
          <a:xfrm>
            <a:off x="1946698" y="3692569"/>
            <a:ext cx="441253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457200"/>
            <a:r>
              <a:rPr lang="en-US" altLang="zh-CN" sz="2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软雅黑"/>
                <a:cs typeface="经典综艺体简" panose="02010609000101010101" pitchFamily="49" charset="-122"/>
              </a:rPr>
              <a:t>3 </a:t>
            </a:r>
            <a:r>
              <a:rPr lang="en-US" altLang="zh-CN" sz="2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软雅黑"/>
                <a:cs typeface="经典综艺体简" panose="02010609000101010101" pitchFamily="49" charset="-122"/>
              </a:rPr>
              <a:t>. Introduction to </a:t>
            </a:r>
            <a:r>
              <a:rPr lang="en-US" altLang="zh-CN" sz="24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软雅黑"/>
                <a:cs typeface="经典综艺体简" panose="02010609000101010101" pitchFamily="49" charset="-122"/>
              </a:rPr>
              <a:t>TDC </a:t>
            </a:r>
            <a:r>
              <a:rPr lang="en-US" altLang="zh-CN" sz="2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软雅黑"/>
                <a:cs typeface="经典综艺体简" panose="02010609000101010101" pitchFamily="49" charset="-122"/>
              </a:rPr>
              <a:t>board</a:t>
            </a:r>
            <a:endParaRPr lang="zh-CN" altLang="en-US" sz="2400" b="1" dirty="0">
              <a:solidFill>
                <a:srgbClr val="000000">
                  <a:lumMod val="75000"/>
                  <a:lumOff val="25000"/>
                </a:srgbClr>
              </a:solidFill>
              <a:latin typeface="Century Gothic" panose="020B0502020202020204" pitchFamily="34" charset="0"/>
              <a:ea typeface="微软雅黑"/>
              <a:cs typeface="经典综艺体简" panose="02010609000101010101" pitchFamily="49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7AB61A6-DCAA-42F7-88DB-4D3807125BCA}"/>
              </a:ext>
            </a:extLst>
          </p:cNvPr>
          <p:cNvSpPr txBox="1"/>
          <p:nvPr/>
        </p:nvSpPr>
        <p:spPr>
          <a:xfrm>
            <a:off x="1946699" y="4615425"/>
            <a:ext cx="512743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457200"/>
            <a:r>
              <a:rPr lang="en-US" altLang="zh-CN" sz="2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软雅黑"/>
                <a:cs typeface="经典综艺体简" panose="02010609000101010101" pitchFamily="49" charset="-122"/>
              </a:rPr>
              <a:t>4 </a:t>
            </a:r>
            <a:r>
              <a:rPr lang="en-US" altLang="zh-CN" sz="2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软雅黑"/>
                <a:cs typeface="经典综艺体简" panose="02010609000101010101" pitchFamily="49" charset="-122"/>
              </a:rPr>
              <a:t>. Introduction to DAQ software</a:t>
            </a:r>
            <a:endParaRPr lang="zh-CN" altLang="en-US" sz="2400" b="1" dirty="0">
              <a:solidFill>
                <a:srgbClr val="000000">
                  <a:lumMod val="75000"/>
                  <a:lumOff val="25000"/>
                </a:srgbClr>
              </a:solidFill>
              <a:latin typeface="Century Gothic" panose="020B0502020202020204" pitchFamily="34" charset="0"/>
              <a:ea typeface="微软雅黑"/>
              <a:cs typeface="经典综艺体简" panose="0201060900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D59ACBC-F1C0-4D1B-8233-03812574DCAD}"/>
              </a:ext>
            </a:extLst>
          </p:cNvPr>
          <p:cNvGrpSpPr/>
          <p:nvPr/>
        </p:nvGrpSpPr>
        <p:grpSpPr>
          <a:xfrm>
            <a:off x="210672" y="332832"/>
            <a:ext cx="3852908" cy="1287560"/>
            <a:chOff x="0" y="332832"/>
            <a:chExt cx="3852908" cy="1617888"/>
          </a:xfrm>
        </p:grpSpPr>
        <p:sp>
          <p:nvSpPr>
            <p:cNvPr id="33" name="五边形 18">
              <a:extLst>
                <a:ext uri="{FF2B5EF4-FFF2-40B4-BE49-F238E27FC236}">
                  <a16:creationId xmlns:a16="http://schemas.microsoft.com/office/drawing/2014/main" id="{58B272FC-8626-40A7-BF17-F0C635C6D580}"/>
                </a:ext>
              </a:extLst>
            </p:cNvPr>
            <p:cNvSpPr/>
            <p:nvPr/>
          </p:nvSpPr>
          <p:spPr>
            <a:xfrm>
              <a:off x="148992" y="571501"/>
              <a:ext cx="3703916" cy="1141186"/>
            </a:xfrm>
            <a:prstGeom prst="homePlate">
              <a:avLst/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E6FA06C-CBFE-4933-B21D-6A7073546954}"/>
                </a:ext>
              </a:extLst>
            </p:cNvPr>
            <p:cNvSpPr txBox="1"/>
            <p:nvPr/>
          </p:nvSpPr>
          <p:spPr>
            <a:xfrm>
              <a:off x="789668" y="718756"/>
              <a:ext cx="2484976" cy="8121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 pitchFamily="34" charset="0"/>
                  <a:ea typeface="方正兰亭中黑_GBK" panose="02000000000000000000" pitchFamily="2" charset="-122"/>
                </a:rPr>
                <a:t>CONTENTS</a:t>
              </a:r>
              <a:endPara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方正兰亭中黑_GBK" panose="02000000000000000000" pitchFamily="2" charset="-122"/>
              </a:endParaRPr>
            </a:p>
          </p:txBody>
        </p:sp>
        <p:sp>
          <p:nvSpPr>
            <p:cNvPr id="35" name="梯形 34">
              <a:extLst>
                <a:ext uri="{FF2B5EF4-FFF2-40B4-BE49-F238E27FC236}">
                  <a16:creationId xmlns:a16="http://schemas.microsoft.com/office/drawing/2014/main" id="{5F8D60E8-28CD-447C-9A73-D6862EC2345A}"/>
                </a:ext>
              </a:extLst>
            </p:cNvPr>
            <p:cNvSpPr/>
            <p:nvPr/>
          </p:nvSpPr>
          <p:spPr>
            <a:xfrm rot="5400000">
              <a:off x="-592944" y="925776"/>
              <a:ext cx="1617888" cy="432000"/>
            </a:xfrm>
            <a:prstGeom prst="trapezoid">
              <a:avLst>
                <a:gd name="adj" fmla="val 54986"/>
              </a:avLst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73537998-8BAA-4169-97D5-B9C6156C9B02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rgbClr val="034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753261A-D037-4BBF-A319-234109E1CD7D}"/>
              </a:ext>
            </a:extLst>
          </p:cNvPr>
          <p:cNvSpPr txBox="1"/>
          <p:nvPr/>
        </p:nvSpPr>
        <p:spPr>
          <a:xfrm>
            <a:off x="1946699" y="5538282"/>
            <a:ext cx="4412536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457200"/>
            <a:r>
              <a:rPr lang="en-US" altLang="zh-CN" sz="2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软雅黑"/>
                <a:cs typeface="经典综艺体简" panose="02010609000101010101" pitchFamily="49" charset="-122"/>
              </a:rPr>
              <a:t>5 </a:t>
            </a:r>
            <a:r>
              <a:rPr lang="en-US" altLang="zh-CN" sz="2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软雅黑"/>
                <a:cs typeface="经典综艺体简" panose="02010609000101010101" pitchFamily="49" charset="-122"/>
              </a:rPr>
              <a:t>. Summary of Electronics</a:t>
            </a:r>
            <a:endParaRPr lang="zh-CN" altLang="en-US" sz="2400" b="1" dirty="0">
              <a:solidFill>
                <a:srgbClr val="000000">
                  <a:lumMod val="75000"/>
                  <a:lumOff val="25000"/>
                </a:srgbClr>
              </a:solidFill>
              <a:latin typeface="Century Gothic" panose="020B0502020202020204" pitchFamily="34" charset="0"/>
              <a:ea typeface="微软雅黑"/>
              <a:cs typeface="经典综艺体简" panose="02010609000101010101" pitchFamily="49" charset="-122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2E208984-7B3B-4CA4-A175-8B0D059BC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532" y="3435791"/>
            <a:ext cx="3976868" cy="322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5504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73537998-8BAA-4169-97D5-B9C6156C9B02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rgbClr val="034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CDC9244-676B-4B67-BD32-7FDF3477B069}"/>
              </a:ext>
            </a:extLst>
          </p:cNvPr>
          <p:cNvGrpSpPr/>
          <p:nvPr/>
        </p:nvGrpSpPr>
        <p:grpSpPr>
          <a:xfrm>
            <a:off x="228600" y="201706"/>
            <a:ext cx="3347977" cy="869351"/>
            <a:chOff x="-1" y="332832"/>
            <a:chExt cx="3347977" cy="1617888"/>
          </a:xfrm>
        </p:grpSpPr>
        <p:sp>
          <p:nvSpPr>
            <p:cNvPr id="10" name="五边形 18">
              <a:extLst>
                <a:ext uri="{FF2B5EF4-FFF2-40B4-BE49-F238E27FC236}">
                  <a16:creationId xmlns:a16="http://schemas.microsoft.com/office/drawing/2014/main" id="{F4FAF00B-EEDC-49BB-8A7A-CA33812772A5}"/>
                </a:ext>
              </a:extLst>
            </p:cNvPr>
            <p:cNvSpPr/>
            <p:nvPr/>
          </p:nvSpPr>
          <p:spPr>
            <a:xfrm>
              <a:off x="-1" y="571502"/>
              <a:ext cx="3347977" cy="1141185"/>
            </a:xfrm>
            <a:prstGeom prst="homePlate">
              <a:avLst/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梯形 11">
              <a:extLst>
                <a:ext uri="{FF2B5EF4-FFF2-40B4-BE49-F238E27FC236}">
                  <a16:creationId xmlns:a16="http://schemas.microsoft.com/office/drawing/2014/main" id="{21798B64-5A00-4719-A40F-A714AFCD6760}"/>
                </a:ext>
              </a:extLst>
            </p:cNvPr>
            <p:cNvSpPr/>
            <p:nvPr/>
          </p:nvSpPr>
          <p:spPr>
            <a:xfrm rot="5400000">
              <a:off x="-592944" y="925776"/>
              <a:ext cx="1617888" cy="432000"/>
            </a:xfrm>
            <a:prstGeom prst="trapezoid">
              <a:avLst>
                <a:gd name="adj" fmla="val 54986"/>
              </a:avLst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EEA7A559-82C6-4A83-A66E-1987C13D9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974" y="332832"/>
            <a:ext cx="3761772" cy="86935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3EFB17E-F404-4DF1-BF88-C01D287F64B6}"/>
              </a:ext>
            </a:extLst>
          </p:cNvPr>
          <p:cNvSpPr txBox="1"/>
          <p:nvPr/>
        </p:nvSpPr>
        <p:spPr>
          <a:xfrm>
            <a:off x="444600" y="409077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方正兰亭中黑_GBK" panose="02000000000000000000" pitchFamily="2" charset="-122"/>
              </a:rPr>
              <a:t>请在此输入标题文字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2D0339E-9810-4AAA-973A-8C2CD14918DF}"/>
              </a:ext>
            </a:extLst>
          </p:cNvPr>
          <p:cNvGrpSpPr/>
          <p:nvPr/>
        </p:nvGrpSpPr>
        <p:grpSpPr>
          <a:xfrm>
            <a:off x="7483236" y="1422055"/>
            <a:ext cx="860661" cy="1640723"/>
            <a:chOff x="5537459" y="941354"/>
            <a:chExt cx="946727" cy="1804795"/>
          </a:xfrm>
          <a:solidFill>
            <a:srgbClr val="0070C0"/>
          </a:solidFill>
          <a:scene3d>
            <a:camera prst="orthographicFront">
              <a:rot lat="20967540" lon="19191102" rev="113251"/>
            </a:camera>
            <a:lightRig rig="threePt" dir="t"/>
          </a:scene3d>
        </p:grpSpPr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B70CFA4D-2C1D-4C8F-88AA-1EB183BB3DD2}"/>
                </a:ext>
              </a:extLst>
            </p:cNvPr>
            <p:cNvSpPr/>
            <p:nvPr/>
          </p:nvSpPr>
          <p:spPr>
            <a:xfrm rot="5400000">
              <a:off x="5108425" y="1370388"/>
              <a:ext cx="1804795" cy="946727"/>
            </a:xfrm>
            <a:prstGeom prst="roundRect">
              <a:avLst>
                <a:gd name="adj" fmla="val 19898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5" name="圆角矩形 9">
              <a:extLst>
                <a:ext uri="{FF2B5EF4-FFF2-40B4-BE49-F238E27FC236}">
                  <a16:creationId xmlns:a16="http://schemas.microsoft.com/office/drawing/2014/main" id="{0A55355D-799C-420A-8AA0-FAB5D4D28872}"/>
                </a:ext>
              </a:extLst>
            </p:cNvPr>
            <p:cNvSpPr/>
            <p:nvPr/>
          </p:nvSpPr>
          <p:spPr>
            <a:xfrm rot="5400000">
              <a:off x="5222427" y="1446913"/>
              <a:ext cx="1579634" cy="753287"/>
            </a:xfrm>
            <a:prstGeom prst="roundRect">
              <a:avLst>
                <a:gd name="adj" fmla="val 15457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98F38F9-CA7E-4BB8-85CA-F90E84D91894}"/>
              </a:ext>
            </a:extLst>
          </p:cNvPr>
          <p:cNvGrpSpPr/>
          <p:nvPr/>
        </p:nvGrpSpPr>
        <p:grpSpPr>
          <a:xfrm>
            <a:off x="9128518" y="1403005"/>
            <a:ext cx="860661" cy="1640723"/>
            <a:chOff x="5537459" y="941354"/>
            <a:chExt cx="946727" cy="1804795"/>
          </a:xfrm>
          <a:solidFill>
            <a:srgbClr val="0070C0"/>
          </a:solidFill>
          <a:scene3d>
            <a:camera prst="orthographicFront">
              <a:rot lat="600000" lon="20399992" rev="0"/>
            </a:camera>
            <a:lightRig rig="threePt" dir="t"/>
          </a:scene3d>
        </p:grpSpPr>
        <p:sp>
          <p:nvSpPr>
            <p:cNvPr id="17" name="圆角矩形 11">
              <a:extLst>
                <a:ext uri="{FF2B5EF4-FFF2-40B4-BE49-F238E27FC236}">
                  <a16:creationId xmlns:a16="http://schemas.microsoft.com/office/drawing/2014/main" id="{DFF7DAE7-E9CE-47B5-BBD3-B476CD048AE7}"/>
                </a:ext>
              </a:extLst>
            </p:cNvPr>
            <p:cNvSpPr/>
            <p:nvPr/>
          </p:nvSpPr>
          <p:spPr>
            <a:xfrm rot="5400000">
              <a:off x="5108425" y="1370388"/>
              <a:ext cx="1804795" cy="946727"/>
            </a:xfrm>
            <a:prstGeom prst="roundRect">
              <a:avLst>
                <a:gd name="adj" fmla="val 19898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8" name="圆角矩形 12">
              <a:extLst>
                <a:ext uri="{FF2B5EF4-FFF2-40B4-BE49-F238E27FC236}">
                  <a16:creationId xmlns:a16="http://schemas.microsoft.com/office/drawing/2014/main" id="{D452B827-4414-49EB-A65E-3345C1DBD62E}"/>
                </a:ext>
              </a:extLst>
            </p:cNvPr>
            <p:cNvSpPr/>
            <p:nvPr/>
          </p:nvSpPr>
          <p:spPr>
            <a:xfrm rot="5400000">
              <a:off x="5222427" y="1446913"/>
              <a:ext cx="1579634" cy="753287"/>
            </a:xfrm>
            <a:prstGeom prst="roundRect">
              <a:avLst>
                <a:gd name="adj" fmla="val 15457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8B90EA2-0CA0-41A7-BF05-C51F056092A9}"/>
              </a:ext>
            </a:extLst>
          </p:cNvPr>
          <p:cNvGrpSpPr/>
          <p:nvPr/>
        </p:nvGrpSpPr>
        <p:grpSpPr>
          <a:xfrm>
            <a:off x="5842439" y="1394115"/>
            <a:ext cx="860661" cy="1640723"/>
            <a:chOff x="5537459" y="941354"/>
            <a:chExt cx="946727" cy="1804795"/>
          </a:xfrm>
          <a:solidFill>
            <a:srgbClr val="0070C0"/>
          </a:solidFill>
          <a:scene3d>
            <a:camera prst="orthographicFront">
              <a:rot lat="600000" lon="20399992" rev="0"/>
            </a:camera>
            <a:lightRig rig="threePt" dir="t"/>
          </a:scene3d>
        </p:grpSpPr>
        <p:sp>
          <p:nvSpPr>
            <p:cNvPr id="20" name="圆角矩形 14">
              <a:extLst>
                <a:ext uri="{FF2B5EF4-FFF2-40B4-BE49-F238E27FC236}">
                  <a16:creationId xmlns:a16="http://schemas.microsoft.com/office/drawing/2014/main" id="{2E8E4A99-F300-4D2C-B573-B7382C042DE9}"/>
                </a:ext>
              </a:extLst>
            </p:cNvPr>
            <p:cNvSpPr/>
            <p:nvPr/>
          </p:nvSpPr>
          <p:spPr>
            <a:xfrm rot="5400000">
              <a:off x="5108425" y="1370388"/>
              <a:ext cx="1804795" cy="946727"/>
            </a:xfrm>
            <a:prstGeom prst="roundRect">
              <a:avLst>
                <a:gd name="adj" fmla="val 19898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1" name="圆角矩形 15">
              <a:extLst>
                <a:ext uri="{FF2B5EF4-FFF2-40B4-BE49-F238E27FC236}">
                  <a16:creationId xmlns:a16="http://schemas.microsoft.com/office/drawing/2014/main" id="{B377F943-4FFB-49CE-83C9-ABA4BB5405CC}"/>
                </a:ext>
              </a:extLst>
            </p:cNvPr>
            <p:cNvSpPr/>
            <p:nvPr/>
          </p:nvSpPr>
          <p:spPr>
            <a:xfrm rot="5400000">
              <a:off x="5222427" y="1446913"/>
              <a:ext cx="1579634" cy="753287"/>
            </a:xfrm>
            <a:prstGeom prst="roundRect">
              <a:avLst>
                <a:gd name="adj" fmla="val 15457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F76E63B-8D80-486C-8DE6-C51D73968448}"/>
              </a:ext>
            </a:extLst>
          </p:cNvPr>
          <p:cNvGrpSpPr/>
          <p:nvPr/>
        </p:nvGrpSpPr>
        <p:grpSpPr>
          <a:xfrm>
            <a:off x="1883572" y="1408338"/>
            <a:ext cx="8480645" cy="4972990"/>
            <a:chOff x="1665167" y="1115627"/>
            <a:chExt cx="8480645" cy="497299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B1930C51-AD4E-4D8D-959F-517B25F1EA1B}"/>
                </a:ext>
              </a:extLst>
            </p:cNvPr>
            <p:cNvSpPr/>
            <p:nvPr/>
          </p:nvSpPr>
          <p:spPr>
            <a:xfrm>
              <a:off x="4910155" y="4908883"/>
              <a:ext cx="3807013" cy="1179734"/>
            </a:xfrm>
            <a:prstGeom prst="ellipse">
              <a:avLst/>
            </a:prstGeom>
            <a:gradFill flip="none" rotWithShape="1">
              <a:gsLst>
                <a:gs pos="47000">
                  <a:srgbClr val="747474">
                    <a:alpha val="15000"/>
                  </a:srgbClr>
                </a:gs>
                <a:gs pos="0">
                  <a:sysClr val="windowText" lastClr="000000">
                    <a:alpha val="23000"/>
                  </a:sysClr>
                </a:gs>
                <a:gs pos="100000">
                  <a:srgbClr val="E8E8E8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>
              <a:softEdge rad="1270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4F4A3893-D319-4EF1-8A0F-9E7A2980A3F5}"/>
                </a:ext>
              </a:extLst>
            </p:cNvPr>
            <p:cNvGrpSpPr/>
            <p:nvPr/>
          </p:nvGrpSpPr>
          <p:grpSpPr>
            <a:xfrm>
              <a:off x="1665167" y="1115627"/>
              <a:ext cx="8480645" cy="4730110"/>
              <a:chOff x="1665167" y="1115627"/>
              <a:chExt cx="8480645" cy="4730110"/>
            </a:xfrm>
          </p:grpSpPr>
          <p:sp>
            <p:nvSpPr>
              <p:cNvPr id="25" name="圆角矩形 19">
                <a:extLst>
                  <a:ext uri="{FF2B5EF4-FFF2-40B4-BE49-F238E27FC236}">
                    <a16:creationId xmlns:a16="http://schemas.microsoft.com/office/drawing/2014/main" id="{0AAE5CF1-5DF7-4433-B641-5283AE8AAE1D}"/>
                  </a:ext>
                </a:extLst>
              </p:cNvPr>
              <p:cNvSpPr/>
              <p:nvPr/>
            </p:nvSpPr>
            <p:spPr>
              <a:xfrm>
                <a:off x="1665167" y="1190610"/>
                <a:ext cx="3769590" cy="4655127"/>
              </a:xfrm>
              <a:prstGeom prst="roundRect">
                <a:avLst>
                  <a:gd name="adj" fmla="val 4670"/>
                </a:avLst>
              </a:prstGeom>
              <a:gradFill flip="none" rotWithShape="1">
                <a:gsLst>
                  <a:gs pos="0">
                    <a:sysClr val="window" lastClr="FFFFFF">
                      <a:lumMod val="50000"/>
                    </a:sysClr>
                  </a:gs>
                  <a:gs pos="100000">
                    <a:sysClr val="windowText" lastClr="000000">
                      <a:lumMod val="75000"/>
                      <a:lumOff val="25000"/>
                    </a:sysClr>
                  </a:gs>
                </a:gsLst>
                <a:lin ang="2700000" scaled="1"/>
              </a:gradFill>
              <a:ln w="22225" cap="flat" cmpd="sng" algn="ctr">
                <a:gradFill flip="none" rotWithShape="1">
                  <a:gsLst>
                    <a:gs pos="0">
                      <a:sysClr val="window" lastClr="FFFFFF">
                        <a:lumMod val="65000"/>
                      </a:sysClr>
                    </a:gs>
                    <a:gs pos="100000">
                      <a:sysClr val="windowText" lastClr="000000">
                        <a:lumMod val="85000"/>
                        <a:lumOff val="15000"/>
                      </a:sysClr>
                    </a:gs>
                  </a:gsLst>
                  <a:lin ang="2700000" scaled="1"/>
                </a:gradFill>
                <a:prstDash val="solid"/>
              </a:ln>
              <a:effectLst>
                <a:outerShdw blurRad="1397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17D02721-4139-482E-823D-BCE61767A110}"/>
                  </a:ext>
                </a:extLst>
              </p:cNvPr>
              <p:cNvGrpSpPr/>
              <p:nvPr/>
            </p:nvGrpSpPr>
            <p:grpSpPr>
              <a:xfrm>
                <a:off x="1884385" y="1183776"/>
                <a:ext cx="8261427" cy="4506279"/>
                <a:chOff x="1884385" y="1183776"/>
                <a:chExt cx="8261427" cy="4506279"/>
              </a:xfrm>
            </p:grpSpPr>
            <p:sp>
              <p:nvSpPr>
                <p:cNvPr id="90" name="圆角矩形 83">
                  <a:extLst>
                    <a:ext uri="{FF2B5EF4-FFF2-40B4-BE49-F238E27FC236}">
                      <a16:creationId xmlns:a16="http://schemas.microsoft.com/office/drawing/2014/main" id="{276F2E54-905A-429A-97B9-82F5AD833AB5}"/>
                    </a:ext>
                  </a:extLst>
                </p:cNvPr>
                <p:cNvSpPr/>
                <p:nvPr/>
              </p:nvSpPr>
              <p:spPr>
                <a:xfrm>
                  <a:off x="1884385" y="1360824"/>
                  <a:ext cx="3331153" cy="4156364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52000">
                      <a:srgbClr val="F4F4F4"/>
                    </a:gs>
                    <a:gs pos="0">
                      <a:sysClr val="window" lastClr="FFFFFF"/>
                    </a:gs>
                    <a:gs pos="100000">
                      <a:srgbClr val="E2E2E2"/>
                    </a:gs>
                  </a:gsLst>
                  <a:lin ang="0" scaled="0"/>
                </a:gradFill>
                <a:ln w="25400" cap="flat" cmpd="sng" algn="ctr">
                  <a:noFill/>
                  <a:prstDash val="solid"/>
                </a:ln>
                <a:effectLst>
                  <a:outerShdw blurRad="177800" dist="88900" dir="2700000" algn="tl" rotWithShape="0">
                    <a:prstClr val="black">
                      <a:alpha val="5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91" name="组合 90">
                  <a:extLst>
                    <a:ext uri="{FF2B5EF4-FFF2-40B4-BE49-F238E27FC236}">
                      <a16:creationId xmlns:a16="http://schemas.microsoft.com/office/drawing/2014/main" id="{73D06BFE-D500-48CC-BAE9-E48D49DD5309}"/>
                    </a:ext>
                  </a:extLst>
                </p:cNvPr>
                <p:cNvGrpSpPr/>
                <p:nvPr/>
              </p:nvGrpSpPr>
              <p:grpSpPr>
                <a:xfrm>
                  <a:off x="5206230" y="1183776"/>
                  <a:ext cx="4939582" cy="4506279"/>
                  <a:chOff x="6199676" y="1161244"/>
                  <a:chExt cx="5433540" cy="4551342"/>
                </a:xfrm>
              </p:grpSpPr>
              <p:sp>
                <p:nvSpPr>
                  <p:cNvPr id="92" name="梯形 91">
                    <a:extLst>
                      <a:ext uri="{FF2B5EF4-FFF2-40B4-BE49-F238E27FC236}">
                        <a16:creationId xmlns:a16="http://schemas.microsoft.com/office/drawing/2014/main" id="{31C49BCA-2CB5-4CBA-B00F-B92C6C73EDF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9748" y="2531173"/>
                    <a:ext cx="4551341" cy="1811485"/>
                  </a:xfrm>
                  <a:prstGeom prst="trapezoid">
                    <a:avLst>
                      <a:gd name="adj" fmla="val 9948"/>
                    </a:avLst>
                  </a:prstGeom>
                  <a:solidFill>
                    <a:srgbClr val="FDFDF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3" name="梯形 92">
                    <a:extLst>
                      <a:ext uri="{FF2B5EF4-FFF2-40B4-BE49-F238E27FC236}">
                        <a16:creationId xmlns:a16="http://schemas.microsoft.com/office/drawing/2014/main" id="{83E009CA-3CD2-424B-9091-180E942D2E5E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6640318" y="2531172"/>
                    <a:ext cx="4551341" cy="1811485"/>
                  </a:xfrm>
                  <a:prstGeom prst="trapezoid">
                    <a:avLst>
                      <a:gd name="adj" fmla="val 11105"/>
                    </a:avLst>
                  </a:prstGeom>
                  <a:solidFill>
                    <a:srgbClr val="E8E8E8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4" name="梯形 93">
                    <a:extLst>
                      <a:ext uri="{FF2B5EF4-FFF2-40B4-BE49-F238E27FC236}">
                        <a16:creationId xmlns:a16="http://schemas.microsoft.com/office/drawing/2014/main" id="{DEB7E283-734B-459A-B163-610AF50AECC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451803" y="2531172"/>
                    <a:ext cx="4551341" cy="1811485"/>
                  </a:xfrm>
                  <a:prstGeom prst="trapezoid">
                    <a:avLst>
                      <a:gd name="adj" fmla="val 11105"/>
                    </a:avLst>
                  </a:prstGeom>
                  <a:solidFill>
                    <a:srgbClr val="FDFDF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972E8933-ED41-4A98-B981-23717B079DFD}"/>
                  </a:ext>
                </a:extLst>
              </p:cNvPr>
              <p:cNvGrpSpPr/>
              <p:nvPr/>
            </p:nvGrpSpPr>
            <p:grpSpPr>
              <a:xfrm>
                <a:off x="1965492" y="1115627"/>
                <a:ext cx="3168938" cy="540697"/>
                <a:chOff x="1965492" y="1115627"/>
                <a:chExt cx="3168938" cy="540697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967F154B-2381-45AB-8B6E-7BA1D0DA8FBD}"/>
                    </a:ext>
                  </a:extLst>
                </p:cNvPr>
                <p:cNvGrpSpPr/>
                <p:nvPr/>
              </p:nvGrpSpPr>
              <p:grpSpPr>
                <a:xfrm>
                  <a:off x="1965492" y="1443022"/>
                  <a:ext cx="3168938" cy="213302"/>
                  <a:chOff x="2149634" y="1165384"/>
                  <a:chExt cx="3485832" cy="234632"/>
                </a:xfrm>
              </p:grpSpPr>
              <p:grpSp>
                <p:nvGrpSpPr>
                  <p:cNvPr id="60" name="组合 59">
                    <a:extLst>
                      <a:ext uri="{FF2B5EF4-FFF2-40B4-BE49-F238E27FC236}">
                        <a16:creationId xmlns:a16="http://schemas.microsoft.com/office/drawing/2014/main" id="{37B6358D-3EC7-4C83-8FC7-5E531E438C4F}"/>
                      </a:ext>
                    </a:extLst>
                  </p:cNvPr>
                  <p:cNvGrpSpPr/>
                  <p:nvPr/>
                </p:nvGrpSpPr>
                <p:grpSpPr>
                  <a:xfrm>
                    <a:off x="2149634" y="1165384"/>
                    <a:ext cx="234632" cy="234632"/>
                    <a:chOff x="2483009" y="1114425"/>
                    <a:chExt cx="209550" cy="209550"/>
                  </a:xfrm>
                </p:grpSpPr>
                <p:sp>
                  <p:nvSpPr>
                    <p:cNvPr id="88" name="椭圆 87">
                      <a:extLst>
                        <a:ext uri="{FF2B5EF4-FFF2-40B4-BE49-F238E27FC236}">
                          <a16:creationId xmlns:a16="http://schemas.microsoft.com/office/drawing/2014/main" id="{1B620DB6-C9B8-4D3D-BD92-B2802595D2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3009" y="1114425"/>
                      <a:ext cx="209550" cy="209550"/>
                    </a:xfrm>
                    <a:prstGeom prst="ellipse">
                      <a:avLst/>
                    </a:prstGeom>
                    <a:gradFill>
                      <a:gsLst>
                        <a:gs pos="75000">
                          <a:sysClr val="window" lastClr="FFFFFF">
                            <a:lumMod val="95000"/>
                          </a:sysClr>
                        </a:gs>
                        <a:gs pos="55000">
                          <a:sysClr val="window" lastClr="FFFFFF">
                            <a:lumMod val="65000"/>
                          </a:sysClr>
                        </a:gs>
                        <a:gs pos="35000">
                          <a:sysClr val="window" lastClr="FFFFFF">
                            <a:lumMod val="95000"/>
                          </a:sysClr>
                        </a:gs>
                        <a:gs pos="17000">
                          <a:sysClr val="window" lastClr="FFFFFF">
                            <a:lumMod val="65000"/>
                          </a:sysClr>
                        </a:gs>
                        <a:gs pos="0">
                          <a:sysClr val="window" lastClr="FFFFFF"/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2700000" scaled="1"/>
                    </a:gradFill>
                    <a:ln w="25400" cap="flat" cmpd="sng" algn="ctr">
                      <a:noFill/>
                      <a:prstDash val="solid"/>
                    </a:ln>
                    <a:effectLst>
                      <a:outerShdw blurRad="12700" dist="127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9" name="椭圆 88">
                      <a:extLst>
                        <a:ext uri="{FF2B5EF4-FFF2-40B4-BE49-F238E27FC236}">
                          <a16:creationId xmlns:a16="http://schemas.microsoft.com/office/drawing/2014/main" id="{5F0ECFD2-612B-4AF3-8B8E-E984843DA2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2059" y="1133475"/>
                      <a:ext cx="171450" cy="171450"/>
                    </a:xfrm>
                    <a:prstGeom prst="ellipse">
                      <a:avLst/>
                    </a:prstGeom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n w="25400" cap="flat" cmpd="sng" algn="ctr">
                      <a:noFill/>
                      <a:prstDash val="solid"/>
                    </a:ln>
                    <a:effectLst>
                      <a:innerShdw blurRad="12700" dist="12700" dir="13500000">
                        <a:prstClr val="black">
                          <a:alpha val="50000"/>
                        </a:prstClr>
                      </a:inn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61" name="组合 60">
                    <a:extLst>
                      <a:ext uri="{FF2B5EF4-FFF2-40B4-BE49-F238E27FC236}">
                        <a16:creationId xmlns:a16="http://schemas.microsoft.com/office/drawing/2014/main" id="{3B0FE41D-97DF-4F14-863B-31D3DC4B90B6}"/>
                      </a:ext>
                    </a:extLst>
                  </p:cNvPr>
                  <p:cNvGrpSpPr/>
                  <p:nvPr/>
                </p:nvGrpSpPr>
                <p:grpSpPr>
                  <a:xfrm>
                    <a:off x="2510879" y="1165384"/>
                    <a:ext cx="234632" cy="234632"/>
                    <a:chOff x="2483009" y="1114425"/>
                    <a:chExt cx="209550" cy="209550"/>
                  </a:xfrm>
                </p:grpSpPr>
                <p:sp>
                  <p:nvSpPr>
                    <p:cNvPr id="86" name="椭圆 85">
                      <a:extLst>
                        <a:ext uri="{FF2B5EF4-FFF2-40B4-BE49-F238E27FC236}">
                          <a16:creationId xmlns:a16="http://schemas.microsoft.com/office/drawing/2014/main" id="{1C3CC33E-1CF7-4E2E-A7C6-184E065D87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3009" y="1114425"/>
                      <a:ext cx="209550" cy="209550"/>
                    </a:xfrm>
                    <a:prstGeom prst="ellipse">
                      <a:avLst/>
                    </a:prstGeom>
                    <a:gradFill>
                      <a:gsLst>
                        <a:gs pos="75000">
                          <a:sysClr val="window" lastClr="FFFFFF">
                            <a:lumMod val="95000"/>
                          </a:sysClr>
                        </a:gs>
                        <a:gs pos="55000">
                          <a:sysClr val="window" lastClr="FFFFFF">
                            <a:lumMod val="65000"/>
                          </a:sysClr>
                        </a:gs>
                        <a:gs pos="35000">
                          <a:sysClr val="window" lastClr="FFFFFF">
                            <a:lumMod val="95000"/>
                          </a:sysClr>
                        </a:gs>
                        <a:gs pos="17000">
                          <a:sysClr val="window" lastClr="FFFFFF">
                            <a:lumMod val="65000"/>
                          </a:sysClr>
                        </a:gs>
                        <a:gs pos="0">
                          <a:sysClr val="window" lastClr="FFFFFF"/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2700000" scaled="1"/>
                    </a:gradFill>
                    <a:ln w="25400" cap="flat" cmpd="sng" algn="ctr">
                      <a:noFill/>
                      <a:prstDash val="solid"/>
                    </a:ln>
                    <a:effectLst>
                      <a:outerShdw blurRad="12700" dist="127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7" name="椭圆 86">
                      <a:extLst>
                        <a:ext uri="{FF2B5EF4-FFF2-40B4-BE49-F238E27FC236}">
                          <a16:creationId xmlns:a16="http://schemas.microsoft.com/office/drawing/2014/main" id="{54C00FF9-4C75-4135-9E16-43931B31A1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2059" y="1133475"/>
                      <a:ext cx="171450" cy="171450"/>
                    </a:xfrm>
                    <a:prstGeom prst="ellipse">
                      <a:avLst/>
                    </a:prstGeom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n w="25400" cap="flat" cmpd="sng" algn="ctr">
                      <a:noFill/>
                      <a:prstDash val="solid"/>
                    </a:ln>
                    <a:effectLst>
                      <a:innerShdw blurRad="12700" dist="12700" dir="13500000">
                        <a:prstClr val="black">
                          <a:alpha val="50000"/>
                        </a:prstClr>
                      </a:inn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62" name="组合 61">
                    <a:extLst>
                      <a:ext uri="{FF2B5EF4-FFF2-40B4-BE49-F238E27FC236}">
                        <a16:creationId xmlns:a16="http://schemas.microsoft.com/office/drawing/2014/main" id="{726A9B2D-4DCF-493D-A6AC-ECEE058C5E5C}"/>
                      </a:ext>
                    </a:extLst>
                  </p:cNvPr>
                  <p:cNvGrpSpPr/>
                  <p:nvPr/>
                </p:nvGrpSpPr>
                <p:grpSpPr>
                  <a:xfrm>
                    <a:off x="2872123" y="1165384"/>
                    <a:ext cx="234632" cy="234632"/>
                    <a:chOff x="2483009" y="1114425"/>
                    <a:chExt cx="209550" cy="209550"/>
                  </a:xfrm>
                </p:grpSpPr>
                <p:sp>
                  <p:nvSpPr>
                    <p:cNvPr id="84" name="椭圆 83">
                      <a:extLst>
                        <a:ext uri="{FF2B5EF4-FFF2-40B4-BE49-F238E27FC236}">
                          <a16:creationId xmlns:a16="http://schemas.microsoft.com/office/drawing/2014/main" id="{84F8F79D-F6F8-4FB7-9CB4-39690AE9F5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3009" y="1114425"/>
                      <a:ext cx="209550" cy="209550"/>
                    </a:xfrm>
                    <a:prstGeom prst="ellipse">
                      <a:avLst/>
                    </a:prstGeom>
                    <a:gradFill>
                      <a:gsLst>
                        <a:gs pos="75000">
                          <a:sysClr val="window" lastClr="FFFFFF">
                            <a:lumMod val="95000"/>
                          </a:sysClr>
                        </a:gs>
                        <a:gs pos="55000">
                          <a:sysClr val="window" lastClr="FFFFFF">
                            <a:lumMod val="65000"/>
                          </a:sysClr>
                        </a:gs>
                        <a:gs pos="35000">
                          <a:sysClr val="window" lastClr="FFFFFF">
                            <a:lumMod val="95000"/>
                          </a:sysClr>
                        </a:gs>
                        <a:gs pos="17000">
                          <a:sysClr val="window" lastClr="FFFFFF">
                            <a:lumMod val="65000"/>
                          </a:sysClr>
                        </a:gs>
                        <a:gs pos="0">
                          <a:sysClr val="window" lastClr="FFFFFF"/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2700000" scaled="1"/>
                    </a:gradFill>
                    <a:ln w="25400" cap="flat" cmpd="sng" algn="ctr">
                      <a:noFill/>
                      <a:prstDash val="solid"/>
                    </a:ln>
                    <a:effectLst>
                      <a:outerShdw blurRad="12700" dist="127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5" name="椭圆 84">
                      <a:extLst>
                        <a:ext uri="{FF2B5EF4-FFF2-40B4-BE49-F238E27FC236}">
                          <a16:creationId xmlns:a16="http://schemas.microsoft.com/office/drawing/2014/main" id="{65BB8D0F-E2A6-4842-996D-8FDDD4F46C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2059" y="1133475"/>
                      <a:ext cx="171450" cy="171450"/>
                    </a:xfrm>
                    <a:prstGeom prst="ellipse">
                      <a:avLst/>
                    </a:prstGeom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n w="25400" cap="flat" cmpd="sng" algn="ctr">
                      <a:noFill/>
                      <a:prstDash val="solid"/>
                    </a:ln>
                    <a:effectLst>
                      <a:innerShdw blurRad="12700" dist="12700" dir="13500000">
                        <a:prstClr val="black">
                          <a:alpha val="50000"/>
                        </a:prstClr>
                      </a:inn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63" name="组合 62">
                    <a:extLst>
                      <a:ext uri="{FF2B5EF4-FFF2-40B4-BE49-F238E27FC236}">
                        <a16:creationId xmlns:a16="http://schemas.microsoft.com/office/drawing/2014/main" id="{6CBBD8B6-7D0A-4BB8-8099-FD6AE347D4EF}"/>
                      </a:ext>
                    </a:extLst>
                  </p:cNvPr>
                  <p:cNvGrpSpPr/>
                  <p:nvPr/>
                </p:nvGrpSpPr>
                <p:grpSpPr>
                  <a:xfrm>
                    <a:off x="3233367" y="1165384"/>
                    <a:ext cx="234632" cy="234632"/>
                    <a:chOff x="2483009" y="1114425"/>
                    <a:chExt cx="209550" cy="209550"/>
                  </a:xfrm>
                </p:grpSpPr>
                <p:sp>
                  <p:nvSpPr>
                    <p:cNvPr id="82" name="椭圆 81">
                      <a:extLst>
                        <a:ext uri="{FF2B5EF4-FFF2-40B4-BE49-F238E27FC236}">
                          <a16:creationId xmlns:a16="http://schemas.microsoft.com/office/drawing/2014/main" id="{137D4206-B941-4CEF-B2F9-7F3AACEBB6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3009" y="1114425"/>
                      <a:ext cx="209550" cy="209550"/>
                    </a:xfrm>
                    <a:prstGeom prst="ellipse">
                      <a:avLst/>
                    </a:prstGeom>
                    <a:gradFill>
                      <a:gsLst>
                        <a:gs pos="75000">
                          <a:sysClr val="window" lastClr="FFFFFF">
                            <a:lumMod val="95000"/>
                          </a:sysClr>
                        </a:gs>
                        <a:gs pos="55000">
                          <a:sysClr val="window" lastClr="FFFFFF">
                            <a:lumMod val="65000"/>
                          </a:sysClr>
                        </a:gs>
                        <a:gs pos="35000">
                          <a:sysClr val="window" lastClr="FFFFFF">
                            <a:lumMod val="95000"/>
                          </a:sysClr>
                        </a:gs>
                        <a:gs pos="17000">
                          <a:sysClr val="window" lastClr="FFFFFF">
                            <a:lumMod val="65000"/>
                          </a:sysClr>
                        </a:gs>
                        <a:gs pos="0">
                          <a:sysClr val="window" lastClr="FFFFFF"/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2700000" scaled="1"/>
                    </a:gradFill>
                    <a:ln w="25400" cap="flat" cmpd="sng" algn="ctr">
                      <a:noFill/>
                      <a:prstDash val="solid"/>
                    </a:ln>
                    <a:effectLst>
                      <a:outerShdw blurRad="12700" dist="127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3" name="椭圆 82">
                      <a:extLst>
                        <a:ext uri="{FF2B5EF4-FFF2-40B4-BE49-F238E27FC236}">
                          <a16:creationId xmlns:a16="http://schemas.microsoft.com/office/drawing/2014/main" id="{8A4B5A2C-C3C8-4433-97CE-D288D74F0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2059" y="1133475"/>
                      <a:ext cx="171450" cy="171450"/>
                    </a:xfrm>
                    <a:prstGeom prst="ellipse">
                      <a:avLst/>
                    </a:prstGeom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n w="25400" cap="flat" cmpd="sng" algn="ctr">
                      <a:noFill/>
                      <a:prstDash val="solid"/>
                    </a:ln>
                    <a:effectLst>
                      <a:innerShdw blurRad="12700" dist="12700" dir="13500000">
                        <a:prstClr val="black">
                          <a:alpha val="50000"/>
                        </a:prstClr>
                      </a:inn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64" name="组合 63">
                    <a:extLst>
                      <a:ext uri="{FF2B5EF4-FFF2-40B4-BE49-F238E27FC236}">
                        <a16:creationId xmlns:a16="http://schemas.microsoft.com/office/drawing/2014/main" id="{8365ED60-EC1D-4D7C-85E9-6D23811BF6F4}"/>
                      </a:ext>
                    </a:extLst>
                  </p:cNvPr>
                  <p:cNvGrpSpPr/>
                  <p:nvPr/>
                </p:nvGrpSpPr>
                <p:grpSpPr>
                  <a:xfrm>
                    <a:off x="3594612" y="1165384"/>
                    <a:ext cx="234632" cy="234632"/>
                    <a:chOff x="2483009" y="1114425"/>
                    <a:chExt cx="209550" cy="209550"/>
                  </a:xfrm>
                </p:grpSpPr>
                <p:sp>
                  <p:nvSpPr>
                    <p:cNvPr id="80" name="椭圆 79">
                      <a:extLst>
                        <a:ext uri="{FF2B5EF4-FFF2-40B4-BE49-F238E27FC236}">
                          <a16:creationId xmlns:a16="http://schemas.microsoft.com/office/drawing/2014/main" id="{62B420C6-5BA3-4381-8081-77C758D16C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3009" y="1114425"/>
                      <a:ext cx="209550" cy="209550"/>
                    </a:xfrm>
                    <a:prstGeom prst="ellipse">
                      <a:avLst/>
                    </a:prstGeom>
                    <a:gradFill>
                      <a:gsLst>
                        <a:gs pos="75000">
                          <a:sysClr val="window" lastClr="FFFFFF">
                            <a:lumMod val="95000"/>
                          </a:sysClr>
                        </a:gs>
                        <a:gs pos="55000">
                          <a:sysClr val="window" lastClr="FFFFFF">
                            <a:lumMod val="65000"/>
                          </a:sysClr>
                        </a:gs>
                        <a:gs pos="35000">
                          <a:sysClr val="window" lastClr="FFFFFF">
                            <a:lumMod val="95000"/>
                          </a:sysClr>
                        </a:gs>
                        <a:gs pos="17000">
                          <a:sysClr val="window" lastClr="FFFFFF">
                            <a:lumMod val="65000"/>
                          </a:sysClr>
                        </a:gs>
                        <a:gs pos="0">
                          <a:sysClr val="window" lastClr="FFFFFF"/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2700000" scaled="1"/>
                    </a:gradFill>
                    <a:ln w="25400" cap="flat" cmpd="sng" algn="ctr">
                      <a:noFill/>
                      <a:prstDash val="solid"/>
                    </a:ln>
                    <a:effectLst>
                      <a:outerShdw blurRad="12700" dist="127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1" name="椭圆 80">
                      <a:extLst>
                        <a:ext uri="{FF2B5EF4-FFF2-40B4-BE49-F238E27FC236}">
                          <a16:creationId xmlns:a16="http://schemas.microsoft.com/office/drawing/2014/main" id="{6DE55B87-274C-434D-9E58-9385B3120B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2059" y="1133475"/>
                      <a:ext cx="171450" cy="171450"/>
                    </a:xfrm>
                    <a:prstGeom prst="ellipse">
                      <a:avLst/>
                    </a:prstGeom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n w="25400" cap="flat" cmpd="sng" algn="ctr">
                      <a:noFill/>
                      <a:prstDash val="solid"/>
                    </a:ln>
                    <a:effectLst>
                      <a:innerShdw blurRad="12700" dist="12700" dir="13500000">
                        <a:prstClr val="black">
                          <a:alpha val="50000"/>
                        </a:prstClr>
                      </a:inn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65" name="组合 64">
                    <a:extLst>
                      <a:ext uri="{FF2B5EF4-FFF2-40B4-BE49-F238E27FC236}">
                        <a16:creationId xmlns:a16="http://schemas.microsoft.com/office/drawing/2014/main" id="{A429B511-EB07-4534-933C-D76BFB45F71F}"/>
                      </a:ext>
                    </a:extLst>
                  </p:cNvPr>
                  <p:cNvGrpSpPr/>
                  <p:nvPr/>
                </p:nvGrpSpPr>
                <p:grpSpPr>
                  <a:xfrm>
                    <a:off x="3955856" y="1165384"/>
                    <a:ext cx="234632" cy="234632"/>
                    <a:chOff x="2483009" y="1114425"/>
                    <a:chExt cx="209550" cy="209550"/>
                  </a:xfrm>
                </p:grpSpPr>
                <p:sp>
                  <p:nvSpPr>
                    <p:cNvPr id="78" name="椭圆 77">
                      <a:extLst>
                        <a:ext uri="{FF2B5EF4-FFF2-40B4-BE49-F238E27FC236}">
                          <a16:creationId xmlns:a16="http://schemas.microsoft.com/office/drawing/2014/main" id="{F53774DC-9326-4083-80CD-91CAD08CDD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3009" y="1114425"/>
                      <a:ext cx="209550" cy="209550"/>
                    </a:xfrm>
                    <a:prstGeom prst="ellipse">
                      <a:avLst/>
                    </a:prstGeom>
                    <a:gradFill>
                      <a:gsLst>
                        <a:gs pos="75000">
                          <a:sysClr val="window" lastClr="FFFFFF">
                            <a:lumMod val="95000"/>
                          </a:sysClr>
                        </a:gs>
                        <a:gs pos="55000">
                          <a:sysClr val="window" lastClr="FFFFFF">
                            <a:lumMod val="65000"/>
                          </a:sysClr>
                        </a:gs>
                        <a:gs pos="35000">
                          <a:sysClr val="window" lastClr="FFFFFF">
                            <a:lumMod val="95000"/>
                          </a:sysClr>
                        </a:gs>
                        <a:gs pos="17000">
                          <a:sysClr val="window" lastClr="FFFFFF">
                            <a:lumMod val="65000"/>
                          </a:sysClr>
                        </a:gs>
                        <a:gs pos="0">
                          <a:sysClr val="window" lastClr="FFFFFF"/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2700000" scaled="1"/>
                    </a:gradFill>
                    <a:ln w="25400" cap="flat" cmpd="sng" algn="ctr">
                      <a:noFill/>
                      <a:prstDash val="solid"/>
                    </a:ln>
                    <a:effectLst>
                      <a:outerShdw blurRad="12700" dist="127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9" name="椭圆 78">
                      <a:extLst>
                        <a:ext uri="{FF2B5EF4-FFF2-40B4-BE49-F238E27FC236}">
                          <a16:creationId xmlns:a16="http://schemas.microsoft.com/office/drawing/2014/main" id="{4CFFFE2E-4474-4984-82F5-A2678B8088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2059" y="1133475"/>
                      <a:ext cx="171450" cy="171450"/>
                    </a:xfrm>
                    <a:prstGeom prst="ellipse">
                      <a:avLst/>
                    </a:prstGeom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n w="25400" cap="flat" cmpd="sng" algn="ctr">
                      <a:noFill/>
                      <a:prstDash val="solid"/>
                    </a:ln>
                    <a:effectLst>
                      <a:innerShdw blurRad="12700" dist="12700" dir="13500000">
                        <a:prstClr val="black">
                          <a:alpha val="50000"/>
                        </a:prstClr>
                      </a:inn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66" name="组合 65">
                    <a:extLst>
                      <a:ext uri="{FF2B5EF4-FFF2-40B4-BE49-F238E27FC236}">
                        <a16:creationId xmlns:a16="http://schemas.microsoft.com/office/drawing/2014/main" id="{FA2C988B-78EE-4B72-8AFF-F677BC72AA99}"/>
                      </a:ext>
                    </a:extLst>
                  </p:cNvPr>
                  <p:cNvGrpSpPr/>
                  <p:nvPr/>
                </p:nvGrpSpPr>
                <p:grpSpPr>
                  <a:xfrm>
                    <a:off x="4317101" y="1165384"/>
                    <a:ext cx="234632" cy="234632"/>
                    <a:chOff x="2483009" y="1114425"/>
                    <a:chExt cx="209550" cy="209550"/>
                  </a:xfrm>
                </p:grpSpPr>
                <p:sp>
                  <p:nvSpPr>
                    <p:cNvPr id="76" name="椭圆 75">
                      <a:extLst>
                        <a:ext uri="{FF2B5EF4-FFF2-40B4-BE49-F238E27FC236}">
                          <a16:creationId xmlns:a16="http://schemas.microsoft.com/office/drawing/2014/main" id="{12C4B277-119D-442E-9439-953DEA1C0D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3009" y="1114425"/>
                      <a:ext cx="209550" cy="209550"/>
                    </a:xfrm>
                    <a:prstGeom prst="ellipse">
                      <a:avLst/>
                    </a:prstGeom>
                    <a:gradFill>
                      <a:gsLst>
                        <a:gs pos="75000">
                          <a:sysClr val="window" lastClr="FFFFFF">
                            <a:lumMod val="95000"/>
                          </a:sysClr>
                        </a:gs>
                        <a:gs pos="55000">
                          <a:sysClr val="window" lastClr="FFFFFF">
                            <a:lumMod val="65000"/>
                          </a:sysClr>
                        </a:gs>
                        <a:gs pos="35000">
                          <a:sysClr val="window" lastClr="FFFFFF">
                            <a:lumMod val="95000"/>
                          </a:sysClr>
                        </a:gs>
                        <a:gs pos="17000">
                          <a:sysClr val="window" lastClr="FFFFFF">
                            <a:lumMod val="65000"/>
                          </a:sysClr>
                        </a:gs>
                        <a:gs pos="0">
                          <a:sysClr val="window" lastClr="FFFFFF"/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2700000" scaled="1"/>
                    </a:gradFill>
                    <a:ln w="25400" cap="flat" cmpd="sng" algn="ctr">
                      <a:noFill/>
                      <a:prstDash val="solid"/>
                    </a:ln>
                    <a:effectLst>
                      <a:outerShdw blurRad="12700" dist="127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7" name="椭圆 76">
                      <a:extLst>
                        <a:ext uri="{FF2B5EF4-FFF2-40B4-BE49-F238E27FC236}">
                          <a16:creationId xmlns:a16="http://schemas.microsoft.com/office/drawing/2014/main" id="{A31159F4-34F0-43B3-8AFA-999F81DA84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2059" y="1133475"/>
                      <a:ext cx="171450" cy="171450"/>
                    </a:xfrm>
                    <a:prstGeom prst="ellipse">
                      <a:avLst/>
                    </a:prstGeom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n w="25400" cap="flat" cmpd="sng" algn="ctr">
                      <a:noFill/>
                      <a:prstDash val="solid"/>
                    </a:ln>
                    <a:effectLst>
                      <a:innerShdw blurRad="12700" dist="12700" dir="13500000">
                        <a:prstClr val="black">
                          <a:alpha val="50000"/>
                        </a:prstClr>
                      </a:inn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67" name="组合 66">
                    <a:extLst>
                      <a:ext uri="{FF2B5EF4-FFF2-40B4-BE49-F238E27FC236}">
                        <a16:creationId xmlns:a16="http://schemas.microsoft.com/office/drawing/2014/main" id="{ED148A74-B851-44F3-9B8F-C5AF698202EB}"/>
                      </a:ext>
                    </a:extLst>
                  </p:cNvPr>
                  <p:cNvGrpSpPr/>
                  <p:nvPr/>
                </p:nvGrpSpPr>
                <p:grpSpPr>
                  <a:xfrm>
                    <a:off x="4678345" y="1165384"/>
                    <a:ext cx="234632" cy="234632"/>
                    <a:chOff x="2483009" y="1114425"/>
                    <a:chExt cx="209550" cy="209550"/>
                  </a:xfrm>
                </p:grpSpPr>
                <p:sp>
                  <p:nvSpPr>
                    <p:cNvPr id="74" name="椭圆 73">
                      <a:extLst>
                        <a:ext uri="{FF2B5EF4-FFF2-40B4-BE49-F238E27FC236}">
                          <a16:creationId xmlns:a16="http://schemas.microsoft.com/office/drawing/2014/main" id="{2BF97E97-9FED-4C44-AA5B-89B9F43E34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3009" y="1114425"/>
                      <a:ext cx="209550" cy="209550"/>
                    </a:xfrm>
                    <a:prstGeom prst="ellipse">
                      <a:avLst/>
                    </a:prstGeom>
                    <a:gradFill>
                      <a:gsLst>
                        <a:gs pos="75000">
                          <a:sysClr val="window" lastClr="FFFFFF">
                            <a:lumMod val="95000"/>
                          </a:sysClr>
                        </a:gs>
                        <a:gs pos="55000">
                          <a:sysClr val="window" lastClr="FFFFFF">
                            <a:lumMod val="65000"/>
                          </a:sysClr>
                        </a:gs>
                        <a:gs pos="35000">
                          <a:sysClr val="window" lastClr="FFFFFF">
                            <a:lumMod val="95000"/>
                          </a:sysClr>
                        </a:gs>
                        <a:gs pos="17000">
                          <a:sysClr val="window" lastClr="FFFFFF">
                            <a:lumMod val="65000"/>
                          </a:sysClr>
                        </a:gs>
                        <a:gs pos="0">
                          <a:sysClr val="window" lastClr="FFFFFF"/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2700000" scaled="1"/>
                    </a:gradFill>
                    <a:ln w="25400" cap="flat" cmpd="sng" algn="ctr">
                      <a:noFill/>
                      <a:prstDash val="solid"/>
                    </a:ln>
                    <a:effectLst>
                      <a:outerShdw blurRad="12700" dist="127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5" name="椭圆 74">
                      <a:extLst>
                        <a:ext uri="{FF2B5EF4-FFF2-40B4-BE49-F238E27FC236}">
                          <a16:creationId xmlns:a16="http://schemas.microsoft.com/office/drawing/2014/main" id="{272A67F5-BF94-4F81-8810-D482E1527C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2059" y="1133475"/>
                      <a:ext cx="171450" cy="171450"/>
                    </a:xfrm>
                    <a:prstGeom prst="ellipse">
                      <a:avLst/>
                    </a:prstGeom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n w="25400" cap="flat" cmpd="sng" algn="ctr">
                      <a:noFill/>
                      <a:prstDash val="solid"/>
                    </a:ln>
                    <a:effectLst>
                      <a:innerShdw blurRad="12700" dist="12700" dir="13500000">
                        <a:prstClr val="black">
                          <a:alpha val="50000"/>
                        </a:prstClr>
                      </a:inn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68" name="组合 67">
                    <a:extLst>
                      <a:ext uri="{FF2B5EF4-FFF2-40B4-BE49-F238E27FC236}">
                        <a16:creationId xmlns:a16="http://schemas.microsoft.com/office/drawing/2014/main" id="{5A30D1EC-0E13-431D-8DD5-EAF21DF260ED}"/>
                      </a:ext>
                    </a:extLst>
                  </p:cNvPr>
                  <p:cNvGrpSpPr/>
                  <p:nvPr/>
                </p:nvGrpSpPr>
                <p:grpSpPr>
                  <a:xfrm>
                    <a:off x="5039590" y="1165384"/>
                    <a:ext cx="234632" cy="234632"/>
                    <a:chOff x="2483009" y="1114425"/>
                    <a:chExt cx="209550" cy="209550"/>
                  </a:xfrm>
                </p:grpSpPr>
                <p:sp>
                  <p:nvSpPr>
                    <p:cNvPr id="72" name="椭圆 71">
                      <a:extLst>
                        <a:ext uri="{FF2B5EF4-FFF2-40B4-BE49-F238E27FC236}">
                          <a16:creationId xmlns:a16="http://schemas.microsoft.com/office/drawing/2014/main" id="{D8BB4378-9B80-4D62-BF76-DAEC428A3B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3009" y="1114425"/>
                      <a:ext cx="209550" cy="209550"/>
                    </a:xfrm>
                    <a:prstGeom prst="ellipse">
                      <a:avLst/>
                    </a:prstGeom>
                    <a:gradFill>
                      <a:gsLst>
                        <a:gs pos="75000">
                          <a:sysClr val="window" lastClr="FFFFFF">
                            <a:lumMod val="95000"/>
                          </a:sysClr>
                        </a:gs>
                        <a:gs pos="55000">
                          <a:sysClr val="window" lastClr="FFFFFF">
                            <a:lumMod val="65000"/>
                          </a:sysClr>
                        </a:gs>
                        <a:gs pos="35000">
                          <a:sysClr val="window" lastClr="FFFFFF">
                            <a:lumMod val="95000"/>
                          </a:sysClr>
                        </a:gs>
                        <a:gs pos="17000">
                          <a:sysClr val="window" lastClr="FFFFFF">
                            <a:lumMod val="65000"/>
                          </a:sysClr>
                        </a:gs>
                        <a:gs pos="0">
                          <a:sysClr val="window" lastClr="FFFFFF"/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2700000" scaled="1"/>
                    </a:gradFill>
                    <a:ln w="25400" cap="flat" cmpd="sng" algn="ctr">
                      <a:noFill/>
                      <a:prstDash val="solid"/>
                    </a:ln>
                    <a:effectLst>
                      <a:outerShdw blurRad="12700" dist="127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3" name="椭圆 72">
                      <a:extLst>
                        <a:ext uri="{FF2B5EF4-FFF2-40B4-BE49-F238E27FC236}">
                          <a16:creationId xmlns:a16="http://schemas.microsoft.com/office/drawing/2014/main" id="{2B18E24E-41C0-474A-AD89-9AAF19083C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2059" y="1133475"/>
                      <a:ext cx="171450" cy="171450"/>
                    </a:xfrm>
                    <a:prstGeom prst="ellipse">
                      <a:avLst/>
                    </a:prstGeom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n w="25400" cap="flat" cmpd="sng" algn="ctr">
                      <a:noFill/>
                      <a:prstDash val="solid"/>
                    </a:ln>
                    <a:effectLst>
                      <a:innerShdw blurRad="12700" dist="12700" dir="13500000">
                        <a:prstClr val="black">
                          <a:alpha val="50000"/>
                        </a:prstClr>
                      </a:inn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69" name="组合 68">
                    <a:extLst>
                      <a:ext uri="{FF2B5EF4-FFF2-40B4-BE49-F238E27FC236}">
                        <a16:creationId xmlns:a16="http://schemas.microsoft.com/office/drawing/2014/main" id="{A58CC078-804B-4186-8C46-E78779F3FD76}"/>
                      </a:ext>
                    </a:extLst>
                  </p:cNvPr>
                  <p:cNvGrpSpPr/>
                  <p:nvPr/>
                </p:nvGrpSpPr>
                <p:grpSpPr>
                  <a:xfrm>
                    <a:off x="5400834" y="1165384"/>
                    <a:ext cx="234632" cy="234632"/>
                    <a:chOff x="2483009" y="1114425"/>
                    <a:chExt cx="209550" cy="209550"/>
                  </a:xfrm>
                </p:grpSpPr>
                <p:sp>
                  <p:nvSpPr>
                    <p:cNvPr id="70" name="椭圆 69">
                      <a:extLst>
                        <a:ext uri="{FF2B5EF4-FFF2-40B4-BE49-F238E27FC236}">
                          <a16:creationId xmlns:a16="http://schemas.microsoft.com/office/drawing/2014/main" id="{EAC1B6B6-EA88-4455-B4CA-1613400F0C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3009" y="1114425"/>
                      <a:ext cx="209550" cy="209550"/>
                    </a:xfrm>
                    <a:prstGeom prst="ellipse">
                      <a:avLst/>
                    </a:prstGeom>
                    <a:gradFill>
                      <a:gsLst>
                        <a:gs pos="75000">
                          <a:sysClr val="window" lastClr="FFFFFF">
                            <a:lumMod val="95000"/>
                          </a:sysClr>
                        </a:gs>
                        <a:gs pos="55000">
                          <a:sysClr val="window" lastClr="FFFFFF">
                            <a:lumMod val="65000"/>
                          </a:sysClr>
                        </a:gs>
                        <a:gs pos="35000">
                          <a:sysClr val="window" lastClr="FFFFFF">
                            <a:lumMod val="95000"/>
                          </a:sysClr>
                        </a:gs>
                        <a:gs pos="17000">
                          <a:sysClr val="window" lastClr="FFFFFF">
                            <a:lumMod val="65000"/>
                          </a:sysClr>
                        </a:gs>
                        <a:gs pos="0">
                          <a:sysClr val="window" lastClr="FFFFFF"/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2700000" scaled="1"/>
                    </a:gradFill>
                    <a:ln w="25400" cap="flat" cmpd="sng" algn="ctr">
                      <a:noFill/>
                      <a:prstDash val="solid"/>
                    </a:ln>
                    <a:effectLst>
                      <a:outerShdw blurRad="12700" dist="127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1" name="椭圆 70">
                      <a:extLst>
                        <a:ext uri="{FF2B5EF4-FFF2-40B4-BE49-F238E27FC236}">
                          <a16:creationId xmlns:a16="http://schemas.microsoft.com/office/drawing/2014/main" id="{1600F213-4BC4-48C5-8FDB-3F11A1A7FD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2059" y="1133475"/>
                      <a:ext cx="171450" cy="171450"/>
                    </a:xfrm>
                    <a:prstGeom prst="ellipse">
                      <a:avLst/>
                    </a:prstGeom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n w="25400" cap="flat" cmpd="sng" algn="ctr">
                      <a:noFill/>
                      <a:prstDash val="solid"/>
                    </a:ln>
                    <a:effectLst>
                      <a:innerShdw blurRad="12700" dist="12700" dir="13500000">
                        <a:prstClr val="black">
                          <a:alpha val="50000"/>
                        </a:prstClr>
                      </a:inn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49879304-C9E8-47E8-93FC-CDC1DEABFBA1}"/>
                    </a:ext>
                  </a:extLst>
                </p:cNvPr>
                <p:cNvGrpSpPr/>
                <p:nvPr/>
              </p:nvGrpSpPr>
              <p:grpSpPr>
                <a:xfrm>
                  <a:off x="2020452" y="1115627"/>
                  <a:ext cx="86065" cy="440911"/>
                  <a:chOff x="2244442" y="772895"/>
                  <a:chExt cx="94671" cy="485002"/>
                </a:xfrm>
              </p:grpSpPr>
              <p:sp>
                <p:nvSpPr>
                  <p:cNvPr id="58" name="圆角矩形 51">
                    <a:extLst>
                      <a:ext uri="{FF2B5EF4-FFF2-40B4-BE49-F238E27FC236}">
                        <a16:creationId xmlns:a16="http://schemas.microsoft.com/office/drawing/2014/main" id="{3571FED4-314D-480E-9DBE-905E210338BC}"/>
                      </a:ext>
                    </a:extLst>
                  </p:cNvPr>
                  <p:cNvSpPr/>
                  <p:nvPr/>
                </p:nvSpPr>
                <p:spPr>
                  <a:xfrm>
                    <a:off x="2244442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ysClr val="window" lastClr="FFFFFF"/>
                      </a:gs>
                      <a:gs pos="52000">
                        <a:sysClr val="window" lastClr="FFFFFF">
                          <a:lumMod val="85000"/>
                        </a:sysClr>
                      </a:gs>
                      <a:gs pos="23000">
                        <a:sysClr val="window" lastClr="FFFFFF">
                          <a:lumMod val="65000"/>
                        </a:sysClr>
                      </a:gs>
                      <a:gs pos="0">
                        <a:sysClr val="window" lastClr="FFFFFF">
                          <a:lumMod val="50000"/>
                        </a:sysClr>
                      </a:gs>
                      <a:gs pos="100000">
                        <a:sysClr val="window" lastClr="FFFFFF">
                          <a:lumMod val="65000"/>
                        </a:sysClr>
                      </a:gs>
                    </a:gsLst>
                    <a:lin ang="5400000" scaled="1"/>
                  </a:gradFill>
                  <a:ln w="19050" cap="flat" cmpd="sng" algn="ctr">
                    <a:gradFill flip="none" rotWithShape="1">
                      <a:gsLst>
                        <a:gs pos="0">
                          <a:sysClr val="window" lastClr="FFFFFF">
                            <a:lumMod val="65000"/>
                          </a:sysClr>
                        </a:gs>
                        <a:gs pos="44000">
                          <a:sysClr val="window" lastClr="FFFFFF">
                            <a:lumMod val="75000"/>
                          </a:sysClr>
                        </a:gs>
                        <a:gs pos="78000">
                          <a:sysClr val="window" lastClr="FFFFFF"/>
                        </a:gs>
                        <a:gs pos="61000">
                          <a:sysClr val="window" lastClr="FFFFFF">
                            <a:lumMod val="100000"/>
                          </a:sysClr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5400000" scaled="0"/>
                    </a:gradFill>
                    <a:prstDash val="solid"/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+mn-cs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59" name="圆角矩形 52">
                    <a:extLst>
                      <a:ext uri="{FF2B5EF4-FFF2-40B4-BE49-F238E27FC236}">
                        <a16:creationId xmlns:a16="http://schemas.microsoft.com/office/drawing/2014/main" id="{43473D51-307B-490F-A7B0-A68AC7003155}"/>
                      </a:ext>
                    </a:extLst>
                  </p:cNvPr>
                  <p:cNvSpPr/>
                  <p:nvPr/>
                </p:nvSpPr>
                <p:spPr>
                  <a:xfrm>
                    <a:off x="2313407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ysClr val="window" lastClr="FFFFFF"/>
                      </a:gs>
                      <a:gs pos="52000">
                        <a:sysClr val="window" lastClr="FFFFFF">
                          <a:lumMod val="85000"/>
                        </a:sysClr>
                      </a:gs>
                      <a:gs pos="23000">
                        <a:sysClr val="window" lastClr="FFFFFF">
                          <a:lumMod val="65000"/>
                        </a:sysClr>
                      </a:gs>
                      <a:gs pos="0">
                        <a:sysClr val="window" lastClr="FFFFFF">
                          <a:lumMod val="50000"/>
                        </a:sysClr>
                      </a:gs>
                      <a:gs pos="100000">
                        <a:sysClr val="window" lastClr="FFFFFF">
                          <a:lumMod val="65000"/>
                        </a:sysClr>
                      </a:gs>
                    </a:gsLst>
                    <a:lin ang="5400000" scaled="1"/>
                  </a:gradFill>
                  <a:ln w="19050" cap="flat" cmpd="sng" algn="ctr">
                    <a:gradFill flip="none" rotWithShape="1">
                      <a:gsLst>
                        <a:gs pos="0">
                          <a:sysClr val="window" lastClr="FFFFFF">
                            <a:lumMod val="65000"/>
                          </a:sysClr>
                        </a:gs>
                        <a:gs pos="43000">
                          <a:sysClr val="window" lastClr="FFFFFF">
                            <a:lumMod val="75000"/>
                          </a:sysClr>
                        </a:gs>
                        <a:gs pos="79000">
                          <a:sysClr val="window" lastClr="FFFFFF"/>
                        </a:gs>
                        <a:gs pos="61000">
                          <a:sysClr val="window" lastClr="FFFFFF">
                            <a:lumMod val="100000"/>
                          </a:sysClr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5400000" scaled="0"/>
                    </a:gradFill>
                    <a:prstDash val="solid"/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+mn-cs"/>
                      <a:sym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0" name="组合 29">
                  <a:extLst>
                    <a:ext uri="{FF2B5EF4-FFF2-40B4-BE49-F238E27FC236}">
                      <a16:creationId xmlns:a16="http://schemas.microsoft.com/office/drawing/2014/main" id="{5F281887-2E04-406E-A887-C906FE349F83}"/>
                    </a:ext>
                  </a:extLst>
                </p:cNvPr>
                <p:cNvGrpSpPr/>
                <p:nvPr/>
              </p:nvGrpSpPr>
              <p:grpSpPr>
                <a:xfrm>
                  <a:off x="2350139" y="1115627"/>
                  <a:ext cx="86065" cy="440911"/>
                  <a:chOff x="2244442" y="772895"/>
                  <a:chExt cx="94671" cy="485002"/>
                </a:xfrm>
              </p:grpSpPr>
              <p:sp>
                <p:nvSpPr>
                  <p:cNvPr id="56" name="圆角矩形 49">
                    <a:extLst>
                      <a:ext uri="{FF2B5EF4-FFF2-40B4-BE49-F238E27FC236}">
                        <a16:creationId xmlns:a16="http://schemas.microsoft.com/office/drawing/2014/main" id="{72EF2DF0-9F09-44A3-8722-1562FE181D9B}"/>
                      </a:ext>
                    </a:extLst>
                  </p:cNvPr>
                  <p:cNvSpPr/>
                  <p:nvPr/>
                </p:nvSpPr>
                <p:spPr>
                  <a:xfrm>
                    <a:off x="2244442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ysClr val="window" lastClr="FFFFFF"/>
                      </a:gs>
                      <a:gs pos="52000">
                        <a:sysClr val="window" lastClr="FFFFFF">
                          <a:lumMod val="85000"/>
                        </a:sysClr>
                      </a:gs>
                      <a:gs pos="23000">
                        <a:sysClr val="window" lastClr="FFFFFF">
                          <a:lumMod val="65000"/>
                        </a:sysClr>
                      </a:gs>
                      <a:gs pos="0">
                        <a:sysClr val="window" lastClr="FFFFFF">
                          <a:lumMod val="50000"/>
                        </a:sysClr>
                      </a:gs>
                      <a:gs pos="100000">
                        <a:sysClr val="window" lastClr="FFFFFF">
                          <a:lumMod val="65000"/>
                        </a:sysClr>
                      </a:gs>
                    </a:gsLst>
                    <a:lin ang="5400000" scaled="1"/>
                  </a:gradFill>
                  <a:ln w="19050" cap="flat" cmpd="sng" algn="ctr">
                    <a:gradFill flip="none" rotWithShape="1">
                      <a:gsLst>
                        <a:gs pos="0">
                          <a:sysClr val="window" lastClr="FFFFFF">
                            <a:lumMod val="65000"/>
                          </a:sysClr>
                        </a:gs>
                        <a:gs pos="44000">
                          <a:sysClr val="window" lastClr="FFFFFF">
                            <a:lumMod val="75000"/>
                          </a:sysClr>
                        </a:gs>
                        <a:gs pos="78000">
                          <a:sysClr val="window" lastClr="FFFFFF"/>
                        </a:gs>
                        <a:gs pos="61000">
                          <a:sysClr val="window" lastClr="FFFFFF">
                            <a:lumMod val="100000"/>
                          </a:sysClr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5400000" scaled="0"/>
                    </a:gradFill>
                    <a:prstDash val="solid"/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+mn-cs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57" name="圆角矩形 50">
                    <a:extLst>
                      <a:ext uri="{FF2B5EF4-FFF2-40B4-BE49-F238E27FC236}">
                        <a16:creationId xmlns:a16="http://schemas.microsoft.com/office/drawing/2014/main" id="{81AF0602-2B25-47F3-91DC-477CB2F3E6B9}"/>
                      </a:ext>
                    </a:extLst>
                  </p:cNvPr>
                  <p:cNvSpPr/>
                  <p:nvPr/>
                </p:nvSpPr>
                <p:spPr>
                  <a:xfrm>
                    <a:off x="2313407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ysClr val="window" lastClr="FFFFFF"/>
                      </a:gs>
                      <a:gs pos="52000">
                        <a:sysClr val="window" lastClr="FFFFFF">
                          <a:lumMod val="85000"/>
                        </a:sysClr>
                      </a:gs>
                      <a:gs pos="23000">
                        <a:sysClr val="window" lastClr="FFFFFF">
                          <a:lumMod val="65000"/>
                        </a:sysClr>
                      </a:gs>
                      <a:gs pos="0">
                        <a:sysClr val="window" lastClr="FFFFFF">
                          <a:lumMod val="50000"/>
                        </a:sysClr>
                      </a:gs>
                      <a:gs pos="100000">
                        <a:sysClr val="window" lastClr="FFFFFF">
                          <a:lumMod val="65000"/>
                        </a:sysClr>
                      </a:gs>
                    </a:gsLst>
                    <a:lin ang="5400000" scaled="1"/>
                  </a:gradFill>
                  <a:ln w="19050" cap="flat" cmpd="sng" algn="ctr">
                    <a:gradFill flip="none" rotWithShape="1">
                      <a:gsLst>
                        <a:gs pos="0">
                          <a:sysClr val="window" lastClr="FFFFFF">
                            <a:lumMod val="65000"/>
                          </a:sysClr>
                        </a:gs>
                        <a:gs pos="43000">
                          <a:sysClr val="window" lastClr="FFFFFF">
                            <a:lumMod val="75000"/>
                          </a:sysClr>
                        </a:gs>
                        <a:gs pos="79000">
                          <a:sysClr val="window" lastClr="FFFFFF"/>
                        </a:gs>
                        <a:gs pos="61000">
                          <a:sysClr val="window" lastClr="FFFFFF">
                            <a:lumMod val="100000"/>
                          </a:sysClr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5400000" scaled="0"/>
                    </a:gradFill>
                    <a:prstDash val="solid"/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+mn-cs"/>
                      <a:sym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1" name="组合 30">
                  <a:extLst>
                    <a:ext uri="{FF2B5EF4-FFF2-40B4-BE49-F238E27FC236}">
                      <a16:creationId xmlns:a16="http://schemas.microsoft.com/office/drawing/2014/main" id="{6900FDF4-BFEC-438F-A0BB-574DE61F842B}"/>
                    </a:ext>
                  </a:extLst>
                </p:cNvPr>
                <p:cNvGrpSpPr/>
                <p:nvPr/>
              </p:nvGrpSpPr>
              <p:grpSpPr>
                <a:xfrm>
                  <a:off x="2679826" y="1115627"/>
                  <a:ext cx="86065" cy="440911"/>
                  <a:chOff x="2244442" y="772895"/>
                  <a:chExt cx="94671" cy="485002"/>
                </a:xfrm>
              </p:grpSpPr>
              <p:sp>
                <p:nvSpPr>
                  <p:cNvPr id="54" name="圆角矩形 47">
                    <a:extLst>
                      <a:ext uri="{FF2B5EF4-FFF2-40B4-BE49-F238E27FC236}">
                        <a16:creationId xmlns:a16="http://schemas.microsoft.com/office/drawing/2014/main" id="{DDA55A4E-BCF0-486D-83AF-BD51E4DAB541}"/>
                      </a:ext>
                    </a:extLst>
                  </p:cNvPr>
                  <p:cNvSpPr/>
                  <p:nvPr/>
                </p:nvSpPr>
                <p:spPr>
                  <a:xfrm>
                    <a:off x="2244442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ysClr val="window" lastClr="FFFFFF"/>
                      </a:gs>
                      <a:gs pos="52000">
                        <a:sysClr val="window" lastClr="FFFFFF">
                          <a:lumMod val="85000"/>
                        </a:sysClr>
                      </a:gs>
                      <a:gs pos="23000">
                        <a:sysClr val="window" lastClr="FFFFFF">
                          <a:lumMod val="65000"/>
                        </a:sysClr>
                      </a:gs>
                      <a:gs pos="0">
                        <a:sysClr val="window" lastClr="FFFFFF">
                          <a:lumMod val="50000"/>
                        </a:sysClr>
                      </a:gs>
                      <a:gs pos="100000">
                        <a:sysClr val="window" lastClr="FFFFFF">
                          <a:lumMod val="65000"/>
                        </a:sysClr>
                      </a:gs>
                    </a:gsLst>
                    <a:lin ang="5400000" scaled="1"/>
                  </a:gradFill>
                  <a:ln w="19050" cap="flat" cmpd="sng" algn="ctr">
                    <a:gradFill flip="none" rotWithShape="1">
                      <a:gsLst>
                        <a:gs pos="0">
                          <a:sysClr val="window" lastClr="FFFFFF">
                            <a:lumMod val="65000"/>
                          </a:sysClr>
                        </a:gs>
                        <a:gs pos="44000">
                          <a:sysClr val="window" lastClr="FFFFFF">
                            <a:lumMod val="75000"/>
                          </a:sysClr>
                        </a:gs>
                        <a:gs pos="78000">
                          <a:sysClr val="window" lastClr="FFFFFF"/>
                        </a:gs>
                        <a:gs pos="61000">
                          <a:sysClr val="window" lastClr="FFFFFF">
                            <a:lumMod val="100000"/>
                          </a:sysClr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5400000" scaled="0"/>
                    </a:gradFill>
                    <a:prstDash val="solid"/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+mn-cs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55" name="圆角矩形 48">
                    <a:extLst>
                      <a:ext uri="{FF2B5EF4-FFF2-40B4-BE49-F238E27FC236}">
                        <a16:creationId xmlns:a16="http://schemas.microsoft.com/office/drawing/2014/main" id="{DA311179-47EE-4A3E-A7AD-88F0662BECAD}"/>
                      </a:ext>
                    </a:extLst>
                  </p:cNvPr>
                  <p:cNvSpPr/>
                  <p:nvPr/>
                </p:nvSpPr>
                <p:spPr>
                  <a:xfrm>
                    <a:off x="2313407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ysClr val="window" lastClr="FFFFFF"/>
                      </a:gs>
                      <a:gs pos="52000">
                        <a:sysClr val="window" lastClr="FFFFFF">
                          <a:lumMod val="85000"/>
                        </a:sysClr>
                      </a:gs>
                      <a:gs pos="23000">
                        <a:sysClr val="window" lastClr="FFFFFF">
                          <a:lumMod val="65000"/>
                        </a:sysClr>
                      </a:gs>
                      <a:gs pos="0">
                        <a:sysClr val="window" lastClr="FFFFFF">
                          <a:lumMod val="50000"/>
                        </a:sysClr>
                      </a:gs>
                      <a:gs pos="100000">
                        <a:sysClr val="window" lastClr="FFFFFF">
                          <a:lumMod val="65000"/>
                        </a:sysClr>
                      </a:gs>
                    </a:gsLst>
                    <a:lin ang="5400000" scaled="1"/>
                  </a:gradFill>
                  <a:ln w="19050" cap="flat" cmpd="sng" algn="ctr">
                    <a:gradFill flip="none" rotWithShape="1">
                      <a:gsLst>
                        <a:gs pos="0">
                          <a:sysClr val="window" lastClr="FFFFFF">
                            <a:lumMod val="65000"/>
                          </a:sysClr>
                        </a:gs>
                        <a:gs pos="43000">
                          <a:sysClr val="window" lastClr="FFFFFF">
                            <a:lumMod val="75000"/>
                          </a:sysClr>
                        </a:gs>
                        <a:gs pos="79000">
                          <a:sysClr val="window" lastClr="FFFFFF"/>
                        </a:gs>
                        <a:gs pos="61000">
                          <a:sysClr val="window" lastClr="FFFFFF">
                            <a:lumMod val="100000"/>
                          </a:sysClr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5400000" scaled="0"/>
                    </a:gradFill>
                    <a:prstDash val="solid"/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+mn-cs"/>
                      <a:sym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2" name="组合 31">
                  <a:extLst>
                    <a:ext uri="{FF2B5EF4-FFF2-40B4-BE49-F238E27FC236}">
                      <a16:creationId xmlns:a16="http://schemas.microsoft.com/office/drawing/2014/main" id="{3D622CAC-7761-410C-8D86-1CA4F3D36C1D}"/>
                    </a:ext>
                  </a:extLst>
                </p:cNvPr>
                <p:cNvGrpSpPr/>
                <p:nvPr/>
              </p:nvGrpSpPr>
              <p:grpSpPr>
                <a:xfrm>
                  <a:off x="3009512" y="1115627"/>
                  <a:ext cx="86065" cy="440911"/>
                  <a:chOff x="2244442" y="772895"/>
                  <a:chExt cx="94671" cy="485002"/>
                </a:xfrm>
              </p:grpSpPr>
              <p:sp>
                <p:nvSpPr>
                  <p:cNvPr id="52" name="圆角矩形 45">
                    <a:extLst>
                      <a:ext uri="{FF2B5EF4-FFF2-40B4-BE49-F238E27FC236}">
                        <a16:creationId xmlns:a16="http://schemas.microsoft.com/office/drawing/2014/main" id="{48FCB7DF-69B9-4866-8460-5D37836C4DD3}"/>
                      </a:ext>
                    </a:extLst>
                  </p:cNvPr>
                  <p:cNvSpPr/>
                  <p:nvPr/>
                </p:nvSpPr>
                <p:spPr>
                  <a:xfrm>
                    <a:off x="2244442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ysClr val="window" lastClr="FFFFFF"/>
                      </a:gs>
                      <a:gs pos="52000">
                        <a:sysClr val="window" lastClr="FFFFFF">
                          <a:lumMod val="85000"/>
                        </a:sysClr>
                      </a:gs>
                      <a:gs pos="23000">
                        <a:sysClr val="window" lastClr="FFFFFF">
                          <a:lumMod val="65000"/>
                        </a:sysClr>
                      </a:gs>
                      <a:gs pos="0">
                        <a:sysClr val="window" lastClr="FFFFFF">
                          <a:lumMod val="50000"/>
                        </a:sysClr>
                      </a:gs>
                      <a:gs pos="100000">
                        <a:sysClr val="window" lastClr="FFFFFF">
                          <a:lumMod val="65000"/>
                        </a:sysClr>
                      </a:gs>
                    </a:gsLst>
                    <a:lin ang="5400000" scaled="1"/>
                  </a:gradFill>
                  <a:ln w="19050" cap="flat" cmpd="sng" algn="ctr">
                    <a:gradFill flip="none" rotWithShape="1">
                      <a:gsLst>
                        <a:gs pos="0">
                          <a:sysClr val="window" lastClr="FFFFFF">
                            <a:lumMod val="65000"/>
                          </a:sysClr>
                        </a:gs>
                        <a:gs pos="44000">
                          <a:sysClr val="window" lastClr="FFFFFF">
                            <a:lumMod val="75000"/>
                          </a:sysClr>
                        </a:gs>
                        <a:gs pos="78000">
                          <a:sysClr val="window" lastClr="FFFFFF"/>
                        </a:gs>
                        <a:gs pos="61000">
                          <a:sysClr val="window" lastClr="FFFFFF">
                            <a:lumMod val="100000"/>
                          </a:sysClr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5400000" scaled="0"/>
                    </a:gradFill>
                    <a:prstDash val="solid"/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+mn-cs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53" name="圆角矩形 46">
                    <a:extLst>
                      <a:ext uri="{FF2B5EF4-FFF2-40B4-BE49-F238E27FC236}">
                        <a16:creationId xmlns:a16="http://schemas.microsoft.com/office/drawing/2014/main" id="{A82014F9-8692-4671-A5CC-EECF7FD546C8}"/>
                      </a:ext>
                    </a:extLst>
                  </p:cNvPr>
                  <p:cNvSpPr/>
                  <p:nvPr/>
                </p:nvSpPr>
                <p:spPr>
                  <a:xfrm>
                    <a:off x="2313407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ysClr val="window" lastClr="FFFFFF"/>
                      </a:gs>
                      <a:gs pos="52000">
                        <a:sysClr val="window" lastClr="FFFFFF">
                          <a:lumMod val="85000"/>
                        </a:sysClr>
                      </a:gs>
                      <a:gs pos="23000">
                        <a:sysClr val="window" lastClr="FFFFFF">
                          <a:lumMod val="65000"/>
                        </a:sysClr>
                      </a:gs>
                      <a:gs pos="0">
                        <a:sysClr val="window" lastClr="FFFFFF">
                          <a:lumMod val="50000"/>
                        </a:sysClr>
                      </a:gs>
                      <a:gs pos="100000">
                        <a:sysClr val="window" lastClr="FFFFFF">
                          <a:lumMod val="65000"/>
                        </a:sysClr>
                      </a:gs>
                    </a:gsLst>
                    <a:lin ang="5400000" scaled="1"/>
                  </a:gradFill>
                  <a:ln w="19050" cap="flat" cmpd="sng" algn="ctr">
                    <a:gradFill flip="none" rotWithShape="1">
                      <a:gsLst>
                        <a:gs pos="0">
                          <a:sysClr val="window" lastClr="FFFFFF">
                            <a:lumMod val="65000"/>
                          </a:sysClr>
                        </a:gs>
                        <a:gs pos="43000">
                          <a:sysClr val="window" lastClr="FFFFFF">
                            <a:lumMod val="75000"/>
                          </a:sysClr>
                        </a:gs>
                        <a:gs pos="79000">
                          <a:sysClr val="window" lastClr="FFFFFF"/>
                        </a:gs>
                        <a:gs pos="61000">
                          <a:sysClr val="window" lastClr="FFFFFF">
                            <a:lumMod val="100000"/>
                          </a:sysClr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5400000" scaled="0"/>
                    </a:gradFill>
                    <a:prstDash val="solid"/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+mn-cs"/>
                      <a:sym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5D6F374D-C87F-413F-BE2C-B7B92281857E}"/>
                    </a:ext>
                  </a:extLst>
                </p:cNvPr>
                <p:cNvGrpSpPr/>
                <p:nvPr/>
              </p:nvGrpSpPr>
              <p:grpSpPr>
                <a:xfrm>
                  <a:off x="3339200" y="1115627"/>
                  <a:ext cx="86065" cy="440911"/>
                  <a:chOff x="2244442" y="772895"/>
                  <a:chExt cx="94671" cy="485002"/>
                </a:xfrm>
              </p:grpSpPr>
              <p:sp>
                <p:nvSpPr>
                  <p:cNvPr id="50" name="圆角矩形 43">
                    <a:extLst>
                      <a:ext uri="{FF2B5EF4-FFF2-40B4-BE49-F238E27FC236}">
                        <a16:creationId xmlns:a16="http://schemas.microsoft.com/office/drawing/2014/main" id="{E8315990-C927-46F3-B440-2124812801D3}"/>
                      </a:ext>
                    </a:extLst>
                  </p:cNvPr>
                  <p:cNvSpPr/>
                  <p:nvPr/>
                </p:nvSpPr>
                <p:spPr>
                  <a:xfrm>
                    <a:off x="2244442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ysClr val="window" lastClr="FFFFFF"/>
                      </a:gs>
                      <a:gs pos="52000">
                        <a:sysClr val="window" lastClr="FFFFFF">
                          <a:lumMod val="85000"/>
                        </a:sysClr>
                      </a:gs>
                      <a:gs pos="23000">
                        <a:sysClr val="window" lastClr="FFFFFF">
                          <a:lumMod val="65000"/>
                        </a:sysClr>
                      </a:gs>
                      <a:gs pos="0">
                        <a:sysClr val="window" lastClr="FFFFFF">
                          <a:lumMod val="50000"/>
                        </a:sysClr>
                      </a:gs>
                      <a:gs pos="100000">
                        <a:sysClr val="window" lastClr="FFFFFF">
                          <a:lumMod val="65000"/>
                        </a:sysClr>
                      </a:gs>
                    </a:gsLst>
                    <a:lin ang="5400000" scaled="1"/>
                  </a:gradFill>
                  <a:ln w="19050" cap="flat" cmpd="sng" algn="ctr">
                    <a:gradFill flip="none" rotWithShape="1">
                      <a:gsLst>
                        <a:gs pos="0">
                          <a:sysClr val="window" lastClr="FFFFFF">
                            <a:lumMod val="65000"/>
                          </a:sysClr>
                        </a:gs>
                        <a:gs pos="44000">
                          <a:sysClr val="window" lastClr="FFFFFF">
                            <a:lumMod val="75000"/>
                          </a:sysClr>
                        </a:gs>
                        <a:gs pos="78000">
                          <a:sysClr val="window" lastClr="FFFFFF"/>
                        </a:gs>
                        <a:gs pos="61000">
                          <a:sysClr val="window" lastClr="FFFFFF">
                            <a:lumMod val="100000"/>
                          </a:sysClr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5400000" scaled="0"/>
                    </a:gradFill>
                    <a:prstDash val="solid"/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+mn-cs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51" name="圆角矩形 44">
                    <a:extLst>
                      <a:ext uri="{FF2B5EF4-FFF2-40B4-BE49-F238E27FC236}">
                        <a16:creationId xmlns:a16="http://schemas.microsoft.com/office/drawing/2014/main" id="{C15082A3-2F2B-474C-A87E-A012C956E2C6}"/>
                      </a:ext>
                    </a:extLst>
                  </p:cNvPr>
                  <p:cNvSpPr/>
                  <p:nvPr/>
                </p:nvSpPr>
                <p:spPr>
                  <a:xfrm>
                    <a:off x="2313407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ysClr val="window" lastClr="FFFFFF"/>
                      </a:gs>
                      <a:gs pos="52000">
                        <a:sysClr val="window" lastClr="FFFFFF">
                          <a:lumMod val="85000"/>
                        </a:sysClr>
                      </a:gs>
                      <a:gs pos="23000">
                        <a:sysClr val="window" lastClr="FFFFFF">
                          <a:lumMod val="65000"/>
                        </a:sysClr>
                      </a:gs>
                      <a:gs pos="0">
                        <a:sysClr val="window" lastClr="FFFFFF">
                          <a:lumMod val="50000"/>
                        </a:sysClr>
                      </a:gs>
                      <a:gs pos="100000">
                        <a:sysClr val="window" lastClr="FFFFFF">
                          <a:lumMod val="65000"/>
                        </a:sysClr>
                      </a:gs>
                    </a:gsLst>
                    <a:lin ang="5400000" scaled="1"/>
                  </a:gradFill>
                  <a:ln w="19050" cap="flat" cmpd="sng" algn="ctr">
                    <a:gradFill flip="none" rotWithShape="1">
                      <a:gsLst>
                        <a:gs pos="0">
                          <a:sysClr val="window" lastClr="FFFFFF">
                            <a:lumMod val="65000"/>
                          </a:sysClr>
                        </a:gs>
                        <a:gs pos="43000">
                          <a:sysClr val="window" lastClr="FFFFFF">
                            <a:lumMod val="75000"/>
                          </a:sysClr>
                        </a:gs>
                        <a:gs pos="79000">
                          <a:sysClr val="window" lastClr="FFFFFF"/>
                        </a:gs>
                        <a:gs pos="61000">
                          <a:sysClr val="window" lastClr="FFFFFF">
                            <a:lumMod val="100000"/>
                          </a:sysClr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5400000" scaled="0"/>
                    </a:gradFill>
                    <a:prstDash val="solid"/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+mn-cs"/>
                      <a:sym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4" name="组合 33">
                  <a:extLst>
                    <a:ext uri="{FF2B5EF4-FFF2-40B4-BE49-F238E27FC236}">
                      <a16:creationId xmlns:a16="http://schemas.microsoft.com/office/drawing/2014/main" id="{61BAA1E3-A794-4637-A8DD-01711860E049}"/>
                    </a:ext>
                  </a:extLst>
                </p:cNvPr>
                <p:cNvGrpSpPr/>
                <p:nvPr/>
              </p:nvGrpSpPr>
              <p:grpSpPr>
                <a:xfrm>
                  <a:off x="3668886" y="1115627"/>
                  <a:ext cx="86065" cy="440911"/>
                  <a:chOff x="2244442" y="772895"/>
                  <a:chExt cx="94671" cy="485002"/>
                </a:xfrm>
              </p:grpSpPr>
              <p:sp>
                <p:nvSpPr>
                  <p:cNvPr id="48" name="圆角矩形 41">
                    <a:extLst>
                      <a:ext uri="{FF2B5EF4-FFF2-40B4-BE49-F238E27FC236}">
                        <a16:creationId xmlns:a16="http://schemas.microsoft.com/office/drawing/2014/main" id="{15369684-F36A-4984-BEED-B8CA0BA01EF4}"/>
                      </a:ext>
                    </a:extLst>
                  </p:cNvPr>
                  <p:cNvSpPr/>
                  <p:nvPr/>
                </p:nvSpPr>
                <p:spPr>
                  <a:xfrm>
                    <a:off x="2244442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ysClr val="window" lastClr="FFFFFF"/>
                      </a:gs>
                      <a:gs pos="52000">
                        <a:sysClr val="window" lastClr="FFFFFF">
                          <a:lumMod val="85000"/>
                        </a:sysClr>
                      </a:gs>
                      <a:gs pos="23000">
                        <a:sysClr val="window" lastClr="FFFFFF">
                          <a:lumMod val="65000"/>
                        </a:sysClr>
                      </a:gs>
                      <a:gs pos="0">
                        <a:sysClr val="window" lastClr="FFFFFF">
                          <a:lumMod val="50000"/>
                        </a:sysClr>
                      </a:gs>
                      <a:gs pos="100000">
                        <a:sysClr val="window" lastClr="FFFFFF">
                          <a:lumMod val="65000"/>
                        </a:sysClr>
                      </a:gs>
                    </a:gsLst>
                    <a:lin ang="5400000" scaled="1"/>
                  </a:gradFill>
                  <a:ln w="19050" cap="flat" cmpd="sng" algn="ctr">
                    <a:gradFill flip="none" rotWithShape="1">
                      <a:gsLst>
                        <a:gs pos="0">
                          <a:sysClr val="window" lastClr="FFFFFF">
                            <a:lumMod val="65000"/>
                          </a:sysClr>
                        </a:gs>
                        <a:gs pos="44000">
                          <a:sysClr val="window" lastClr="FFFFFF">
                            <a:lumMod val="75000"/>
                          </a:sysClr>
                        </a:gs>
                        <a:gs pos="78000">
                          <a:sysClr val="window" lastClr="FFFFFF"/>
                        </a:gs>
                        <a:gs pos="61000">
                          <a:sysClr val="window" lastClr="FFFFFF">
                            <a:lumMod val="100000"/>
                          </a:sysClr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5400000" scaled="0"/>
                    </a:gradFill>
                    <a:prstDash val="solid"/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+mn-cs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49" name="圆角矩形 42">
                    <a:extLst>
                      <a:ext uri="{FF2B5EF4-FFF2-40B4-BE49-F238E27FC236}">
                        <a16:creationId xmlns:a16="http://schemas.microsoft.com/office/drawing/2014/main" id="{7E9114EE-4487-41B0-ACB1-D7CA385F3B8F}"/>
                      </a:ext>
                    </a:extLst>
                  </p:cNvPr>
                  <p:cNvSpPr/>
                  <p:nvPr/>
                </p:nvSpPr>
                <p:spPr>
                  <a:xfrm>
                    <a:off x="2313407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ysClr val="window" lastClr="FFFFFF"/>
                      </a:gs>
                      <a:gs pos="52000">
                        <a:sysClr val="window" lastClr="FFFFFF">
                          <a:lumMod val="85000"/>
                        </a:sysClr>
                      </a:gs>
                      <a:gs pos="23000">
                        <a:sysClr val="window" lastClr="FFFFFF">
                          <a:lumMod val="65000"/>
                        </a:sysClr>
                      </a:gs>
                      <a:gs pos="0">
                        <a:sysClr val="window" lastClr="FFFFFF">
                          <a:lumMod val="50000"/>
                        </a:sysClr>
                      </a:gs>
                      <a:gs pos="100000">
                        <a:sysClr val="window" lastClr="FFFFFF">
                          <a:lumMod val="65000"/>
                        </a:sysClr>
                      </a:gs>
                    </a:gsLst>
                    <a:lin ang="5400000" scaled="1"/>
                  </a:gradFill>
                  <a:ln w="19050" cap="flat" cmpd="sng" algn="ctr">
                    <a:gradFill flip="none" rotWithShape="1">
                      <a:gsLst>
                        <a:gs pos="0">
                          <a:sysClr val="window" lastClr="FFFFFF">
                            <a:lumMod val="65000"/>
                          </a:sysClr>
                        </a:gs>
                        <a:gs pos="43000">
                          <a:sysClr val="window" lastClr="FFFFFF">
                            <a:lumMod val="75000"/>
                          </a:sysClr>
                        </a:gs>
                        <a:gs pos="79000">
                          <a:sysClr val="window" lastClr="FFFFFF"/>
                        </a:gs>
                        <a:gs pos="61000">
                          <a:sysClr val="window" lastClr="FFFFFF">
                            <a:lumMod val="100000"/>
                          </a:sysClr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5400000" scaled="0"/>
                    </a:gradFill>
                    <a:prstDash val="solid"/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+mn-cs"/>
                      <a:sym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id="{91EFAFB0-5DB2-4449-9FA3-B4DF45ED5531}"/>
                    </a:ext>
                  </a:extLst>
                </p:cNvPr>
                <p:cNvGrpSpPr/>
                <p:nvPr/>
              </p:nvGrpSpPr>
              <p:grpSpPr>
                <a:xfrm>
                  <a:off x="3998573" y="1115627"/>
                  <a:ext cx="86065" cy="440911"/>
                  <a:chOff x="2244442" y="772895"/>
                  <a:chExt cx="94671" cy="485002"/>
                </a:xfrm>
              </p:grpSpPr>
              <p:sp>
                <p:nvSpPr>
                  <p:cNvPr id="46" name="圆角矩形 39">
                    <a:extLst>
                      <a:ext uri="{FF2B5EF4-FFF2-40B4-BE49-F238E27FC236}">
                        <a16:creationId xmlns:a16="http://schemas.microsoft.com/office/drawing/2014/main" id="{CAF7AE04-774F-4825-8581-FABB45ACADF0}"/>
                      </a:ext>
                    </a:extLst>
                  </p:cNvPr>
                  <p:cNvSpPr/>
                  <p:nvPr/>
                </p:nvSpPr>
                <p:spPr>
                  <a:xfrm>
                    <a:off x="2244442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ysClr val="window" lastClr="FFFFFF"/>
                      </a:gs>
                      <a:gs pos="52000">
                        <a:sysClr val="window" lastClr="FFFFFF">
                          <a:lumMod val="85000"/>
                        </a:sysClr>
                      </a:gs>
                      <a:gs pos="23000">
                        <a:sysClr val="window" lastClr="FFFFFF">
                          <a:lumMod val="65000"/>
                        </a:sysClr>
                      </a:gs>
                      <a:gs pos="0">
                        <a:sysClr val="window" lastClr="FFFFFF">
                          <a:lumMod val="50000"/>
                        </a:sysClr>
                      </a:gs>
                      <a:gs pos="100000">
                        <a:sysClr val="window" lastClr="FFFFFF">
                          <a:lumMod val="65000"/>
                        </a:sysClr>
                      </a:gs>
                    </a:gsLst>
                    <a:lin ang="5400000" scaled="1"/>
                  </a:gradFill>
                  <a:ln w="19050" cap="flat" cmpd="sng" algn="ctr">
                    <a:gradFill flip="none" rotWithShape="1">
                      <a:gsLst>
                        <a:gs pos="0">
                          <a:sysClr val="window" lastClr="FFFFFF">
                            <a:lumMod val="65000"/>
                          </a:sysClr>
                        </a:gs>
                        <a:gs pos="44000">
                          <a:sysClr val="window" lastClr="FFFFFF">
                            <a:lumMod val="75000"/>
                          </a:sysClr>
                        </a:gs>
                        <a:gs pos="78000">
                          <a:sysClr val="window" lastClr="FFFFFF"/>
                        </a:gs>
                        <a:gs pos="61000">
                          <a:sysClr val="window" lastClr="FFFFFF">
                            <a:lumMod val="100000"/>
                          </a:sysClr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5400000" scaled="0"/>
                    </a:gradFill>
                    <a:prstDash val="solid"/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+mn-cs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47" name="圆角矩形 40">
                    <a:extLst>
                      <a:ext uri="{FF2B5EF4-FFF2-40B4-BE49-F238E27FC236}">
                        <a16:creationId xmlns:a16="http://schemas.microsoft.com/office/drawing/2014/main" id="{64A9F604-B4BD-4352-8C49-CEE526AE984A}"/>
                      </a:ext>
                    </a:extLst>
                  </p:cNvPr>
                  <p:cNvSpPr/>
                  <p:nvPr/>
                </p:nvSpPr>
                <p:spPr>
                  <a:xfrm>
                    <a:off x="2313407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ysClr val="window" lastClr="FFFFFF"/>
                      </a:gs>
                      <a:gs pos="52000">
                        <a:sysClr val="window" lastClr="FFFFFF">
                          <a:lumMod val="85000"/>
                        </a:sysClr>
                      </a:gs>
                      <a:gs pos="23000">
                        <a:sysClr val="window" lastClr="FFFFFF">
                          <a:lumMod val="65000"/>
                        </a:sysClr>
                      </a:gs>
                      <a:gs pos="0">
                        <a:sysClr val="window" lastClr="FFFFFF">
                          <a:lumMod val="50000"/>
                        </a:sysClr>
                      </a:gs>
                      <a:gs pos="100000">
                        <a:sysClr val="window" lastClr="FFFFFF">
                          <a:lumMod val="65000"/>
                        </a:sysClr>
                      </a:gs>
                    </a:gsLst>
                    <a:lin ang="5400000" scaled="1"/>
                  </a:gradFill>
                  <a:ln w="19050" cap="flat" cmpd="sng" algn="ctr">
                    <a:gradFill flip="none" rotWithShape="1">
                      <a:gsLst>
                        <a:gs pos="0">
                          <a:sysClr val="window" lastClr="FFFFFF">
                            <a:lumMod val="65000"/>
                          </a:sysClr>
                        </a:gs>
                        <a:gs pos="43000">
                          <a:sysClr val="window" lastClr="FFFFFF">
                            <a:lumMod val="75000"/>
                          </a:sysClr>
                        </a:gs>
                        <a:gs pos="79000">
                          <a:sysClr val="window" lastClr="FFFFFF"/>
                        </a:gs>
                        <a:gs pos="61000">
                          <a:sysClr val="window" lastClr="FFFFFF">
                            <a:lumMod val="100000"/>
                          </a:sysClr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5400000" scaled="0"/>
                    </a:gradFill>
                    <a:prstDash val="solid"/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+mn-cs"/>
                      <a:sym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7" name="组合 36">
                  <a:extLst>
                    <a:ext uri="{FF2B5EF4-FFF2-40B4-BE49-F238E27FC236}">
                      <a16:creationId xmlns:a16="http://schemas.microsoft.com/office/drawing/2014/main" id="{1F41426F-1C55-4AAA-9F03-4D7C02175D90}"/>
                    </a:ext>
                  </a:extLst>
                </p:cNvPr>
                <p:cNvGrpSpPr/>
                <p:nvPr/>
              </p:nvGrpSpPr>
              <p:grpSpPr>
                <a:xfrm>
                  <a:off x="4328260" y="1115627"/>
                  <a:ext cx="86065" cy="440911"/>
                  <a:chOff x="2244442" y="772895"/>
                  <a:chExt cx="94671" cy="485002"/>
                </a:xfrm>
              </p:grpSpPr>
              <p:sp>
                <p:nvSpPr>
                  <p:cNvPr id="44" name="圆角矩形 37">
                    <a:extLst>
                      <a:ext uri="{FF2B5EF4-FFF2-40B4-BE49-F238E27FC236}">
                        <a16:creationId xmlns:a16="http://schemas.microsoft.com/office/drawing/2014/main" id="{A5E93A4A-15D8-42A2-94ED-A9EA2F2F1325}"/>
                      </a:ext>
                    </a:extLst>
                  </p:cNvPr>
                  <p:cNvSpPr/>
                  <p:nvPr/>
                </p:nvSpPr>
                <p:spPr>
                  <a:xfrm>
                    <a:off x="2244442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ysClr val="window" lastClr="FFFFFF"/>
                      </a:gs>
                      <a:gs pos="52000">
                        <a:sysClr val="window" lastClr="FFFFFF">
                          <a:lumMod val="85000"/>
                        </a:sysClr>
                      </a:gs>
                      <a:gs pos="23000">
                        <a:sysClr val="window" lastClr="FFFFFF">
                          <a:lumMod val="65000"/>
                        </a:sysClr>
                      </a:gs>
                      <a:gs pos="0">
                        <a:sysClr val="window" lastClr="FFFFFF">
                          <a:lumMod val="50000"/>
                        </a:sysClr>
                      </a:gs>
                      <a:gs pos="100000">
                        <a:sysClr val="window" lastClr="FFFFFF">
                          <a:lumMod val="65000"/>
                        </a:sysClr>
                      </a:gs>
                    </a:gsLst>
                    <a:lin ang="5400000" scaled="1"/>
                  </a:gradFill>
                  <a:ln w="19050" cap="flat" cmpd="sng" algn="ctr">
                    <a:gradFill flip="none" rotWithShape="1">
                      <a:gsLst>
                        <a:gs pos="0">
                          <a:sysClr val="window" lastClr="FFFFFF">
                            <a:lumMod val="65000"/>
                          </a:sysClr>
                        </a:gs>
                        <a:gs pos="44000">
                          <a:sysClr val="window" lastClr="FFFFFF">
                            <a:lumMod val="75000"/>
                          </a:sysClr>
                        </a:gs>
                        <a:gs pos="78000">
                          <a:sysClr val="window" lastClr="FFFFFF"/>
                        </a:gs>
                        <a:gs pos="61000">
                          <a:sysClr val="window" lastClr="FFFFFF">
                            <a:lumMod val="100000"/>
                          </a:sysClr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5400000" scaled="0"/>
                    </a:gradFill>
                    <a:prstDash val="solid"/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+mn-cs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45" name="圆角矩形 38">
                    <a:extLst>
                      <a:ext uri="{FF2B5EF4-FFF2-40B4-BE49-F238E27FC236}">
                        <a16:creationId xmlns:a16="http://schemas.microsoft.com/office/drawing/2014/main" id="{1FB0BD02-03A5-4C18-9160-7217E7D893D0}"/>
                      </a:ext>
                    </a:extLst>
                  </p:cNvPr>
                  <p:cNvSpPr/>
                  <p:nvPr/>
                </p:nvSpPr>
                <p:spPr>
                  <a:xfrm>
                    <a:off x="2313407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ysClr val="window" lastClr="FFFFFF"/>
                      </a:gs>
                      <a:gs pos="52000">
                        <a:sysClr val="window" lastClr="FFFFFF">
                          <a:lumMod val="85000"/>
                        </a:sysClr>
                      </a:gs>
                      <a:gs pos="23000">
                        <a:sysClr val="window" lastClr="FFFFFF">
                          <a:lumMod val="65000"/>
                        </a:sysClr>
                      </a:gs>
                      <a:gs pos="0">
                        <a:sysClr val="window" lastClr="FFFFFF">
                          <a:lumMod val="50000"/>
                        </a:sysClr>
                      </a:gs>
                      <a:gs pos="100000">
                        <a:sysClr val="window" lastClr="FFFFFF">
                          <a:lumMod val="65000"/>
                        </a:sysClr>
                      </a:gs>
                    </a:gsLst>
                    <a:lin ang="5400000" scaled="1"/>
                  </a:gradFill>
                  <a:ln w="19050" cap="flat" cmpd="sng" algn="ctr">
                    <a:gradFill flip="none" rotWithShape="1">
                      <a:gsLst>
                        <a:gs pos="0">
                          <a:sysClr val="window" lastClr="FFFFFF">
                            <a:lumMod val="65000"/>
                          </a:sysClr>
                        </a:gs>
                        <a:gs pos="43000">
                          <a:sysClr val="window" lastClr="FFFFFF">
                            <a:lumMod val="75000"/>
                          </a:sysClr>
                        </a:gs>
                        <a:gs pos="79000">
                          <a:sysClr val="window" lastClr="FFFFFF"/>
                        </a:gs>
                        <a:gs pos="61000">
                          <a:sysClr val="window" lastClr="FFFFFF">
                            <a:lumMod val="100000"/>
                          </a:sysClr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5400000" scaled="0"/>
                    </a:gradFill>
                    <a:prstDash val="solid"/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+mn-cs"/>
                      <a:sym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BCCE0FE0-DFCC-426B-868E-7BA39DB5D07D}"/>
                    </a:ext>
                  </a:extLst>
                </p:cNvPr>
                <p:cNvGrpSpPr/>
                <p:nvPr/>
              </p:nvGrpSpPr>
              <p:grpSpPr>
                <a:xfrm>
                  <a:off x="4657947" y="1115627"/>
                  <a:ext cx="86065" cy="440911"/>
                  <a:chOff x="2244442" y="772895"/>
                  <a:chExt cx="94671" cy="485002"/>
                </a:xfrm>
              </p:grpSpPr>
              <p:sp>
                <p:nvSpPr>
                  <p:cNvPr id="42" name="圆角矩形 35">
                    <a:extLst>
                      <a:ext uri="{FF2B5EF4-FFF2-40B4-BE49-F238E27FC236}">
                        <a16:creationId xmlns:a16="http://schemas.microsoft.com/office/drawing/2014/main" id="{0C17860F-5B59-443B-9738-C45E66D5C41B}"/>
                      </a:ext>
                    </a:extLst>
                  </p:cNvPr>
                  <p:cNvSpPr/>
                  <p:nvPr/>
                </p:nvSpPr>
                <p:spPr>
                  <a:xfrm>
                    <a:off x="2244442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ysClr val="window" lastClr="FFFFFF"/>
                      </a:gs>
                      <a:gs pos="52000">
                        <a:sysClr val="window" lastClr="FFFFFF">
                          <a:lumMod val="85000"/>
                        </a:sysClr>
                      </a:gs>
                      <a:gs pos="23000">
                        <a:sysClr val="window" lastClr="FFFFFF">
                          <a:lumMod val="65000"/>
                        </a:sysClr>
                      </a:gs>
                      <a:gs pos="0">
                        <a:sysClr val="window" lastClr="FFFFFF">
                          <a:lumMod val="50000"/>
                        </a:sysClr>
                      </a:gs>
                      <a:gs pos="100000">
                        <a:sysClr val="window" lastClr="FFFFFF">
                          <a:lumMod val="65000"/>
                        </a:sysClr>
                      </a:gs>
                    </a:gsLst>
                    <a:lin ang="5400000" scaled="1"/>
                  </a:gradFill>
                  <a:ln w="19050" cap="flat" cmpd="sng" algn="ctr">
                    <a:gradFill flip="none" rotWithShape="1">
                      <a:gsLst>
                        <a:gs pos="0">
                          <a:sysClr val="window" lastClr="FFFFFF">
                            <a:lumMod val="65000"/>
                          </a:sysClr>
                        </a:gs>
                        <a:gs pos="44000">
                          <a:sysClr val="window" lastClr="FFFFFF">
                            <a:lumMod val="75000"/>
                          </a:sysClr>
                        </a:gs>
                        <a:gs pos="78000">
                          <a:sysClr val="window" lastClr="FFFFFF"/>
                        </a:gs>
                        <a:gs pos="61000">
                          <a:sysClr val="window" lastClr="FFFFFF">
                            <a:lumMod val="100000"/>
                          </a:sysClr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5400000" scaled="0"/>
                    </a:gradFill>
                    <a:prstDash val="solid"/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+mn-cs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43" name="圆角矩形 36">
                    <a:extLst>
                      <a:ext uri="{FF2B5EF4-FFF2-40B4-BE49-F238E27FC236}">
                        <a16:creationId xmlns:a16="http://schemas.microsoft.com/office/drawing/2014/main" id="{DC76F6C3-7E5D-44DE-8A8E-9486917C40E8}"/>
                      </a:ext>
                    </a:extLst>
                  </p:cNvPr>
                  <p:cNvSpPr/>
                  <p:nvPr/>
                </p:nvSpPr>
                <p:spPr>
                  <a:xfrm>
                    <a:off x="2313407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ysClr val="window" lastClr="FFFFFF"/>
                      </a:gs>
                      <a:gs pos="52000">
                        <a:sysClr val="window" lastClr="FFFFFF">
                          <a:lumMod val="85000"/>
                        </a:sysClr>
                      </a:gs>
                      <a:gs pos="23000">
                        <a:sysClr val="window" lastClr="FFFFFF">
                          <a:lumMod val="65000"/>
                        </a:sysClr>
                      </a:gs>
                      <a:gs pos="0">
                        <a:sysClr val="window" lastClr="FFFFFF">
                          <a:lumMod val="50000"/>
                        </a:sysClr>
                      </a:gs>
                      <a:gs pos="100000">
                        <a:sysClr val="window" lastClr="FFFFFF">
                          <a:lumMod val="65000"/>
                        </a:sysClr>
                      </a:gs>
                    </a:gsLst>
                    <a:lin ang="5400000" scaled="1"/>
                  </a:gradFill>
                  <a:ln w="19050" cap="flat" cmpd="sng" algn="ctr">
                    <a:gradFill flip="none" rotWithShape="1">
                      <a:gsLst>
                        <a:gs pos="0">
                          <a:sysClr val="window" lastClr="FFFFFF">
                            <a:lumMod val="65000"/>
                          </a:sysClr>
                        </a:gs>
                        <a:gs pos="43000">
                          <a:sysClr val="window" lastClr="FFFFFF">
                            <a:lumMod val="75000"/>
                          </a:sysClr>
                        </a:gs>
                        <a:gs pos="79000">
                          <a:sysClr val="window" lastClr="FFFFFF"/>
                        </a:gs>
                        <a:gs pos="61000">
                          <a:sysClr val="window" lastClr="FFFFFF">
                            <a:lumMod val="100000"/>
                          </a:sysClr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5400000" scaled="0"/>
                    </a:gradFill>
                    <a:prstDash val="solid"/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+mn-cs"/>
                      <a:sym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9" name="组合 38">
                  <a:extLst>
                    <a:ext uri="{FF2B5EF4-FFF2-40B4-BE49-F238E27FC236}">
                      <a16:creationId xmlns:a16="http://schemas.microsoft.com/office/drawing/2014/main" id="{3EBB3E27-DDE0-4E15-9B2F-B0A0936FCC7C}"/>
                    </a:ext>
                  </a:extLst>
                </p:cNvPr>
                <p:cNvGrpSpPr/>
                <p:nvPr/>
              </p:nvGrpSpPr>
              <p:grpSpPr>
                <a:xfrm>
                  <a:off x="4987634" y="1115627"/>
                  <a:ext cx="86065" cy="440911"/>
                  <a:chOff x="2244442" y="772895"/>
                  <a:chExt cx="94671" cy="485002"/>
                </a:xfrm>
              </p:grpSpPr>
              <p:sp>
                <p:nvSpPr>
                  <p:cNvPr id="40" name="圆角矩形 33">
                    <a:extLst>
                      <a:ext uri="{FF2B5EF4-FFF2-40B4-BE49-F238E27FC236}">
                        <a16:creationId xmlns:a16="http://schemas.microsoft.com/office/drawing/2014/main" id="{ED80AC7B-F61F-421D-A990-D81CDB68DEFE}"/>
                      </a:ext>
                    </a:extLst>
                  </p:cNvPr>
                  <p:cNvSpPr/>
                  <p:nvPr/>
                </p:nvSpPr>
                <p:spPr>
                  <a:xfrm>
                    <a:off x="2244442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ysClr val="window" lastClr="FFFFFF"/>
                      </a:gs>
                      <a:gs pos="52000">
                        <a:sysClr val="window" lastClr="FFFFFF">
                          <a:lumMod val="85000"/>
                        </a:sysClr>
                      </a:gs>
                      <a:gs pos="23000">
                        <a:sysClr val="window" lastClr="FFFFFF">
                          <a:lumMod val="65000"/>
                        </a:sysClr>
                      </a:gs>
                      <a:gs pos="0">
                        <a:sysClr val="window" lastClr="FFFFFF">
                          <a:lumMod val="50000"/>
                        </a:sysClr>
                      </a:gs>
                      <a:gs pos="100000">
                        <a:sysClr val="window" lastClr="FFFFFF">
                          <a:lumMod val="65000"/>
                        </a:sysClr>
                      </a:gs>
                    </a:gsLst>
                    <a:lin ang="5400000" scaled="1"/>
                  </a:gradFill>
                  <a:ln w="19050" cap="flat" cmpd="sng" algn="ctr">
                    <a:gradFill flip="none" rotWithShape="1">
                      <a:gsLst>
                        <a:gs pos="0">
                          <a:sysClr val="window" lastClr="FFFFFF">
                            <a:lumMod val="65000"/>
                          </a:sysClr>
                        </a:gs>
                        <a:gs pos="44000">
                          <a:sysClr val="window" lastClr="FFFFFF">
                            <a:lumMod val="75000"/>
                          </a:sysClr>
                        </a:gs>
                        <a:gs pos="78000">
                          <a:sysClr val="window" lastClr="FFFFFF"/>
                        </a:gs>
                        <a:gs pos="61000">
                          <a:sysClr val="window" lastClr="FFFFFF">
                            <a:lumMod val="100000"/>
                          </a:sysClr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5400000" scaled="0"/>
                    </a:gradFill>
                    <a:prstDash val="solid"/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+mn-cs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41" name="圆角矩形 34">
                    <a:extLst>
                      <a:ext uri="{FF2B5EF4-FFF2-40B4-BE49-F238E27FC236}">
                        <a16:creationId xmlns:a16="http://schemas.microsoft.com/office/drawing/2014/main" id="{785A0DF2-1F5F-4C3B-AD60-E6F434B1E0DE}"/>
                      </a:ext>
                    </a:extLst>
                  </p:cNvPr>
                  <p:cNvSpPr/>
                  <p:nvPr/>
                </p:nvSpPr>
                <p:spPr>
                  <a:xfrm>
                    <a:off x="2313407" y="772895"/>
                    <a:ext cx="25706" cy="485002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ysClr val="window" lastClr="FFFFFF"/>
                      </a:gs>
                      <a:gs pos="52000">
                        <a:sysClr val="window" lastClr="FFFFFF">
                          <a:lumMod val="85000"/>
                        </a:sysClr>
                      </a:gs>
                      <a:gs pos="23000">
                        <a:sysClr val="window" lastClr="FFFFFF">
                          <a:lumMod val="65000"/>
                        </a:sysClr>
                      </a:gs>
                      <a:gs pos="0">
                        <a:sysClr val="window" lastClr="FFFFFF">
                          <a:lumMod val="50000"/>
                        </a:sysClr>
                      </a:gs>
                      <a:gs pos="100000">
                        <a:sysClr val="window" lastClr="FFFFFF">
                          <a:lumMod val="65000"/>
                        </a:sysClr>
                      </a:gs>
                    </a:gsLst>
                    <a:lin ang="5400000" scaled="1"/>
                  </a:gradFill>
                  <a:ln w="19050" cap="flat" cmpd="sng" algn="ctr">
                    <a:gradFill flip="none" rotWithShape="1">
                      <a:gsLst>
                        <a:gs pos="0">
                          <a:sysClr val="window" lastClr="FFFFFF">
                            <a:lumMod val="65000"/>
                          </a:sysClr>
                        </a:gs>
                        <a:gs pos="43000">
                          <a:sysClr val="window" lastClr="FFFFFF">
                            <a:lumMod val="75000"/>
                          </a:sysClr>
                        </a:gs>
                        <a:gs pos="79000">
                          <a:sysClr val="window" lastClr="FFFFFF"/>
                        </a:gs>
                        <a:gs pos="61000">
                          <a:sysClr val="window" lastClr="FFFFFF">
                            <a:lumMod val="100000"/>
                          </a:sysClr>
                        </a:gs>
                        <a:gs pos="100000">
                          <a:sysClr val="window" lastClr="FFFFFF">
                            <a:lumMod val="65000"/>
                          </a:sysClr>
                        </a:gs>
                      </a:gsLst>
                      <a:lin ang="5400000" scaled="0"/>
                    </a:gradFill>
                    <a:prstDash val="solid"/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+mn-cs"/>
                      <a:sym typeface="Arial" panose="020B0604020202020204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836EBEB-4358-4C70-AA96-18BF5C17A41A}"/>
              </a:ext>
            </a:extLst>
          </p:cNvPr>
          <p:cNvGrpSpPr/>
          <p:nvPr/>
        </p:nvGrpSpPr>
        <p:grpSpPr>
          <a:xfrm>
            <a:off x="5760995" y="1412776"/>
            <a:ext cx="1000117" cy="1008111"/>
            <a:chOff x="5542590" y="1120065"/>
            <a:chExt cx="1000117" cy="1008111"/>
          </a:xfrm>
        </p:grpSpPr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15B6D633-03DE-4DAF-9E8C-D4F887D9DF3D}"/>
                </a:ext>
              </a:extLst>
            </p:cNvPr>
            <p:cNvGrpSpPr/>
            <p:nvPr/>
          </p:nvGrpSpPr>
          <p:grpSpPr>
            <a:xfrm>
              <a:off x="5767219" y="1131221"/>
              <a:ext cx="568651" cy="996955"/>
              <a:chOff x="5695244" y="971056"/>
              <a:chExt cx="625516" cy="1096651"/>
            </a:xfrm>
            <a:solidFill>
              <a:srgbClr val="0070C0"/>
            </a:solidFill>
            <a:scene3d>
              <a:camera prst="orthographicFront">
                <a:rot lat="600000" lon="20399992" rev="0"/>
              </a:camera>
              <a:lightRig rig="threePt" dir="t"/>
            </a:scene3d>
          </p:grpSpPr>
          <p:sp>
            <p:nvSpPr>
              <p:cNvPr id="100" name="任意多边形 93">
                <a:extLst>
                  <a:ext uri="{FF2B5EF4-FFF2-40B4-BE49-F238E27FC236}">
                    <a16:creationId xmlns:a16="http://schemas.microsoft.com/office/drawing/2014/main" id="{C2CBB45E-3297-482D-84B5-29BC6F7D58AB}"/>
                  </a:ext>
                </a:extLst>
              </p:cNvPr>
              <p:cNvSpPr/>
              <p:nvPr/>
            </p:nvSpPr>
            <p:spPr bwMode="auto">
              <a:xfrm rot="5400000">
                <a:off x="5533884" y="1302921"/>
                <a:ext cx="923924" cy="527529"/>
              </a:xfrm>
              <a:custGeom>
                <a:avLst/>
                <a:gdLst>
                  <a:gd name="connsiteX0" fmla="*/ 0 w 1232570"/>
                  <a:gd name="connsiteY0" fmla="*/ 0 h 1080876"/>
                  <a:gd name="connsiteX1" fmla="*/ 13985 w 1232570"/>
                  <a:gd name="connsiteY1" fmla="*/ 0 h 1080876"/>
                  <a:gd name="connsiteX2" fmla="*/ 90502 w 1232570"/>
                  <a:gd name="connsiteY2" fmla="*/ 0 h 1080876"/>
                  <a:gd name="connsiteX3" fmla="*/ 150524 w 1232570"/>
                  <a:gd name="connsiteY3" fmla="*/ 0 h 1080876"/>
                  <a:gd name="connsiteX4" fmla="*/ 156832 w 1232570"/>
                  <a:gd name="connsiteY4" fmla="*/ 0 h 1080876"/>
                  <a:gd name="connsiteX5" fmla="*/ 213704 w 1232570"/>
                  <a:gd name="connsiteY5" fmla="*/ 0 h 1080876"/>
                  <a:gd name="connsiteX6" fmla="*/ 237954 w 1232570"/>
                  <a:gd name="connsiteY6" fmla="*/ 0 h 1080876"/>
                  <a:gd name="connsiteX7" fmla="*/ 261845 w 1232570"/>
                  <a:gd name="connsiteY7" fmla="*/ 0 h 1080876"/>
                  <a:gd name="connsiteX8" fmla="*/ 301983 w 1232570"/>
                  <a:gd name="connsiteY8" fmla="*/ 0 h 1080876"/>
                  <a:gd name="connsiteX9" fmla="*/ 314471 w 1232570"/>
                  <a:gd name="connsiteY9" fmla="*/ 0 h 1080876"/>
                  <a:gd name="connsiteX10" fmla="*/ 361158 w 1232570"/>
                  <a:gd name="connsiteY10" fmla="*/ 0 h 1080876"/>
                  <a:gd name="connsiteX11" fmla="*/ 378443 w 1232570"/>
                  <a:gd name="connsiteY11" fmla="*/ 0 h 1080876"/>
                  <a:gd name="connsiteX12" fmla="*/ 380801 w 1232570"/>
                  <a:gd name="connsiteY12" fmla="*/ 0 h 1080876"/>
                  <a:gd name="connsiteX13" fmla="*/ 397052 w 1232570"/>
                  <a:gd name="connsiteY13" fmla="*/ 0 h 1080876"/>
                  <a:gd name="connsiteX14" fmla="*/ 423245 w 1232570"/>
                  <a:gd name="connsiteY14" fmla="*/ 0 h 1080876"/>
                  <a:gd name="connsiteX15" fmla="*/ 437673 w 1232570"/>
                  <a:gd name="connsiteY15" fmla="*/ 0 h 1080876"/>
                  <a:gd name="connsiteX16" fmla="*/ 465873 w 1232570"/>
                  <a:gd name="connsiteY16" fmla="*/ 0 h 1080876"/>
                  <a:gd name="connsiteX17" fmla="*/ 506837 w 1232570"/>
                  <a:gd name="connsiteY17" fmla="*/ 0 h 1080876"/>
                  <a:gd name="connsiteX18" fmla="*/ 542389 w 1232570"/>
                  <a:gd name="connsiteY18" fmla="*/ 0 h 1080876"/>
                  <a:gd name="connsiteX19" fmla="*/ 558813 w 1232570"/>
                  <a:gd name="connsiteY19" fmla="*/ 0 h 1080876"/>
                  <a:gd name="connsiteX20" fmla="*/ 596056 w 1232570"/>
                  <a:gd name="connsiteY20" fmla="*/ 0 h 1080876"/>
                  <a:gd name="connsiteX21" fmla="*/ 608720 w 1232570"/>
                  <a:gd name="connsiteY21" fmla="*/ 0 h 1080876"/>
                  <a:gd name="connsiteX22" fmla="*/ 621020 w 1232570"/>
                  <a:gd name="connsiteY22" fmla="*/ 0 h 1080876"/>
                  <a:gd name="connsiteX23" fmla="*/ 647214 w 1232570"/>
                  <a:gd name="connsiteY23" fmla="*/ 0 h 1080876"/>
                  <a:gd name="connsiteX24" fmla="*/ 665591 w 1232570"/>
                  <a:gd name="connsiteY24" fmla="*/ 0 h 1080876"/>
                  <a:gd name="connsiteX25" fmla="*/ 875132 w 1232570"/>
                  <a:gd name="connsiteY25" fmla="*/ 0 h 1080876"/>
                  <a:gd name="connsiteX26" fmla="*/ 970922 w 1232570"/>
                  <a:gd name="connsiteY26" fmla="*/ 55020 h 1080876"/>
                  <a:gd name="connsiteX27" fmla="*/ 1219266 w 1232570"/>
                  <a:gd name="connsiteY27" fmla="*/ 485418 h 1080876"/>
                  <a:gd name="connsiteX28" fmla="*/ 1219266 w 1232570"/>
                  <a:gd name="connsiteY28" fmla="*/ 595458 h 1080876"/>
                  <a:gd name="connsiteX29" fmla="*/ 970922 w 1232570"/>
                  <a:gd name="connsiteY29" fmla="*/ 1025856 h 1080876"/>
                  <a:gd name="connsiteX30" fmla="*/ 875132 w 1232570"/>
                  <a:gd name="connsiteY30" fmla="*/ 1080876 h 1080876"/>
                  <a:gd name="connsiteX31" fmla="*/ 647214 w 1232570"/>
                  <a:gd name="connsiteY31" fmla="*/ 1080876 h 1080876"/>
                  <a:gd name="connsiteX32" fmla="*/ 423245 w 1232570"/>
                  <a:gd name="connsiteY32" fmla="*/ 1080876 h 1080876"/>
                  <a:gd name="connsiteX33" fmla="*/ 378443 w 1232570"/>
                  <a:gd name="connsiteY33" fmla="*/ 1080876 h 1080876"/>
                  <a:gd name="connsiteX34" fmla="*/ 150524 w 1232570"/>
                  <a:gd name="connsiteY34" fmla="*/ 1080876 h 1080876"/>
                  <a:gd name="connsiteX35" fmla="*/ 0 w 1232570"/>
                  <a:gd name="connsiteY35" fmla="*/ 1080876 h 1080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232570" h="1080876">
                    <a:moveTo>
                      <a:pt x="0" y="0"/>
                    </a:moveTo>
                    <a:lnTo>
                      <a:pt x="13985" y="0"/>
                    </a:lnTo>
                    <a:cubicBezTo>
                      <a:pt x="41269" y="0"/>
                      <a:pt x="66735" y="0"/>
                      <a:pt x="90502" y="0"/>
                    </a:cubicBezTo>
                    <a:lnTo>
                      <a:pt x="150524" y="0"/>
                    </a:lnTo>
                    <a:lnTo>
                      <a:pt x="156832" y="0"/>
                    </a:lnTo>
                    <a:cubicBezTo>
                      <a:pt x="177325" y="0"/>
                      <a:pt x="196242" y="0"/>
                      <a:pt x="213704" y="0"/>
                    </a:cubicBezTo>
                    <a:lnTo>
                      <a:pt x="237954" y="0"/>
                    </a:lnTo>
                    <a:lnTo>
                      <a:pt x="261845" y="0"/>
                    </a:lnTo>
                    <a:cubicBezTo>
                      <a:pt x="276518" y="0"/>
                      <a:pt x="289856" y="0"/>
                      <a:pt x="301983" y="0"/>
                    </a:cubicBezTo>
                    <a:lnTo>
                      <a:pt x="314471" y="0"/>
                    </a:lnTo>
                    <a:lnTo>
                      <a:pt x="361158" y="0"/>
                    </a:lnTo>
                    <a:lnTo>
                      <a:pt x="378443" y="0"/>
                    </a:lnTo>
                    <a:lnTo>
                      <a:pt x="380801" y="0"/>
                    </a:lnTo>
                    <a:lnTo>
                      <a:pt x="397052" y="0"/>
                    </a:lnTo>
                    <a:cubicBezTo>
                      <a:pt x="423245" y="0"/>
                      <a:pt x="423245" y="0"/>
                      <a:pt x="423245" y="0"/>
                    </a:cubicBezTo>
                    <a:lnTo>
                      <a:pt x="437673" y="0"/>
                    </a:lnTo>
                    <a:lnTo>
                      <a:pt x="465873" y="0"/>
                    </a:lnTo>
                    <a:lnTo>
                      <a:pt x="506837" y="0"/>
                    </a:lnTo>
                    <a:lnTo>
                      <a:pt x="542389" y="0"/>
                    </a:lnTo>
                    <a:lnTo>
                      <a:pt x="558813" y="0"/>
                    </a:lnTo>
                    <a:cubicBezTo>
                      <a:pt x="573547" y="0"/>
                      <a:pt x="585824" y="0"/>
                      <a:pt x="596056" y="0"/>
                    </a:cubicBezTo>
                    <a:lnTo>
                      <a:pt x="608720" y="0"/>
                    </a:lnTo>
                    <a:lnTo>
                      <a:pt x="621020" y="0"/>
                    </a:lnTo>
                    <a:cubicBezTo>
                      <a:pt x="647214" y="0"/>
                      <a:pt x="647214" y="0"/>
                      <a:pt x="647214" y="0"/>
                    </a:cubicBezTo>
                    <a:lnTo>
                      <a:pt x="665591" y="0"/>
                    </a:lnTo>
                    <a:cubicBezTo>
                      <a:pt x="875132" y="0"/>
                      <a:pt x="875132" y="0"/>
                      <a:pt x="875132" y="0"/>
                    </a:cubicBezTo>
                    <a:cubicBezTo>
                      <a:pt x="910609" y="0"/>
                      <a:pt x="953183" y="24848"/>
                      <a:pt x="970922" y="55020"/>
                    </a:cubicBezTo>
                    <a:cubicBezTo>
                      <a:pt x="1219266" y="485418"/>
                      <a:pt x="1219266" y="485418"/>
                      <a:pt x="1219266" y="485418"/>
                    </a:cubicBezTo>
                    <a:cubicBezTo>
                      <a:pt x="1237005" y="515590"/>
                      <a:pt x="1237005" y="565286"/>
                      <a:pt x="1219266" y="595458"/>
                    </a:cubicBezTo>
                    <a:cubicBezTo>
                      <a:pt x="970922" y="1025856"/>
                      <a:pt x="970922" y="1025856"/>
                      <a:pt x="970922" y="1025856"/>
                    </a:cubicBezTo>
                    <a:cubicBezTo>
                      <a:pt x="953183" y="1056029"/>
                      <a:pt x="910609" y="1080876"/>
                      <a:pt x="875132" y="1080876"/>
                    </a:cubicBezTo>
                    <a:lnTo>
                      <a:pt x="647214" y="1080876"/>
                    </a:lnTo>
                    <a:lnTo>
                      <a:pt x="423245" y="1080876"/>
                    </a:lnTo>
                    <a:lnTo>
                      <a:pt x="378443" y="1080876"/>
                    </a:lnTo>
                    <a:lnTo>
                      <a:pt x="150524" y="1080876"/>
                    </a:lnTo>
                    <a:lnTo>
                      <a:pt x="0" y="1080876"/>
                    </a:lnTo>
                    <a:close/>
                  </a:path>
                </a:pathLst>
              </a:custGeom>
              <a:grpFill/>
              <a:ln w="25400">
                <a:solidFill>
                  <a:srgbClr val="0070C0"/>
                </a:solidFill>
              </a:ln>
              <a:effectLst>
                <a:outerShdw blurRad="215900" dist="76200" dir="2700000" algn="tl" rotWithShape="0">
                  <a:prstClr val="black">
                    <a:alpha val="37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1" name="任意多边形 94">
                <a:extLst>
                  <a:ext uri="{FF2B5EF4-FFF2-40B4-BE49-F238E27FC236}">
                    <a16:creationId xmlns:a16="http://schemas.microsoft.com/office/drawing/2014/main" id="{EF49F912-24F3-4D99-AF61-85362E1EA7F6}"/>
                  </a:ext>
                </a:extLst>
              </p:cNvPr>
              <p:cNvSpPr/>
              <p:nvPr/>
            </p:nvSpPr>
            <p:spPr bwMode="auto">
              <a:xfrm rot="5400000">
                <a:off x="5459676" y="1206624"/>
                <a:ext cx="1096651" cy="625516"/>
              </a:xfrm>
              <a:custGeom>
                <a:avLst/>
                <a:gdLst>
                  <a:gd name="connsiteX0" fmla="*/ 0 w 1232570"/>
                  <a:gd name="connsiteY0" fmla="*/ 0 h 1080876"/>
                  <a:gd name="connsiteX1" fmla="*/ 13985 w 1232570"/>
                  <a:gd name="connsiteY1" fmla="*/ 0 h 1080876"/>
                  <a:gd name="connsiteX2" fmla="*/ 90502 w 1232570"/>
                  <a:gd name="connsiteY2" fmla="*/ 0 h 1080876"/>
                  <a:gd name="connsiteX3" fmla="*/ 150524 w 1232570"/>
                  <a:gd name="connsiteY3" fmla="*/ 0 h 1080876"/>
                  <a:gd name="connsiteX4" fmla="*/ 156832 w 1232570"/>
                  <a:gd name="connsiteY4" fmla="*/ 0 h 1080876"/>
                  <a:gd name="connsiteX5" fmla="*/ 213704 w 1232570"/>
                  <a:gd name="connsiteY5" fmla="*/ 0 h 1080876"/>
                  <a:gd name="connsiteX6" fmla="*/ 237954 w 1232570"/>
                  <a:gd name="connsiteY6" fmla="*/ 0 h 1080876"/>
                  <a:gd name="connsiteX7" fmla="*/ 261845 w 1232570"/>
                  <a:gd name="connsiteY7" fmla="*/ 0 h 1080876"/>
                  <a:gd name="connsiteX8" fmla="*/ 301983 w 1232570"/>
                  <a:gd name="connsiteY8" fmla="*/ 0 h 1080876"/>
                  <a:gd name="connsiteX9" fmla="*/ 314471 w 1232570"/>
                  <a:gd name="connsiteY9" fmla="*/ 0 h 1080876"/>
                  <a:gd name="connsiteX10" fmla="*/ 361158 w 1232570"/>
                  <a:gd name="connsiteY10" fmla="*/ 0 h 1080876"/>
                  <a:gd name="connsiteX11" fmla="*/ 378443 w 1232570"/>
                  <a:gd name="connsiteY11" fmla="*/ 0 h 1080876"/>
                  <a:gd name="connsiteX12" fmla="*/ 380801 w 1232570"/>
                  <a:gd name="connsiteY12" fmla="*/ 0 h 1080876"/>
                  <a:gd name="connsiteX13" fmla="*/ 397052 w 1232570"/>
                  <a:gd name="connsiteY13" fmla="*/ 0 h 1080876"/>
                  <a:gd name="connsiteX14" fmla="*/ 423245 w 1232570"/>
                  <a:gd name="connsiteY14" fmla="*/ 0 h 1080876"/>
                  <a:gd name="connsiteX15" fmla="*/ 437673 w 1232570"/>
                  <a:gd name="connsiteY15" fmla="*/ 0 h 1080876"/>
                  <a:gd name="connsiteX16" fmla="*/ 465873 w 1232570"/>
                  <a:gd name="connsiteY16" fmla="*/ 0 h 1080876"/>
                  <a:gd name="connsiteX17" fmla="*/ 506837 w 1232570"/>
                  <a:gd name="connsiteY17" fmla="*/ 0 h 1080876"/>
                  <a:gd name="connsiteX18" fmla="*/ 542389 w 1232570"/>
                  <a:gd name="connsiteY18" fmla="*/ 0 h 1080876"/>
                  <a:gd name="connsiteX19" fmla="*/ 558813 w 1232570"/>
                  <a:gd name="connsiteY19" fmla="*/ 0 h 1080876"/>
                  <a:gd name="connsiteX20" fmla="*/ 596056 w 1232570"/>
                  <a:gd name="connsiteY20" fmla="*/ 0 h 1080876"/>
                  <a:gd name="connsiteX21" fmla="*/ 608720 w 1232570"/>
                  <a:gd name="connsiteY21" fmla="*/ 0 h 1080876"/>
                  <a:gd name="connsiteX22" fmla="*/ 621020 w 1232570"/>
                  <a:gd name="connsiteY22" fmla="*/ 0 h 1080876"/>
                  <a:gd name="connsiteX23" fmla="*/ 647214 w 1232570"/>
                  <a:gd name="connsiteY23" fmla="*/ 0 h 1080876"/>
                  <a:gd name="connsiteX24" fmla="*/ 665591 w 1232570"/>
                  <a:gd name="connsiteY24" fmla="*/ 0 h 1080876"/>
                  <a:gd name="connsiteX25" fmla="*/ 875132 w 1232570"/>
                  <a:gd name="connsiteY25" fmla="*/ 0 h 1080876"/>
                  <a:gd name="connsiteX26" fmla="*/ 970922 w 1232570"/>
                  <a:gd name="connsiteY26" fmla="*/ 55020 h 1080876"/>
                  <a:gd name="connsiteX27" fmla="*/ 1219266 w 1232570"/>
                  <a:gd name="connsiteY27" fmla="*/ 485418 h 1080876"/>
                  <a:gd name="connsiteX28" fmla="*/ 1219266 w 1232570"/>
                  <a:gd name="connsiteY28" fmla="*/ 595458 h 1080876"/>
                  <a:gd name="connsiteX29" fmla="*/ 970922 w 1232570"/>
                  <a:gd name="connsiteY29" fmla="*/ 1025856 h 1080876"/>
                  <a:gd name="connsiteX30" fmla="*/ 875132 w 1232570"/>
                  <a:gd name="connsiteY30" fmla="*/ 1080876 h 1080876"/>
                  <a:gd name="connsiteX31" fmla="*/ 647214 w 1232570"/>
                  <a:gd name="connsiteY31" fmla="*/ 1080876 h 1080876"/>
                  <a:gd name="connsiteX32" fmla="*/ 423245 w 1232570"/>
                  <a:gd name="connsiteY32" fmla="*/ 1080876 h 1080876"/>
                  <a:gd name="connsiteX33" fmla="*/ 378443 w 1232570"/>
                  <a:gd name="connsiteY33" fmla="*/ 1080876 h 1080876"/>
                  <a:gd name="connsiteX34" fmla="*/ 150524 w 1232570"/>
                  <a:gd name="connsiteY34" fmla="*/ 1080876 h 1080876"/>
                  <a:gd name="connsiteX35" fmla="*/ 0 w 1232570"/>
                  <a:gd name="connsiteY35" fmla="*/ 1080876 h 1080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232570" h="1080876">
                    <a:moveTo>
                      <a:pt x="0" y="0"/>
                    </a:moveTo>
                    <a:lnTo>
                      <a:pt x="13985" y="0"/>
                    </a:lnTo>
                    <a:cubicBezTo>
                      <a:pt x="41269" y="0"/>
                      <a:pt x="66735" y="0"/>
                      <a:pt x="90502" y="0"/>
                    </a:cubicBezTo>
                    <a:lnTo>
                      <a:pt x="150524" y="0"/>
                    </a:lnTo>
                    <a:lnTo>
                      <a:pt x="156832" y="0"/>
                    </a:lnTo>
                    <a:cubicBezTo>
                      <a:pt x="177325" y="0"/>
                      <a:pt x="196242" y="0"/>
                      <a:pt x="213704" y="0"/>
                    </a:cubicBezTo>
                    <a:lnTo>
                      <a:pt x="237954" y="0"/>
                    </a:lnTo>
                    <a:lnTo>
                      <a:pt x="261845" y="0"/>
                    </a:lnTo>
                    <a:cubicBezTo>
                      <a:pt x="276518" y="0"/>
                      <a:pt x="289856" y="0"/>
                      <a:pt x="301983" y="0"/>
                    </a:cubicBezTo>
                    <a:lnTo>
                      <a:pt x="314471" y="0"/>
                    </a:lnTo>
                    <a:lnTo>
                      <a:pt x="361158" y="0"/>
                    </a:lnTo>
                    <a:lnTo>
                      <a:pt x="378443" y="0"/>
                    </a:lnTo>
                    <a:lnTo>
                      <a:pt x="380801" y="0"/>
                    </a:lnTo>
                    <a:lnTo>
                      <a:pt x="397052" y="0"/>
                    </a:lnTo>
                    <a:cubicBezTo>
                      <a:pt x="423245" y="0"/>
                      <a:pt x="423245" y="0"/>
                      <a:pt x="423245" y="0"/>
                    </a:cubicBezTo>
                    <a:lnTo>
                      <a:pt x="437673" y="0"/>
                    </a:lnTo>
                    <a:lnTo>
                      <a:pt x="465873" y="0"/>
                    </a:lnTo>
                    <a:lnTo>
                      <a:pt x="506837" y="0"/>
                    </a:lnTo>
                    <a:lnTo>
                      <a:pt x="542389" y="0"/>
                    </a:lnTo>
                    <a:lnTo>
                      <a:pt x="558813" y="0"/>
                    </a:lnTo>
                    <a:cubicBezTo>
                      <a:pt x="573547" y="0"/>
                      <a:pt x="585824" y="0"/>
                      <a:pt x="596056" y="0"/>
                    </a:cubicBezTo>
                    <a:lnTo>
                      <a:pt x="608720" y="0"/>
                    </a:lnTo>
                    <a:lnTo>
                      <a:pt x="621020" y="0"/>
                    </a:lnTo>
                    <a:cubicBezTo>
                      <a:pt x="647214" y="0"/>
                      <a:pt x="647214" y="0"/>
                      <a:pt x="647214" y="0"/>
                    </a:cubicBezTo>
                    <a:lnTo>
                      <a:pt x="665591" y="0"/>
                    </a:lnTo>
                    <a:cubicBezTo>
                      <a:pt x="875132" y="0"/>
                      <a:pt x="875132" y="0"/>
                      <a:pt x="875132" y="0"/>
                    </a:cubicBezTo>
                    <a:cubicBezTo>
                      <a:pt x="910609" y="0"/>
                      <a:pt x="953183" y="24848"/>
                      <a:pt x="970922" y="55020"/>
                    </a:cubicBezTo>
                    <a:cubicBezTo>
                      <a:pt x="1219266" y="485418"/>
                      <a:pt x="1219266" y="485418"/>
                      <a:pt x="1219266" y="485418"/>
                    </a:cubicBezTo>
                    <a:cubicBezTo>
                      <a:pt x="1237005" y="515590"/>
                      <a:pt x="1237005" y="565286"/>
                      <a:pt x="1219266" y="595458"/>
                    </a:cubicBezTo>
                    <a:cubicBezTo>
                      <a:pt x="970922" y="1025856"/>
                      <a:pt x="970922" y="1025856"/>
                      <a:pt x="970922" y="1025856"/>
                    </a:cubicBezTo>
                    <a:cubicBezTo>
                      <a:pt x="953183" y="1056029"/>
                      <a:pt x="910609" y="1080876"/>
                      <a:pt x="875132" y="1080876"/>
                    </a:cubicBezTo>
                    <a:lnTo>
                      <a:pt x="647214" y="1080876"/>
                    </a:lnTo>
                    <a:lnTo>
                      <a:pt x="423245" y="1080876"/>
                    </a:lnTo>
                    <a:lnTo>
                      <a:pt x="378443" y="1080876"/>
                    </a:lnTo>
                    <a:lnTo>
                      <a:pt x="150524" y="1080876"/>
                    </a:lnTo>
                    <a:lnTo>
                      <a:pt x="0" y="1080876"/>
                    </a:lnTo>
                    <a:close/>
                  </a:path>
                </a:pathLst>
              </a:custGeom>
              <a:solidFill>
                <a:srgbClr val="0070C0"/>
              </a:solidFill>
              <a:ln w="25400"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D418CD83-C5AD-44A5-BCDE-20E72C8970A1}"/>
                </a:ext>
              </a:extLst>
            </p:cNvPr>
            <p:cNvGrpSpPr/>
            <p:nvPr/>
          </p:nvGrpSpPr>
          <p:grpSpPr>
            <a:xfrm>
              <a:off x="5542590" y="1120065"/>
              <a:ext cx="1000117" cy="863166"/>
              <a:chOff x="4123036" y="1129692"/>
              <a:chExt cx="1000117" cy="863166"/>
            </a:xfrm>
            <a:scene3d>
              <a:camera prst="perspectiveFront">
                <a:rot lat="0" lon="1799981" rev="0"/>
              </a:camera>
              <a:lightRig rig="threePt" dir="t"/>
            </a:scene3d>
          </p:grpSpPr>
          <p:sp>
            <p:nvSpPr>
              <p:cNvPr id="98" name="文本框 200">
                <a:extLst>
                  <a:ext uri="{FF2B5EF4-FFF2-40B4-BE49-F238E27FC236}">
                    <a16:creationId xmlns:a16="http://schemas.microsoft.com/office/drawing/2014/main" id="{54A7F9B4-D643-4A7D-8147-2CE528B8F6E3}"/>
                  </a:ext>
                </a:extLst>
              </p:cNvPr>
              <p:cNvSpPr txBox="1"/>
              <p:nvPr/>
            </p:nvSpPr>
            <p:spPr>
              <a:xfrm>
                <a:off x="4123036" y="1129692"/>
                <a:ext cx="10001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>
                    <a:solidFill>
                      <a:prstClr val="white"/>
                    </a:solidFill>
                    <a:latin typeface="Impact MT Std" pitchFamily="34" charset="0"/>
                  </a:rPr>
                  <a:t>01</a:t>
                </a:r>
                <a:endParaRPr lang="zh-CN" altLang="en-US" sz="3600">
                  <a:solidFill>
                    <a:prstClr val="white"/>
                  </a:solidFill>
                  <a:latin typeface="Impact MT Std" pitchFamily="34" charset="0"/>
                </a:endParaRPr>
              </a:p>
            </p:txBody>
          </p:sp>
          <p:sp>
            <p:nvSpPr>
              <p:cNvPr id="99" name="文本框 201">
                <a:extLst>
                  <a:ext uri="{FF2B5EF4-FFF2-40B4-BE49-F238E27FC236}">
                    <a16:creationId xmlns:a16="http://schemas.microsoft.com/office/drawing/2014/main" id="{A10FEBF0-0EAF-4A46-B2DB-06F3B146F04C}"/>
                  </a:ext>
                </a:extLst>
              </p:cNvPr>
              <p:cNvSpPr txBox="1"/>
              <p:nvPr/>
            </p:nvSpPr>
            <p:spPr>
              <a:xfrm>
                <a:off x="4188958" y="1731248"/>
                <a:ext cx="8958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>
                    <a:solidFill>
                      <a:prstClr val="white"/>
                    </a:solidFill>
                    <a:latin typeface="Impact MT Std" pitchFamily="34" charset="0"/>
                    <a:ea typeface="LiHei Pro" panose="020B0500000000000000" pitchFamily="34" charset="-122"/>
                  </a:rPr>
                  <a:t>OPTION</a:t>
                </a:r>
                <a:endParaRPr lang="zh-CN" altLang="en-US" sz="1100">
                  <a:solidFill>
                    <a:prstClr val="white"/>
                  </a:solidFill>
                  <a:latin typeface="Impact MT Std" pitchFamily="34" charset="0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9DC563EC-5AF0-4A17-B301-F1D788D7FE40}"/>
              </a:ext>
            </a:extLst>
          </p:cNvPr>
          <p:cNvGrpSpPr/>
          <p:nvPr/>
        </p:nvGrpSpPr>
        <p:grpSpPr>
          <a:xfrm>
            <a:off x="7381296" y="1412776"/>
            <a:ext cx="1000117" cy="1068962"/>
            <a:chOff x="7162891" y="1120065"/>
            <a:chExt cx="1000117" cy="1068962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8BFC9A54-CAC4-4876-A01D-479B15985D4D}"/>
                </a:ext>
              </a:extLst>
            </p:cNvPr>
            <p:cNvGrpSpPr/>
            <p:nvPr/>
          </p:nvGrpSpPr>
          <p:grpSpPr>
            <a:xfrm>
              <a:off x="7319343" y="1192071"/>
              <a:ext cx="750872" cy="996956"/>
              <a:chOff x="5695241" y="959720"/>
              <a:chExt cx="625516" cy="1096653"/>
            </a:xfrm>
            <a:solidFill>
              <a:srgbClr val="0070C0"/>
            </a:solidFill>
            <a:scene3d>
              <a:camera prst="orthographicFront">
                <a:rot lat="20944032" lon="19239452" rev="161931"/>
              </a:camera>
              <a:lightRig rig="threePt" dir="t"/>
            </a:scene3d>
          </p:grpSpPr>
          <p:sp>
            <p:nvSpPr>
              <p:cNvPr id="107" name="任意多边形 100">
                <a:extLst>
                  <a:ext uri="{FF2B5EF4-FFF2-40B4-BE49-F238E27FC236}">
                    <a16:creationId xmlns:a16="http://schemas.microsoft.com/office/drawing/2014/main" id="{BE2A4E98-47C3-405F-96C6-E5A865A0227A}"/>
                  </a:ext>
                </a:extLst>
              </p:cNvPr>
              <p:cNvSpPr/>
              <p:nvPr/>
            </p:nvSpPr>
            <p:spPr bwMode="auto">
              <a:xfrm rot="5400000">
                <a:off x="5533885" y="1302922"/>
                <a:ext cx="923924" cy="527529"/>
              </a:xfrm>
              <a:custGeom>
                <a:avLst/>
                <a:gdLst>
                  <a:gd name="connsiteX0" fmla="*/ 0 w 1232570"/>
                  <a:gd name="connsiteY0" fmla="*/ 0 h 1080876"/>
                  <a:gd name="connsiteX1" fmla="*/ 13985 w 1232570"/>
                  <a:gd name="connsiteY1" fmla="*/ 0 h 1080876"/>
                  <a:gd name="connsiteX2" fmla="*/ 90502 w 1232570"/>
                  <a:gd name="connsiteY2" fmla="*/ 0 h 1080876"/>
                  <a:gd name="connsiteX3" fmla="*/ 150524 w 1232570"/>
                  <a:gd name="connsiteY3" fmla="*/ 0 h 1080876"/>
                  <a:gd name="connsiteX4" fmla="*/ 156832 w 1232570"/>
                  <a:gd name="connsiteY4" fmla="*/ 0 h 1080876"/>
                  <a:gd name="connsiteX5" fmla="*/ 213704 w 1232570"/>
                  <a:gd name="connsiteY5" fmla="*/ 0 h 1080876"/>
                  <a:gd name="connsiteX6" fmla="*/ 237954 w 1232570"/>
                  <a:gd name="connsiteY6" fmla="*/ 0 h 1080876"/>
                  <a:gd name="connsiteX7" fmla="*/ 261845 w 1232570"/>
                  <a:gd name="connsiteY7" fmla="*/ 0 h 1080876"/>
                  <a:gd name="connsiteX8" fmla="*/ 301983 w 1232570"/>
                  <a:gd name="connsiteY8" fmla="*/ 0 h 1080876"/>
                  <a:gd name="connsiteX9" fmla="*/ 314471 w 1232570"/>
                  <a:gd name="connsiteY9" fmla="*/ 0 h 1080876"/>
                  <a:gd name="connsiteX10" fmla="*/ 361158 w 1232570"/>
                  <a:gd name="connsiteY10" fmla="*/ 0 h 1080876"/>
                  <a:gd name="connsiteX11" fmla="*/ 378443 w 1232570"/>
                  <a:gd name="connsiteY11" fmla="*/ 0 h 1080876"/>
                  <a:gd name="connsiteX12" fmla="*/ 380801 w 1232570"/>
                  <a:gd name="connsiteY12" fmla="*/ 0 h 1080876"/>
                  <a:gd name="connsiteX13" fmla="*/ 397052 w 1232570"/>
                  <a:gd name="connsiteY13" fmla="*/ 0 h 1080876"/>
                  <a:gd name="connsiteX14" fmla="*/ 423245 w 1232570"/>
                  <a:gd name="connsiteY14" fmla="*/ 0 h 1080876"/>
                  <a:gd name="connsiteX15" fmla="*/ 437673 w 1232570"/>
                  <a:gd name="connsiteY15" fmla="*/ 0 h 1080876"/>
                  <a:gd name="connsiteX16" fmla="*/ 465873 w 1232570"/>
                  <a:gd name="connsiteY16" fmla="*/ 0 h 1080876"/>
                  <a:gd name="connsiteX17" fmla="*/ 506837 w 1232570"/>
                  <a:gd name="connsiteY17" fmla="*/ 0 h 1080876"/>
                  <a:gd name="connsiteX18" fmla="*/ 542389 w 1232570"/>
                  <a:gd name="connsiteY18" fmla="*/ 0 h 1080876"/>
                  <a:gd name="connsiteX19" fmla="*/ 558813 w 1232570"/>
                  <a:gd name="connsiteY19" fmla="*/ 0 h 1080876"/>
                  <a:gd name="connsiteX20" fmla="*/ 596056 w 1232570"/>
                  <a:gd name="connsiteY20" fmla="*/ 0 h 1080876"/>
                  <a:gd name="connsiteX21" fmla="*/ 608720 w 1232570"/>
                  <a:gd name="connsiteY21" fmla="*/ 0 h 1080876"/>
                  <a:gd name="connsiteX22" fmla="*/ 621020 w 1232570"/>
                  <a:gd name="connsiteY22" fmla="*/ 0 h 1080876"/>
                  <a:gd name="connsiteX23" fmla="*/ 647214 w 1232570"/>
                  <a:gd name="connsiteY23" fmla="*/ 0 h 1080876"/>
                  <a:gd name="connsiteX24" fmla="*/ 665591 w 1232570"/>
                  <a:gd name="connsiteY24" fmla="*/ 0 h 1080876"/>
                  <a:gd name="connsiteX25" fmla="*/ 875132 w 1232570"/>
                  <a:gd name="connsiteY25" fmla="*/ 0 h 1080876"/>
                  <a:gd name="connsiteX26" fmla="*/ 970922 w 1232570"/>
                  <a:gd name="connsiteY26" fmla="*/ 55020 h 1080876"/>
                  <a:gd name="connsiteX27" fmla="*/ 1219266 w 1232570"/>
                  <a:gd name="connsiteY27" fmla="*/ 485418 h 1080876"/>
                  <a:gd name="connsiteX28" fmla="*/ 1219266 w 1232570"/>
                  <a:gd name="connsiteY28" fmla="*/ 595458 h 1080876"/>
                  <a:gd name="connsiteX29" fmla="*/ 970922 w 1232570"/>
                  <a:gd name="connsiteY29" fmla="*/ 1025856 h 1080876"/>
                  <a:gd name="connsiteX30" fmla="*/ 875132 w 1232570"/>
                  <a:gd name="connsiteY30" fmla="*/ 1080876 h 1080876"/>
                  <a:gd name="connsiteX31" fmla="*/ 647214 w 1232570"/>
                  <a:gd name="connsiteY31" fmla="*/ 1080876 h 1080876"/>
                  <a:gd name="connsiteX32" fmla="*/ 423245 w 1232570"/>
                  <a:gd name="connsiteY32" fmla="*/ 1080876 h 1080876"/>
                  <a:gd name="connsiteX33" fmla="*/ 378443 w 1232570"/>
                  <a:gd name="connsiteY33" fmla="*/ 1080876 h 1080876"/>
                  <a:gd name="connsiteX34" fmla="*/ 150524 w 1232570"/>
                  <a:gd name="connsiteY34" fmla="*/ 1080876 h 1080876"/>
                  <a:gd name="connsiteX35" fmla="*/ 0 w 1232570"/>
                  <a:gd name="connsiteY35" fmla="*/ 1080876 h 1080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232570" h="1080876">
                    <a:moveTo>
                      <a:pt x="0" y="0"/>
                    </a:moveTo>
                    <a:lnTo>
                      <a:pt x="13985" y="0"/>
                    </a:lnTo>
                    <a:cubicBezTo>
                      <a:pt x="41269" y="0"/>
                      <a:pt x="66735" y="0"/>
                      <a:pt x="90502" y="0"/>
                    </a:cubicBezTo>
                    <a:lnTo>
                      <a:pt x="150524" y="0"/>
                    </a:lnTo>
                    <a:lnTo>
                      <a:pt x="156832" y="0"/>
                    </a:lnTo>
                    <a:cubicBezTo>
                      <a:pt x="177325" y="0"/>
                      <a:pt x="196242" y="0"/>
                      <a:pt x="213704" y="0"/>
                    </a:cubicBezTo>
                    <a:lnTo>
                      <a:pt x="237954" y="0"/>
                    </a:lnTo>
                    <a:lnTo>
                      <a:pt x="261845" y="0"/>
                    </a:lnTo>
                    <a:cubicBezTo>
                      <a:pt x="276518" y="0"/>
                      <a:pt x="289856" y="0"/>
                      <a:pt x="301983" y="0"/>
                    </a:cubicBezTo>
                    <a:lnTo>
                      <a:pt x="314471" y="0"/>
                    </a:lnTo>
                    <a:lnTo>
                      <a:pt x="361158" y="0"/>
                    </a:lnTo>
                    <a:lnTo>
                      <a:pt x="378443" y="0"/>
                    </a:lnTo>
                    <a:lnTo>
                      <a:pt x="380801" y="0"/>
                    </a:lnTo>
                    <a:lnTo>
                      <a:pt x="397052" y="0"/>
                    </a:lnTo>
                    <a:cubicBezTo>
                      <a:pt x="423245" y="0"/>
                      <a:pt x="423245" y="0"/>
                      <a:pt x="423245" y="0"/>
                    </a:cubicBezTo>
                    <a:lnTo>
                      <a:pt x="437673" y="0"/>
                    </a:lnTo>
                    <a:lnTo>
                      <a:pt x="465873" y="0"/>
                    </a:lnTo>
                    <a:lnTo>
                      <a:pt x="506837" y="0"/>
                    </a:lnTo>
                    <a:lnTo>
                      <a:pt x="542389" y="0"/>
                    </a:lnTo>
                    <a:lnTo>
                      <a:pt x="558813" y="0"/>
                    </a:lnTo>
                    <a:cubicBezTo>
                      <a:pt x="573547" y="0"/>
                      <a:pt x="585824" y="0"/>
                      <a:pt x="596056" y="0"/>
                    </a:cubicBezTo>
                    <a:lnTo>
                      <a:pt x="608720" y="0"/>
                    </a:lnTo>
                    <a:lnTo>
                      <a:pt x="621020" y="0"/>
                    </a:lnTo>
                    <a:cubicBezTo>
                      <a:pt x="647214" y="0"/>
                      <a:pt x="647214" y="0"/>
                      <a:pt x="647214" y="0"/>
                    </a:cubicBezTo>
                    <a:lnTo>
                      <a:pt x="665591" y="0"/>
                    </a:lnTo>
                    <a:cubicBezTo>
                      <a:pt x="875132" y="0"/>
                      <a:pt x="875132" y="0"/>
                      <a:pt x="875132" y="0"/>
                    </a:cubicBezTo>
                    <a:cubicBezTo>
                      <a:pt x="910609" y="0"/>
                      <a:pt x="953183" y="24848"/>
                      <a:pt x="970922" y="55020"/>
                    </a:cubicBezTo>
                    <a:cubicBezTo>
                      <a:pt x="1219266" y="485418"/>
                      <a:pt x="1219266" y="485418"/>
                      <a:pt x="1219266" y="485418"/>
                    </a:cubicBezTo>
                    <a:cubicBezTo>
                      <a:pt x="1237005" y="515590"/>
                      <a:pt x="1237005" y="565286"/>
                      <a:pt x="1219266" y="595458"/>
                    </a:cubicBezTo>
                    <a:cubicBezTo>
                      <a:pt x="970922" y="1025856"/>
                      <a:pt x="970922" y="1025856"/>
                      <a:pt x="970922" y="1025856"/>
                    </a:cubicBezTo>
                    <a:cubicBezTo>
                      <a:pt x="953183" y="1056029"/>
                      <a:pt x="910609" y="1080876"/>
                      <a:pt x="875132" y="1080876"/>
                    </a:cubicBezTo>
                    <a:lnTo>
                      <a:pt x="647214" y="1080876"/>
                    </a:lnTo>
                    <a:lnTo>
                      <a:pt x="423245" y="1080876"/>
                    </a:lnTo>
                    <a:lnTo>
                      <a:pt x="378443" y="1080876"/>
                    </a:lnTo>
                    <a:lnTo>
                      <a:pt x="150524" y="1080876"/>
                    </a:lnTo>
                    <a:lnTo>
                      <a:pt x="0" y="1080876"/>
                    </a:lnTo>
                    <a:close/>
                  </a:path>
                </a:pathLst>
              </a:custGeom>
              <a:grpFill/>
              <a:ln w="25400">
                <a:solidFill>
                  <a:srgbClr val="0070C0"/>
                </a:solidFill>
              </a:ln>
              <a:effectLst>
                <a:outerShdw blurRad="215900" dist="76200" dir="2700000" algn="tl" rotWithShape="0">
                  <a:prstClr val="black">
                    <a:alpha val="37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8" name="任意多边形 101">
                <a:extLst>
                  <a:ext uri="{FF2B5EF4-FFF2-40B4-BE49-F238E27FC236}">
                    <a16:creationId xmlns:a16="http://schemas.microsoft.com/office/drawing/2014/main" id="{2F4D80A1-99B2-439E-8D52-34D5FB912761}"/>
                  </a:ext>
                </a:extLst>
              </p:cNvPr>
              <p:cNvSpPr/>
              <p:nvPr/>
            </p:nvSpPr>
            <p:spPr bwMode="auto">
              <a:xfrm rot="5400000">
                <a:off x="5459672" y="1195289"/>
                <a:ext cx="1096653" cy="625516"/>
              </a:xfrm>
              <a:custGeom>
                <a:avLst/>
                <a:gdLst>
                  <a:gd name="connsiteX0" fmla="*/ 0 w 1232570"/>
                  <a:gd name="connsiteY0" fmla="*/ 0 h 1080876"/>
                  <a:gd name="connsiteX1" fmla="*/ 13985 w 1232570"/>
                  <a:gd name="connsiteY1" fmla="*/ 0 h 1080876"/>
                  <a:gd name="connsiteX2" fmla="*/ 90502 w 1232570"/>
                  <a:gd name="connsiteY2" fmla="*/ 0 h 1080876"/>
                  <a:gd name="connsiteX3" fmla="*/ 150524 w 1232570"/>
                  <a:gd name="connsiteY3" fmla="*/ 0 h 1080876"/>
                  <a:gd name="connsiteX4" fmla="*/ 156832 w 1232570"/>
                  <a:gd name="connsiteY4" fmla="*/ 0 h 1080876"/>
                  <a:gd name="connsiteX5" fmla="*/ 213704 w 1232570"/>
                  <a:gd name="connsiteY5" fmla="*/ 0 h 1080876"/>
                  <a:gd name="connsiteX6" fmla="*/ 237954 w 1232570"/>
                  <a:gd name="connsiteY6" fmla="*/ 0 h 1080876"/>
                  <a:gd name="connsiteX7" fmla="*/ 261845 w 1232570"/>
                  <a:gd name="connsiteY7" fmla="*/ 0 h 1080876"/>
                  <a:gd name="connsiteX8" fmla="*/ 301983 w 1232570"/>
                  <a:gd name="connsiteY8" fmla="*/ 0 h 1080876"/>
                  <a:gd name="connsiteX9" fmla="*/ 314471 w 1232570"/>
                  <a:gd name="connsiteY9" fmla="*/ 0 h 1080876"/>
                  <a:gd name="connsiteX10" fmla="*/ 361158 w 1232570"/>
                  <a:gd name="connsiteY10" fmla="*/ 0 h 1080876"/>
                  <a:gd name="connsiteX11" fmla="*/ 378443 w 1232570"/>
                  <a:gd name="connsiteY11" fmla="*/ 0 h 1080876"/>
                  <a:gd name="connsiteX12" fmla="*/ 380801 w 1232570"/>
                  <a:gd name="connsiteY12" fmla="*/ 0 h 1080876"/>
                  <a:gd name="connsiteX13" fmla="*/ 397052 w 1232570"/>
                  <a:gd name="connsiteY13" fmla="*/ 0 h 1080876"/>
                  <a:gd name="connsiteX14" fmla="*/ 423245 w 1232570"/>
                  <a:gd name="connsiteY14" fmla="*/ 0 h 1080876"/>
                  <a:gd name="connsiteX15" fmla="*/ 437673 w 1232570"/>
                  <a:gd name="connsiteY15" fmla="*/ 0 h 1080876"/>
                  <a:gd name="connsiteX16" fmla="*/ 465873 w 1232570"/>
                  <a:gd name="connsiteY16" fmla="*/ 0 h 1080876"/>
                  <a:gd name="connsiteX17" fmla="*/ 506837 w 1232570"/>
                  <a:gd name="connsiteY17" fmla="*/ 0 h 1080876"/>
                  <a:gd name="connsiteX18" fmla="*/ 542389 w 1232570"/>
                  <a:gd name="connsiteY18" fmla="*/ 0 h 1080876"/>
                  <a:gd name="connsiteX19" fmla="*/ 558813 w 1232570"/>
                  <a:gd name="connsiteY19" fmla="*/ 0 h 1080876"/>
                  <a:gd name="connsiteX20" fmla="*/ 596056 w 1232570"/>
                  <a:gd name="connsiteY20" fmla="*/ 0 h 1080876"/>
                  <a:gd name="connsiteX21" fmla="*/ 608720 w 1232570"/>
                  <a:gd name="connsiteY21" fmla="*/ 0 h 1080876"/>
                  <a:gd name="connsiteX22" fmla="*/ 621020 w 1232570"/>
                  <a:gd name="connsiteY22" fmla="*/ 0 h 1080876"/>
                  <a:gd name="connsiteX23" fmla="*/ 647214 w 1232570"/>
                  <a:gd name="connsiteY23" fmla="*/ 0 h 1080876"/>
                  <a:gd name="connsiteX24" fmla="*/ 665591 w 1232570"/>
                  <a:gd name="connsiteY24" fmla="*/ 0 h 1080876"/>
                  <a:gd name="connsiteX25" fmla="*/ 875132 w 1232570"/>
                  <a:gd name="connsiteY25" fmla="*/ 0 h 1080876"/>
                  <a:gd name="connsiteX26" fmla="*/ 970922 w 1232570"/>
                  <a:gd name="connsiteY26" fmla="*/ 55020 h 1080876"/>
                  <a:gd name="connsiteX27" fmla="*/ 1219266 w 1232570"/>
                  <a:gd name="connsiteY27" fmla="*/ 485418 h 1080876"/>
                  <a:gd name="connsiteX28" fmla="*/ 1219266 w 1232570"/>
                  <a:gd name="connsiteY28" fmla="*/ 595458 h 1080876"/>
                  <a:gd name="connsiteX29" fmla="*/ 970922 w 1232570"/>
                  <a:gd name="connsiteY29" fmla="*/ 1025856 h 1080876"/>
                  <a:gd name="connsiteX30" fmla="*/ 875132 w 1232570"/>
                  <a:gd name="connsiteY30" fmla="*/ 1080876 h 1080876"/>
                  <a:gd name="connsiteX31" fmla="*/ 647214 w 1232570"/>
                  <a:gd name="connsiteY31" fmla="*/ 1080876 h 1080876"/>
                  <a:gd name="connsiteX32" fmla="*/ 423245 w 1232570"/>
                  <a:gd name="connsiteY32" fmla="*/ 1080876 h 1080876"/>
                  <a:gd name="connsiteX33" fmla="*/ 378443 w 1232570"/>
                  <a:gd name="connsiteY33" fmla="*/ 1080876 h 1080876"/>
                  <a:gd name="connsiteX34" fmla="*/ 150524 w 1232570"/>
                  <a:gd name="connsiteY34" fmla="*/ 1080876 h 1080876"/>
                  <a:gd name="connsiteX35" fmla="*/ 0 w 1232570"/>
                  <a:gd name="connsiteY35" fmla="*/ 1080876 h 1080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232570" h="1080876">
                    <a:moveTo>
                      <a:pt x="0" y="0"/>
                    </a:moveTo>
                    <a:lnTo>
                      <a:pt x="13985" y="0"/>
                    </a:lnTo>
                    <a:cubicBezTo>
                      <a:pt x="41269" y="0"/>
                      <a:pt x="66735" y="0"/>
                      <a:pt x="90502" y="0"/>
                    </a:cubicBezTo>
                    <a:lnTo>
                      <a:pt x="150524" y="0"/>
                    </a:lnTo>
                    <a:lnTo>
                      <a:pt x="156832" y="0"/>
                    </a:lnTo>
                    <a:cubicBezTo>
                      <a:pt x="177325" y="0"/>
                      <a:pt x="196242" y="0"/>
                      <a:pt x="213704" y="0"/>
                    </a:cubicBezTo>
                    <a:lnTo>
                      <a:pt x="237954" y="0"/>
                    </a:lnTo>
                    <a:lnTo>
                      <a:pt x="261845" y="0"/>
                    </a:lnTo>
                    <a:cubicBezTo>
                      <a:pt x="276518" y="0"/>
                      <a:pt x="289856" y="0"/>
                      <a:pt x="301983" y="0"/>
                    </a:cubicBezTo>
                    <a:lnTo>
                      <a:pt x="314471" y="0"/>
                    </a:lnTo>
                    <a:lnTo>
                      <a:pt x="361158" y="0"/>
                    </a:lnTo>
                    <a:lnTo>
                      <a:pt x="378443" y="0"/>
                    </a:lnTo>
                    <a:lnTo>
                      <a:pt x="380801" y="0"/>
                    </a:lnTo>
                    <a:lnTo>
                      <a:pt x="397052" y="0"/>
                    </a:lnTo>
                    <a:cubicBezTo>
                      <a:pt x="423245" y="0"/>
                      <a:pt x="423245" y="0"/>
                      <a:pt x="423245" y="0"/>
                    </a:cubicBezTo>
                    <a:lnTo>
                      <a:pt x="437673" y="0"/>
                    </a:lnTo>
                    <a:lnTo>
                      <a:pt x="465873" y="0"/>
                    </a:lnTo>
                    <a:lnTo>
                      <a:pt x="506837" y="0"/>
                    </a:lnTo>
                    <a:lnTo>
                      <a:pt x="542389" y="0"/>
                    </a:lnTo>
                    <a:lnTo>
                      <a:pt x="558813" y="0"/>
                    </a:lnTo>
                    <a:cubicBezTo>
                      <a:pt x="573547" y="0"/>
                      <a:pt x="585824" y="0"/>
                      <a:pt x="596056" y="0"/>
                    </a:cubicBezTo>
                    <a:lnTo>
                      <a:pt x="608720" y="0"/>
                    </a:lnTo>
                    <a:lnTo>
                      <a:pt x="621020" y="0"/>
                    </a:lnTo>
                    <a:cubicBezTo>
                      <a:pt x="647214" y="0"/>
                      <a:pt x="647214" y="0"/>
                      <a:pt x="647214" y="0"/>
                    </a:cubicBezTo>
                    <a:lnTo>
                      <a:pt x="665591" y="0"/>
                    </a:lnTo>
                    <a:cubicBezTo>
                      <a:pt x="875132" y="0"/>
                      <a:pt x="875132" y="0"/>
                      <a:pt x="875132" y="0"/>
                    </a:cubicBezTo>
                    <a:cubicBezTo>
                      <a:pt x="910609" y="0"/>
                      <a:pt x="953183" y="24848"/>
                      <a:pt x="970922" y="55020"/>
                    </a:cubicBezTo>
                    <a:cubicBezTo>
                      <a:pt x="1219266" y="485418"/>
                      <a:pt x="1219266" y="485418"/>
                      <a:pt x="1219266" y="485418"/>
                    </a:cubicBezTo>
                    <a:cubicBezTo>
                      <a:pt x="1237005" y="515590"/>
                      <a:pt x="1237005" y="565286"/>
                      <a:pt x="1219266" y="595458"/>
                    </a:cubicBezTo>
                    <a:cubicBezTo>
                      <a:pt x="970922" y="1025856"/>
                      <a:pt x="970922" y="1025856"/>
                      <a:pt x="970922" y="1025856"/>
                    </a:cubicBezTo>
                    <a:cubicBezTo>
                      <a:pt x="953183" y="1056029"/>
                      <a:pt x="910609" y="1080876"/>
                      <a:pt x="875132" y="1080876"/>
                    </a:cubicBezTo>
                    <a:lnTo>
                      <a:pt x="647214" y="1080876"/>
                    </a:lnTo>
                    <a:lnTo>
                      <a:pt x="423245" y="1080876"/>
                    </a:lnTo>
                    <a:lnTo>
                      <a:pt x="378443" y="1080876"/>
                    </a:lnTo>
                    <a:lnTo>
                      <a:pt x="150524" y="1080876"/>
                    </a:lnTo>
                    <a:lnTo>
                      <a:pt x="0" y="1080876"/>
                    </a:lnTo>
                    <a:close/>
                  </a:path>
                </a:pathLst>
              </a:custGeom>
              <a:solidFill>
                <a:srgbClr val="0070C0"/>
              </a:solidFill>
              <a:ln w="25400"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A840D5CE-9B2F-42BF-A057-0F9E0AC57EAF}"/>
                </a:ext>
              </a:extLst>
            </p:cNvPr>
            <p:cNvGrpSpPr/>
            <p:nvPr/>
          </p:nvGrpSpPr>
          <p:grpSpPr>
            <a:xfrm>
              <a:off x="7162891" y="1120065"/>
              <a:ext cx="1000117" cy="868775"/>
              <a:chOff x="4123036" y="1129692"/>
              <a:chExt cx="1000117" cy="868775"/>
            </a:xfrm>
            <a:scene3d>
              <a:camera prst="perspectiveFront">
                <a:rot lat="0" lon="19799992" rev="0"/>
              </a:camera>
              <a:lightRig rig="threePt" dir="t"/>
            </a:scene3d>
          </p:grpSpPr>
          <p:sp>
            <p:nvSpPr>
              <p:cNvPr id="105" name="文本框 203">
                <a:extLst>
                  <a:ext uri="{FF2B5EF4-FFF2-40B4-BE49-F238E27FC236}">
                    <a16:creationId xmlns:a16="http://schemas.microsoft.com/office/drawing/2014/main" id="{8984B480-3055-4524-BA98-BEDA082BC49B}"/>
                  </a:ext>
                </a:extLst>
              </p:cNvPr>
              <p:cNvSpPr txBox="1"/>
              <p:nvPr/>
            </p:nvSpPr>
            <p:spPr>
              <a:xfrm>
                <a:off x="4123036" y="1129692"/>
                <a:ext cx="10001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>
                    <a:solidFill>
                      <a:prstClr val="white"/>
                    </a:solidFill>
                    <a:latin typeface="Impact MT Std" pitchFamily="34" charset="0"/>
                  </a:rPr>
                  <a:t>02</a:t>
                </a:r>
                <a:endParaRPr lang="zh-CN" altLang="en-US" sz="3600">
                  <a:solidFill>
                    <a:prstClr val="white"/>
                  </a:solidFill>
                  <a:latin typeface="Impact MT Std" pitchFamily="34" charset="0"/>
                </a:endParaRPr>
              </a:p>
            </p:txBody>
          </p:sp>
          <p:sp>
            <p:nvSpPr>
              <p:cNvPr id="106" name="文本框 204">
                <a:extLst>
                  <a:ext uri="{FF2B5EF4-FFF2-40B4-BE49-F238E27FC236}">
                    <a16:creationId xmlns:a16="http://schemas.microsoft.com/office/drawing/2014/main" id="{ED814E4C-53EF-4C00-B56B-E7D913A42BD8}"/>
                  </a:ext>
                </a:extLst>
              </p:cNvPr>
              <p:cNvSpPr txBox="1"/>
              <p:nvPr/>
            </p:nvSpPr>
            <p:spPr>
              <a:xfrm>
                <a:off x="4188958" y="1736857"/>
                <a:ext cx="8958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>
                    <a:solidFill>
                      <a:prstClr val="white"/>
                    </a:solidFill>
                    <a:latin typeface="Impact MT Std" pitchFamily="34" charset="0"/>
                    <a:ea typeface="LiHei Pro" panose="020B0500000000000000" pitchFamily="34" charset="-122"/>
                  </a:rPr>
                  <a:t>OPTION</a:t>
                </a:r>
                <a:endParaRPr lang="zh-CN" altLang="en-US" sz="1100">
                  <a:solidFill>
                    <a:prstClr val="white"/>
                  </a:solidFill>
                  <a:latin typeface="Impact MT Std" pitchFamily="34" charset="0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027634C3-FDD4-46DE-9F57-DCB456D8F8BB}"/>
              </a:ext>
            </a:extLst>
          </p:cNvPr>
          <p:cNvGrpSpPr/>
          <p:nvPr/>
        </p:nvGrpSpPr>
        <p:grpSpPr>
          <a:xfrm>
            <a:off x="9065207" y="1412776"/>
            <a:ext cx="1000117" cy="1017848"/>
            <a:chOff x="8846802" y="1120065"/>
            <a:chExt cx="1000117" cy="1017848"/>
          </a:xfrm>
        </p:grpSpPr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B87077C9-53BA-43AA-8C75-83E39EA10496}"/>
                </a:ext>
              </a:extLst>
            </p:cNvPr>
            <p:cNvGrpSpPr/>
            <p:nvPr/>
          </p:nvGrpSpPr>
          <p:grpSpPr>
            <a:xfrm>
              <a:off x="9053298" y="1140958"/>
              <a:ext cx="568651" cy="996955"/>
              <a:chOff x="5695244" y="971988"/>
              <a:chExt cx="625516" cy="1096651"/>
            </a:xfrm>
            <a:solidFill>
              <a:srgbClr val="0070C0"/>
            </a:solidFill>
            <a:scene3d>
              <a:camera prst="orthographicFront">
                <a:rot lat="600000" lon="20399992" rev="0"/>
              </a:camera>
              <a:lightRig rig="threePt" dir="t"/>
            </a:scene3d>
          </p:grpSpPr>
          <p:sp>
            <p:nvSpPr>
              <p:cNvPr id="114" name="任意多边形 107">
                <a:extLst>
                  <a:ext uri="{FF2B5EF4-FFF2-40B4-BE49-F238E27FC236}">
                    <a16:creationId xmlns:a16="http://schemas.microsoft.com/office/drawing/2014/main" id="{8E6983CF-8CEC-4B8B-97B8-7E837B476BDA}"/>
                  </a:ext>
                </a:extLst>
              </p:cNvPr>
              <p:cNvSpPr/>
              <p:nvPr/>
            </p:nvSpPr>
            <p:spPr bwMode="auto">
              <a:xfrm rot="5400000">
                <a:off x="5533884" y="1302921"/>
                <a:ext cx="923924" cy="527529"/>
              </a:xfrm>
              <a:custGeom>
                <a:avLst/>
                <a:gdLst>
                  <a:gd name="connsiteX0" fmla="*/ 0 w 1232570"/>
                  <a:gd name="connsiteY0" fmla="*/ 0 h 1080876"/>
                  <a:gd name="connsiteX1" fmla="*/ 13985 w 1232570"/>
                  <a:gd name="connsiteY1" fmla="*/ 0 h 1080876"/>
                  <a:gd name="connsiteX2" fmla="*/ 90502 w 1232570"/>
                  <a:gd name="connsiteY2" fmla="*/ 0 h 1080876"/>
                  <a:gd name="connsiteX3" fmla="*/ 150524 w 1232570"/>
                  <a:gd name="connsiteY3" fmla="*/ 0 h 1080876"/>
                  <a:gd name="connsiteX4" fmla="*/ 156832 w 1232570"/>
                  <a:gd name="connsiteY4" fmla="*/ 0 h 1080876"/>
                  <a:gd name="connsiteX5" fmla="*/ 213704 w 1232570"/>
                  <a:gd name="connsiteY5" fmla="*/ 0 h 1080876"/>
                  <a:gd name="connsiteX6" fmla="*/ 237954 w 1232570"/>
                  <a:gd name="connsiteY6" fmla="*/ 0 h 1080876"/>
                  <a:gd name="connsiteX7" fmla="*/ 261845 w 1232570"/>
                  <a:gd name="connsiteY7" fmla="*/ 0 h 1080876"/>
                  <a:gd name="connsiteX8" fmla="*/ 301983 w 1232570"/>
                  <a:gd name="connsiteY8" fmla="*/ 0 h 1080876"/>
                  <a:gd name="connsiteX9" fmla="*/ 314471 w 1232570"/>
                  <a:gd name="connsiteY9" fmla="*/ 0 h 1080876"/>
                  <a:gd name="connsiteX10" fmla="*/ 361158 w 1232570"/>
                  <a:gd name="connsiteY10" fmla="*/ 0 h 1080876"/>
                  <a:gd name="connsiteX11" fmla="*/ 378443 w 1232570"/>
                  <a:gd name="connsiteY11" fmla="*/ 0 h 1080876"/>
                  <a:gd name="connsiteX12" fmla="*/ 380801 w 1232570"/>
                  <a:gd name="connsiteY12" fmla="*/ 0 h 1080876"/>
                  <a:gd name="connsiteX13" fmla="*/ 397052 w 1232570"/>
                  <a:gd name="connsiteY13" fmla="*/ 0 h 1080876"/>
                  <a:gd name="connsiteX14" fmla="*/ 423245 w 1232570"/>
                  <a:gd name="connsiteY14" fmla="*/ 0 h 1080876"/>
                  <a:gd name="connsiteX15" fmla="*/ 437673 w 1232570"/>
                  <a:gd name="connsiteY15" fmla="*/ 0 h 1080876"/>
                  <a:gd name="connsiteX16" fmla="*/ 465873 w 1232570"/>
                  <a:gd name="connsiteY16" fmla="*/ 0 h 1080876"/>
                  <a:gd name="connsiteX17" fmla="*/ 506837 w 1232570"/>
                  <a:gd name="connsiteY17" fmla="*/ 0 h 1080876"/>
                  <a:gd name="connsiteX18" fmla="*/ 542389 w 1232570"/>
                  <a:gd name="connsiteY18" fmla="*/ 0 h 1080876"/>
                  <a:gd name="connsiteX19" fmla="*/ 558813 w 1232570"/>
                  <a:gd name="connsiteY19" fmla="*/ 0 h 1080876"/>
                  <a:gd name="connsiteX20" fmla="*/ 596056 w 1232570"/>
                  <a:gd name="connsiteY20" fmla="*/ 0 h 1080876"/>
                  <a:gd name="connsiteX21" fmla="*/ 608720 w 1232570"/>
                  <a:gd name="connsiteY21" fmla="*/ 0 h 1080876"/>
                  <a:gd name="connsiteX22" fmla="*/ 621020 w 1232570"/>
                  <a:gd name="connsiteY22" fmla="*/ 0 h 1080876"/>
                  <a:gd name="connsiteX23" fmla="*/ 647214 w 1232570"/>
                  <a:gd name="connsiteY23" fmla="*/ 0 h 1080876"/>
                  <a:gd name="connsiteX24" fmla="*/ 665591 w 1232570"/>
                  <a:gd name="connsiteY24" fmla="*/ 0 h 1080876"/>
                  <a:gd name="connsiteX25" fmla="*/ 875132 w 1232570"/>
                  <a:gd name="connsiteY25" fmla="*/ 0 h 1080876"/>
                  <a:gd name="connsiteX26" fmla="*/ 970922 w 1232570"/>
                  <a:gd name="connsiteY26" fmla="*/ 55020 h 1080876"/>
                  <a:gd name="connsiteX27" fmla="*/ 1219266 w 1232570"/>
                  <a:gd name="connsiteY27" fmla="*/ 485418 h 1080876"/>
                  <a:gd name="connsiteX28" fmla="*/ 1219266 w 1232570"/>
                  <a:gd name="connsiteY28" fmla="*/ 595458 h 1080876"/>
                  <a:gd name="connsiteX29" fmla="*/ 970922 w 1232570"/>
                  <a:gd name="connsiteY29" fmla="*/ 1025856 h 1080876"/>
                  <a:gd name="connsiteX30" fmla="*/ 875132 w 1232570"/>
                  <a:gd name="connsiteY30" fmla="*/ 1080876 h 1080876"/>
                  <a:gd name="connsiteX31" fmla="*/ 647214 w 1232570"/>
                  <a:gd name="connsiteY31" fmla="*/ 1080876 h 1080876"/>
                  <a:gd name="connsiteX32" fmla="*/ 423245 w 1232570"/>
                  <a:gd name="connsiteY32" fmla="*/ 1080876 h 1080876"/>
                  <a:gd name="connsiteX33" fmla="*/ 378443 w 1232570"/>
                  <a:gd name="connsiteY33" fmla="*/ 1080876 h 1080876"/>
                  <a:gd name="connsiteX34" fmla="*/ 150524 w 1232570"/>
                  <a:gd name="connsiteY34" fmla="*/ 1080876 h 1080876"/>
                  <a:gd name="connsiteX35" fmla="*/ 0 w 1232570"/>
                  <a:gd name="connsiteY35" fmla="*/ 1080876 h 1080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232570" h="1080876">
                    <a:moveTo>
                      <a:pt x="0" y="0"/>
                    </a:moveTo>
                    <a:lnTo>
                      <a:pt x="13985" y="0"/>
                    </a:lnTo>
                    <a:cubicBezTo>
                      <a:pt x="41269" y="0"/>
                      <a:pt x="66735" y="0"/>
                      <a:pt x="90502" y="0"/>
                    </a:cubicBezTo>
                    <a:lnTo>
                      <a:pt x="150524" y="0"/>
                    </a:lnTo>
                    <a:lnTo>
                      <a:pt x="156832" y="0"/>
                    </a:lnTo>
                    <a:cubicBezTo>
                      <a:pt x="177325" y="0"/>
                      <a:pt x="196242" y="0"/>
                      <a:pt x="213704" y="0"/>
                    </a:cubicBezTo>
                    <a:lnTo>
                      <a:pt x="237954" y="0"/>
                    </a:lnTo>
                    <a:lnTo>
                      <a:pt x="261845" y="0"/>
                    </a:lnTo>
                    <a:cubicBezTo>
                      <a:pt x="276518" y="0"/>
                      <a:pt x="289856" y="0"/>
                      <a:pt x="301983" y="0"/>
                    </a:cubicBezTo>
                    <a:lnTo>
                      <a:pt x="314471" y="0"/>
                    </a:lnTo>
                    <a:lnTo>
                      <a:pt x="361158" y="0"/>
                    </a:lnTo>
                    <a:lnTo>
                      <a:pt x="378443" y="0"/>
                    </a:lnTo>
                    <a:lnTo>
                      <a:pt x="380801" y="0"/>
                    </a:lnTo>
                    <a:lnTo>
                      <a:pt x="397052" y="0"/>
                    </a:lnTo>
                    <a:cubicBezTo>
                      <a:pt x="423245" y="0"/>
                      <a:pt x="423245" y="0"/>
                      <a:pt x="423245" y="0"/>
                    </a:cubicBezTo>
                    <a:lnTo>
                      <a:pt x="437673" y="0"/>
                    </a:lnTo>
                    <a:lnTo>
                      <a:pt x="465873" y="0"/>
                    </a:lnTo>
                    <a:lnTo>
                      <a:pt x="506837" y="0"/>
                    </a:lnTo>
                    <a:lnTo>
                      <a:pt x="542389" y="0"/>
                    </a:lnTo>
                    <a:lnTo>
                      <a:pt x="558813" y="0"/>
                    </a:lnTo>
                    <a:cubicBezTo>
                      <a:pt x="573547" y="0"/>
                      <a:pt x="585824" y="0"/>
                      <a:pt x="596056" y="0"/>
                    </a:cubicBezTo>
                    <a:lnTo>
                      <a:pt x="608720" y="0"/>
                    </a:lnTo>
                    <a:lnTo>
                      <a:pt x="621020" y="0"/>
                    </a:lnTo>
                    <a:cubicBezTo>
                      <a:pt x="647214" y="0"/>
                      <a:pt x="647214" y="0"/>
                      <a:pt x="647214" y="0"/>
                    </a:cubicBezTo>
                    <a:lnTo>
                      <a:pt x="665591" y="0"/>
                    </a:lnTo>
                    <a:cubicBezTo>
                      <a:pt x="875132" y="0"/>
                      <a:pt x="875132" y="0"/>
                      <a:pt x="875132" y="0"/>
                    </a:cubicBezTo>
                    <a:cubicBezTo>
                      <a:pt x="910609" y="0"/>
                      <a:pt x="953183" y="24848"/>
                      <a:pt x="970922" y="55020"/>
                    </a:cubicBezTo>
                    <a:cubicBezTo>
                      <a:pt x="1219266" y="485418"/>
                      <a:pt x="1219266" y="485418"/>
                      <a:pt x="1219266" y="485418"/>
                    </a:cubicBezTo>
                    <a:cubicBezTo>
                      <a:pt x="1237005" y="515590"/>
                      <a:pt x="1237005" y="565286"/>
                      <a:pt x="1219266" y="595458"/>
                    </a:cubicBezTo>
                    <a:cubicBezTo>
                      <a:pt x="970922" y="1025856"/>
                      <a:pt x="970922" y="1025856"/>
                      <a:pt x="970922" y="1025856"/>
                    </a:cubicBezTo>
                    <a:cubicBezTo>
                      <a:pt x="953183" y="1056029"/>
                      <a:pt x="910609" y="1080876"/>
                      <a:pt x="875132" y="1080876"/>
                    </a:cubicBezTo>
                    <a:lnTo>
                      <a:pt x="647214" y="1080876"/>
                    </a:lnTo>
                    <a:lnTo>
                      <a:pt x="423245" y="1080876"/>
                    </a:lnTo>
                    <a:lnTo>
                      <a:pt x="378443" y="1080876"/>
                    </a:lnTo>
                    <a:lnTo>
                      <a:pt x="150524" y="1080876"/>
                    </a:lnTo>
                    <a:lnTo>
                      <a:pt x="0" y="1080876"/>
                    </a:lnTo>
                    <a:close/>
                  </a:path>
                </a:pathLst>
              </a:custGeom>
              <a:grpFill/>
              <a:ln w="25400">
                <a:solidFill>
                  <a:srgbClr val="0070C0"/>
                </a:solidFill>
              </a:ln>
              <a:effectLst>
                <a:outerShdw blurRad="215900" dist="76200" dir="2700000" algn="tl" rotWithShape="0">
                  <a:prstClr val="black">
                    <a:alpha val="37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5" name="任意多边形 108">
                <a:extLst>
                  <a:ext uri="{FF2B5EF4-FFF2-40B4-BE49-F238E27FC236}">
                    <a16:creationId xmlns:a16="http://schemas.microsoft.com/office/drawing/2014/main" id="{3D5D9A73-44E0-46E2-88FE-58A622B11C88}"/>
                  </a:ext>
                </a:extLst>
              </p:cNvPr>
              <p:cNvSpPr/>
              <p:nvPr/>
            </p:nvSpPr>
            <p:spPr bwMode="auto">
              <a:xfrm rot="5400000">
                <a:off x="5459676" y="1207556"/>
                <a:ext cx="1096651" cy="625516"/>
              </a:xfrm>
              <a:custGeom>
                <a:avLst/>
                <a:gdLst>
                  <a:gd name="connsiteX0" fmla="*/ 0 w 1232570"/>
                  <a:gd name="connsiteY0" fmla="*/ 0 h 1080876"/>
                  <a:gd name="connsiteX1" fmla="*/ 13985 w 1232570"/>
                  <a:gd name="connsiteY1" fmla="*/ 0 h 1080876"/>
                  <a:gd name="connsiteX2" fmla="*/ 90502 w 1232570"/>
                  <a:gd name="connsiteY2" fmla="*/ 0 h 1080876"/>
                  <a:gd name="connsiteX3" fmla="*/ 150524 w 1232570"/>
                  <a:gd name="connsiteY3" fmla="*/ 0 h 1080876"/>
                  <a:gd name="connsiteX4" fmla="*/ 156832 w 1232570"/>
                  <a:gd name="connsiteY4" fmla="*/ 0 h 1080876"/>
                  <a:gd name="connsiteX5" fmla="*/ 213704 w 1232570"/>
                  <a:gd name="connsiteY5" fmla="*/ 0 h 1080876"/>
                  <a:gd name="connsiteX6" fmla="*/ 237954 w 1232570"/>
                  <a:gd name="connsiteY6" fmla="*/ 0 h 1080876"/>
                  <a:gd name="connsiteX7" fmla="*/ 261845 w 1232570"/>
                  <a:gd name="connsiteY7" fmla="*/ 0 h 1080876"/>
                  <a:gd name="connsiteX8" fmla="*/ 301983 w 1232570"/>
                  <a:gd name="connsiteY8" fmla="*/ 0 h 1080876"/>
                  <a:gd name="connsiteX9" fmla="*/ 314471 w 1232570"/>
                  <a:gd name="connsiteY9" fmla="*/ 0 h 1080876"/>
                  <a:gd name="connsiteX10" fmla="*/ 361158 w 1232570"/>
                  <a:gd name="connsiteY10" fmla="*/ 0 h 1080876"/>
                  <a:gd name="connsiteX11" fmla="*/ 378443 w 1232570"/>
                  <a:gd name="connsiteY11" fmla="*/ 0 h 1080876"/>
                  <a:gd name="connsiteX12" fmla="*/ 380801 w 1232570"/>
                  <a:gd name="connsiteY12" fmla="*/ 0 h 1080876"/>
                  <a:gd name="connsiteX13" fmla="*/ 397052 w 1232570"/>
                  <a:gd name="connsiteY13" fmla="*/ 0 h 1080876"/>
                  <a:gd name="connsiteX14" fmla="*/ 423245 w 1232570"/>
                  <a:gd name="connsiteY14" fmla="*/ 0 h 1080876"/>
                  <a:gd name="connsiteX15" fmla="*/ 437673 w 1232570"/>
                  <a:gd name="connsiteY15" fmla="*/ 0 h 1080876"/>
                  <a:gd name="connsiteX16" fmla="*/ 465873 w 1232570"/>
                  <a:gd name="connsiteY16" fmla="*/ 0 h 1080876"/>
                  <a:gd name="connsiteX17" fmla="*/ 506837 w 1232570"/>
                  <a:gd name="connsiteY17" fmla="*/ 0 h 1080876"/>
                  <a:gd name="connsiteX18" fmla="*/ 542389 w 1232570"/>
                  <a:gd name="connsiteY18" fmla="*/ 0 h 1080876"/>
                  <a:gd name="connsiteX19" fmla="*/ 558813 w 1232570"/>
                  <a:gd name="connsiteY19" fmla="*/ 0 h 1080876"/>
                  <a:gd name="connsiteX20" fmla="*/ 596056 w 1232570"/>
                  <a:gd name="connsiteY20" fmla="*/ 0 h 1080876"/>
                  <a:gd name="connsiteX21" fmla="*/ 608720 w 1232570"/>
                  <a:gd name="connsiteY21" fmla="*/ 0 h 1080876"/>
                  <a:gd name="connsiteX22" fmla="*/ 621020 w 1232570"/>
                  <a:gd name="connsiteY22" fmla="*/ 0 h 1080876"/>
                  <a:gd name="connsiteX23" fmla="*/ 647214 w 1232570"/>
                  <a:gd name="connsiteY23" fmla="*/ 0 h 1080876"/>
                  <a:gd name="connsiteX24" fmla="*/ 665591 w 1232570"/>
                  <a:gd name="connsiteY24" fmla="*/ 0 h 1080876"/>
                  <a:gd name="connsiteX25" fmla="*/ 875132 w 1232570"/>
                  <a:gd name="connsiteY25" fmla="*/ 0 h 1080876"/>
                  <a:gd name="connsiteX26" fmla="*/ 970922 w 1232570"/>
                  <a:gd name="connsiteY26" fmla="*/ 55020 h 1080876"/>
                  <a:gd name="connsiteX27" fmla="*/ 1219266 w 1232570"/>
                  <a:gd name="connsiteY27" fmla="*/ 485418 h 1080876"/>
                  <a:gd name="connsiteX28" fmla="*/ 1219266 w 1232570"/>
                  <a:gd name="connsiteY28" fmla="*/ 595458 h 1080876"/>
                  <a:gd name="connsiteX29" fmla="*/ 970922 w 1232570"/>
                  <a:gd name="connsiteY29" fmla="*/ 1025856 h 1080876"/>
                  <a:gd name="connsiteX30" fmla="*/ 875132 w 1232570"/>
                  <a:gd name="connsiteY30" fmla="*/ 1080876 h 1080876"/>
                  <a:gd name="connsiteX31" fmla="*/ 647214 w 1232570"/>
                  <a:gd name="connsiteY31" fmla="*/ 1080876 h 1080876"/>
                  <a:gd name="connsiteX32" fmla="*/ 423245 w 1232570"/>
                  <a:gd name="connsiteY32" fmla="*/ 1080876 h 1080876"/>
                  <a:gd name="connsiteX33" fmla="*/ 378443 w 1232570"/>
                  <a:gd name="connsiteY33" fmla="*/ 1080876 h 1080876"/>
                  <a:gd name="connsiteX34" fmla="*/ 150524 w 1232570"/>
                  <a:gd name="connsiteY34" fmla="*/ 1080876 h 1080876"/>
                  <a:gd name="connsiteX35" fmla="*/ 0 w 1232570"/>
                  <a:gd name="connsiteY35" fmla="*/ 1080876 h 1080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232570" h="1080876">
                    <a:moveTo>
                      <a:pt x="0" y="0"/>
                    </a:moveTo>
                    <a:lnTo>
                      <a:pt x="13985" y="0"/>
                    </a:lnTo>
                    <a:cubicBezTo>
                      <a:pt x="41269" y="0"/>
                      <a:pt x="66735" y="0"/>
                      <a:pt x="90502" y="0"/>
                    </a:cubicBezTo>
                    <a:lnTo>
                      <a:pt x="150524" y="0"/>
                    </a:lnTo>
                    <a:lnTo>
                      <a:pt x="156832" y="0"/>
                    </a:lnTo>
                    <a:cubicBezTo>
                      <a:pt x="177325" y="0"/>
                      <a:pt x="196242" y="0"/>
                      <a:pt x="213704" y="0"/>
                    </a:cubicBezTo>
                    <a:lnTo>
                      <a:pt x="237954" y="0"/>
                    </a:lnTo>
                    <a:lnTo>
                      <a:pt x="261845" y="0"/>
                    </a:lnTo>
                    <a:cubicBezTo>
                      <a:pt x="276518" y="0"/>
                      <a:pt x="289856" y="0"/>
                      <a:pt x="301983" y="0"/>
                    </a:cubicBezTo>
                    <a:lnTo>
                      <a:pt x="314471" y="0"/>
                    </a:lnTo>
                    <a:lnTo>
                      <a:pt x="361158" y="0"/>
                    </a:lnTo>
                    <a:lnTo>
                      <a:pt x="378443" y="0"/>
                    </a:lnTo>
                    <a:lnTo>
                      <a:pt x="380801" y="0"/>
                    </a:lnTo>
                    <a:lnTo>
                      <a:pt x="397052" y="0"/>
                    </a:lnTo>
                    <a:cubicBezTo>
                      <a:pt x="423245" y="0"/>
                      <a:pt x="423245" y="0"/>
                      <a:pt x="423245" y="0"/>
                    </a:cubicBezTo>
                    <a:lnTo>
                      <a:pt x="437673" y="0"/>
                    </a:lnTo>
                    <a:lnTo>
                      <a:pt x="465873" y="0"/>
                    </a:lnTo>
                    <a:lnTo>
                      <a:pt x="506837" y="0"/>
                    </a:lnTo>
                    <a:lnTo>
                      <a:pt x="542389" y="0"/>
                    </a:lnTo>
                    <a:lnTo>
                      <a:pt x="558813" y="0"/>
                    </a:lnTo>
                    <a:cubicBezTo>
                      <a:pt x="573547" y="0"/>
                      <a:pt x="585824" y="0"/>
                      <a:pt x="596056" y="0"/>
                    </a:cubicBezTo>
                    <a:lnTo>
                      <a:pt x="608720" y="0"/>
                    </a:lnTo>
                    <a:lnTo>
                      <a:pt x="621020" y="0"/>
                    </a:lnTo>
                    <a:cubicBezTo>
                      <a:pt x="647214" y="0"/>
                      <a:pt x="647214" y="0"/>
                      <a:pt x="647214" y="0"/>
                    </a:cubicBezTo>
                    <a:lnTo>
                      <a:pt x="665591" y="0"/>
                    </a:lnTo>
                    <a:cubicBezTo>
                      <a:pt x="875132" y="0"/>
                      <a:pt x="875132" y="0"/>
                      <a:pt x="875132" y="0"/>
                    </a:cubicBezTo>
                    <a:cubicBezTo>
                      <a:pt x="910609" y="0"/>
                      <a:pt x="953183" y="24848"/>
                      <a:pt x="970922" y="55020"/>
                    </a:cubicBezTo>
                    <a:cubicBezTo>
                      <a:pt x="1219266" y="485418"/>
                      <a:pt x="1219266" y="485418"/>
                      <a:pt x="1219266" y="485418"/>
                    </a:cubicBezTo>
                    <a:cubicBezTo>
                      <a:pt x="1237005" y="515590"/>
                      <a:pt x="1237005" y="565286"/>
                      <a:pt x="1219266" y="595458"/>
                    </a:cubicBezTo>
                    <a:cubicBezTo>
                      <a:pt x="970922" y="1025856"/>
                      <a:pt x="970922" y="1025856"/>
                      <a:pt x="970922" y="1025856"/>
                    </a:cubicBezTo>
                    <a:cubicBezTo>
                      <a:pt x="953183" y="1056029"/>
                      <a:pt x="910609" y="1080876"/>
                      <a:pt x="875132" y="1080876"/>
                    </a:cubicBezTo>
                    <a:lnTo>
                      <a:pt x="647214" y="1080876"/>
                    </a:lnTo>
                    <a:lnTo>
                      <a:pt x="423245" y="1080876"/>
                    </a:lnTo>
                    <a:lnTo>
                      <a:pt x="378443" y="1080876"/>
                    </a:lnTo>
                    <a:lnTo>
                      <a:pt x="150524" y="1080876"/>
                    </a:lnTo>
                    <a:lnTo>
                      <a:pt x="0" y="1080876"/>
                    </a:lnTo>
                    <a:close/>
                  </a:path>
                </a:pathLst>
              </a:custGeom>
              <a:solidFill>
                <a:srgbClr val="0070C0"/>
              </a:solidFill>
              <a:ln w="25400"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DB1BDFC1-87F3-4407-99F4-10CD9ECD7248}"/>
                </a:ext>
              </a:extLst>
            </p:cNvPr>
            <p:cNvGrpSpPr/>
            <p:nvPr/>
          </p:nvGrpSpPr>
          <p:grpSpPr>
            <a:xfrm>
              <a:off x="8846802" y="1120065"/>
              <a:ext cx="1000117" cy="863166"/>
              <a:chOff x="4123036" y="1129692"/>
              <a:chExt cx="1000117" cy="863166"/>
            </a:xfrm>
            <a:scene3d>
              <a:camera prst="perspectiveFront">
                <a:rot lat="0" lon="1800000" rev="0"/>
              </a:camera>
              <a:lightRig rig="threePt" dir="t"/>
            </a:scene3d>
          </p:grpSpPr>
          <p:sp>
            <p:nvSpPr>
              <p:cNvPr id="112" name="文本框 206">
                <a:extLst>
                  <a:ext uri="{FF2B5EF4-FFF2-40B4-BE49-F238E27FC236}">
                    <a16:creationId xmlns:a16="http://schemas.microsoft.com/office/drawing/2014/main" id="{AC57FF65-78CD-4E4F-B27A-5F3F85F6F824}"/>
                  </a:ext>
                </a:extLst>
              </p:cNvPr>
              <p:cNvSpPr txBox="1"/>
              <p:nvPr/>
            </p:nvSpPr>
            <p:spPr>
              <a:xfrm>
                <a:off x="4123036" y="1129692"/>
                <a:ext cx="10001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>
                    <a:solidFill>
                      <a:prstClr val="white"/>
                    </a:solidFill>
                    <a:latin typeface="Impact MT Std" pitchFamily="34" charset="0"/>
                  </a:rPr>
                  <a:t>03</a:t>
                </a:r>
                <a:endParaRPr lang="zh-CN" altLang="en-US" sz="3600">
                  <a:solidFill>
                    <a:prstClr val="white"/>
                  </a:solidFill>
                  <a:latin typeface="Impact MT Std" pitchFamily="34" charset="0"/>
                </a:endParaRPr>
              </a:p>
            </p:txBody>
          </p:sp>
          <p:sp>
            <p:nvSpPr>
              <p:cNvPr id="113" name="文本框 207">
                <a:extLst>
                  <a:ext uri="{FF2B5EF4-FFF2-40B4-BE49-F238E27FC236}">
                    <a16:creationId xmlns:a16="http://schemas.microsoft.com/office/drawing/2014/main" id="{C831ABC3-13C2-4691-9448-A95AC2CF66F5}"/>
                  </a:ext>
                </a:extLst>
              </p:cNvPr>
              <p:cNvSpPr txBox="1"/>
              <p:nvPr/>
            </p:nvSpPr>
            <p:spPr>
              <a:xfrm>
                <a:off x="4188958" y="1731248"/>
                <a:ext cx="8958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>
                    <a:solidFill>
                      <a:prstClr val="white"/>
                    </a:solidFill>
                    <a:latin typeface="Impact MT Std" pitchFamily="34" charset="0"/>
                    <a:ea typeface="LiHei Pro" panose="020B0500000000000000" pitchFamily="34" charset="-122"/>
                  </a:rPr>
                  <a:t>OPTION</a:t>
                </a:r>
                <a:endParaRPr lang="zh-CN" altLang="en-US" sz="1100">
                  <a:solidFill>
                    <a:prstClr val="white"/>
                  </a:solidFill>
                  <a:latin typeface="Impact MT Std" pitchFamily="34" charset="0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16" name="Group 4">
            <a:extLst>
              <a:ext uri="{FF2B5EF4-FFF2-40B4-BE49-F238E27FC236}">
                <a16:creationId xmlns:a16="http://schemas.microsoft.com/office/drawing/2014/main" id="{99186E03-7AF0-4DA2-AA76-F3634E0DE101}"/>
              </a:ext>
            </a:extLst>
          </p:cNvPr>
          <p:cNvGrpSpPr>
            <a:grpSpLocks noChangeAspect="1"/>
          </p:cNvGrpSpPr>
          <p:nvPr/>
        </p:nvGrpSpPr>
        <p:grpSpPr>
          <a:xfrm>
            <a:off x="6512621" y="5327163"/>
            <a:ext cx="375233" cy="407338"/>
            <a:chOff x="1776" y="1776"/>
            <a:chExt cx="64" cy="75"/>
          </a:xfrm>
          <a:solidFill>
            <a:srgbClr val="034EA1"/>
          </a:solidFill>
          <a:scene3d>
            <a:camera prst="perspectiveFront">
              <a:rot lat="0" lon="1799990" rev="0"/>
            </a:camera>
            <a:lightRig rig="threePt" dir="t"/>
          </a:scene3d>
        </p:grpSpPr>
        <p:sp>
          <p:nvSpPr>
            <p:cNvPr id="117" name="Freeform 5">
              <a:extLst>
                <a:ext uri="{FF2B5EF4-FFF2-40B4-BE49-F238E27FC236}">
                  <a16:creationId xmlns:a16="http://schemas.microsoft.com/office/drawing/2014/main" id="{621C8F9D-2251-4660-AF50-72A1AAF861D2}"/>
                </a:ext>
              </a:extLst>
            </p:cNvPr>
            <p:cNvSpPr/>
            <p:nvPr/>
          </p:nvSpPr>
          <p:spPr bwMode="auto">
            <a:xfrm>
              <a:off x="1795" y="1779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8" name="Freeform 6">
              <a:extLst>
                <a:ext uri="{FF2B5EF4-FFF2-40B4-BE49-F238E27FC236}">
                  <a16:creationId xmlns:a16="http://schemas.microsoft.com/office/drawing/2014/main" id="{958DAA10-9088-4808-A373-1DD632DCBB85}"/>
                </a:ext>
              </a:extLst>
            </p:cNvPr>
            <p:cNvSpPr/>
            <p:nvPr/>
          </p:nvSpPr>
          <p:spPr bwMode="auto">
            <a:xfrm>
              <a:off x="1776" y="1810"/>
              <a:ext cx="64" cy="41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9" name="Freeform 7">
              <a:extLst>
                <a:ext uri="{FF2B5EF4-FFF2-40B4-BE49-F238E27FC236}">
                  <a16:creationId xmlns:a16="http://schemas.microsoft.com/office/drawing/2014/main" id="{DB5A0532-722C-4283-8F7F-910D9941D8AB}"/>
                </a:ext>
              </a:extLst>
            </p:cNvPr>
            <p:cNvSpPr/>
            <p:nvPr/>
          </p:nvSpPr>
          <p:spPr bwMode="auto">
            <a:xfrm>
              <a:off x="1795" y="1776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0" name="Freeform 8">
              <a:extLst>
                <a:ext uri="{FF2B5EF4-FFF2-40B4-BE49-F238E27FC236}">
                  <a16:creationId xmlns:a16="http://schemas.microsoft.com/office/drawing/2014/main" id="{8212A968-2C59-4495-A56F-C9A5F7337FCE}"/>
                </a:ext>
              </a:extLst>
            </p:cNvPr>
            <p:cNvSpPr/>
            <p:nvPr/>
          </p:nvSpPr>
          <p:spPr bwMode="auto">
            <a:xfrm>
              <a:off x="1776" y="1807"/>
              <a:ext cx="64" cy="42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1" name="Group 13">
            <a:extLst>
              <a:ext uri="{FF2B5EF4-FFF2-40B4-BE49-F238E27FC236}">
                <a16:creationId xmlns:a16="http://schemas.microsoft.com/office/drawing/2014/main" id="{D960F9E3-BC6C-49AD-85C4-5CA1963BF5C6}"/>
              </a:ext>
            </a:extLst>
          </p:cNvPr>
          <p:cNvGrpSpPr>
            <a:grpSpLocks noChangeAspect="1"/>
          </p:cNvGrpSpPr>
          <p:nvPr/>
        </p:nvGrpSpPr>
        <p:grpSpPr>
          <a:xfrm>
            <a:off x="8160349" y="5287120"/>
            <a:ext cx="457584" cy="428882"/>
            <a:chOff x="2426" y="2781"/>
            <a:chExt cx="593" cy="600"/>
          </a:xfrm>
          <a:solidFill>
            <a:srgbClr val="034EA1"/>
          </a:solidFill>
          <a:scene3d>
            <a:camera prst="perspectiveFront">
              <a:rot lat="0" lon="19799992" rev="0"/>
            </a:camera>
            <a:lightRig rig="threePt" dir="t"/>
          </a:scene3d>
        </p:grpSpPr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2CDD2E67-E512-45AE-9FE2-031E2CB5D5C9}"/>
                </a:ext>
              </a:extLst>
            </p:cNvPr>
            <p:cNvSpPr/>
            <p:nvPr/>
          </p:nvSpPr>
          <p:spPr bwMode="auto">
            <a:xfrm>
              <a:off x="2442" y="2805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CE17DE3C-2647-47B3-9C5E-A808A64D68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6" y="2781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D1CD24B4-2971-429C-A840-3B350167B0DA}"/>
              </a:ext>
            </a:extLst>
          </p:cNvPr>
          <p:cNvGrpSpPr/>
          <p:nvPr/>
        </p:nvGrpSpPr>
        <p:grpSpPr>
          <a:xfrm>
            <a:off x="9732642" y="5338168"/>
            <a:ext cx="432547" cy="436036"/>
            <a:chOff x="4873626" y="1965325"/>
            <a:chExt cx="269876" cy="293688"/>
          </a:xfrm>
          <a:solidFill>
            <a:srgbClr val="034EA1"/>
          </a:solidFill>
          <a:scene3d>
            <a:camera prst="perspectiveFront">
              <a:rot lat="0" lon="1799990" rev="0"/>
            </a:camera>
            <a:lightRig rig="threePt" dir="t"/>
          </a:scene3d>
        </p:grpSpPr>
        <p:sp>
          <p:nvSpPr>
            <p:cNvPr id="125" name="Freeform 502">
              <a:extLst>
                <a:ext uri="{FF2B5EF4-FFF2-40B4-BE49-F238E27FC236}">
                  <a16:creationId xmlns:a16="http://schemas.microsoft.com/office/drawing/2014/main" id="{2A163B83-D252-43AA-9300-39568652C6E5}"/>
                </a:ext>
              </a:extLst>
            </p:cNvPr>
            <p:cNvSpPr/>
            <p:nvPr/>
          </p:nvSpPr>
          <p:spPr bwMode="auto">
            <a:xfrm>
              <a:off x="4873626" y="2127250"/>
              <a:ext cx="112713" cy="131763"/>
            </a:xfrm>
            <a:custGeom>
              <a:avLst/>
              <a:gdLst>
                <a:gd name="T0" fmla="*/ 2 w 30"/>
                <a:gd name="T1" fmla="*/ 0 h 35"/>
                <a:gd name="T2" fmla="*/ 28 w 30"/>
                <a:gd name="T3" fmla="*/ 0 h 35"/>
                <a:gd name="T4" fmla="*/ 30 w 30"/>
                <a:gd name="T5" fmla="*/ 1 h 35"/>
                <a:gd name="T6" fmla="*/ 28 w 30"/>
                <a:gd name="T7" fmla="*/ 3 h 35"/>
                <a:gd name="T8" fmla="*/ 3 w 30"/>
                <a:gd name="T9" fmla="*/ 3 h 35"/>
                <a:gd name="T10" fmla="*/ 3 w 30"/>
                <a:gd name="T11" fmla="*/ 33 h 35"/>
                <a:gd name="T12" fmla="*/ 2 w 30"/>
                <a:gd name="T13" fmla="*/ 35 h 35"/>
                <a:gd name="T14" fmla="*/ 0 w 30"/>
                <a:gd name="T15" fmla="*/ 33 h 35"/>
                <a:gd name="T16" fmla="*/ 0 w 30"/>
                <a:gd name="T17" fmla="*/ 1 h 35"/>
                <a:gd name="T18" fmla="*/ 2 w 30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5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1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4"/>
                    <a:pt x="3" y="35"/>
                    <a:pt x="2" y="35"/>
                  </a:cubicBezTo>
                  <a:cubicBezTo>
                    <a:pt x="1" y="35"/>
                    <a:pt x="0" y="34"/>
                    <a:pt x="0" y="3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6" name="Freeform 503">
              <a:extLst>
                <a:ext uri="{FF2B5EF4-FFF2-40B4-BE49-F238E27FC236}">
                  <a16:creationId xmlns:a16="http://schemas.microsoft.com/office/drawing/2014/main" id="{AD02EB8A-4A08-4679-83FA-78635C4A8B4C}"/>
                </a:ext>
              </a:extLst>
            </p:cNvPr>
            <p:cNvSpPr/>
            <p:nvPr/>
          </p:nvSpPr>
          <p:spPr bwMode="auto">
            <a:xfrm>
              <a:off x="4884739" y="1973263"/>
              <a:ext cx="41275" cy="146050"/>
            </a:xfrm>
            <a:custGeom>
              <a:avLst/>
              <a:gdLst>
                <a:gd name="T0" fmla="*/ 11 w 11"/>
                <a:gd name="T1" fmla="*/ 34 h 39"/>
                <a:gd name="T2" fmla="*/ 11 w 11"/>
                <a:gd name="T3" fmla="*/ 6 h 39"/>
                <a:gd name="T4" fmla="*/ 5 w 11"/>
                <a:gd name="T5" fmla="*/ 0 h 39"/>
                <a:gd name="T6" fmla="*/ 0 w 11"/>
                <a:gd name="T7" fmla="*/ 6 h 39"/>
                <a:gd name="T8" fmla="*/ 0 w 11"/>
                <a:gd name="T9" fmla="*/ 34 h 39"/>
                <a:gd name="T10" fmla="*/ 5 w 11"/>
                <a:gd name="T11" fmla="*/ 39 h 39"/>
                <a:gd name="T12" fmla="*/ 11 w 11"/>
                <a:gd name="T13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9">
                  <a:moveTo>
                    <a:pt x="11" y="34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1" y="3"/>
                    <a:pt x="9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7"/>
                    <a:pt x="2" y="39"/>
                    <a:pt x="5" y="39"/>
                  </a:cubicBezTo>
                  <a:cubicBezTo>
                    <a:pt x="9" y="39"/>
                    <a:pt x="11" y="37"/>
                    <a:pt x="1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7" name="Freeform 504">
              <a:extLst>
                <a:ext uri="{FF2B5EF4-FFF2-40B4-BE49-F238E27FC236}">
                  <a16:creationId xmlns:a16="http://schemas.microsoft.com/office/drawing/2014/main" id="{CB4D1C66-B96A-4282-BDDC-5888BD3DABC9}"/>
                </a:ext>
              </a:extLst>
            </p:cNvPr>
            <p:cNvSpPr/>
            <p:nvPr/>
          </p:nvSpPr>
          <p:spPr bwMode="auto">
            <a:xfrm>
              <a:off x="4940301" y="1965325"/>
              <a:ext cx="177800" cy="293688"/>
            </a:xfrm>
            <a:custGeom>
              <a:avLst/>
              <a:gdLst>
                <a:gd name="T0" fmla="*/ 5 w 47"/>
                <a:gd name="T1" fmla="*/ 69 h 78"/>
                <a:gd name="T2" fmla="*/ 6 w 47"/>
                <a:gd name="T3" fmla="*/ 77 h 78"/>
                <a:gd name="T4" fmla="*/ 9 w 47"/>
                <a:gd name="T5" fmla="*/ 78 h 78"/>
                <a:gd name="T6" fmla="*/ 14 w 47"/>
                <a:gd name="T7" fmla="*/ 76 h 78"/>
                <a:gd name="T8" fmla="*/ 26 w 47"/>
                <a:gd name="T9" fmla="*/ 57 h 78"/>
                <a:gd name="T10" fmla="*/ 46 w 47"/>
                <a:gd name="T11" fmla="*/ 57 h 78"/>
                <a:gd name="T12" fmla="*/ 47 w 47"/>
                <a:gd name="T13" fmla="*/ 56 h 78"/>
                <a:gd name="T14" fmla="*/ 47 w 47"/>
                <a:gd name="T15" fmla="*/ 42 h 78"/>
                <a:gd name="T16" fmla="*/ 32 w 47"/>
                <a:gd name="T17" fmla="*/ 19 h 78"/>
                <a:gd name="T18" fmla="*/ 30 w 47"/>
                <a:gd name="T19" fmla="*/ 20 h 78"/>
                <a:gd name="T20" fmla="*/ 35 w 47"/>
                <a:gd name="T21" fmla="*/ 10 h 78"/>
                <a:gd name="T22" fmla="*/ 24 w 47"/>
                <a:gd name="T23" fmla="*/ 0 h 78"/>
                <a:gd name="T24" fmla="*/ 14 w 47"/>
                <a:gd name="T25" fmla="*/ 10 h 78"/>
                <a:gd name="T26" fmla="*/ 24 w 47"/>
                <a:gd name="T27" fmla="*/ 21 h 78"/>
                <a:gd name="T28" fmla="*/ 27 w 47"/>
                <a:gd name="T29" fmla="*/ 20 h 78"/>
                <a:gd name="T30" fmla="*/ 21 w 47"/>
                <a:gd name="T31" fmla="*/ 27 h 78"/>
                <a:gd name="T32" fmla="*/ 5 w 47"/>
                <a:gd name="T33" fmla="*/ 31 h 78"/>
                <a:gd name="T34" fmla="*/ 1 w 47"/>
                <a:gd name="T35" fmla="*/ 34 h 78"/>
                <a:gd name="T36" fmla="*/ 1 w 47"/>
                <a:gd name="T37" fmla="*/ 38 h 78"/>
                <a:gd name="T38" fmla="*/ 6 w 47"/>
                <a:gd name="T39" fmla="*/ 42 h 78"/>
                <a:gd name="T40" fmla="*/ 8 w 47"/>
                <a:gd name="T41" fmla="*/ 42 h 78"/>
                <a:gd name="T42" fmla="*/ 17 w 47"/>
                <a:gd name="T43" fmla="*/ 40 h 78"/>
                <a:gd name="T44" fmla="*/ 17 w 47"/>
                <a:gd name="T45" fmla="*/ 43 h 78"/>
                <a:gd name="T46" fmla="*/ 17 w 47"/>
                <a:gd name="T47" fmla="*/ 47 h 78"/>
                <a:gd name="T48" fmla="*/ 5 w 47"/>
                <a:gd name="T49" fmla="*/ 6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" h="78">
                  <a:moveTo>
                    <a:pt x="5" y="69"/>
                  </a:moveTo>
                  <a:cubicBezTo>
                    <a:pt x="3" y="72"/>
                    <a:pt x="3" y="76"/>
                    <a:pt x="6" y="77"/>
                  </a:cubicBezTo>
                  <a:cubicBezTo>
                    <a:pt x="7" y="78"/>
                    <a:pt x="8" y="78"/>
                    <a:pt x="9" y="78"/>
                  </a:cubicBezTo>
                  <a:cubicBezTo>
                    <a:pt x="11" y="78"/>
                    <a:pt x="13" y="77"/>
                    <a:pt x="14" y="76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7" y="57"/>
                    <a:pt x="47" y="57"/>
                    <a:pt x="47" y="56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29"/>
                    <a:pt x="41" y="19"/>
                    <a:pt x="32" y="19"/>
                  </a:cubicBezTo>
                  <a:cubicBezTo>
                    <a:pt x="31" y="19"/>
                    <a:pt x="30" y="19"/>
                    <a:pt x="30" y="20"/>
                  </a:cubicBezTo>
                  <a:cubicBezTo>
                    <a:pt x="33" y="18"/>
                    <a:pt x="35" y="14"/>
                    <a:pt x="35" y="10"/>
                  </a:cubicBezTo>
                  <a:cubicBezTo>
                    <a:pt x="35" y="5"/>
                    <a:pt x="30" y="0"/>
                    <a:pt x="24" y="0"/>
                  </a:cubicBezTo>
                  <a:cubicBezTo>
                    <a:pt x="19" y="0"/>
                    <a:pt x="14" y="5"/>
                    <a:pt x="14" y="10"/>
                  </a:cubicBezTo>
                  <a:cubicBezTo>
                    <a:pt x="14" y="16"/>
                    <a:pt x="19" y="21"/>
                    <a:pt x="24" y="21"/>
                  </a:cubicBezTo>
                  <a:cubicBezTo>
                    <a:pt x="25" y="21"/>
                    <a:pt x="26" y="21"/>
                    <a:pt x="27" y="20"/>
                  </a:cubicBezTo>
                  <a:cubicBezTo>
                    <a:pt x="25" y="22"/>
                    <a:pt x="23" y="24"/>
                    <a:pt x="21" y="27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3" y="32"/>
                    <a:pt x="2" y="32"/>
                    <a:pt x="1" y="34"/>
                  </a:cubicBezTo>
                  <a:cubicBezTo>
                    <a:pt x="1" y="35"/>
                    <a:pt x="0" y="37"/>
                    <a:pt x="1" y="38"/>
                  </a:cubicBezTo>
                  <a:cubicBezTo>
                    <a:pt x="1" y="41"/>
                    <a:pt x="4" y="42"/>
                    <a:pt x="6" y="42"/>
                  </a:cubicBezTo>
                  <a:cubicBezTo>
                    <a:pt x="7" y="42"/>
                    <a:pt x="7" y="42"/>
                    <a:pt x="8" y="42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1"/>
                    <a:pt x="17" y="42"/>
                    <a:pt x="17" y="43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5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8" name="Freeform 505">
              <a:extLst>
                <a:ext uri="{FF2B5EF4-FFF2-40B4-BE49-F238E27FC236}">
                  <a16:creationId xmlns:a16="http://schemas.microsoft.com/office/drawing/2014/main" id="{4AA3A57F-82AB-4FB9-B635-C209AD708B12}"/>
                </a:ext>
              </a:extLst>
            </p:cNvPr>
            <p:cNvSpPr/>
            <p:nvPr/>
          </p:nvSpPr>
          <p:spPr bwMode="auto">
            <a:xfrm>
              <a:off x="5046664" y="2093913"/>
              <a:ext cx="96838" cy="112713"/>
            </a:xfrm>
            <a:custGeom>
              <a:avLst/>
              <a:gdLst>
                <a:gd name="T0" fmla="*/ 1 w 26"/>
                <a:gd name="T1" fmla="*/ 27 h 30"/>
                <a:gd name="T2" fmla="*/ 23 w 26"/>
                <a:gd name="T3" fmla="*/ 27 h 30"/>
                <a:gd name="T4" fmla="*/ 23 w 26"/>
                <a:gd name="T5" fmla="*/ 2 h 30"/>
                <a:gd name="T6" fmla="*/ 24 w 26"/>
                <a:gd name="T7" fmla="*/ 0 h 30"/>
                <a:gd name="T8" fmla="*/ 26 w 26"/>
                <a:gd name="T9" fmla="*/ 2 h 30"/>
                <a:gd name="T10" fmla="*/ 26 w 26"/>
                <a:gd name="T11" fmla="*/ 28 h 30"/>
                <a:gd name="T12" fmla="*/ 24 w 26"/>
                <a:gd name="T13" fmla="*/ 30 h 30"/>
                <a:gd name="T14" fmla="*/ 1 w 26"/>
                <a:gd name="T15" fmla="*/ 30 h 30"/>
                <a:gd name="T16" fmla="*/ 0 w 26"/>
                <a:gd name="T17" fmla="*/ 28 h 30"/>
                <a:gd name="T18" fmla="*/ 1 w 26"/>
                <a:gd name="T19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0">
                  <a:moveTo>
                    <a:pt x="1" y="27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3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5" y="30"/>
                    <a:pt x="24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29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30" name="文本框 76">
            <a:extLst>
              <a:ext uri="{FF2B5EF4-FFF2-40B4-BE49-F238E27FC236}">
                <a16:creationId xmlns:a16="http://schemas.microsoft.com/office/drawing/2014/main" id="{403A7654-13C4-4352-89BE-2464A5E722FB}"/>
              </a:ext>
            </a:extLst>
          </p:cNvPr>
          <p:cNvSpPr txBox="1"/>
          <p:nvPr/>
        </p:nvSpPr>
        <p:spPr>
          <a:xfrm>
            <a:off x="2861788" y="4297775"/>
            <a:ext cx="176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输入标题文字</a:t>
            </a:r>
          </a:p>
        </p:txBody>
      </p:sp>
      <p:sp>
        <p:nvSpPr>
          <p:cNvPr id="131" name="文本框 77">
            <a:extLst>
              <a:ext uri="{FF2B5EF4-FFF2-40B4-BE49-F238E27FC236}">
                <a16:creationId xmlns:a16="http://schemas.microsoft.com/office/drawing/2014/main" id="{1D0012EA-98C6-4770-86E7-C48BF19F46FB}"/>
              </a:ext>
            </a:extLst>
          </p:cNvPr>
          <p:cNvSpPr txBox="1"/>
          <p:nvPr/>
        </p:nvSpPr>
        <p:spPr>
          <a:xfrm>
            <a:off x="2327869" y="4750984"/>
            <a:ext cx="2833614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点击此处添加文本内容，如关键词、部分简单介绍等。</a:t>
            </a:r>
          </a:p>
        </p:txBody>
      </p:sp>
      <p:sp>
        <p:nvSpPr>
          <p:cNvPr id="133" name="文本框 123">
            <a:extLst>
              <a:ext uri="{FF2B5EF4-FFF2-40B4-BE49-F238E27FC236}">
                <a16:creationId xmlns:a16="http://schemas.microsoft.com/office/drawing/2014/main" id="{E90FB529-30C5-4494-8A26-A764937217D6}"/>
              </a:ext>
            </a:extLst>
          </p:cNvPr>
          <p:cNvSpPr txBox="1"/>
          <p:nvPr/>
        </p:nvSpPr>
        <p:spPr>
          <a:xfrm>
            <a:off x="5304116" y="2716080"/>
            <a:ext cx="1827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solidFill>
                  <a:srgbClr val="034E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134" name="文本框 124">
            <a:extLst>
              <a:ext uri="{FF2B5EF4-FFF2-40B4-BE49-F238E27FC236}">
                <a16:creationId xmlns:a16="http://schemas.microsoft.com/office/drawing/2014/main" id="{36A94146-1D35-464C-9D31-2BB7E231DEAA}"/>
              </a:ext>
            </a:extLst>
          </p:cNvPr>
          <p:cNvSpPr txBox="1"/>
          <p:nvPr/>
        </p:nvSpPr>
        <p:spPr>
          <a:xfrm>
            <a:off x="5612817" y="3269625"/>
            <a:ext cx="1172818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2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136" name="文本框 123">
            <a:extLst>
              <a:ext uri="{FF2B5EF4-FFF2-40B4-BE49-F238E27FC236}">
                <a16:creationId xmlns:a16="http://schemas.microsoft.com/office/drawing/2014/main" id="{48A49DB5-7ABC-41B2-BE49-931570BB226B}"/>
              </a:ext>
            </a:extLst>
          </p:cNvPr>
          <p:cNvSpPr txBox="1"/>
          <p:nvPr/>
        </p:nvSpPr>
        <p:spPr>
          <a:xfrm>
            <a:off x="6974368" y="2729089"/>
            <a:ext cx="1827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solidFill>
                  <a:srgbClr val="034E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137" name="文本框 124">
            <a:extLst>
              <a:ext uri="{FF2B5EF4-FFF2-40B4-BE49-F238E27FC236}">
                <a16:creationId xmlns:a16="http://schemas.microsoft.com/office/drawing/2014/main" id="{49B4AA41-7728-4487-960A-A8E55C5532B2}"/>
              </a:ext>
            </a:extLst>
          </p:cNvPr>
          <p:cNvSpPr txBox="1"/>
          <p:nvPr/>
        </p:nvSpPr>
        <p:spPr>
          <a:xfrm>
            <a:off x="7269001" y="3282634"/>
            <a:ext cx="1172818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2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139" name="文本框 123">
            <a:extLst>
              <a:ext uri="{FF2B5EF4-FFF2-40B4-BE49-F238E27FC236}">
                <a16:creationId xmlns:a16="http://schemas.microsoft.com/office/drawing/2014/main" id="{5F16EC46-4C1B-4F8A-9097-3C27224CAB59}"/>
              </a:ext>
            </a:extLst>
          </p:cNvPr>
          <p:cNvSpPr txBox="1"/>
          <p:nvPr/>
        </p:nvSpPr>
        <p:spPr>
          <a:xfrm>
            <a:off x="8616484" y="2716080"/>
            <a:ext cx="1827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solidFill>
                  <a:srgbClr val="034E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140" name="文本框 124">
            <a:extLst>
              <a:ext uri="{FF2B5EF4-FFF2-40B4-BE49-F238E27FC236}">
                <a16:creationId xmlns:a16="http://schemas.microsoft.com/office/drawing/2014/main" id="{55C4A38A-1C12-4A52-9DAC-82834AF62C91}"/>
              </a:ext>
            </a:extLst>
          </p:cNvPr>
          <p:cNvSpPr txBox="1"/>
          <p:nvPr/>
        </p:nvSpPr>
        <p:spPr>
          <a:xfrm>
            <a:off x="8925185" y="3269625"/>
            <a:ext cx="1172818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2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点击此处添加文本内容，如关键词、部分简单介绍等。点击此处添加文本内容，如关键词、部分简单介绍等。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1D61A74-FA5F-4C3A-AB77-48CCBC7E262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525" r="16918"/>
          <a:stretch>
            <a:fillRect/>
          </a:stretch>
        </p:blipFill>
        <p:spPr>
          <a:xfrm>
            <a:off x="2595943" y="2416560"/>
            <a:ext cx="2423977" cy="16336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027943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73537998-8BAA-4169-97D5-B9C6156C9B02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rgbClr val="034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CDC9244-676B-4B67-BD32-7FDF3477B069}"/>
              </a:ext>
            </a:extLst>
          </p:cNvPr>
          <p:cNvGrpSpPr/>
          <p:nvPr/>
        </p:nvGrpSpPr>
        <p:grpSpPr>
          <a:xfrm>
            <a:off x="228600" y="201706"/>
            <a:ext cx="3347977" cy="869351"/>
            <a:chOff x="-1" y="332832"/>
            <a:chExt cx="3347977" cy="1617888"/>
          </a:xfrm>
        </p:grpSpPr>
        <p:sp>
          <p:nvSpPr>
            <p:cNvPr id="10" name="五边形 18">
              <a:extLst>
                <a:ext uri="{FF2B5EF4-FFF2-40B4-BE49-F238E27FC236}">
                  <a16:creationId xmlns:a16="http://schemas.microsoft.com/office/drawing/2014/main" id="{F4FAF00B-EEDC-49BB-8A7A-CA33812772A5}"/>
                </a:ext>
              </a:extLst>
            </p:cNvPr>
            <p:cNvSpPr/>
            <p:nvPr/>
          </p:nvSpPr>
          <p:spPr>
            <a:xfrm>
              <a:off x="-1" y="571502"/>
              <a:ext cx="3347977" cy="1141185"/>
            </a:xfrm>
            <a:prstGeom prst="homePlate">
              <a:avLst/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梯形 11">
              <a:extLst>
                <a:ext uri="{FF2B5EF4-FFF2-40B4-BE49-F238E27FC236}">
                  <a16:creationId xmlns:a16="http://schemas.microsoft.com/office/drawing/2014/main" id="{21798B64-5A00-4719-A40F-A714AFCD6760}"/>
                </a:ext>
              </a:extLst>
            </p:cNvPr>
            <p:cNvSpPr/>
            <p:nvPr/>
          </p:nvSpPr>
          <p:spPr>
            <a:xfrm rot="5400000">
              <a:off x="-592944" y="925776"/>
              <a:ext cx="1617888" cy="432000"/>
            </a:xfrm>
            <a:prstGeom prst="trapezoid">
              <a:avLst>
                <a:gd name="adj" fmla="val 54986"/>
              </a:avLst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EEA7A559-82C6-4A83-A66E-1987C13D9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974" y="332832"/>
            <a:ext cx="3761772" cy="86935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3EFB17E-F404-4DF1-BF88-C01D287F64B6}"/>
              </a:ext>
            </a:extLst>
          </p:cNvPr>
          <p:cNvSpPr txBox="1"/>
          <p:nvPr/>
        </p:nvSpPr>
        <p:spPr>
          <a:xfrm>
            <a:off x="444600" y="409077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方正兰亭中黑_GBK" panose="02000000000000000000" pitchFamily="2" charset="-122"/>
              </a:rPr>
              <a:t>请在此输入标题文字</a:t>
            </a: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2466F64F-498E-4800-B9E4-9E1F64D76D8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327693" y="-1525445"/>
            <a:ext cx="1554541" cy="10326267"/>
          </a:xfrm>
          <a:prstGeom prst="downArrow">
            <a:avLst>
              <a:gd name="adj1" fmla="val 49065"/>
              <a:gd name="adj2" fmla="val 44827"/>
            </a:avLst>
          </a:prstGeom>
          <a:solidFill>
            <a:sysClr val="window" lastClr="FFFFFF">
              <a:lumMod val="75000"/>
            </a:sysClr>
          </a:solidFill>
          <a:ln>
            <a:noFill/>
          </a:ln>
        </p:spPr>
        <p:txBody>
          <a:bodyPr vert="eaVert" lIns="82810" tIns="41405" rIns="82810" bIns="4140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8">
            <a:extLst>
              <a:ext uri="{FF2B5EF4-FFF2-40B4-BE49-F238E27FC236}">
                <a16:creationId xmlns:a16="http://schemas.microsoft.com/office/drawing/2014/main" id="{2A1F970C-B500-4AEE-BFCE-3C6CF7805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235" y="2898535"/>
            <a:ext cx="1477795" cy="147830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rgbClr val="FFFFFF"/>
            </a:solidFill>
            <a:rou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B33BF5AA-DE8E-4116-B2B1-8A1B582A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367" y="3306549"/>
            <a:ext cx="1888410" cy="606006"/>
          </a:xfrm>
          <a:prstGeom prst="rect">
            <a:avLst/>
          </a:prstGeom>
          <a:noFill/>
          <a:ln w="5080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 charset="-122"/>
              </a:defRPr>
            </a:lvl9pPr>
          </a:lstStyle>
          <a:p>
            <a:pPr lvl="0" algn="ctr" eaLnBrk="1" hangingPunct="1"/>
            <a:r>
              <a:rPr lang="zh-CN" altLang="en-US" sz="2000" b="1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2000" b="1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/>
            <a:r>
              <a:rPr lang="zh-CN" altLang="en-US" sz="2000" b="1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</a:t>
            </a:r>
          </a:p>
        </p:txBody>
      </p:sp>
      <p:sp>
        <p:nvSpPr>
          <p:cNvPr id="18" name="Oval 8">
            <a:extLst>
              <a:ext uri="{FF2B5EF4-FFF2-40B4-BE49-F238E27FC236}">
                <a16:creationId xmlns:a16="http://schemas.microsoft.com/office/drawing/2014/main" id="{7AE88E16-D913-4EA6-B359-C2E619BE2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993" y="2898535"/>
            <a:ext cx="1477795" cy="1478306"/>
          </a:xfrm>
          <a:prstGeom prst="ellipse">
            <a:avLst/>
          </a:prstGeom>
          <a:solidFill>
            <a:srgbClr val="034EA1"/>
          </a:solidFill>
          <a:ln w="76200">
            <a:solidFill>
              <a:srgbClr val="FFFFFF"/>
            </a:solidFill>
            <a:rou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Box 9">
            <a:extLst>
              <a:ext uri="{FF2B5EF4-FFF2-40B4-BE49-F238E27FC236}">
                <a16:creationId xmlns:a16="http://schemas.microsoft.com/office/drawing/2014/main" id="{3279E826-5047-4678-BB5C-4E22EB597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3122" y="3306549"/>
            <a:ext cx="1888409" cy="606006"/>
          </a:xfrm>
          <a:prstGeom prst="rect">
            <a:avLst/>
          </a:prstGeom>
          <a:noFill/>
          <a:ln w="5080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 charset="-122"/>
              </a:defRPr>
            </a:lvl9pPr>
          </a:lstStyle>
          <a:p>
            <a:pPr lvl="0" algn="ctr" eaLnBrk="1" hangingPunct="1"/>
            <a:r>
              <a:rPr lang="zh-CN" altLang="en-US" sz="2000" b="1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2000" b="1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/>
            <a:r>
              <a:rPr lang="zh-CN" altLang="en-US" sz="2000" b="1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</a:t>
            </a:r>
          </a:p>
        </p:txBody>
      </p:sp>
      <p:sp>
        <p:nvSpPr>
          <p:cNvPr id="21" name="Oval 8">
            <a:extLst>
              <a:ext uri="{FF2B5EF4-FFF2-40B4-BE49-F238E27FC236}">
                <a16:creationId xmlns:a16="http://schemas.microsoft.com/office/drawing/2014/main" id="{57BF7782-CE77-4A37-B078-18B2541BD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3552" y="2898535"/>
            <a:ext cx="1477797" cy="147830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rgbClr val="FFFFFF"/>
            </a:solidFill>
            <a:rou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Box 9">
            <a:extLst>
              <a:ext uri="{FF2B5EF4-FFF2-40B4-BE49-F238E27FC236}">
                <a16:creationId xmlns:a16="http://schemas.microsoft.com/office/drawing/2014/main" id="{928F959F-8D14-4531-9FFA-D3025F0A7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8682" y="3306549"/>
            <a:ext cx="1888410" cy="606006"/>
          </a:xfrm>
          <a:prstGeom prst="rect">
            <a:avLst/>
          </a:prstGeom>
          <a:noFill/>
          <a:ln w="5080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 charset="-122"/>
              </a:defRPr>
            </a:lvl9pPr>
          </a:lstStyle>
          <a:p>
            <a:pPr lvl="0" algn="ctr" eaLnBrk="1" hangingPunct="1"/>
            <a:r>
              <a:rPr lang="zh-CN" altLang="en-US" sz="2000" b="1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2000" b="1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/>
            <a:r>
              <a:rPr lang="zh-CN" altLang="en-US" sz="2000" b="1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6F292621-B95C-4E03-9631-D2A34C31C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719" y="2898535"/>
            <a:ext cx="1477795" cy="1478306"/>
          </a:xfrm>
          <a:prstGeom prst="ellipse">
            <a:avLst/>
          </a:prstGeom>
          <a:solidFill>
            <a:srgbClr val="034EA1"/>
          </a:solidFill>
          <a:ln w="76200">
            <a:solidFill>
              <a:srgbClr val="FFFFFF"/>
            </a:solidFill>
            <a:round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9">
            <a:extLst>
              <a:ext uri="{FF2B5EF4-FFF2-40B4-BE49-F238E27FC236}">
                <a16:creationId xmlns:a16="http://schemas.microsoft.com/office/drawing/2014/main" id="{998EB0FE-8F5A-454C-88EB-4E3B5B93F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900" y="3306549"/>
            <a:ext cx="1888410" cy="606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 charset="-122"/>
              </a:defRPr>
            </a:lvl9pPr>
          </a:lstStyle>
          <a:p>
            <a:pPr lvl="0" algn="ctr" eaLnBrk="1" hangingPunct="1"/>
            <a:r>
              <a:rPr lang="zh-CN" altLang="en-US" sz="2000" b="1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2000" b="1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/>
            <a:r>
              <a:rPr lang="zh-CN" altLang="en-US" sz="2000" b="1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标注 51">
            <a:extLst>
              <a:ext uri="{FF2B5EF4-FFF2-40B4-BE49-F238E27FC236}">
                <a16:creationId xmlns:a16="http://schemas.microsoft.com/office/drawing/2014/main" id="{1ED7F834-F9EB-4FC7-9D6A-C69519931695}"/>
              </a:ext>
            </a:extLst>
          </p:cNvPr>
          <p:cNvSpPr/>
          <p:nvPr/>
        </p:nvSpPr>
        <p:spPr>
          <a:xfrm>
            <a:off x="4222443" y="4841353"/>
            <a:ext cx="1640091" cy="50808"/>
          </a:xfrm>
          <a:prstGeom prst="wedgeRectCallout">
            <a:avLst>
              <a:gd name="adj1" fmla="val -17526"/>
              <a:gd name="adj2" fmla="val -509465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82810" tIns="41405" rIns="82810" bIns="414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矩形标注 52">
            <a:extLst>
              <a:ext uri="{FF2B5EF4-FFF2-40B4-BE49-F238E27FC236}">
                <a16:creationId xmlns:a16="http://schemas.microsoft.com/office/drawing/2014/main" id="{7D80DFE9-5F55-4C00-907C-029338AEE059}"/>
              </a:ext>
            </a:extLst>
          </p:cNvPr>
          <p:cNvSpPr/>
          <p:nvPr/>
        </p:nvSpPr>
        <p:spPr>
          <a:xfrm>
            <a:off x="1985653" y="2436025"/>
            <a:ext cx="1758817" cy="71279"/>
          </a:xfrm>
          <a:prstGeom prst="wedgeRectCallout">
            <a:avLst>
              <a:gd name="adj1" fmla="val -23398"/>
              <a:gd name="adj2" fmla="val 403291"/>
            </a:avLst>
          </a:prstGeom>
          <a:solidFill>
            <a:srgbClr val="034EA1"/>
          </a:solidFill>
          <a:ln w="25400" cap="flat" cmpd="sng" algn="ctr">
            <a:noFill/>
            <a:prstDash val="solid"/>
          </a:ln>
          <a:effectLst/>
        </p:spPr>
        <p:txBody>
          <a:bodyPr lIns="82810" tIns="41405" rIns="82810" bIns="414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88FF9ADD-DD1F-4E1A-9FF0-725FCD6BB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750" y="5010433"/>
            <a:ext cx="2761627" cy="111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810" tIns="41405" rIns="82810" bIns="41405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556C73-0A7F-4936-B293-D67F1DD65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719" y="1469682"/>
            <a:ext cx="3249388" cy="859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810" tIns="41405" rIns="82810" bIns="41405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rgbClr val="034E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</a:t>
            </a:r>
            <a:endParaRPr lang="en-US" altLang="zh-CN" sz="1400">
              <a:solidFill>
                <a:srgbClr val="034E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标注 55">
            <a:extLst>
              <a:ext uri="{FF2B5EF4-FFF2-40B4-BE49-F238E27FC236}">
                <a16:creationId xmlns:a16="http://schemas.microsoft.com/office/drawing/2014/main" id="{3AAC489F-E564-45F1-982F-8F24612D2C33}"/>
              </a:ext>
            </a:extLst>
          </p:cNvPr>
          <p:cNvSpPr/>
          <p:nvPr/>
        </p:nvSpPr>
        <p:spPr>
          <a:xfrm>
            <a:off x="6331967" y="2436025"/>
            <a:ext cx="1758817" cy="71279"/>
          </a:xfrm>
          <a:prstGeom prst="wedgeRectCallout">
            <a:avLst>
              <a:gd name="adj1" fmla="val -23398"/>
              <a:gd name="adj2" fmla="val 403291"/>
            </a:avLst>
          </a:prstGeom>
          <a:solidFill>
            <a:srgbClr val="034EA1"/>
          </a:solidFill>
          <a:ln w="25400" cap="flat" cmpd="sng" algn="ctr">
            <a:noFill/>
            <a:prstDash val="solid"/>
          </a:ln>
          <a:effectLst/>
        </p:spPr>
        <p:txBody>
          <a:bodyPr lIns="82810" tIns="41405" rIns="82810" bIns="414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6C1A5697-8E5B-4D6A-B483-0A25A62CC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0034" y="1469682"/>
            <a:ext cx="3249388" cy="859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810" tIns="41405" rIns="82810" bIns="41405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rgbClr val="034E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</a:t>
            </a:r>
            <a:endParaRPr lang="en-US" altLang="zh-CN" sz="1400">
              <a:solidFill>
                <a:srgbClr val="034E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标注 57">
            <a:extLst>
              <a:ext uri="{FF2B5EF4-FFF2-40B4-BE49-F238E27FC236}">
                <a16:creationId xmlns:a16="http://schemas.microsoft.com/office/drawing/2014/main" id="{6C6FDDC7-C7F0-4708-AAA3-0DEA3D1CF702}"/>
              </a:ext>
            </a:extLst>
          </p:cNvPr>
          <p:cNvSpPr/>
          <p:nvPr/>
        </p:nvSpPr>
        <p:spPr>
          <a:xfrm>
            <a:off x="8657161" y="4841353"/>
            <a:ext cx="1640091" cy="50808"/>
          </a:xfrm>
          <a:prstGeom prst="wedgeRectCallout">
            <a:avLst>
              <a:gd name="adj1" fmla="val -17526"/>
              <a:gd name="adj2" fmla="val -509465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82810" tIns="41405" rIns="82810" bIns="414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B1421C22-D683-44CA-92B2-CF1E113DF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6470" y="5010433"/>
            <a:ext cx="2761627" cy="111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810" tIns="41405" rIns="82810" bIns="41405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877668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73537998-8BAA-4169-97D5-B9C6156C9B02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rgbClr val="034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CDC9244-676B-4B67-BD32-7FDF3477B069}"/>
              </a:ext>
            </a:extLst>
          </p:cNvPr>
          <p:cNvGrpSpPr/>
          <p:nvPr/>
        </p:nvGrpSpPr>
        <p:grpSpPr>
          <a:xfrm>
            <a:off x="228600" y="201706"/>
            <a:ext cx="3347977" cy="869351"/>
            <a:chOff x="-1" y="332832"/>
            <a:chExt cx="3347977" cy="1617888"/>
          </a:xfrm>
        </p:grpSpPr>
        <p:sp>
          <p:nvSpPr>
            <p:cNvPr id="10" name="五边形 18">
              <a:extLst>
                <a:ext uri="{FF2B5EF4-FFF2-40B4-BE49-F238E27FC236}">
                  <a16:creationId xmlns:a16="http://schemas.microsoft.com/office/drawing/2014/main" id="{F4FAF00B-EEDC-49BB-8A7A-CA33812772A5}"/>
                </a:ext>
              </a:extLst>
            </p:cNvPr>
            <p:cNvSpPr/>
            <p:nvPr/>
          </p:nvSpPr>
          <p:spPr>
            <a:xfrm>
              <a:off x="-1" y="571502"/>
              <a:ext cx="3347977" cy="1141185"/>
            </a:xfrm>
            <a:prstGeom prst="homePlate">
              <a:avLst/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梯形 11">
              <a:extLst>
                <a:ext uri="{FF2B5EF4-FFF2-40B4-BE49-F238E27FC236}">
                  <a16:creationId xmlns:a16="http://schemas.microsoft.com/office/drawing/2014/main" id="{21798B64-5A00-4719-A40F-A714AFCD6760}"/>
                </a:ext>
              </a:extLst>
            </p:cNvPr>
            <p:cNvSpPr/>
            <p:nvPr/>
          </p:nvSpPr>
          <p:spPr>
            <a:xfrm rot="5400000">
              <a:off x="-592944" y="925776"/>
              <a:ext cx="1617888" cy="432000"/>
            </a:xfrm>
            <a:prstGeom prst="trapezoid">
              <a:avLst>
                <a:gd name="adj" fmla="val 54986"/>
              </a:avLst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EEA7A559-82C6-4A83-A66E-1987C13D9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974" y="332832"/>
            <a:ext cx="3761772" cy="86935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3EFB17E-F404-4DF1-BF88-C01D287F64B6}"/>
              </a:ext>
            </a:extLst>
          </p:cNvPr>
          <p:cNvSpPr txBox="1"/>
          <p:nvPr/>
        </p:nvSpPr>
        <p:spPr>
          <a:xfrm>
            <a:off x="444600" y="409077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方正兰亭中黑_GBK" panose="02000000000000000000" pitchFamily="2" charset="-122"/>
              </a:rPr>
              <a:t>请在此输入标题文字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CCCA947-E204-4B0F-8E21-606C02E4504E}"/>
              </a:ext>
            </a:extLst>
          </p:cNvPr>
          <p:cNvSpPr/>
          <p:nvPr/>
        </p:nvSpPr>
        <p:spPr bwMode="auto">
          <a:xfrm>
            <a:off x="2942237" y="2881734"/>
            <a:ext cx="1354112" cy="1351403"/>
          </a:xfrm>
          <a:custGeom>
            <a:avLst/>
            <a:gdLst>
              <a:gd name="T0" fmla="*/ 635 w 635"/>
              <a:gd name="T1" fmla="*/ 345 h 634"/>
              <a:gd name="T2" fmla="*/ 600 w 635"/>
              <a:gd name="T3" fmla="*/ 283 h 634"/>
              <a:gd name="T4" fmla="*/ 553 w 635"/>
              <a:gd name="T5" fmla="*/ 220 h 634"/>
              <a:gd name="T6" fmla="*/ 606 w 635"/>
              <a:gd name="T7" fmla="*/ 184 h 634"/>
              <a:gd name="T8" fmla="*/ 544 w 635"/>
              <a:gd name="T9" fmla="*/ 146 h 634"/>
              <a:gd name="T10" fmla="*/ 473 w 635"/>
              <a:gd name="T11" fmla="*/ 116 h 634"/>
              <a:gd name="T12" fmla="*/ 501 w 635"/>
              <a:gd name="T13" fmla="*/ 57 h 634"/>
              <a:gd name="T14" fmla="*/ 430 w 635"/>
              <a:gd name="T15" fmla="*/ 56 h 634"/>
              <a:gd name="T16" fmla="*/ 351 w 635"/>
              <a:gd name="T17" fmla="*/ 65 h 634"/>
              <a:gd name="T18" fmla="*/ 345 w 635"/>
              <a:gd name="T19" fmla="*/ 0 h 634"/>
              <a:gd name="T20" fmla="*/ 284 w 635"/>
              <a:gd name="T21" fmla="*/ 35 h 634"/>
              <a:gd name="T22" fmla="*/ 220 w 635"/>
              <a:gd name="T23" fmla="*/ 82 h 634"/>
              <a:gd name="T24" fmla="*/ 184 w 635"/>
              <a:gd name="T25" fmla="*/ 29 h 634"/>
              <a:gd name="T26" fmla="*/ 148 w 635"/>
              <a:gd name="T27" fmla="*/ 91 h 634"/>
              <a:gd name="T28" fmla="*/ 116 w 635"/>
              <a:gd name="T29" fmla="*/ 161 h 634"/>
              <a:gd name="T30" fmla="*/ 58 w 635"/>
              <a:gd name="T31" fmla="*/ 134 h 634"/>
              <a:gd name="T32" fmla="*/ 56 w 635"/>
              <a:gd name="T33" fmla="*/ 205 h 634"/>
              <a:gd name="T34" fmla="*/ 65 w 635"/>
              <a:gd name="T35" fmla="*/ 283 h 634"/>
              <a:gd name="T36" fmla="*/ 0 w 635"/>
              <a:gd name="T37" fmla="*/ 289 h 634"/>
              <a:gd name="T38" fmla="*/ 36 w 635"/>
              <a:gd name="T39" fmla="*/ 351 h 634"/>
              <a:gd name="T40" fmla="*/ 82 w 635"/>
              <a:gd name="T41" fmla="*/ 413 h 634"/>
              <a:gd name="T42" fmla="*/ 29 w 635"/>
              <a:gd name="T43" fmla="*/ 450 h 634"/>
              <a:gd name="T44" fmla="*/ 91 w 635"/>
              <a:gd name="T45" fmla="*/ 487 h 634"/>
              <a:gd name="T46" fmla="*/ 162 w 635"/>
              <a:gd name="T47" fmla="*/ 518 h 634"/>
              <a:gd name="T48" fmla="*/ 134 w 635"/>
              <a:gd name="T49" fmla="*/ 577 h 634"/>
              <a:gd name="T50" fmla="*/ 207 w 635"/>
              <a:gd name="T51" fmla="*/ 578 h 634"/>
              <a:gd name="T52" fmla="*/ 284 w 635"/>
              <a:gd name="T53" fmla="*/ 569 h 634"/>
              <a:gd name="T54" fmla="*/ 290 w 635"/>
              <a:gd name="T55" fmla="*/ 634 h 634"/>
              <a:gd name="T56" fmla="*/ 351 w 635"/>
              <a:gd name="T57" fmla="*/ 598 h 634"/>
              <a:gd name="T58" fmla="*/ 415 w 635"/>
              <a:gd name="T59" fmla="*/ 553 h 634"/>
              <a:gd name="T60" fmla="*/ 451 w 635"/>
              <a:gd name="T61" fmla="*/ 605 h 634"/>
              <a:gd name="T62" fmla="*/ 489 w 635"/>
              <a:gd name="T63" fmla="*/ 544 h 634"/>
              <a:gd name="T64" fmla="*/ 519 w 635"/>
              <a:gd name="T65" fmla="*/ 473 h 634"/>
              <a:gd name="T66" fmla="*/ 577 w 635"/>
              <a:gd name="T67" fmla="*/ 500 h 634"/>
              <a:gd name="T68" fmla="*/ 579 w 635"/>
              <a:gd name="T69" fmla="*/ 428 h 634"/>
              <a:gd name="T70" fmla="*/ 570 w 635"/>
              <a:gd name="T71" fmla="*/ 351 h 634"/>
              <a:gd name="T72" fmla="*/ 600 w 635"/>
              <a:gd name="T73" fmla="*/ 351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35" h="634">
                <a:moveTo>
                  <a:pt x="600" y="351"/>
                </a:moveTo>
                <a:cubicBezTo>
                  <a:pt x="635" y="345"/>
                  <a:pt x="635" y="345"/>
                  <a:pt x="635" y="345"/>
                </a:cubicBezTo>
                <a:cubicBezTo>
                  <a:pt x="635" y="289"/>
                  <a:pt x="635" y="289"/>
                  <a:pt x="635" y="289"/>
                </a:cubicBezTo>
                <a:cubicBezTo>
                  <a:pt x="600" y="283"/>
                  <a:pt x="600" y="283"/>
                  <a:pt x="600" y="283"/>
                </a:cubicBezTo>
                <a:cubicBezTo>
                  <a:pt x="570" y="283"/>
                  <a:pt x="570" y="283"/>
                  <a:pt x="570" y="283"/>
                </a:cubicBezTo>
                <a:cubicBezTo>
                  <a:pt x="567" y="261"/>
                  <a:pt x="561" y="240"/>
                  <a:pt x="553" y="220"/>
                </a:cubicBezTo>
                <a:cubicBezTo>
                  <a:pt x="579" y="205"/>
                  <a:pt x="579" y="205"/>
                  <a:pt x="579" y="205"/>
                </a:cubicBezTo>
                <a:cubicBezTo>
                  <a:pt x="606" y="184"/>
                  <a:pt x="606" y="184"/>
                  <a:pt x="606" y="184"/>
                </a:cubicBezTo>
                <a:cubicBezTo>
                  <a:pt x="577" y="134"/>
                  <a:pt x="577" y="134"/>
                  <a:pt x="577" y="134"/>
                </a:cubicBezTo>
                <a:cubicBezTo>
                  <a:pt x="544" y="146"/>
                  <a:pt x="544" y="146"/>
                  <a:pt x="544" y="146"/>
                </a:cubicBezTo>
                <a:cubicBezTo>
                  <a:pt x="519" y="161"/>
                  <a:pt x="519" y="161"/>
                  <a:pt x="519" y="161"/>
                </a:cubicBezTo>
                <a:cubicBezTo>
                  <a:pt x="507" y="145"/>
                  <a:pt x="490" y="128"/>
                  <a:pt x="473" y="116"/>
                </a:cubicBezTo>
                <a:cubicBezTo>
                  <a:pt x="489" y="91"/>
                  <a:pt x="489" y="91"/>
                  <a:pt x="489" y="91"/>
                </a:cubicBezTo>
                <a:cubicBezTo>
                  <a:pt x="501" y="57"/>
                  <a:pt x="501" y="57"/>
                  <a:pt x="501" y="57"/>
                </a:cubicBezTo>
                <a:cubicBezTo>
                  <a:pt x="451" y="29"/>
                  <a:pt x="451" y="29"/>
                  <a:pt x="451" y="29"/>
                </a:cubicBezTo>
                <a:cubicBezTo>
                  <a:pt x="430" y="56"/>
                  <a:pt x="430" y="56"/>
                  <a:pt x="430" y="56"/>
                </a:cubicBezTo>
                <a:cubicBezTo>
                  <a:pt x="415" y="82"/>
                  <a:pt x="415" y="82"/>
                  <a:pt x="415" y="82"/>
                </a:cubicBezTo>
                <a:cubicBezTo>
                  <a:pt x="395" y="74"/>
                  <a:pt x="374" y="68"/>
                  <a:pt x="351" y="65"/>
                </a:cubicBezTo>
                <a:cubicBezTo>
                  <a:pt x="351" y="35"/>
                  <a:pt x="351" y="35"/>
                  <a:pt x="351" y="35"/>
                </a:cubicBezTo>
                <a:cubicBezTo>
                  <a:pt x="345" y="0"/>
                  <a:pt x="345" y="0"/>
                  <a:pt x="345" y="0"/>
                </a:cubicBezTo>
                <a:cubicBezTo>
                  <a:pt x="290" y="0"/>
                  <a:pt x="290" y="0"/>
                  <a:pt x="290" y="0"/>
                </a:cubicBezTo>
                <a:cubicBezTo>
                  <a:pt x="284" y="35"/>
                  <a:pt x="284" y="35"/>
                  <a:pt x="284" y="35"/>
                </a:cubicBezTo>
                <a:cubicBezTo>
                  <a:pt x="284" y="65"/>
                  <a:pt x="284" y="65"/>
                  <a:pt x="284" y="65"/>
                </a:cubicBezTo>
                <a:cubicBezTo>
                  <a:pt x="261" y="68"/>
                  <a:pt x="241" y="74"/>
                  <a:pt x="220" y="82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184" y="29"/>
                  <a:pt x="184" y="29"/>
                  <a:pt x="184" y="29"/>
                </a:cubicBezTo>
                <a:cubicBezTo>
                  <a:pt x="134" y="57"/>
                  <a:pt x="134" y="57"/>
                  <a:pt x="134" y="57"/>
                </a:cubicBezTo>
                <a:cubicBezTo>
                  <a:pt x="148" y="91"/>
                  <a:pt x="148" y="91"/>
                  <a:pt x="148" y="91"/>
                </a:cubicBezTo>
                <a:cubicBezTo>
                  <a:pt x="162" y="116"/>
                  <a:pt x="162" y="116"/>
                  <a:pt x="162" y="116"/>
                </a:cubicBezTo>
                <a:cubicBezTo>
                  <a:pt x="145" y="128"/>
                  <a:pt x="130" y="145"/>
                  <a:pt x="116" y="161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58" y="134"/>
                  <a:pt x="58" y="134"/>
                  <a:pt x="58" y="134"/>
                </a:cubicBezTo>
                <a:cubicBezTo>
                  <a:pt x="29" y="184"/>
                  <a:pt x="29" y="184"/>
                  <a:pt x="29" y="184"/>
                </a:cubicBezTo>
                <a:cubicBezTo>
                  <a:pt x="56" y="205"/>
                  <a:pt x="56" y="205"/>
                  <a:pt x="56" y="205"/>
                </a:cubicBezTo>
                <a:cubicBezTo>
                  <a:pt x="82" y="220"/>
                  <a:pt x="82" y="220"/>
                  <a:pt x="82" y="220"/>
                </a:cubicBezTo>
                <a:cubicBezTo>
                  <a:pt x="74" y="240"/>
                  <a:pt x="68" y="261"/>
                  <a:pt x="65" y="283"/>
                </a:cubicBezTo>
                <a:cubicBezTo>
                  <a:pt x="36" y="283"/>
                  <a:pt x="36" y="283"/>
                  <a:pt x="36" y="283"/>
                </a:cubicBezTo>
                <a:cubicBezTo>
                  <a:pt x="0" y="289"/>
                  <a:pt x="0" y="289"/>
                  <a:pt x="0" y="289"/>
                </a:cubicBezTo>
                <a:cubicBezTo>
                  <a:pt x="0" y="345"/>
                  <a:pt x="0" y="345"/>
                  <a:pt x="0" y="345"/>
                </a:cubicBezTo>
                <a:cubicBezTo>
                  <a:pt x="36" y="351"/>
                  <a:pt x="36" y="351"/>
                  <a:pt x="36" y="351"/>
                </a:cubicBezTo>
                <a:cubicBezTo>
                  <a:pt x="65" y="351"/>
                  <a:pt x="65" y="351"/>
                  <a:pt x="65" y="351"/>
                </a:cubicBezTo>
                <a:cubicBezTo>
                  <a:pt x="68" y="372"/>
                  <a:pt x="74" y="393"/>
                  <a:pt x="82" y="413"/>
                </a:cubicBezTo>
                <a:cubicBezTo>
                  <a:pt x="56" y="428"/>
                  <a:pt x="56" y="428"/>
                  <a:pt x="56" y="428"/>
                </a:cubicBezTo>
                <a:cubicBezTo>
                  <a:pt x="29" y="450"/>
                  <a:pt x="29" y="450"/>
                  <a:pt x="29" y="450"/>
                </a:cubicBezTo>
                <a:cubicBezTo>
                  <a:pt x="58" y="500"/>
                  <a:pt x="58" y="500"/>
                  <a:pt x="58" y="500"/>
                </a:cubicBezTo>
                <a:cubicBezTo>
                  <a:pt x="91" y="487"/>
                  <a:pt x="91" y="487"/>
                  <a:pt x="91" y="487"/>
                </a:cubicBezTo>
                <a:cubicBezTo>
                  <a:pt x="116" y="473"/>
                  <a:pt x="116" y="473"/>
                  <a:pt x="116" y="473"/>
                </a:cubicBezTo>
                <a:cubicBezTo>
                  <a:pt x="130" y="490"/>
                  <a:pt x="145" y="505"/>
                  <a:pt x="162" y="518"/>
                </a:cubicBezTo>
                <a:cubicBezTo>
                  <a:pt x="148" y="544"/>
                  <a:pt x="148" y="544"/>
                  <a:pt x="148" y="544"/>
                </a:cubicBezTo>
                <a:cubicBezTo>
                  <a:pt x="134" y="577"/>
                  <a:pt x="134" y="577"/>
                  <a:pt x="134" y="577"/>
                </a:cubicBezTo>
                <a:cubicBezTo>
                  <a:pt x="184" y="605"/>
                  <a:pt x="184" y="605"/>
                  <a:pt x="184" y="605"/>
                </a:cubicBezTo>
                <a:cubicBezTo>
                  <a:pt x="207" y="578"/>
                  <a:pt x="207" y="578"/>
                  <a:pt x="207" y="578"/>
                </a:cubicBezTo>
                <a:cubicBezTo>
                  <a:pt x="220" y="553"/>
                  <a:pt x="220" y="553"/>
                  <a:pt x="220" y="553"/>
                </a:cubicBezTo>
                <a:cubicBezTo>
                  <a:pt x="241" y="560"/>
                  <a:pt x="261" y="566"/>
                  <a:pt x="284" y="569"/>
                </a:cubicBezTo>
                <a:cubicBezTo>
                  <a:pt x="284" y="598"/>
                  <a:pt x="284" y="598"/>
                  <a:pt x="284" y="598"/>
                </a:cubicBezTo>
                <a:cubicBezTo>
                  <a:pt x="290" y="634"/>
                  <a:pt x="290" y="634"/>
                  <a:pt x="290" y="634"/>
                </a:cubicBezTo>
                <a:cubicBezTo>
                  <a:pt x="345" y="634"/>
                  <a:pt x="345" y="634"/>
                  <a:pt x="345" y="634"/>
                </a:cubicBezTo>
                <a:cubicBezTo>
                  <a:pt x="351" y="598"/>
                  <a:pt x="351" y="598"/>
                  <a:pt x="351" y="598"/>
                </a:cubicBezTo>
                <a:cubicBezTo>
                  <a:pt x="351" y="569"/>
                  <a:pt x="351" y="569"/>
                  <a:pt x="351" y="569"/>
                </a:cubicBezTo>
                <a:cubicBezTo>
                  <a:pt x="374" y="566"/>
                  <a:pt x="395" y="560"/>
                  <a:pt x="415" y="553"/>
                </a:cubicBezTo>
                <a:cubicBezTo>
                  <a:pt x="430" y="578"/>
                  <a:pt x="430" y="578"/>
                  <a:pt x="430" y="578"/>
                </a:cubicBezTo>
                <a:cubicBezTo>
                  <a:pt x="451" y="605"/>
                  <a:pt x="451" y="605"/>
                  <a:pt x="451" y="605"/>
                </a:cubicBezTo>
                <a:cubicBezTo>
                  <a:pt x="501" y="577"/>
                  <a:pt x="501" y="577"/>
                  <a:pt x="501" y="577"/>
                </a:cubicBezTo>
                <a:cubicBezTo>
                  <a:pt x="489" y="544"/>
                  <a:pt x="489" y="544"/>
                  <a:pt x="489" y="544"/>
                </a:cubicBezTo>
                <a:cubicBezTo>
                  <a:pt x="473" y="518"/>
                  <a:pt x="473" y="518"/>
                  <a:pt x="473" y="518"/>
                </a:cubicBezTo>
                <a:cubicBezTo>
                  <a:pt x="490" y="505"/>
                  <a:pt x="507" y="490"/>
                  <a:pt x="519" y="473"/>
                </a:cubicBezTo>
                <a:cubicBezTo>
                  <a:pt x="544" y="487"/>
                  <a:pt x="544" y="487"/>
                  <a:pt x="544" y="487"/>
                </a:cubicBezTo>
                <a:cubicBezTo>
                  <a:pt x="577" y="500"/>
                  <a:pt x="577" y="500"/>
                  <a:pt x="577" y="500"/>
                </a:cubicBezTo>
                <a:cubicBezTo>
                  <a:pt x="606" y="450"/>
                  <a:pt x="606" y="450"/>
                  <a:pt x="606" y="450"/>
                </a:cubicBezTo>
                <a:cubicBezTo>
                  <a:pt x="579" y="428"/>
                  <a:pt x="579" y="428"/>
                  <a:pt x="579" y="428"/>
                </a:cubicBezTo>
                <a:cubicBezTo>
                  <a:pt x="553" y="413"/>
                  <a:pt x="553" y="413"/>
                  <a:pt x="553" y="413"/>
                </a:cubicBezTo>
                <a:cubicBezTo>
                  <a:pt x="561" y="393"/>
                  <a:pt x="567" y="372"/>
                  <a:pt x="570" y="351"/>
                </a:cubicBezTo>
                <a:cubicBezTo>
                  <a:pt x="600" y="351"/>
                  <a:pt x="600" y="351"/>
                  <a:pt x="600" y="351"/>
                </a:cubicBezTo>
                <a:cubicBezTo>
                  <a:pt x="600" y="351"/>
                  <a:pt x="600" y="351"/>
                  <a:pt x="600" y="35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FDBDB32F-1FBE-4666-9E97-13CE85D6241A}"/>
              </a:ext>
            </a:extLst>
          </p:cNvPr>
          <p:cNvSpPr/>
          <p:nvPr/>
        </p:nvSpPr>
        <p:spPr bwMode="auto">
          <a:xfrm>
            <a:off x="3803469" y="3740971"/>
            <a:ext cx="1699861" cy="1695348"/>
          </a:xfrm>
          <a:custGeom>
            <a:avLst/>
            <a:gdLst>
              <a:gd name="T0" fmla="*/ 797 w 797"/>
              <a:gd name="T1" fmla="*/ 426 h 795"/>
              <a:gd name="T2" fmla="*/ 762 w 797"/>
              <a:gd name="T3" fmla="*/ 363 h 795"/>
              <a:gd name="T4" fmla="*/ 721 w 797"/>
              <a:gd name="T5" fmla="*/ 301 h 795"/>
              <a:gd name="T6" fmla="*/ 777 w 797"/>
              <a:gd name="T7" fmla="*/ 271 h 795"/>
              <a:gd name="T8" fmla="*/ 721 w 797"/>
              <a:gd name="T9" fmla="*/ 227 h 795"/>
              <a:gd name="T10" fmla="*/ 660 w 797"/>
              <a:gd name="T11" fmla="*/ 185 h 795"/>
              <a:gd name="T12" fmla="*/ 700 w 797"/>
              <a:gd name="T13" fmla="*/ 135 h 795"/>
              <a:gd name="T14" fmla="*/ 633 w 797"/>
              <a:gd name="T15" fmla="*/ 116 h 795"/>
              <a:gd name="T16" fmla="*/ 559 w 797"/>
              <a:gd name="T17" fmla="*/ 100 h 795"/>
              <a:gd name="T18" fmla="*/ 577 w 797"/>
              <a:gd name="T19" fmla="*/ 40 h 795"/>
              <a:gd name="T20" fmla="*/ 506 w 797"/>
              <a:gd name="T21" fmla="*/ 48 h 795"/>
              <a:gd name="T22" fmla="*/ 434 w 797"/>
              <a:gd name="T23" fmla="*/ 63 h 795"/>
              <a:gd name="T24" fmla="*/ 428 w 797"/>
              <a:gd name="T25" fmla="*/ 0 h 795"/>
              <a:gd name="T26" fmla="*/ 365 w 797"/>
              <a:gd name="T27" fmla="*/ 34 h 795"/>
              <a:gd name="T28" fmla="*/ 303 w 797"/>
              <a:gd name="T29" fmla="*/ 75 h 795"/>
              <a:gd name="T30" fmla="*/ 273 w 797"/>
              <a:gd name="T31" fmla="*/ 19 h 795"/>
              <a:gd name="T32" fmla="*/ 229 w 797"/>
              <a:gd name="T33" fmla="*/ 75 h 795"/>
              <a:gd name="T34" fmla="*/ 187 w 797"/>
              <a:gd name="T35" fmla="*/ 137 h 795"/>
              <a:gd name="T36" fmla="*/ 137 w 797"/>
              <a:gd name="T37" fmla="*/ 96 h 795"/>
              <a:gd name="T38" fmla="*/ 118 w 797"/>
              <a:gd name="T39" fmla="*/ 164 h 795"/>
              <a:gd name="T40" fmla="*/ 103 w 797"/>
              <a:gd name="T41" fmla="*/ 238 h 795"/>
              <a:gd name="T42" fmla="*/ 42 w 797"/>
              <a:gd name="T43" fmla="*/ 218 h 795"/>
              <a:gd name="T44" fmla="*/ 50 w 797"/>
              <a:gd name="T45" fmla="*/ 290 h 795"/>
              <a:gd name="T46" fmla="*/ 63 w 797"/>
              <a:gd name="T47" fmla="*/ 363 h 795"/>
              <a:gd name="T48" fmla="*/ 0 w 797"/>
              <a:gd name="T49" fmla="*/ 369 h 795"/>
              <a:gd name="T50" fmla="*/ 36 w 797"/>
              <a:gd name="T51" fmla="*/ 432 h 795"/>
              <a:gd name="T52" fmla="*/ 77 w 797"/>
              <a:gd name="T53" fmla="*/ 494 h 795"/>
              <a:gd name="T54" fmla="*/ 20 w 797"/>
              <a:gd name="T55" fmla="*/ 524 h 795"/>
              <a:gd name="T56" fmla="*/ 77 w 797"/>
              <a:gd name="T57" fmla="*/ 567 h 795"/>
              <a:gd name="T58" fmla="*/ 139 w 797"/>
              <a:gd name="T59" fmla="*/ 610 h 795"/>
              <a:gd name="T60" fmla="*/ 98 w 797"/>
              <a:gd name="T61" fmla="*/ 659 h 795"/>
              <a:gd name="T62" fmla="*/ 166 w 797"/>
              <a:gd name="T63" fmla="*/ 679 h 795"/>
              <a:gd name="T64" fmla="*/ 240 w 797"/>
              <a:gd name="T65" fmla="*/ 694 h 795"/>
              <a:gd name="T66" fmla="*/ 220 w 797"/>
              <a:gd name="T67" fmla="*/ 754 h 795"/>
              <a:gd name="T68" fmla="*/ 291 w 797"/>
              <a:gd name="T69" fmla="*/ 747 h 795"/>
              <a:gd name="T70" fmla="*/ 365 w 797"/>
              <a:gd name="T71" fmla="*/ 731 h 795"/>
              <a:gd name="T72" fmla="*/ 371 w 797"/>
              <a:gd name="T73" fmla="*/ 795 h 795"/>
              <a:gd name="T74" fmla="*/ 434 w 797"/>
              <a:gd name="T75" fmla="*/ 760 h 795"/>
              <a:gd name="T76" fmla="*/ 495 w 797"/>
              <a:gd name="T77" fmla="*/ 719 h 795"/>
              <a:gd name="T78" fmla="*/ 526 w 797"/>
              <a:gd name="T79" fmla="*/ 777 h 795"/>
              <a:gd name="T80" fmla="*/ 569 w 797"/>
              <a:gd name="T81" fmla="*/ 719 h 795"/>
              <a:gd name="T82" fmla="*/ 611 w 797"/>
              <a:gd name="T83" fmla="*/ 658 h 795"/>
              <a:gd name="T84" fmla="*/ 661 w 797"/>
              <a:gd name="T85" fmla="*/ 698 h 795"/>
              <a:gd name="T86" fmla="*/ 681 w 797"/>
              <a:gd name="T87" fmla="*/ 631 h 795"/>
              <a:gd name="T88" fmla="*/ 696 w 797"/>
              <a:gd name="T89" fmla="*/ 557 h 795"/>
              <a:gd name="T90" fmla="*/ 756 w 797"/>
              <a:gd name="T91" fmla="*/ 576 h 795"/>
              <a:gd name="T92" fmla="*/ 747 w 797"/>
              <a:gd name="T93" fmla="*/ 504 h 795"/>
              <a:gd name="T94" fmla="*/ 733 w 797"/>
              <a:gd name="T95" fmla="*/ 432 h 795"/>
              <a:gd name="T96" fmla="*/ 762 w 797"/>
              <a:gd name="T97" fmla="*/ 432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97" h="795">
                <a:moveTo>
                  <a:pt x="762" y="432"/>
                </a:moveTo>
                <a:cubicBezTo>
                  <a:pt x="797" y="426"/>
                  <a:pt x="797" y="426"/>
                  <a:pt x="797" y="426"/>
                </a:cubicBezTo>
                <a:cubicBezTo>
                  <a:pt x="797" y="369"/>
                  <a:pt x="797" y="369"/>
                  <a:pt x="797" y="369"/>
                </a:cubicBezTo>
                <a:cubicBezTo>
                  <a:pt x="762" y="363"/>
                  <a:pt x="762" y="363"/>
                  <a:pt x="762" y="363"/>
                </a:cubicBezTo>
                <a:cubicBezTo>
                  <a:pt x="733" y="363"/>
                  <a:pt x="733" y="363"/>
                  <a:pt x="733" y="363"/>
                </a:cubicBezTo>
                <a:cubicBezTo>
                  <a:pt x="732" y="341"/>
                  <a:pt x="727" y="320"/>
                  <a:pt x="721" y="301"/>
                </a:cubicBezTo>
                <a:cubicBezTo>
                  <a:pt x="747" y="290"/>
                  <a:pt x="747" y="290"/>
                  <a:pt x="747" y="290"/>
                </a:cubicBezTo>
                <a:cubicBezTo>
                  <a:pt x="777" y="271"/>
                  <a:pt x="777" y="271"/>
                  <a:pt x="777" y="271"/>
                </a:cubicBezTo>
                <a:cubicBezTo>
                  <a:pt x="756" y="218"/>
                  <a:pt x="756" y="218"/>
                  <a:pt x="756" y="218"/>
                </a:cubicBezTo>
                <a:cubicBezTo>
                  <a:pt x="721" y="227"/>
                  <a:pt x="721" y="227"/>
                  <a:pt x="721" y="227"/>
                </a:cubicBezTo>
                <a:cubicBezTo>
                  <a:pt x="696" y="238"/>
                  <a:pt x="696" y="238"/>
                  <a:pt x="696" y="238"/>
                </a:cubicBezTo>
                <a:cubicBezTo>
                  <a:pt x="685" y="218"/>
                  <a:pt x="673" y="201"/>
                  <a:pt x="660" y="185"/>
                </a:cubicBezTo>
                <a:cubicBezTo>
                  <a:pt x="681" y="164"/>
                  <a:pt x="681" y="164"/>
                  <a:pt x="681" y="164"/>
                </a:cubicBezTo>
                <a:cubicBezTo>
                  <a:pt x="700" y="135"/>
                  <a:pt x="700" y="135"/>
                  <a:pt x="700" y="135"/>
                </a:cubicBezTo>
                <a:cubicBezTo>
                  <a:pt x="661" y="96"/>
                  <a:pt x="661" y="96"/>
                  <a:pt x="661" y="96"/>
                </a:cubicBezTo>
                <a:cubicBezTo>
                  <a:pt x="633" y="116"/>
                  <a:pt x="633" y="116"/>
                  <a:pt x="633" y="116"/>
                </a:cubicBezTo>
                <a:cubicBezTo>
                  <a:pt x="611" y="137"/>
                  <a:pt x="611" y="137"/>
                  <a:pt x="611" y="137"/>
                </a:cubicBezTo>
                <a:cubicBezTo>
                  <a:pt x="595" y="123"/>
                  <a:pt x="577" y="111"/>
                  <a:pt x="559" y="100"/>
                </a:cubicBezTo>
                <a:cubicBezTo>
                  <a:pt x="569" y="75"/>
                  <a:pt x="569" y="75"/>
                  <a:pt x="569" y="75"/>
                </a:cubicBezTo>
                <a:cubicBezTo>
                  <a:pt x="577" y="40"/>
                  <a:pt x="577" y="40"/>
                  <a:pt x="577" y="40"/>
                </a:cubicBezTo>
                <a:cubicBezTo>
                  <a:pt x="526" y="19"/>
                  <a:pt x="526" y="19"/>
                  <a:pt x="526" y="19"/>
                </a:cubicBezTo>
                <a:cubicBezTo>
                  <a:pt x="506" y="48"/>
                  <a:pt x="506" y="48"/>
                  <a:pt x="506" y="48"/>
                </a:cubicBezTo>
                <a:cubicBezTo>
                  <a:pt x="495" y="75"/>
                  <a:pt x="495" y="75"/>
                  <a:pt x="495" y="75"/>
                </a:cubicBezTo>
                <a:cubicBezTo>
                  <a:pt x="476" y="69"/>
                  <a:pt x="455" y="64"/>
                  <a:pt x="434" y="63"/>
                </a:cubicBezTo>
                <a:cubicBezTo>
                  <a:pt x="434" y="34"/>
                  <a:pt x="434" y="34"/>
                  <a:pt x="434" y="34"/>
                </a:cubicBezTo>
                <a:cubicBezTo>
                  <a:pt x="428" y="0"/>
                  <a:pt x="428" y="0"/>
                  <a:pt x="428" y="0"/>
                </a:cubicBezTo>
                <a:cubicBezTo>
                  <a:pt x="371" y="0"/>
                  <a:pt x="371" y="0"/>
                  <a:pt x="371" y="0"/>
                </a:cubicBezTo>
                <a:cubicBezTo>
                  <a:pt x="365" y="34"/>
                  <a:pt x="365" y="34"/>
                  <a:pt x="365" y="34"/>
                </a:cubicBezTo>
                <a:cubicBezTo>
                  <a:pt x="365" y="63"/>
                  <a:pt x="365" y="63"/>
                  <a:pt x="365" y="63"/>
                </a:cubicBezTo>
                <a:cubicBezTo>
                  <a:pt x="343" y="64"/>
                  <a:pt x="322" y="69"/>
                  <a:pt x="303" y="75"/>
                </a:cubicBezTo>
                <a:cubicBezTo>
                  <a:pt x="291" y="48"/>
                  <a:pt x="291" y="48"/>
                  <a:pt x="291" y="48"/>
                </a:cubicBezTo>
                <a:cubicBezTo>
                  <a:pt x="273" y="19"/>
                  <a:pt x="273" y="19"/>
                  <a:pt x="273" y="19"/>
                </a:cubicBezTo>
                <a:cubicBezTo>
                  <a:pt x="220" y="40"/>
                  <a:pt x="220" y="40"/>
                  <a:pt x="220" y="40"/>
                </a:cubicBezTo>
                <a:cubicBezTo>
                  <a:pt x="229" y="75"/>
                  <a:pt x="229" y="75"/>
                  <a:pt x="229" y="75"/>
                </a:cubicBezTo>
                <a:cubicBezTo>
                  <a:pt x="240" y="100"/>
                  <a:pt x="240" y="100"/>
                  <a:pt x="240" y="100"/>
                </a:cubicBezTo>
                <a:cubicBezTo>
                  <a:pt x="220" y="111"/>
                  <a:pt x="203" y="123"/>
                  <a:pt x="187" y="137"/>
                </a:cubicBezTo>
                <a:cubicBezTo>
                  <a:pt x="166" y="116"/>
                  <a:pt x="166" y="116"/>
                  <a:pt x="166" y="116"/>
                </a:cubicBezTo>
                <a:cubicBezTo>
                  <a:pt x="137" y="96"/>
                  <a:pt x="137" y="96"/>
                  <a:pt x="137" y="96"/>
                </a:cubicBezTo>
                <a:cubicBezTo>
                  <a:pt x="98" y="135"/>
                  <a:pt x="98" y="135"/>
                  <a:pt x="98" y="135"/>
                </a:cubicBezTo>
                <a:cubicBezTo>
                  <a:pt x="118" y="164"/>
                  <a:pt x="118" y="164"/>
                  <a:pt x="118" y="164"/>
                </a:cubicBezTo>
                <a:cubicBezTo>
                  <a:pt x="139" y="185"/>
                  <a:pt x="139" y="185"/>
                  <a:pt x="139" y="185"/>
                </a:cubicBezTo>
                <a:cubicBezTo>
                  <a:pt x="125" y="201"/>
                  <a:pt x="113" y="218"/>
                  <a:pt x="103" y="238"/>
                </a:cubicBezTo>
                <a:cubicBezTo>
                  <a:pt x="77" y="227"/>
                  <a:pt x="77" y="227"/>
                  <a:pt x="77" y="227"/>
                </a:cubicBezTo>
                <a:cubicBezTo>
                  <a:pt x="42" y="218"/>
                  <a:pt x="42" y="218"/>
                  <a:pt x="42" y="218"/>
                </a:cubicBezTo>
                <a:cubicBezTo>
                  <a:pt x="20" y="271"/>
                  <a:pt x="20" y="271"/>
                  <a:pt x="20" y="271"/>
                </a:cubicBezTo>
                <a:cubicBezTo>
                  <a:pt x="50" y="290"/>
                  <a:pt x="50" y="290"/>
                  <a:pt x="50" y="290"/>
                </a:cubicBezTo>
                <a:cubicBezTo>
                  <a:pt x="77" y="301"/>
                  <a:pt x="77" y="301"/>
                  <a:pt x="77" y="301"/>
                </a:cubicBezTo>
                <a:cubicBezTo>
                  <a:pt x="71" y="320"/>
                  <a:pt x="66" y="341"/>
                  <a:pt x="63" y="363"/>
                </a:cubicBezTo>
                <a:cubicBezTo>
                  <a:pt x="36" y="363"/>
                  <a:pt x="36" y="363"/>
                  <a:pt x="36" y="363"/>
                </a:cubicBezTo>
                <a:cubicBezTo>
                  <a:pt x="0" y="369"/>
                  <a:pt x="0" y="369"/>
                  <a:pt x="0" y="369"/>
                </a:cubicBezTo>
                <a:cubicBezTo>
                  <a:pt x="0" y="426"/>
                  <a:pt x="0" y="426"/>
                  <a:pt x="0" y="426"/>
                </a:cubicBezTo>
                <a:cubicBezTo>
                  <a:pt x="36" y="432"/>
                  <a:pt x="36" y="432"/>
                  <a:pt x="36" y="432"/>
                </a:cubicBezTo>
                <a:cubicBezTo>
                  <a:pt x="63" y="432"/>
                  <a:pt x="63" y="432"/>
                  <a:pt x="63" y="432"/>
                </a:cubicBezTo>
                <a:cubicBezTo>
                  <a:pt x="66" y="453"/>
                  <a:pt x="71" y="474"/>
                  <a:pt x="77" y="494"/>
                </a:cubicBezTo>
                <a:cubicBezTo>
                  <a:pt x="50" y="504"/>
                  <a:pt x="50" y="504"/>
                  <a:pt x="50" y="504"/>
                </a:cubicBezTo>
                <a:cubicBezTo>
                  <a:pt x="20" y="524"/>
                  <a:pt x="20" y="524"/>
                  <a:pt x="20" y="524"/>
                </a:cubicBezTo>
                <a:cubicBezTo>
                  <a:pt x="42" y="576"/>
                  <a:pt x="42" y="576"/>
                  <a:pt x="42" y="576"/>
                </a:cubicBezTo>
                <a:cubicBezTo>
                  <a:pt x="77" y="567"/>
                  <a:pt x="77" y="567"/>
                  <a:pt x="77" y="567"/>
                </a:cubicBezTo>
                <a:cubicBezTo>
                  <a:pt x="103" y="557"/>
                  <a:pt x="103" y="557"/>
                  <a:pt x="103" y="557"/>
                </a:cubicBezTo>
                <a:cubicBezTo>
                  <a:pt x="113" y="576"/>
                  <a:pt x="125" y="593"/>
                  <a:pt x="139" y="610"/>
                </a:cubicBezTo>
                <a:cubicBezTo>
                  <a:pt x="118" y="631"/>
                  <a:pt x="118" y="631"/>
                  <a:pt x="118" y="631"/>
                </a:cubicBezTo>
                <a:cubicBezTo>
                  <a:pt x="98" y="659"/>
                  <a:pt x="98" y="659"/>
                  <a:pt x="98" y="659"/>
                </a:cubicBezTo>
                <a:cubicBezTo>
                  <a:pt x="137" y="698"/>
                  <a:pt x="137" y="698"/>
                  <a:pt x="137" y="698"/>
                </a:cubicBezTo>
                <a:cubicBezTo>
                  <a:pt x="166" y="679"/>
                  <a:pt x="166" y="679"/>
                  <a:pt x="166" y="679"/>
                </a:cubicBezTo>
                <a:cubicBezTo>
                  <a:pt x="187" y="658"/>
                  <a:pt x="187" y="658"/>
                  <a:pt x="187" y="658"/>
                </a:cubicBezTo>
                <a:cubicBezTo>
                  <a:pt x="203" y="671"/>
                  <a:pt x="220" y="683"/>
                  <a:pt x="240" y="694"/>
                </a:cubicBezTo>
                <a:cubicBezTo>
                  <a:pt x="229" y="719"/>
                  <a:pt x="229" y="719"/>
                  <a:pt x="229" y="719"/>
                </a:cubicBezTo>
                <a:cubicBezTo>
                  <a:pt x="220" y="754"/>
                  <a:pt x="220" y="754"/>
                  <a:pt x="220" y="754"/>
                </a:cubicBezTo>
                <a:cubicBezTo>
                  <a:pt x="273" y="777"/>
                  <a:pt x="273" y="777"/>
                  <a:pt x="273" y="777"/>
                </a:cubicBezTo>
                <a:cubicBezTo>
                  <a:pt x="291" y="747"/>
                  <a:pt x="291" y="747"/>
                  <a:pt x="291" y="747"/>
                </a:cubicBezTo>
                <a:cubicBezTo>
                  <a:pt x="303" y="719"/>
                  <a:pt x="303" y="719"/>
                  <a:pt x="303" y="719"/>
                </a:cubicBezTo>
                <a:cubicBezTo>
                  <a:pt x="322" y="725"/>
                  <a:pt x="343" y="730"/>
                  <a:pt x="365" y="731"/>
                </a:cubicBezTo>
                <a:cubicBezTo>
                  <a:pt x="365" y="760"/>
                  <a:pt x="365" y="760"/>
                  <a:pt x="365" y="760"/>
                </a:cubicBezTo>
                <a:cubicBezTo>
                  <a:pt x="371" y="795"/>
                  <a:pt x="371" y="795"/>
                  <a:pt x="371" y="795"/>
                </a:cubicBezTo>
                <a:cubicBezTo>
                  <a:pt x="428" y="795"/>
                  <a:pt x="428" y="795"/>
                  <a:pt x="428" y="795"/>
                </a:cubicBezTo>
                <a:cubicBezTo>
                  <a:pt x="434" y="760"/>
                  <a:pt x="434" y="760"/>
                  <a:pt x="434" y="760"/>
                </a:cubicBezTo>
                <a:cubicBezTo>
                  <a:pt x="434" y="731"/>
                  <a:pt x="434" y="731"/>
                  <a:pt x="434" y="731"/>
                </a:cubicBezTo>
                <a:cubicBezTo>
                  <a:pt x="455" y="730"/>
                  <a:pt x="476" y="725"/>
                  <a:pt x="495" y="719"/>
                </a:cubicBezTo>
                <a:cubicBezTo>
                  <a:pt x="506" y="747"/>
                  <a:pt x="506" y="747"/>
                  <a:pt x="506" y="747"/>
                </a:cubicBezTo>
                <a:cubicBezTo>
                  <a:pt x="526" y="777"/>
                  <a:pt x="526" y="777"/>
                  <a:pt x="526" y="777"/>
                </a:cubicBezTo>
                <a:cubicBezTo>
                  <a:pt x="577" y="754"/>
                  <a:pt x="577" y="754"/>
                  <a:pt x="577" y="754"/>
                </a:cubicBezTo>
                <a:cubicBezTo>
                  <a:pt x="569" y="719"/>
                  <a:pt x="569" y="719"/>
                  <a:pt x="569" y="719"/>
                </a:cubicBezTo>
                <a:cubicBezTo>
                  <a:pt x="559" y="694"/>
                  <a:pt x="559" y="694"/>
                  <a:pt x="559" y="694"/>
                </a:cubicBezTo>
                <a:cubicBezTo>
                  <a:pt x="577" y="683"/>
                  <a:pt x="595" y="671"/>
                  <a:pt x="611" y="658"/>
                </a:cubicBezTo>
                <a:cubicBezTo>
                  <a:pt x="633" y="679"/>
                  <a:pt x="633" y="679"/>
                  <a:pt x="633" y="679"/>
                </a:cubicBezTo>
                <a:cubicBezTo>
                  <a:pt x="661" y="698"/>
                  <a:pt x="661" y="698"/>
                  <a:pt x="661" y="698"/>
                </a:cubicBezTo>
                <a:cubicBezTo>
                  <a:pt x="700" y="659"/>
                  <a:pt x="700" y="659"/>
                  <a:pt x="700" y="659"/>
                </a:cubicBezTo>
                <a:cubicBezTo>
                  <a:pt x="681" y="631"/>
                  <a:pt x="681" y="631"/>
                  <a:pt x="681" y="631"/>
                </a:cubicBezTo>
                <a:cubicBezTo>
                  <a:pt x="660" y="610"/>
                  <a:pt x="660" y="610"/>
                  <a:pt x="660" y="610"/>
                </a:cubicBezTo>
                <a:cubicBezTo>
                  <a:pt x="673" y="593"/>
                  <a:pt x="685" y="576"/>
                  <a:pt x="696" y="557"/>
                </a:cubicBezTo>
                <a:cubicBezTo>
                  <a:pt x="721" y="567"/>
                  <a:pt x="721" y="567"/>
                  <a:pt x="721" y="567"/>
                </a:cubicBezTo>
                <a:cubicBezTo>
                  <a:pt x="756" y="576"/>
                  <a:pt x="756" y="576"/>
                  <a:pt x="756" y="576"/>
                </a:cubicBezTo>
                <a:cubicBezTo>
                  <a:pt x="777" y="524"/>
                  <a:pt x="777" y="524"/>
                  <a:pt x="777" y="524"/>
                </a:cubicBezTo>
                <a:cubicBezTo>
                  <a:pt x="747" y="504"/>
                  <a:pt x="747" y="504"/>
                  <a:pt x="747" y="504"/>
                </a:cubicBezTo>
                <a:cubicBezTo>
                  <a:pt x="721" y="494"/>
                  <a:pt x="721" y="494"/>
                  <a:pt x="721" y="494"/>
                </a:cubicBezTo>
                <a:cubicBezTo>
                  <a:pt x="727" y="474"/>
                  <a:pt x="732" y="453"/>
                  <a:pt x="733" y="432"/>
                </a:cubicBezTo>
                <a:cubicBezTo>
                  <a:pt x="762" y="432"/>
                  <a:pt x="762" y="432"/>
                  <a:pt x="762" y="432"/>
                </a:cubicBezTo>
                <a:cubicBezTo>
                  <a:pt x="762" y="432"/>
                  <a:pt x="762" y="432"/>
                  <a:pt x="762" y="432"/>
                </a:cubicBezTo>
                <a:close/>
              </a:path>
            </a:pathLst>
          </a:custGeom>
          <a:solidFill>
            <a:srgbClr val="034EA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C4C4C"/>
              </a:solidFill>
            </a:endParaRPr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CD7BD382-7361-4914-A6C9-883317B9A0A8}"/>
              </a:ext>
            </a:extLst>
          </p:cNvPr>
          <p:cNvSpPr/>
          <p:nvPr/>
        </p:nvSpPr>
        <p:spPr bwMode="auto">
          <a:xfrm>
            <a:off x="5299895" y="3390921"/>
            <a:ext cx="1113079" cy="1130232"/>
          </a:xfrm>
          <a:custGeom>
            <a:avLst/>
            <a:gdLst>
              <a:gd name="T0" fmla="*/ 465 w 522"/>
              <a:gd name="T1" fmla="*/ 265 h 530"/>
              <a:gd name="T2" fmla="*/ 491 w 522"/>
              <a:gd name="T3" fmla="*/ 226 h 530"/>
              <a:gd name="T4" fmla="*/ 504 w 522"/>
              <a:gd name="T5" fmla="*/ 155 h 530"/>
              <a:gd name="T6" fmla="*/ 442 w 522"/>
              <a:gd name="T7" fmla="*/ 170 h 530"/>
              <a:gd name="T8" fmla="*/ 424 w 522"/>
              <a:gd name="T9" fmla="*/ 98 h 530"/>
              <a:gd name="T10" fmla="*/ 394 w 522"/>
              <a:gd name="T11" fmla="*/ 33 h 530"/>
              <a:gd name="T12" fmla="*/ 352 w 522"/>
              <a:gd name="T13" fmla="*/ 81 h 530"/>
              <a:gd name="T14" fmla="*/ 295 w 522"/>
              <a:gd name="T15" fmla="*/ 35 h 530"/>
              <a:gd name="T16" fmla="*/ 233 w 522"/>
              <a:gd name="T17" fmla="*/ 0 h 530"/>
              <a:gd name="T18" fmla="*/ 227 w 522"/>
              <a:gd name="T19" fmla="*/ 63 h 530"/>
              <a:gd name="T20" fmla="*/ 153 w 522"/>
              <a:gd name="T21" fmla="*/ 59 h 530"/>
              <a:gd name="T22" fmla="*/ 83 w 522"/>
              <a:gd name="T23" fmla="*/ 66 h 530"/>
              <a:gd name="T24" fmla="*/ 116 w 522"/>
              <a:gd name="T25" fmla="*/ 122 h 530"/>
              <a:gd name="T26" fmla="*/ 53 w 522"/>
              <a:gd name="T27" fmla="*/ 161 h 530"/>
              <a:gd name="T28" fmla="*/ 0 w 522"/>
              <a:gd name="T29" fmla="*/ 209 h 530"/>
              <a:gd name="T30" fmla="*/ 59 w 522"/>
              <a:gd name="T31" fmla="*/ 235 h 530"/>
              <a:gd name="T32" fmla="*/ 59 w 522"/>
              <a:gd name="T33" fmla="*/ 294 h 530"/>
              <a:gd name="T34" fmla="*/ 0 w 522"/>
              <a:gd name="T35" fmla="*/ 319 h 530"/>
              <a:gd name="T36" fmla="*/ 53 w 522"/>
              <a:gd name="T37" fmla="*/ 367 h 530"/>
              <a:gd name="T38" fmla="*/ 116 w 522"/>
              <a:gd name="T39" fmla="*/ 408 h 530"/>
              <a:gd name="T40" fmla="*/ 83 w 522"/>
              <a:gd name="T41" fmla="*/ 462 h 530"/>
              <a:gd name="T42" fmla="*/ 153 w 522"/>
              <a:gd name="T43" fmla="*/ 471 h 530"/>
              <a:gd name="T44" fmla="*/ 227 w 522"/>
              <a:gd name="T45" fmla="*/ 465 h 530"/>
              <a:gd name="T46" fmla="*/ 233 w 522"/>
              <a:gd name="T47" fmla="*/ 530 h 530"/>
              <a:gd name="T48" fmla="*/ 295 w 522"/>
              <a:gd name="T49" fmla="*/ 495 h 530"/>
              <a:gd name="T50" fmla="*/ 352 w 522"/>
              <a:gd name="T51" fmla="*/ 447 h 530"/>
              <a:gd name="T52" fmla="*/ 394 w 522"/>
              <a:gd name="T53" fmla="*/ 495 h 530"/>
              <a:gd name="T54" fmla="*/ 424 w 522"/>
              <a:gd name="T55" fmla="*/ 431 h 530"/>
              <a:gd name="T56" fmla="*/ 442 w 522"/>
              <a:gd name="T57" fmla="*/ 360 h 530"/>
              <a:gd name="T58" fmla="*/ 504 w 522"/>
              <a:gd name="T59" fmla="*/ 373 h 530"/>
              <a:gd name="T60" fmla="*/ 491 w 522"/>
              <a:gd name="T61" fmla="*/ 303 h 530"/>
              <a:gd name="T62" fmla="*/ 463 w 522"/>
              <a:gd name="T63" fmla="*/ 294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22" h="530">
                <a:moveTo>
                  <a:pt x="463" y="294"/>
                </a:moveTo>
                <a:cubicBezTo>
                  <a:pt x="465" y="285"/>
                  <a:pt x="465" y="274"/>
                  <a:pt x="465" y="265"/>
                </a:cubicBezTo>
                <a:cubicBezTo>
                  <a:pt x="465" y="254"/>
                  <a:pt x="465" y="244"/>
                  <a:pt x="463" y="235"/>
                </a:cubicBezTo>
                <a:cubicBezTo>
                  <a:pt x="491" y="226"/>
                  <a:pt x="491" y="226"/>
                  <a:pt x="491" y="226"/>
                </a:cubicBezTo>
                <a:cubicBezTo>
                  <a:pt x="522" y="209"/>
                  <a:pt x="522" y="209"/>
                  <a:pt x="522" y="209"/>
                </a:cubicBezTo>
                <a:cubicBezTo>
                  <a:pt x="504" y="155"/>
                  <a:pt x="504" y="155"/>
                  <a:pt x="504" y="155"/>
                </a:cubicBezTo>
                <a:cubicBezTo>
                  <a:pt x="470" y="161"/>
                  <a:pt x="470" y="161"/>
                  <a:pt x="470" y="161"/>
                </a:cubicBezTo>
                <a:cubicBezTo>
                  <a:pt x="442" y="170"/>
                  <a:pt x="442" y="170"/>
                  <a:pt x="442" y="170"/>
                </a:cubicBezTo>
                <a:cubicBezTo>
                  <a:pt x="433" y="152"/>
                  <a:pt x="421" y="136"/>
                  <a:pt x="408" y="122"/>
                </a:cubicBezTo>
                <a:cubicBezTo>
                  <a:pt x="424" y="98"/>
                  <a:pt x="424" y="98"/>
                  <a:pt x="424" y="98"/>
                </a:cubicBezTo>
                <a:cubicBezTo>
                  <a:pt x="439" y="66"/>
                  <a:pt x="439" y="66"/>
                  <a:pt x="439" y="66"/>
                </a:cubicBezTo>
                <a:cubicBezTo>
                  <a:pt x="394" y="33"/>
                  <a:pt x="394" y="33"/>
                  <a:pt x="394" y="33"/>
                </a:cubicBezTo>
                <a:cubicBezTo>
                  <a:pt x="369" y="59"/>
                  <a:pt x="369" y="59"/>
                  <a:pt x="369" y="59"/>
                </a:cubicBezTo>
                <a:cubicBezTo>
                  <a:pt x="352" y="81"/>
                  <a:pt x="352" y="81"/>
                  <a:pt x="352" y="81"/>
                </a:cubicBezTo>
                <a:cubicBezTo>
                  <a:pt x="334" y="72"/>
                  <a:pt x="316" y="66"/>
                  <a:pt x="295" y="63"/>
                </a:cubicBezTo>
                <a:cubicBezTo>
                  <a:pt x="295" y="35"/>
                  <a:pt x="295" y="35"/>
                  <a:pt x="295" y="35"/>
                </a:cubicBezTo>
                <a:cubicBezTo>
                  <a:pt x="289" y="0"/>
                  <a:pt x="289" y="0"/>
                  <a:pt x="289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227" y="35"/>
                  <a:pt x="227" y="35"/>
                  <a:pt x="227" y="35"/>
                </a:cubicBezTo>
                <a:cubicBezTo>
                  <a:pt x="227" y="63"/>
                  <a:pt x="227" y="63"/>
                  <a:pt x="227" y="63"/>
                </a:cubicBezTo>
                <a:cubicBezTo>
                  <a:pt x="208" y="66"/>
                  <a:pt x="188" y="72"/>
                  <a:pt x="170" y="81"/>
                </a:cubicBezTo>
                <a:cubicBezTo>
                  <a:pt x="153" y="59"/>
                  <a:pt x="153" y="59"/>
                  <a:pt x="153" y="59"/>
                </a:cubicBezTo>
                <a:cubicBezTo>
                  <a:pt x="128" y="33"/>
                  <a:pt x="128" y="33"/>
                  <a:pt x="128" y="33"/>
                </a:cubicBezTo>
                <a:cubicBezTo>
                  <a:pt x="83" y="66"/>
                  <a:pt x="83" y="66"/>
                  <a:pt x="83" y="66"/>
                </a:cubicBezTo>
                <a:cubicBezTo>
                  <a:pt x="98" y="98"/>
                  <a:pt x="98" y="98"/>
                  <a:pt x="98" y="98"/>
                </a:cubicBezTo>
                <a:cubicBezTo>
                  <a:pt x="116" y="122"/>
                  <a:pt x="116" y="122"/>
                  <a:pt x="116" y="122"/>
                </a:cubicBezTo>
                <a:cubicBezTo>
                  <a:pt x="101" y="136"/>
                  <a:pt x="90" y="152"/>
                  <a:pt x="80" y="170"/>
                </a:cubicBezTo>
                <a:cubicBezTo>
                  <a:pt x="53" y="161"/>
                  <a:pt x="53" y="161"/>
                  <a:pt x="53" y="161"/>
                </a:cubicBezTo>
                <a:cubicBezTo>
                  <a:pt x="18" y="155"/>
                  <a:pt x="18" y="155"/>
                  <a:pt x="18" y="155"/>
                </a:cubicBezTo>
                <a:cubicBezTo>
                  <a:pt x="0" y="209"/>
                  <a:pt x="0" y="209"/>
                  <a:pt x="0" y="209"/>
                </a:cubicBezTo>
                <a:cubicBezTo>
                  <a:pt x="32" y="226"/>
                  <a:pt x="32" y="226"/>
                  <a:pt x="32" y="226"/>
                </a:cubicBezTo>
                <a:cubicBezTo>
                  <a:pt x="59" y="235"/>
                  <a:pt x="59" y="235"/>
                  <a:pt x="59" y="235"/>
                </a:cubicBezTo>
                <a:cubicBezTo>
                  <a:pt x="57" y="244"/>
                  <a:pt x="57" y="254"/>
                  <a:pt x="57" y="265"/>
                </a:cubicBezTo>
                <a:cubicBezTo>
                  <a:pt x="57" y="274"/>
                  <a:pt x="57" y="285"/>
                  <a:pt x="59" y="294"/>
                </a:cubicBezTo>
                <a:cubicBezTo>
                  <a:pt x="32" y="303"/>
                  <a:pt x="32" y="303"/>
                  <a:pt x="32" y="303"/>
                </a:cubicBezTo>
                <a:cubicBezTo>
                  <a:pt x="0" y="319"/>
                  <a:pt x="0" y="319"/>
                  <a:pt x="0" y="319"/>
                </a:cubicBezTo>
                <a:cubicBezTo>
                  <a:pt x="18" y="373"/>
                  <a:pt x="18" y="373"/>
                  <a:pt x="18" y="373"/>
                </a:cubicBezTo>
                <a:cubicBezTo>
                  <a:pt x="53" y="367"/>
                  <a:pt x="53" y="367"/>
                  <a:pt x="53" y="367"/>
                </a:cubicBezTo>
                <a:cubicBezTo>
                  <a:pt x="80" y="360"/>
                  <a:pt x="80" y="360"/>
                  <a:pt x="80" y="360"/>
                </a:cubicBezTo>
                <a:cubicBezTo>
                  <a:pt x="90" y="376"/>
                  <a:pt x="101" y="393"/>
                  <a:pt x="116" y="408"/>
                </a:cubicBezTo>
                <a:cubicBezTo>
                  <a:pt x="98" y="431"/>
                  <a:pt x="98" y="431"/>
                  <a:pt x="98" y="431"/>
                </a:cubicBezTo>
                <a:cubicBezTo>
                  <a:pt x="83" y="462"/>
                  <a:pt x="83" y="462"/>
                  <a:pt x="83" y="462"/>
                </a:cubicBezTo>
                <a:cubicBezTo>
                  <a:pt x="128" y="495"/>
                  <a:pt x="128" y="495"/>
                  <a:pt x="128" y="495"/>
                </a:cubicBezTo>
                <a:cubicBezTo>
                  <a:pt x="153" y="471"/>
                  <a:pt x="153" y="471"/>
                  <a:pt x="153" y="471"/>
                </a:cubicBezTo>
                <a:cubicBezTo>
                  <a:pt x="170" y="447"/>
                  <a:pt x="170" y="447"/>
                  <a:pt x="170" y="447"/>
                </a:cubicBezTo>
                <a:cubicBezTo>
                  <a:pt x="188" y="456"/>
                  <a:pt x="208" y="462"/>
                  <a:pt x="227" y="465"/>
                </a:cubicBezTo>
                <a:cubicBezTo>
                  <a:pt x="227" y="495"/>
                  <a:pt x="227" y="495"/>
                  <a:pt x="227" y="495"/>
                </a:cubicBezTo>
                <a:cubicBezTo>
                  <a:pt x="233" y="530"/>
                  <a:pt x="233" y="530"/>
                  <a:pt x="233" y="530"/>
                </a:cubicBezTo>
                <a:cubicBezTo>
                  <a:pt x="289" y="530"/>
                  <a:pt x="289" y="530"/>
                  <a:pt x="289" y="530"/>
                </a:cubicBezTo>
                <a:cubicBezTo>
                  <a:pt x="295" y="495"/>
                  <a:pt x="295" y="495"/>
                  <a:pt x="295" y="495"/>
                </a:cubicBezTo>
                <a:cubicBezTo>
                  <a:pt x="295" y="465"/>
                  <a:pt x="295" y="465"/>
                  <a:pt x="295" y="465"/>
                </a:cubicBezTo>
                <a:cubicBezTo>
                  <a:pt x="316" y="462"/>
                  <a:pt x="334" y="456"/>
                  <a:pt x="352" y="447"/>
                </a:cubicBezTo>
                <a:cubicBezTo>
                  <a:pt x="369" y="471"/>
                  <a:pt x="369" y="471"/>
                  <a:pt x="369" y="471"/>
                </a:cubicBezTo>
                <a:cubicBezTo>
                  <a:pt x="394" y="495"/>
                  <a:pt x="394" y="495"/>
                  <a:pt x="394" y="495"/>
                </a:cubicBezTo>
                <a:cubicBezTo>
                  <a:pt x="439" y="462"/>
                  <a:pt x="439" y="462"/>
                  <a:pt x="439" y="462"/>
                </a:cubicBezTo>
                <a:cubicBezTo>
                  <a:pt x="424" y="431"/>
                  <a:pt x="424" y="431"/>
                  <a:pt x="424" y="431"/>
                </a:cubicBezTo>
                <a:cubicBezTo>
                  <a:pt x="408" y="408"/>
                  <a:pt x="408" y="408"/>
                  <a:pt x="408" y="408"/>
                </a:cubicBezTo>
                <a:cubicBezTo>
                  <a:pt x="421" y="393"/>
                  <a:pt x="433" y="376"/>
                  <a:pt x="442" y="360"/>
                </a:cubicBezTo>
                <a:cubicBezTo>
                  <a:pt x="470" y="367"/>
                  <a:pt x="470" y="367"/>
                  <a:pt x="470" y="367"/>
                </a:cubicBezTo>
                <a:cubicBezTo>
                  <a:pt x="504" y="373"/>
                  <a:pt x="504" y="373"/>
                  <a:pt x="504" y="373"/>
                </a:cubicBezTo>
                <a:cubicBezTo>
                  <a:pt x="522" y="319"/>
                  <a:pt x="522" y="319"/>
                  <a:pt x="522" y="319"/>
                </a:cubicBezTo>
                <a:cubicBezTo>
                  <a:pt x="491" y="303"/>
                  <a:pt x="491" y="303"/>
                  <a:pt x="491" y="303"/>
                </a:cubicBezTo>
                <a:cubicBezTo>
                  <a:pt x="463" y="294"/>
                  <a:pt x="463" y="294"/>
                  <a:pt x="463" y="294"/>
                </a:cubicBezTo>
                <a:cubicBezTo>
                  <a:pt x="463" y="294"/>
                  <a:pt x="463" y="294"/>
                  <a:pt x="463" y="294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35">
            <a:extLst>
              <a:ext uri="{FF2B5EF4-FFF2-40B4-BE49-F238E27FC236}">
                <a16:creationId xmlns:a16="http://schemas.microsoft.com/office/drawing/2014/main" id="{CAB76EDA-758E-4553-9207-575E35B7E848}"/>
              </a:ext>
            </a:extLst>
          </p:cNvPr>
          <p:cNvSpPr txBox="1"/>
          <p:nvPr/>
        </p:nvSpPr>
        <p:spPr>
          <a:xfrm>
            <a:off x="3321776" y="326504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</a:p>
          <a:p>
            <a:pPr algn="ctr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18" name="TextBox 36">
            <a:extLst>
              <a:ext uri="{FF2B5EF4-FFF2-40B4-BE49-F238E27FC236}">
                <a16:creationId xmlns:a16="http://schemas.microsoft.com/office/drawing/2014/main" id="{92152E69-EA25-40AB-8105-57F798CB2609}"/>
              </a:ext>
            </a:extLst>
          </p:cNvPr>
          <p:cNvSpPr txBox="1"/>
          <p:nvPr/>
        </p:nvSpPr>
        <p:spPr>
          <a:xfrm>
            <a:off x="4304584" y="426548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gradFill>
                  <a:gsLst>
                    <a:gs pos="30000">
                      <a:srgbClr val="E9DAB8"/>
                    </a:gs>
                    <a:gs pos="100000">
                      <a:srgbClr val="C29F67"/>
                    </a:gs>
                    <a:gs pos="0">
                      <a:srgbClr val="C29F67"/>
                    </a:gs>
                    <a:gs pos="66000">
                      <a:srgbClr val="99763C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</a:rPr>
              <a:t>输入</a:t>
            </a:r>
          </a:p>
          <a:p>
            <a:pPr algn="ctr"/>
            <a:r>
              <a:rPr lang="zh-CN" altLang="en-US" sz="2000" b="1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19" name="TextBox 37">
            <a:extLst>
              <a:ext uri="{FF2B5EF4-FFF2-40B4-BE49-F238E27FC236}">
                <a16:creationId xmlns:a16="http://schemas.microsoft.com/office/drawing/2014/main" id="{4F5FCC2F-9DEE-434E-B7C7-91AF934D5E97}"/>
              </a:ext>
            </a:extLst>
          </p:cNvPr>
          <p:cNvSpPr txBox="1"/>
          <p:nvPr/>
        </p:nvSpPr>
        <p:spPr>
          <a:xfrm>
            <a:off x="5584565" y="372520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</a:p>
          <a:p>
            <a:pPr algn="ctr"/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322A5DFF-FBC0-404C-9A07-0F8B0DFF9067}"/>
              </a:ext>
            </a:extLst>
          </p:cNvPr>
          <p:cNvSpPr/>
          <p:nvPr/>
        </p:nvSpPr>
        <p:spPr bwMode="auto">
          <a:xfrm>
            <a:off x="6291621" y="2952051"/>
            <a:ext cx="1354112" cy="1351403"/>
          </a:xfrm>
          <a:custGeom>
            <a:avLst/>
            <a:gdLst>
              <a:gd name="T0" fmla="*/ 635 w 635"/>
              <a:gd name="T1" fmla="*/ 345 h 634"/>
              <a:gd name="T2" fmla="*/ 600 w 635"/>
              <a:gd name="T3" fmla="*/ 283 h 634"/>
              <a:gd name="T4" fmla="*/ 553 w 635"/>
              <a:gd name="T5" fmla="*/ 220 h 634"/>
              <a:gd name="T6" fmla="*/ 606 w 635"/>
              <a:gd name="T7" fmla="*/ 184 h 634"/>
              <a:gd name="T8" fmla="*/ 544 w 635"/>
              <a:gd name="T9" fmla="*/ 146 h 634"/>
              <a:gd name="T10" fmla="*/ 473 w 635"/>
              <a:gd name="T11" fmla="*/ 116 h 634"/>
              <a:gd name="T12" fmla="*/ 501 w 635"/>
              <a:gd name="T13" fmla="*/ 57 h 634"/>
              <a:gd name="T14" fmla="*/ 430 w 635"/>
              <a:gd name="T15" fmla="*/ 56 h 634"/>
              <a:gd name="T16" fmla="*/ 351 w 635"/>
              <a:gd name="T17" fmla="*/ 65 h 634"/>
              <a:gd name="T18" fmla="*/ 345 w 635"/>
              <a:gd name="T19" fmla="*/ 0 h 634"/>
              <a:gd name="T20" fmla="*/ 284 w 635"/>
              <a:gd name="T21" fmla="*/ 35 h 634"/>
              <a:gd name="T22" fmla="*/ 220 w 635"/>
              <a:gd name="T23" fmla="*/ 82 h 634"/>
              <a:gd name="T24" fmla="*/ 184 w 635"/>
              <a:gd name="T25" fmla="*/ 29 h 634"/>
              <a:gd name="T26" fmla="*/ 148 w 635"/>
              <a:gd name="T27" fmla="*/ 91 h 634"/>
              <a:gd name="T28" fmla="*/ 116 w 635"/>
              <a:gd name="T29" fmla="*/ 161 h 634"/>
              <a:gd name="T30" fmla="*/ 58 w 635"/>
              <a:gd name="T31" fmla="*/ 134 h 634"/>
              <a:gd name="T32" fmla="*/ 56 w 635"/>
              <a:gd name="T33" fmla="*/ 205 h 634"/>
              <a:gd name="T34" fmla="*/ 65 w 635"/>
              <a:gd name="T35" fmla="*/ 283 h 634"/>
              <a:gd name="T36" fmla="*/ 0 w 635"/>
              <a:gd name="T37" fmla="*/ 289 h 634"/>
              <a:gd name="T38" fmla="*/ 36 w 635"/>
              <a:gd name="T39" fmla="*/ 351 h 634"/>
              <a:gd name="T40" fmla="*/ 82 w 635"/>
              <a:gd name="T41" fmla="*/ 413 h 634"/>
              <a:gd name="T42" fmla="*/ 29 w 635"/>
              <a:gd name="T43" fmla="*/ 450 h 634"/>
              <a:gd name="T44" fmla="*/ 91 w 635"/>
              <a:gd name="T45" fmla="*/ 487 h 634"/>
              <a:gd name="T46" fmla="*/ 162 w 635"/>
              <a:gd name="T47" fmla="*/ 518 h 634"/>
              <a:gd name="T48" fmla="*/ 134 w 635"/>
              <a:gd name="T49" fmla="*/ 577 h 634"/>
              <a:gd name="T50" fmla="*/ 207 w 635"/>
              <a:gd name="T51" fmla="*/ 578 h 634"/>
              <a:gd name="T52" fmla="*/ 284 w 635"/>
              <a:gd name="T53" fmla="*/ 569 h 634"/>
              <a:gd name="T54" fmla="*/ 290 w 635"/>
              <a:gd name="T55" fmla="*/ 634 h 634"/>
              <a:gd name="T56" fmla="*/ 351 w 635"/>
              <a:gd name="T57" fmla="*/ 598 h 634"/>
              <a:gd name="T58" fmla="*/ 415 w 635"/>
              <a:gd name="T59" fmla="*/ 553 h 634"/>
              <a:gd name="T60" fmla="*/ 451 w 635"/>
              <a:gd name="T61" fmla="*/ 605 h 634"/>
              <a:gd name="T62" fmla="*/ 489 w 635"/>
              <a:gd name="T63" fmla="*/ 544 h 634"/>
              <a:gd name="T64" fmla="*/ 519 w 635"/>
              <a:gd name="T65" fmla="*/ 473 h 634"/>
              <a:gd name="T66" fmla="*/ 577 w 635"/>
              <a:gd name="T67" fmla="*/ 500 h 634"/>
              <a:gd name="T68" fmla="*/ 579 w 635"/>
              <a:gd name="T69" fmla="*/ 428 h 634"/>
              <a:gd name="T70" fmla="*/ 570 w 635"/>
              <a:gd name="T71" fmla="*/ 351 h 634"/>
              <a:gd name="T72" fmla="*/ 600 w 635"/>
              <a:gd name="T73" fmla="*/ 351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35" h="634">
                <a:moveTo>
                  <a:pt x="600" y="351"/>
                </a:moveTo>
                <a:cubicBezTo>
                  <a:pt x="635" y="345"/>
                  <a:pt x="635" y="345"/>
                  <a:pt x="635" y="345"/>
                </a:cubicBezTo>
                <a:cubicBezTo>
                  <a:pt x="635" y="289"/>
                  <a:pt x="635" y="289"/>
                  <a:pt x="635" y="289"/>
                </a:cubicBezTo>
                <a:cubicBezTo>
                  <a:pt x="600" y="283"/>
                  <a:pt x="600" y="283"/>
                  <a:pt x="600" y="283"/>
                </a:cubicBezTo>
                <a:cubicBezTo>
                  <a:pt x="570" y="283"/>
                  <a:pt x="570" y="283"/>
                  <a:pt x="570" y="283"/>
                </a:cubicBezTo>
                <a:cubicBezTo>
                  <a:pt x="567" y="261"/>
                  <a:pt x="561" y="240"/>
                  <a:pt x="553" y="220"/>
                </a:cubicBezTo>
                <a:cubicBezTo>
                  <a:pt x="579" y="205"/>
                  <a:pt x="579" y="205"/>
                  <a:pt x="579" y="205"/>
                </a:cubicBezTo>
                <a:cubicBezTo>
                  <a:pt x="606" y="184"/>
                  <a:pt x="606" y="184"/>
                  <a:pt x="606" y="184"/>
                </a:cubicBezTo>
                <a:cubicBezTo>
                  <a:pt x="577" y="134"/>
                  <a:pt x="577" y="134"/>
                  <a:pt x="577" y="134"/>
                </a:cubicBezTo>
                <a:cubicBezTo>
                  <a:pt x="544" y="146"/>
                  <a:pt x="544" y="146"/>
                  <a:pt x="544" y="146"/>
                </a:cubicBezTo>
                <a:cubicBezTo>
                  <a:pt x="519" y="161"/>
                  <a:pt x="519" y="161"/>
                  <a:pt x="519" y="161"/>
                </a:cubicBezTo>
                <a:cubicBezTo>
                  <a:pt x="507" y="145"/>
                  <a:pt x="490" y="128"/>
                  <a:pt x="473" y="116"/>
                </a:cubicBezTo>
                <a:cubicBezTo>
                  <a:pt x="489" y="91"/>
                  <a:pt x="489" y="91"/>
                  <a:pt x="489" y="91"/>
                </a:cubicBezTo>
                <a:cubicBezTo>
                  <a:pt x="501" y="57"/>
                  <a:pt x="501" y="57"/>
                  <a:pt x="501" y="57"/>
                </a:cubicBezTo>
                <a:cubicBezTo>
                  <a:pt x="451" y="29"/>
                  <a:pt x="451" y="29"/>
                  <a:pt x="451" y="29"/>
                </a:cubicBezTo>
                <a:cubicBezTo>
                  <a:pt x="430" y="56"/>
                  <a:pt x="430" y="56"/>
                  <a:pt x="430" y="56"/>
                </a:cubicBezTo>
                <a:cubicBezTo>
                  <a:pt x="415" y="82"/>
                  <a:pt x="415" y="82"/>
                  <a:pt x="415" y="82"/>
                </a:cubicBezTo>
                <a:cubicBezTo>
                  <a:pt x="395" y="74"/>
                  <a:pt x="374" y="68"/>
                  <a:pt x="351" y="65"/>
                </a:cubicBezTo>
                <a:cubicBezTo>
                  <a:pt x="351" y="35"/>
                  <a:pt x="351" y="35"/>
                  <a:pt x="351" y="35"/>
                </a:cubicBezTo>
                <a:cubicBezTo>
                  <a:pt x="345" y="0"/>
                  <a:pt x="345" y="0"/>
                  <a:pt x="345" y="0"/>
                </a:cubicBezTo>
                <a:cubicBezTo>
                  <a:pt x="290" y="0"/>
                  <a:pt x="290" y="0"/>
                  <a:pt x="290" y="0"/>
                </a:cubicBezTo>
                <a:cubicBezTo>
                  <a:pt x="284" y="35"/>
                  <a:pt x="284" y="35"/>
                  <a:pt x="284" y="35"/>
                </a:cubicBezTo>
                <a:cubicBezTo>
                  <a:pt x="284" y="65"/>
                  <a:pt x="284" y="65"/>
                  <a:pt x="284" y="65"/>
                </a:cubicBezTo>
                <a:cubicBezTo>
                  <a:pt x="261" y="68"/>
                  <a:pt x="241" y="74"/>
                  <a:pt x="220" y="82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184" y="29"/>
                  <a:pt x="184" y="29"/>
                  <a:pt x="184" y="29"/>
                </a:cubicBezTo>
                <a:cubicBezTo>
                  <a:pt x="134" y="57"/>
                  <a:pt x="134" y="57"/>
                  <a:pt x="134" y="57"/>
                </a:cubicBezTo>
                <a:cubicBezTo>
                  <a:pt x="148" y="91"/>
                  <a:pt x="148" y="91"/>
                  <a:pt x="148" y="91"/>
                </a:cubicBezTo>
                <a:cubicBezTo>
                  <a:pt x="162" y="116"/>
                  <a:pt x="162" y="116"/>
                  <a:pt x="162" y="116"/>
                </a:cubicBezTo>
                <a:cubicBezTo>
                  <a:pt x="145" y="128"/>
                  <a:pt x="130" y="145"/>
                  <a:pt x="116" y="161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58" y="134"/>
                  <a:pt x="58" y="134"/>
                  <a:pt x="58" y="134"/>
                </a:cubicBezTo>
                <a:cubicBezTo>
                  <a:pt x="29" y="184"/>
                  <a:pt x="29" y="184"/>
                  <a:pt x="29" y="184"/>
                </a:cubicBezTo>
                <a:cubicBezTo>
                  <a:pt x="56" y="205"/>
                  <a:pt x="56" y="205"/>
                  <a:pt x="56" y="205"/>
                </a:cubicBezTo>
                <a:cubicBezTo>
                  <a:pt x="82" y="220"/>
                  <a:pt x="82" y="220"/>
                  <a:pt x="82" y="220"/>
                </a:cubicBezTo>
                <a:cubicBezTo>
                  <a:pt x="74" y="240"/>
                  <a:pt x="68" y="261"/>
                  <a:pt x="65" y="283"/>
                </a:cubicBezTo>
                <a:cubicBezTo>
                  <a:pt x="36" y="283"/>
                  <a:pt x="36" y="283"/>
                  <a:pt x="36" y="283"/>
                </a:cubicBezTo>
                <a:cubicBezTo>
                  <a:pt x="0" y="289"/>
                  <a:pt x="0" y="289"/>
                  <a:pt x="0" y="289"/>
                </a:cubicBezTo>
                <a:cubicBezTo>
                  <a:pt x="0" y="345"/>
                  <a:pt x="0" y="345"/>
                  <a:pt x="0" y="345"/>
                </a:cubicBezTo>
                <a:cubicBezTo>
                  <a:pt x="36" y="351"/>
                  <a:pt x="36" y="351"/>
                  <a:pt x="36" y="351"/>
                </a:cubicBezTo>
                <a:cubicBezTo>
                  <a:pt x="65" y="351"/>
                  <a:pt x="65" y="351"/>
                  <a:pt x="65" y="351"/>
                </a:cubicBezTo>
                <a:cubicBezTo>
                  <a:pt x="68" y="372"/>
                  <a:pt x="74" y="393"/>
                  <a:pt x="82" y="413"/>
                </a:cubicBezTo>
                <a:cubicBezTo>
                  <a:pt x="56" y="428"/>
                  <a:pt x="56" y="428"/>
                  <a:pt x="56" y="428"/>
                </a:cubicBezTo>
                <a:cubicBezTo>
                  <a:pt x="29" y="450"/>
                  <a:pt x="29" y="450"/>
                  <a:pt x="29" y="450"/>
                </a:cubicBezTo>
                <a:cubicBezTo>
                  <a:pt x="58" y="500"/>
                  <a:pt x="58" y="500"/>
                  <a:pt x="58" y="500"/>
                </a:cubicBezTo>
                <a:cubicBezTo>
                  <a:pt x="91" y="487"/>
                  <a:pt x="91" y="487"/>
                  <a:pt x="91" y="487"/>
                </a:cubicBezTo>
                <a:cubicBezTo>
                  <a:pt x="116" y="473"/>
                  <a:pt x="116" y="473"/>
                  <a:pt x="116" y="473"/>
                </a:cubicBezTo>
                <a:cubicBezTo>
                  <a:pt x="130" y="490"/>
                  <a:pt x="145" y="505"/>
                  <a:pt x="162" y="518"/>
                </a:cubicBezTo>
                <a:cubicBezTo>
                  <a:pt x="148" y="544"/>
                  <a:pt x="148" y="544"/>
                  <a:pt x="148" y="544"/>
                </a:cubicBezTo>
                <a:cubicBezTo>
                  <a:pt x="134" y="577"/>
                  <a:pt x="134" y="577"/>
                  <a:pt x="134" y="577"/>
                </a:cubicBezTo>
                <a:cubicBezTo>
                  <a:pt x="184" y="605"/>
                  <a:pt x="184" y="605"/>
                  <a:pt x="184" y="605"/>
                </a:cubicBezTo>
                <a:cubicBezTo>
                  <a:pt x="207" y="578"/>
                  <a:pt x="207" y="578"/>
                  <a:pt x="207" y="578"/>
                </a:cubicBezTo>
                <a:cubicBezTo>
                  <a:pt x="220" y="553"/>
                  <a:pt x="220" y="553"/>
                  <a:pt x="220" y="553"/>
                </a:cubicBezTo>
                <a:cubicBezTo>
                  <a:pt x="241" y="560"/>
                  <a:pt x="261" y="566"/>
                  <a:pt x="284" y="569"/>
                </a:cubicBezTo>
                <a:cubicBezTo>
                  <a:pt x="284" y="598"/>
                  <a:pt x="284" y="598"/>
                  <a:pt x="284" y="598"/>
                </a:cubicBezTo>
                <a:cubicBezTo>
                  <a:pt x="290" y="634"/>
                  <a:pt x="290" y="634"/>
                  <a:pt x="290" y="634"/>
                </a:cubicBezTo>
                <a:cubicBezTo>
                  <a:pt x="345" y="634"/>
                  <a:pt x="345" y="634"/>
                  <a:pt x="345" y="634"/>
                </a:cubicBezTo>
                <a:cubicBezTo>
                  <a:pt x="351" y="598"/>
                  <a:pt x="351" y="598"/>
                  <a:pt x="351" y="598"/>
                </a:cubicBezTo>
                <a:cubicBezTo>
                  <a:pt x="351" y="569"/>
                  <a:pt x="351" y="569"/>
                  <a:pt x="351" y="569"/>
                </a:cubicBezTo>
                <a:cubicBezTo>
                  <a:pt x="374" y="566"/>
                  <a:pt x="395" y="560"/>
                  <a:pt x="415" y="553"/>
                </a:cubicBezTo>
                <a:cubicBezTo>
                  <a:pt x="430" y="578"/>
                  <a:pt x="430" y="578"/>
                  <a:pt x="430" y="578"/>
                </a:cubicBezTo>
                <a:cubicBezTo>
                  <a:pt x="451" y="605"/>
                  <a:pt x="451" y="605"/>
                  <a:pt x="451" y="605"/>
                </a:cubicBezTo>
                <a:cubicBezTo>
                  <a:pt x="501" y="577"/>
                  <a:pt x="501" y="577"/>
                  <a:pt x="501" y="577"/>
                </a:cubicBezTo>
                <a:cubicBezTo>
                  <a:pt x="489" y="544"/>
                  <a:pt x="489" y="544"/>
                  <a:pt x="489" y="544"/>
                </a:cubicBezTo>
                <a:cubicBezTo>
                  <a:pt x="473" y="518"/>
                  <a:pt x="473" y="518"/>
                  <a:pt x="473" y="518"/>
                </a:cubicBezTo>
                <a:cubicBezTo>
                  <a:pt x="490" y="505"/>
                  <a:pt x="507" y="490"/>
                  <a:pt x="519" y="473"/>
                </a:cubicBezTo>
                <a:cubicBezTo>
                  <a:pt x="544" y="487"/>
                  <a:pt x="544" y="487"/>
                  <a:pt x="544" y="487"/>
                </a:cubicBezTo>
                <a:cubicBezTo>
                  <a:pt x="577" y="500"/>
                  <a:pt x="577" y="500"/>
                  <a:pt x="577" y="500"/>
                </a:cubicBezTo>
                <a:cubicBezTo>
                  <a:pt x="606" y="450"/>
                  <a:pt x="606" y="450"/>
                  <a:pt x="606" y="450"/>
                </a:cubicBezTo>
                <a:cubicBezTo>
                  <a:pt x="579" y="428"/>
                  <a:pt x="579" y="428"/>
                  <a:pt x="579" y="428"/>
                </a:cubicBezTo>
                <a:cubicBezTo>
                  <a:pt x="553" y="413"/>
                  <a:pt x="553" y="413"/>
                  <a:pt x="553" y="413"/>
                </a:cubicBezTo>
                <a:cubicBezTo>
                  <a:pt x="561" y="393"/>
                  <a:pt x="567" y="372"/>
                  <a:pt x="570" y="351"/>
                </a:cubicBezTo>
                <a:cubicBezTo>
                  <a:pt x="600" y="351"/>
                  <a:pt x="600" y="351"/>
                  <a:pt x="600" y="351"/>
                </a:cubicBezTo>
                <a:cubicBezTo>
                  <a:pt x="600" y="351"/>
                  <a:pt x="600" y="351"/>
                  <a:pt x="600" y="351"/>
                </a:cubicBezTo>
                <a:close/>
              </a:path>
            </a:pathLst>
          </a:custGeom>
          <a:solidFill>
            <a:srgbClr val="034EA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1" name="TextBox 39">
            <a:extLst>
              <a:ext uri="{FF2B5EF4-FFF2-40B4-BE49-F238E27FC236}">
                <a16:creationId xmlns:a16="http://schemas.microsoft.com/office/drawing/2014/main" id="{60A45BCE-1BC4-47DA-B31D-FB8D50210DF3}"/>
              </a:ext>
            </a:extLst>
          </p:cNvPr>
          <p:cNvSpPr txBox="1"/>
          <p:nvPr/>
        </p:nvSpPr>
        <p:spPr>
          <a:xfrm>
            <a:off x="6645512" y="327380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624DD0D-D2FE-4C53-8FA2-8ABE293058C9}"/>
              </a:ext>
            </a:extLst>
          </p:cNvPr>
          <p:cNvSpPr/>
          <p:nvPr/>
        </p:nvSpPr>
        <p:spPr bwMode="auto">
          <a:xfrm>
            <a:off x="7348468" y="3552131"/>
            <a:ext cx="1699861" cy="1695348"/>
          </a:xfrm>
          <a:custGeom>
            <a:avLst/>
            <a:gdLst>
              <a:gd name="T0" fmla="*/ 797 w 797"/>
              <a:gd name="T1" fmla="*/ 426 h 795"/>
              <a:gd name="T2" fmla="*/ 762 w 797"/>
              <a:gd name="T3" fmla="*/ 363 h 795"/>
              <a:gd name="T4" fmla="*/ 721 w 797"/>
              <a:gd name="T5" fmla="*/ 301 h 795"/>
              <a:gd name="T6" fmla="*/ 777 w 797"/>
              <a:gd name="T7" fmla="*/ 271 h 795"/>
              <a:gd name="T8" fmla="*/ 721 w 797"/>
              <a:gd name="T9" fmla="*/ 227 h 795"/>
              <a:gd name="T10" fmla="*/ 660 w 797"/>
              <a:gd name="T11" fmla="*/ 185 h 795"/>
              <a:gd name="T12" fmla="*/ 700 w 797"/>
              <a:gd name="T13" fmla="*/ 135 h 795"/>
              <a:gd name="T14" fmla="*/ 633 w 797"/>
              <a:gd name="T15" fmla="*/ 116 h 795"/>
              <a:gd name="T16" fmla="*/ 559 w 797"/>
              <a:gd name="T17" fmla="*/ 100 h 795"/>
              <a:gd name="T18" fmla="*/ 577 w 797"/>
              <a:gd name="T19" fmla="*/ 40 h 795"/>
              <a:gd name="T20" fmla="*/ 506 w 797"/>
              <a:gd name="T21" fmla="*/ 48 h 795"/>
              <a:gd name="T22" fmla="*/ 434 w 797"/>
              <a:gd name="T23" fmla="*/ 63 h 795"/>
              <a:gd name="T24" fmla="*/ 428 w 797"/>
              <a:gd name="T25" fmla="*/ 0 h 795"/>
              <a:gd name="T26" fmla="*/ 365 w 797"/>
              <a:gd name="T27" fmla="*/ 34 h 795"/>
              <a:gd name="T28" fmla="*/ 303 w 797"/>
              <a:gd name="T29" fmla="*/ 75 h 795"/>
              <a:gd name="T30" fmla="*/ 273 w 797"/>
              <a:gd name="T31" fmla="*/ 19 h 795"/>
              <a:gd name="T32" fmla="*/ 229 w 797"/>
              <a:gd name="T33" fmla="*/ 75 h 795"/>
              <a:gd name="T34" fmla="*/ 187 w 797"/>
              <a:gd name="T35" fmla="*/ 137 h 795"/>
              <a:gd name="T36" fmla="*/ 137 w 797"/>
              <a:gd name="T37" fmla="*/ 96 h 795"/>
              <a:gd name="T38" fmla="*/ 118 w 797"/>
              <a:gd name="T39" fmla="*/ 164 h 795"/>
              <a:gd name="T40" fmla="*/ 103 w 797"/>
              <a:gd name="T41" fmla="*/ 238 h 795"/>
              <a:gd name="T42" fmla="*/ 42 w 797"/>
              <a:gd name="T43" fmla="*/ 218 h 795"/>
              <a:gd name="T44" fmla="*/ 50 w 797"/>
              <a:gd name="T45" fmla="*/ 290 h 795"/>
              <a:gd name="T46" fmla="*/ 63 w 797"/>
              <a:gd name="T47" fmla="*/ 363 h 795"/>
              <a:gd name="T48" fmla="*/ 0 w 797"/>
              <a:gd name="T49" fmla="*/ 369 h 795"/>
              <a:gd name="T50" fmla="*/ 36 w 797"/>
              <a:gd name="T51" fmla="*/ 432 h 795"/>
              <a:gd name="T52" fmla="*/ 77 w 797"/>
              <a:gd name="T53" fmla="*/ 494 h 795"/>
              <a:gd name="T54" fmla="*/ 20 w 797"/>
              <a:gd name="T55" fmla="*/ 524 h 795"/>
              <a:gd name="T56" fmla="*/ 77 w 797"/>
              <a:gd name="T57" fmla="*/ 567 h 795"/>
              <a:gd name="T58" fmla="*/ 139 w 797"/>
              <a:gd name="T59" fmla="*/ 610 h 795"/>
              <a:gd name="T60" fmla="*/ 98 w 797"/>
              <a:gd name="T61" fmla="*/ 659 h 795"/>
              <a:gd name="T62" fmla="*/ 166 w 797"/>
              <a:gd name="T63" fmla="*/ 679 h 795"/>
              <a:gd name="T64" fmla="*/ 240 w 797"/>
              <a:gd name="T65" fmla="*/ 694 h 795"/>
              <a:gd name="T66" fmla="*/ 220 w 797"/>
              <a:gd name="T67" fmla="*/ 754 h 795"/>
              <a:gd name="T68" fmla="*/ 291 w 797"/>
              <a:gd name="T69" fmla="*/ 747 h 795"/>
              <a:gd name="T70" fmla="*/ 365 w 797"/>
              <a:gd name="T71" fmla="*/ 731 h 795"/>
              <a:gd name="T72" fmla="*/ 371 w 797"/>
              <a:gd name="T73" fmla="*/ 795 h 795"/>
              <a:gd name="T74" fmla="*/ 434 w 797"/>
              <a:gd name="T75" fmla="*/ 760 h 795"/>
              <a:gd name="T76" fmla="*/ 495 w 797"/>
              <a:gd name="T77" fmla="*/ 719 h 795"/>
              <a:gd name="T78" fmla="*/ 526 w 797"/>
              <a:gd name="T79" fmla="*/ 777 h 795"/>
              <a:gd name="T80" fmla="*/ 569 w 797"/>
              <a:gd name="T81" fmla="*/ 719 h 795"/>
              <a:gd name="T82" fmla="*/ 611 w 797"/>
              <a:gd name="T83" fmla="*/ 658 h 795"/>
              <a:gd name="T84" fmla="*/ 661 w 797"/>
              <a:gd name="T85" fmla="*/ 698 h 795"/>
              <a:gd name="T86" fmla="*/ 681 w 797"/>
              <a:gd name="T87" fmla="*/ 631 h 795"/>
              <a:gd name="T88" fmla="*/ 696 w 797"/>
              <a:gd name="T89" fmla="*/ 557 h 795"/>
              <a:gd name="T90" fmla="*/ 756 w 797"/>
              <a:gd name="T91" fmla="*/ 576 h 795"/>
              <a:gd name="T92" fmla="*/ 747 w 797"/>
              <a:gd name="T93" fmla="*/ 504 h 795"/>
              <a:gd name="T94" fmla="*/ 733 w 797"/>
              <a:gd name="T95" fmla="*/ 432 h 795"/>
              <a:gd name="T96" fmla="*/ 762 w 797"/>
              <a:gd name="T97" fmla="*/ 432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97" h="795">
                <a:moveTo>
                  <a:pt x="762" y="432"/>
                </a:moveTo>
                <a:cubicBezTo>
                  <a:pt x="797" y="426"/>
                  <a:pt x="797" y="426"/>
                  <a:pt x="797" y="426"/>
                </a:cubicBezTo>
                <a:cubicBezTo>
                  <a:pt x="797" y="369"/>
                  <a:pt x="797" y="369"/>
                  <a:pt x="797" y="369"/>
                </a:cubicBezTo>
                <a:cubicBezTo>
                  <a:pt x="762" y="363"/>
                  <a:pt x="762" y="363"/>
                  <a:pt x="762" y="363"/>
                </a:cubicBezTo>
                <a:cubicBezTo>
                  <a:pt x="733" y="363"/>
                  <a:pt x="733" y="363"/>
                  <a:pt x="733" y="363"/>
                </a:cubicBezTo>
                <a:cubicBezTo>
                  <a:pt x="732" y="341"/>
                  <a:pt x="727" y="320"/>
                  <a:pt x="721" y="301"/>
                </a:cubicBezTo>
                <a:cubicBezTo>
                  <a:pt x="747" y="290"/>
                  <a:pt x="747" y="290"/>
                  <a:pt x="747" y="290"/>
                </a:cubicBezTo>
                <a:cubicBezTo>
                  <a:pt x="777" y="271"/>
                  <a:pt x="777" y="271"/>
                  <a:pt x="777" y="271"/>
                </a:cubicBezTo>
                <a:cubicBezTo>
                  <a:pt x="756" y="218"/>
                  <a:pt x="756" y="218"/>
                  <a:pt x="756" y="218"/>
                </a:cubicBezTo>
                <a:cubicBezTo>
                  <a:pt x="721" y="227"/>
                  <a:pt x="721" y="227"/>
                  <a:pt x="721" y="227"/>
                </a:cubicBezTo>
                <a:cubicBezTo>
                  <a:pt x="696" y="238"/>
                  <a:pt x="696" y="238"/>
                  <a:pt x="696" y="238"/>
                </a:cubicBezTo>
                <a:cubicBezTo>
                  <a:pt x="685" y="218"/>
                  <a:pt x="673" y="201"/>
                  <a:pt x="660" y="185"/>
                </a:cubicBezTo>
                <a:cubicBezTo>
                  <a:pt x="681" y="164"/>
                  <a:pt x="681" y="164"/>
                  <a:pt x="681" y="164"/>
                </a:cubicBezTo>
                <a:cubicBezTo>
                  <a:pt x="700" y="135"/>
                  <a:pt x="700" y="135"/>
                  <a:pt x="700" y="135"/>
                </a:cubicBezTo>
                <a:cubicBezTo>
                  <a:pt x="661" y="96"/>
                  <a:pt x="661" y="96"/>
                  <a:pt x="661" y="96"/>
                </a:cubicBezTo>
                <a:cubicBezTo>
                  <a:pt x="633" y="116"/>
                  <a:pt x="633" y="116"/>
                  <a:pt x="633" y="116"/>
                </a:cubicBezTo>
                <a:cubicBezTo>
                  <a:pt x="611" y="137"/>
                  <a:pt x="611" y="137"/>
                  <a:pt x="611" y="137"/>
                </a:cubicBezTo>
                <a:cubicBezTo>
                  <a:pt x="595" y="123"/>
                  <a:pt x="577" y="111"/>
                  <a:pt x="559" y="100"/>
                </a:cubicBezTo>
                <a:cubicBezTo>
                  <a:pt x="569" y="75"/>
                  <a:pt x="569" y="75"/>
                  <a:pt x="569" y="75"/>
                </a:cubicBezTo>
                <a:cubicBezTo>
                  <a:pt x="577" y="40"/>
                  <a:pt x="577" y="40"/>
                  <a:pt x="577" y="40"/>
                </a:cubicBezTo>
                <a:cubicBezTo>
                  <a:pt x="526" y="19"/>
                  <a:pt x="526" y="19"/>
                  <a:pt x="526" y="19"/>
                </a:cubicBezTo>
                <a:cubicBezTo>
                  <a:pt x="506" y="48"/>
                  <a:pt x="506" y="48"/>
                  <a:pt x="506" y="48"/>
                </a:cubicBezTo>
                <a:cubicBezTo>
                  <a:pt x="495" y="75"/>
                  <a:pt x="495" y="75"/>
                  <a:pt x="495" y="75"/>
                </a:cubicBezTo>
                <a:cubicBezTo>
                  <a:pt x="476" y="69"/>
                  <a:pt x="455" y="64"/>
                  <a:pt x="434" y="63"/>
                </a:cubicBezTo>
                <a:cubicBezTo>
                  <a:pt x="434" y="34"/>
                  <a:pt x="434" y="34"/>
                  <a:pt x="434" y="34"/>
                </a:cubicBezTo>
                <a:cubicBezTo>
                  <a:pt x="428" y="0"/>
                  <a:pt x="428" y="0"/>
                  <a:pt x="428" y="0"/>
                </a:cubicBezTo>
                <a:cubicBezTo>
                  <a:pt x="371" y="0"/>
                  <a:pt x="371" y="0"/>
                  <a:pt x="371" y="0"/>
                </a:cubicBezTo>
                <a:cubicBezTo>
                  <a:pt x="365" y="34"/>
                  <a:pt x="365" y="34"/>
                  <a:pt x="365" y="34"/>
                </a:cubicBezTo>
                <a:cubicBezTo>
                  <a:pt x="365" y="63"/>
                  <a:pt x="365" y="63"/>
                  <a:pt x="365" y="63"/>
                </a:cubicBezTo>
                <a:cubicBezTo>
                  <a:pt x="343" y="64"/>
                  <a:pt x="322" y="69"/>
                  <a:pt x="303" y="75"/>
                </a:cubicBezTo>
                <a:cubicBezTo>
                  <a:pt x="291" y="48"/>
                  <a:pt x="291" y="48"/>
                  <a:pt x="291" y="48"/>
                </a:cubicBezTo>
                <a:cubicBezTo>
                  <a:pt x="273" y="19"/>
                  <a:pt x="273" y="19"/>
                  <a:pt x="273" y="19"/>
                </a:cubicBezTo>
                <a:cubicBezTo>
                  <a:pt x="220" y="40"/>
                  <a:pt x="220" y="40"/>
                  <a:pt x="220" y="40"/>
                </a:cubicBezTo>
                <a:cubicBezTo>
                  <a:pt x="229" y="75"/>
                  <a:pt x="229" y="75"/>
                  <a:pt x="229" y="75"/>
                </a:cubicBezTo>
                <a:cubicBezTo>
                  <a:pt x="240" y="100"/>
                  <a:pt x="240" y="100"/>
                  <a:pt x="240" y="100"/>
                </a:cubicBezTo>
                <a:cubicBezTo>
                  <a:pt x="220" y="111"/>
                  <a:pt x="203" y="123"/>
                  <a:pt x="187" y="137"/>
                </a:cubicBezTo>
                <a:cubicBezTo>
                  <a:pt x="166" y="116"/>
                  <a:pt x="166" y="116"/>
                  <a:pt x="166" y="116"/>
                </a:cubicBezTo>
                <a:cubicBezTo>
                  <a:pt x="137" y="96"/>
                  <a:pt x="137" y="96"/>
                  <a:pt x="137" y="96"/>
                </a:cubicBezTo>
                <a:cubicBezTo>
                  <a:pt x="98" y="135"/>
                  <a:pt x="98" y="135"/>
                  <a:pt x="98" y="135"/>
                </a:cubicBezTo>
                <a:cubicBezTo>
                  <a:pt x="118" y="164"/>
                  <a:pt x="118" y="164"/>
                  <a:pt x="118" y="164"/>
                </a:cubicBezTo>
                <a:cubicBezTo>
                  <a:pt x="139" y="185"/>
                  <a:pt x="139" y="185"/>
                  <a:pt x="139" y="185"/>
                </a:cubicBezTo>
                <a:cubicBezTo>
                  <a:pt x="125" y="201"/>
                  <a:pt x="113" y="218"/>
                  <a:pt x="103" y="238"/>
                </a:cubicBezTo>
                <a:cubicBezTo>
                  <a:pt x="77" y="227"/>
                  <a:pt x="77" y="227"/>
                  <a:pt x="77" y="227"/>
                </a:cubicBezTo>
                <a:cubicBezTo>
                  <a:pt x="42" y="218"/>
                  <a:pt x="42" y="218"/>
                  <a:pt x="42" y="218"/>
                </a:cubicBezTo>
                <a:cubicBezTo>
                  <a:pt x="20" y="271"/>
                  <a:pt x="20" y="271"/>
                  <a:pt x="20" y="271"/>
                </a:cubicBezTo>
                <a:cubicBezTo>
                  <a:pt x="50" y="290"/>
                  <a:pt x="50" y="290"/>
                  <a:pt x="50" y="290"/>
                </a:cubicBezTo>
                <a:cubicBezTo>
                  <a:pt x="77" y="301"/>
                  <a:pt x="77" y="301"/>
                  <a:pt x="77" y="301"/>
                </a:cubicBezTo>
                <a:cubicBezTo>
                  <a:pt x="71" y="320"/>
                  <a:pt x="66" y="341"/>
                  <a:pt x="63" y="363"/>
                </a:cubicBezTo>
                <a:cubicBezTo>
                  <a:pt x="36" y="363"/>
                  <a:pt x="36" y="363"/>
                  <a:pt x="36" y="363"/>
                </a:cubicBezTo>
                <a:cubicBezTo>
                  <a:pt x="0" y="369"/>
                  <a:pt x="0" y="369"/>
                  <a:pt x="0" y="369"/>
                </a:cubicBezTo>
                <a:cubicBezTo>
                  <a:pt x="0" y="426"/>
                  <a:pt x="0" y="426"/>
                  <a:pt x="0" y="426"/>
                </a:cubicBezTo>
                <a:cubicBezTo>
                  <a:pt x="36" y="432"/>
                  <a:pt x="36" y="432"/>
                  <a:pt x="36" y="432"/>
                </a:cubicBezTo>
                <a:cubicBezTo>
                  <a:pt x="63" y="432"/>
                  <a:pt x="63" y="432"/>
                  <a:pt x="63" y="432"/>
                </a:cubicBezTo>
                <a:cubicBezTo>
                  <a:pt x="66" y="453"/>
                  <a:pt x="71" y="474"/>
                  <a:pt x="77" y="494"/>
                </a:cubicBezTo>
                <a:cubicBezTo>
                  <a:pt x="50" y="504"/>
                  <a:pt x="50" y="504"/>
                  <a:pt x="50" y="504"/>
                </a:cubicBezTo>
                <a:cubicBezTo>
                  <a:pt x="20" y="524"/>
                  <a:pt x="20" y="524"/>
                  <a:pt x="20" y="524"/>
                </a:cubicBezTo>
                <a:cubicBezTo>
                  <a:pt x="42" y="576"/>
                  <a:pt x="42" y="576"/>
                  <a:pt x="42" y="576"/>
                </a:cubicBezTo>
                <a:cubicBezTo>
                  <a:pt x="77" y="567"/>
                  <a:pt x="77" y="567"/>
                  <a:pt x="77" y="567"/>
                </a:cubicBezTo>
                <a:cubicBezTo>
                  <a:pt x="103" y="557"/>
                  <a:pt x="103" y="557"/>
                  <a:pt x="103" y="557"/>
                </a:cubicBezTo>
                <a:cubicBezTo>
                  <a:pt x="113" y="576"/>
                  <a:pt x="125" y="593"/>
                  <a:pt x="139" y="610"/>
                </a:cubicBezTo>
                <a:cubicBezTo>
                  <a:pt x="118" y="631"/>
                  <a:pt x="118" y="631"/>
                  <a:pt x="118" y="631"/>
                </a:cubicBezTo>
                <a:cubicBezTo>
                  <a:pt x="98" y="659"/>
                  <a:pt x="98" y="659"/>
                  <a:pt x="98" y="659"/>
                </a:cubicBezTo>
                <a:cubicBezTo>
                  <a:pt x="137" y="698"/>
                  <a:pt x="137" y="698"/>
                  <a:pt x="137" y="698"/>
                </a:cubicBezTo>
                <a:cubicBezTo>
                  <a:pt x="166" y="679"/>
                  <a:pt x="166" y="679"/>
                  <a:pt x="166" y="679"/>
                </a:cubicBezTo>
                <a:cubicBezTo>
                  <a:pt x="187" y="658"/>
                  <a:pt x="187" y="658"/>
                  <a:pt x="187" y="658"/>
                </a:cubicBezTo>
                <a:cubicBezTo>
                  <a:pt x="203" y="671"/>
                  <a:pt x="220" y="683"/>
                  <a:pt x="240" y="694"/>
                </a:cubicBezTo>
                <a:cubicBezTo>
                  <a:pt x="229" y="719"/>
                  <a:pt x="229" y="719"/>
                  <a:pt x="229" y="719"/>
                </a:cubicBezTo>
                <a:cubicBezTo>
                  <a:pt x="220" y="754"/>
                  <a:pt x="220" y="754"/>
                  <a:pt x="220" y="754"/>
                </a:cubicBezTo>
                <a:cubicBezTo>
                  <a:pt x="273" y="777"/>
                  <a:pt x="273" y="777"/>
                  <a:pt x="273" y="777"/>
                </a:cubicBezTo>
                <a:cubicBezTo>
                  <a:pt x="291" y="747"/>
                  <a:pt x="291" y="747"/>
                  <a:pt x="291" y="747"/>
                </a:cubicBezTo>
                <a:cubicBezTo>
                  <a:pt x="303" y="719"/>
                  <a:pt x="303" y="719"/>
                  <a:pt x="303" y="719"/>
                </a:cubicBezTo>
                <a:cubicBezTo>
                  <a:pt x="322" y="725"/>
                  <a:pt x="343" y="730"/>
                  <a:pt x="365" y="731"/>
                </a:cubicBezTo>
                <a:cubicBezTo>
                  <a:pt x="365" y="760"/>
                  <a:pt x="365" y="760"/>
                  <a:pt x="365" y="760"/>
                </a:cubicBezTo>
                <a:cubicBezTo>
                  <a:pt x="371" y="795"/>
                  <a:pt x="371" y="795"/>
                  <a:pt x="371" y="795"/>
                </a:cubicBezTo>
                <a:cubicBezTo>
                  <a:pt x="428" y="795"/>
                  <a:pt x="428" y="795"/>
                  <a:pt x="428" y="795"/>
                </a:cubicBezTo>
                <a:cubicBezTo>
                  <a:pt x="434" y="760"/>
                  <a:pt x="434" y="760"/>
                  <a:pt x="434" y="760"/>
                </a:cubicBezTo>
                <a:cubicBezTo>
                  <a:pt x="434" y="731"/>
                  <a:pt x="434" y="731"/>
                  <a:pt x="434" y="731"/>
                </a:cubicBezTo>
                <a:cubicBezTo>
                  <a:pt x="455" y="730"/>
                  <a:pt x="476" y="725"/>
                  <a:pt x="495" y="719"/>
                </a:cubicBezTo>
                <a:cubicBezTo>
                  <a:pt x="506" y="747"/>
                  <a:pt x="506" y="747"/>
                  <a:pt x="506" y="747"/>
                </a:cubicBezTo>
                <a:cubicBezTo>
                  <a:pt x="526" y="777"/>
                  <a:pt x="526" y="777"/>
                  <a:pt x="526" y="777"/>
                </a:cubicBezTo>
                <a:cubicBezTo>
                  <a:pt x="577" y="754"/>
                  <a:pt x="577" y="754"/>
                  <a:pt x="577" y="754"/>
                </a:cubicBezTo>
                <a:cubicBezTo>
                  <a:pt x="569" y="719"/>
                  <a:pt x="569" y="719"/>
                  <a:pt x="569" y="719"/>
                </a:cubicBezTo>
                <a:cubicBezTo>
                  <a:pt x="559" y="694"/>
                  <a:pt x="559" y="694"/>
                  <a:pt x="559" y="694"/>
                </a:cubicBezTo>
                <a:cubicBezTo>
                  <a:pt x="577" y="683"/>
                  <a:pt x="595" y="671"/>
                  <a:pt x="611" y="658"/>
                </a:cubicBezTo>
                <a:cubicBezTo>
                  <a:pt x="633" y="679"/>
                  <a:pt x="633" y="679"/>
                  <a:pt x="633" y="679"/>
                </a:cubicBezTo>
                <a:cubicBezTo>
                  <a:pt x="661" y="698"/>
                  <a:pt x="661" y="698"/>
                  <a:pt x="661" y="698"/>
                </a:cubicBezTo>
                <a:cubicBezTo>
                  <a:pt x="700" y="659"/>
                  <a:pt x="700" y="659"/>
                  <a:pt x="700" y="659"/>
                </a:cubicBezTo>
                <a:cubicBezTo>
                  <a:pt x="681" y="631"/>
                  <a:pt x="681" y="631"/>
                  <a:pt x="681" y="631"/>
                </a:cubicBezTo>
                <a:cubicBezTo>
                  <a:pt x="660" y="610"/>
                  <a:pt x="660" y="610"/>
                  <a:pt x="660" y="610"/>
                </a:cubicBezTo>
                <a:cubicBezTo>
                  <a:pt x="673" y="593"/>
                  <a:pt x="685" y="576"/>
                  <a:pt x="696" y="557"/>
                </a:cubicBezTo>
                <a:cubicBezTo>
                  <a:pt x="721" y="567"/>
                  <a:pt x="721" y="567"/>
                  <a:pt x="721" y="567"/>
                </a:cubicBezTo>
                <a:cubicBezTo>
                  <a:pt x="756" y="576"/>
                  <a:pt x="756" y="576"/>
                  <a:pt x="756" y="576"/>
                </a:cubicBezTo>
                <a:cubicBezTo>
                  <a:pt x="777" y="524"/>
                  <a:pt x="777" y="524"/>
                  <a:pt x="777" y="524"/>
                </a:cubicBezTo>
                <a:cubicBezTo>
                  <a:pt x="747" y="504"/>
                  <a:pt x="747" y="504"/>
                  <a:pt x="747" y="504"/>
                </a:cubicBezTo>
                <a:cubicBezTo>
                  <a:pt x="721" y="494"/>
                  <a:pt x="721" y="494"/>
                  <a:pt x="721" y="494"/>
                </a:cubicBezTo>
                <a:cubicBezTo>
                  <a:pt x="727" y="474"/>
                  <a:pt x="732" y="453"/>
                  <a:pt x="733" y="432"/>
                </a:cubicBezTo>
                <a:cubicBezTo>
                  <a:pt x="762" y="432"/>
                  <a:pt x="762" y="432"/>
                  <a:pt x="762" y="432"/>
                </a:cubicBezTo>
                <a:cubicBezTo>
                  <a:pt x="762" y="432"/>
                  <a:pt x="762" y="432"/>
                  <a:pt x="762" y="432"/>
                </a:cubicBezTo>
                <a:close/>
              </a:path>
            </a:pathLst>
          </a:custGeom>
          <a:solidFill>
            <a:srgbClr val="034EA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41">
            <a:extLst>
              <a:ext uri="{FF2B5EF4-FFF2-40B4-BE49-F238E27FC236}">
                <a16:creationId xmlns:a16="http://schemas.microsoft.com/office/drawing/2014/main" id="{BD4FF4CD-C12B-4C24-92CE-38DDB8D77C27}"/>
              </a:ext>
            </a:extLst>
          </p:cNvPr>
          <p:cNvSpPr txBox="1"/>
          <p:nvPr/>
        </p:nvSpPr>
        <p:spPr>
          <a:xfrm>
            <a:off x="7849585" y="4045862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gradFill>
                  <a:gsLst>
                    <a:gs pos="30000">
                      <a:srgbClr val="E9DAB8"/>
                    </a:gs>
                    <a:gs pos="100000">
                      <a:srgbClr val="C29F67"/>
                    </a:gs>
                    <a:gs pos="0">
                      <a:srgbClr val="C29F67"/>
                    </a:gs>
                    <a:gs pos="66000">
                      <a:srgbClr val="99763C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</a:rPr>
              <a:t>输入</a:t>
            </a:r>
          </a:p>
          <a:p>
            <a:pPr algn="ctr"/>
            <a:r>
              <a:rPr lang="zh-CN" altLang="en-US" sz="2000" b="1">
                <a:solidFill>
                  <a:schemeClr val="bg1"/>
                </a:solidFill>
              </a:rPr>
              <a:t>标题</a:t>
            </a:r>
          </a:p>
        </p:txBody>
      </p:sp>
      <p:cxnSp>
        <p:nvCxnSpPr>
          <p:cNvPr id="24" name="肘形连接符 69">
            <a:extLst>
              <a:ext uri="{FF2B5EF4-FFF2-40B4-BE49-F238E27FC236}">
                <a16:creationId xmlns:a16="http://schemas.microsoft.com/office/drawing/2014/main" id="{6763F621-2AC5-41C7-B8A9-C536AC4FEDB7}"/>
              </a:ext>
            </a:extLst>
          </p:cNvPr>
          <p:cNvCxnSpPr/>
          <p:nvPr/>
        </p:nvCxnSpPr>
        <p:spPr>
          <a:xfrm rot="10800000" flipV="1">
            <a:off x="749616" y="3552128"/>
            <a:ext cx="2188193" cy="634742"/>
          </a:xfrm>
          <a:prstGeom prst="bentConnector3">
            <a:avLst>
              <a:gd name="adj1" fmla="val 12855"/>
            </a:avLst>
          </a:prstGeom>
          <a:ln>
            <a:solidFill>
              <a:srgbClr val="BABEB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73">
            <a:extLst>
              <a:ext uri="{FF2B5EF4-FFF2-40B4-BE49-F238E27FC236}">
                <a16:creationId xmlns:a16="http://schemas.microsoft.com/office/drawing/2014/main" id="{7BC68E59-4DA6-40A7-8D67-78FF49B2AE3B}"/>
              </a:ext>
            </a:extLst>
          </p:cNvPr>
          <p:cNvSpPr txBox="1"/>
          <p:nvPr/>
        </p:nvSpPr>
        <p:spPr>
          <a:xfrm>
            <a:off x="749614" y="3127372"/>
            <a:ext cx="1890002" cy="104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500"/>
              </a:lnSpc>
            </a:pPr>
            <a:r>
              <a:rPr lang="zh-CN" altLang="en-US" sz="1200">
                <a:solidFill>
                  <a:srgbClr val="4C4C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</a:t>
            </a:r>
          </a:p>
        </p:txBody>
      </p:sp>
      <p:cxnSp>
        <p:nvCxnSpPr>
          <p:cNvPr id="26" name="肘形连接符 74">
            <a:extLst>
              <a:ext uri="{FF2B5EF4-FFF2-40B4-BE49-F238E27FC236}">
                <a16:creationId xmlns:a16="http://schemas.microsoft.com/office/drawing/2014/main" id="{10196F9F-E36A-449F-91E7-9CB257EBCDE1}"/>
              </a:ext>
            </a:extLst>
          </p:cNvPr>
          <p:cNvCxnSpPr/>
          <p:nvPr/>
        </p:nvCxnSpPr>
        <p:spPr>
          <a:xfrm rot="10800000" flipV="1">
            <a:off x="749617" y="4589891"/>
            <a:ext cx="2992895" cy="1195172"/>
          </a:xfrm>
          <a:prstGeom prst="bentConnector3">
            <a:avLst>
              <a:gd name="adj1" fmla="val 16392"/>
            </a:avLst>
          </a:prstGeom>
          <a:ln>
            <a:solidFill>
              <a:srgbClr val="BABEB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75">
            <a:extLst>
              <a:ext uri="{FF2B5EF4-FFF2-40B4-BE49-F238E27FC236}">
                <a16:creationId xmlns:a16="http://schemas.microsoft.com/office/drawing/2014/main" id="{AA2F0DFA-5115-4D57-A7BA-91F1C15F8881}"/>
              </a:ext>
            </a:extLst>
          </p:cNvPr>
          <p:cNvSpPr txBox="1"/>
          <p:nvPr/>
        </p:nvSpPr>
        <p:spPr>
          <a:xfrm>
            <a:off x="749612" y="4903531"/>
            <a:ext cx="24182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500"/>
              </a:lnSpc>
            </a:pPr>
            <a:r>
              <a:rPr lang="zh-CN" altLang="en-US" sz="1200">
                <a:solidFill>
                  <a:srgbClr val="4C4C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</a:t>
            </a:r>
          </a:p>
        </p:txBody>
      </p:sp>
      <p:cxnSp>
        <p:nvCxnSpPr>
          <p:cNvPr id="28" name="肘形连接符 20">
            <a:extLst>
              <a:ext uri="{FF2B5EF4-FFF2-40B4-BE49-F238E27FC236}">
                <a16:creationId xmlns:a16="http://schemas.microsoft.com/office/drawing/2014/main" id="{A7792291-D8A4-4538-A914-15AE39DBC31C}"/>
              </a:ext>
            </a:extLst>
          </p:cNvPr>
          <p:cNvCxnSpPr/>
          <p:nvPr/>
        </p:nvCxnSpPr>
        <p:spPr>
          <a:xfrm rot="16200000" flipH="1">
            <a:off x="5840411" y="4604667"/>
            <a:ext cx="847674" cy="815631"/>
          </a:xfrm>
          <a:prstGeom prst="bentConnector3">
            <a:avLst>
              <a:gd name="adj1" fmla="val 50000"/>
            </a:avLst>
          </a:prstGeom>
          <a:ln>
            <a:solidFill>
              <a:srgbClr val="BABEB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77">
            <a:extLst>
              <a:ext uri="{FF2B5EF4-FFF2-40B4-BE49-F238E27FC236}">
                <a16:creationId xmlns:a16="http://schemas.microsoft.com/office/drawing/2014/main" id="{35F6FE4D-F391-4838-A33C-928ECFA06389}"/>
              </a:ext>
            </a:extLst>
          </p:cNvPr>
          <p:cNvSpPr txBox="1"/>
          <p:nvPr/>
        </p:nvSpPr>
        <p:spPr>
          <a:xfrm>
            <a:off x="5053662" y="5440492"/>
            <a:ext cx="38300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200">
                <a:solidFill>
                  <a:srgbClr val="4C4C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</a:t>
            </a:r>
          </a:p>
        </p:txBody>
      </p:sp>
      <p:cxnSp>
        <p:nvCxnSpPr>
          <p:cNvPr id="30" name="肘形连接符 78">
            <a:extLst>
              <a:ext uri="{FF2B5EF4-FFF2-40B4-BE49-F238E27FC236}">
                <a16:creationId xmlns:a16="http://schemas.microsoft.com/office/drawing/2014/main" id="{29AEF6AB-BE35-4BC3-AE3C-AF13CF4F5668}"/>
              </a:ext>
            </a:extLst>
          </p:cNvPr>
          <p:cNvCxnSpPr/>
          <p:nvPr/>
        </p:nvCxnSpPr>
        <p:spPr>
          <a:xfrm rot="10800000">
            <a:off x="7330870" y="2973597"/>
            <a:ext cx="3742039" cy="322231"/>
          </a:xfrm>
          <a:prstGeom prst="bentConnector3">
            <a:avLst>
              <a:gd name="adj1" fmla="val 78237"/>
            </a:avLst>
          </a:prstGeom>
          <a:ln>
            <a:solidFill>
              <a:srgbClr val="BABEB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81">
            <a:extLst>
              <a:ext uri="{FF2B5EF4-FFF2-40B4-BE49-F238E27FC236}">
                <a16:creationId xmlns:a16="http://schemas.microsoft.com/office/drawing/2014/main" id="{B02012DF-EDA6-4B9D-9916-5A01B10F9F92}"/>
              </a:ext>
            </a:extLst>
          </p:cNvPr>
          <p:cNvSpPr txBox="1"/>
          <p:nvPr/>
        </p:nvSpPr>
        <p:spPr>
          <a:xfrm>
            <a:off x="8192587" y="2577506"/>
            <a:ext cx="288032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200">
                <a:solidFill>
                  <a:srgbClr val="4C4C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</a:t>
            </a:r>
          </a:p>
        </p:txBody>
      </p:sp>
      <p:cxnSp>
        <p:nvCxnSpPr>
          <p:cNvPr id="32" name="肘形连接符 88">
            <a:extLst>
              <a:ext uri="{FF2B5EF4-FFF2-40B4-BE49-F238E27FC236}">
                <a16:creationId xmlns:a16="http://schemas.microsoft.com/office/drawing/2014/main" id="{1BA2431C-DD85-488D-8B5E-0C8BACE67729}"/>
              </a:ext>
            </a:extLst>
          </p:cNvPr>
          <p:cNvCxnSpPr/>
          <p:nvPr/>
        </p:nvCxnSpPr>
        <p:spPr>
          <a:xfrm rot="10800000">
            <a:off x="9048333" y="4360040"/>
            <a:ext cx="2160237" cy="1425025"/>
          </a:xfrm>
          <a:prstGeom prst="bentConnector3">
            <a:avLst>
              <a:gd name="adj1" fmla="val 85979"/>
            </a:avLst>
          </a:prstGeom>
          <a:ln>
            <a:solidFill>
              <a:srgbClr val="BABEB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90">
            <a:extLst>
              <a:ext uri="{FF2B5EF4-FFF2-40B4-BE49-F238E27FC236}">
                <a16:creationId xmlns:a16="http://schemas.microsoft.com/office/drawing/2014/main" id="{BFDAA2AA-5B06-455C-9DA8-AF7228400424}"/>
              </a:ext>
            </a:extLst>
          </p:cNvPr>
          <p:cNvSpPr txBox="1"/>
          <p:nvPr/>
        </p:nvSpPr>
        <p:spPr>
          <a:xfrm>
            <a:off x="9373420" y="4817245"/>
            <a:ext cx="20511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200">
                <a:solidFill>
                  <a:srgbClr val="4C4C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34" name="TextBox 30">
            <a:extLst>
              <a:ext uri="{FF2B5EF4-FFF2-40B4-BE49-F238E27FC236}">
                <a16:creationId xmlns:a16="http://schemas.microsoft.com/office/drawing/2014/main" id="{DCEA438C-22B6-485A-B346-C4A4B52B7363}"/>
              </a:ext>
            </a:extLst>
          </p:cNvPr>
          <p:cNvSpPr txBox="1"/>
          <p:nvPr/>
        </p:nvSpPr>
        <p:spPr>
          <a:xfrm>
            <a:off x="983432" y="1573740"/>
            <a:ext cx="1022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此处添加文本内容，如关键词、部分简单介绍等。点击此处添加文本内容，如关键词、部分简单介绍等。点击此处添加文本内容，如关键词、部分简单介绍等。点击此处添加文本内容，如关键词、部分简单介绍等。点击此处添加文本内容，如关键词、部分简单介绍等。点击此处添加文本内容，如关键词、部分简单介绍等。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261627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73537998-8BAA-4169-97D5-B9C6156C9B02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rgbClr val="034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C5649ED-7A50-4775-A184-1351915C5586}"/>
              </a:ext>
            </a:extLst>
          </p:cNvPr>
          <p:cNvGrpSpPr/>
          <p:nvPr/>
        </p:nvGrpSpPr>
        <p:grpSpPr>
          <a:xfrm>
            <a:off x="3289300" y="1935554"/>
            <a:ext cx="5613398" cy="2777343"/>
            <a:chOff x="3289300" y="1957864"/>
            <a:chExt cx="5613398" cy="2777343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BF7F9AA-9942-4547-96A7-34681130B7A1}"/>
                </a:ext>
              </a:extLst>
            </p:cNvPr>
            <p:cNvSpPr txBox="1"/>
            <p:nvPr/>
          </p:nvSpPr>
          <p:spPr>
            <a:xfrm>
              <a:off x="4705234" y="1957864"/>
              <a:ext cx="27815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u="none" strike="noStrike" kern="1200" cap="none" spc="0" normalizeH="0" baseline="0" noProof="0">
                  <a:ln>
                    <a:noFill/>
                  </a:ln>
                  <a:solidFill>
                    <a:srgbClr val="034EA1"/>
                  </a:solidFill>
                  <a:effectLst/>
                  <a:uLnTx/>
                  <a:uFillTx/>
                  <a:latin typeface="Century Gothic" panose="020B0502020202020204" pitchFamily="34" charset="0"/>
                  <a:ea typeface="方正兰亭中黑_GBK" panose="02000000000000000000" pitchFamily="2" charset="-122"/>
                  <a:cs typeface="+mn-cs"/>
                </a:rPr>
                <a:t>PART 05</a:t>
              </a:r>
              <a:endParaRPr kumimoji="0" lang="zh-CN" altLang="en-US" sz="5400" u="none" strike="noStrike" kern="1200" cap="none" spc="0" normalizeH="0" baseline="0" noProof="0">
                <a:ln>
                  <a:noFill/>
                </a:ln>
                <a:solidFill>
                  <a:srgbClr val="034EA1"/>
                </a:solidFill>
                <a:effectLst/>
                <a:uLnTx/>
                <a:uFillTx/>
                <a:latin typeface="Century Gothic" panose="020B0502020202020204" pitchFamily="34" charset="0"/>
                <a:ea typeface="方正兰亭中黑_GBK" panose="02000000000000000000" pitchFamily="2" charset="-122"/>
                <a:cs typeface="+mn-cs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775C58B-F7FC-4912-95BF-BFBF579A2936}"/>
                </a:ext>
              </a:extLst>
            </p:cNvPr>
            <p:cNvSpPr txBox="1"/>
            <p:nvPr/>
          </p:nvSpPr>
          <p:spPr>
            <a:xfrm>
              <a:off x="3289300" y="4150623"/>
              <a:ext cx="5613398" cy="58458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en-US" altLang="zh-CN" sz="1400">
                  <a:solidFill>
                    <a:prstClr val="white">
                      <a:lumMod val="50000"/>
                    </a:prstClr>
                  </a:solidFill>
                  <a:latin typeface="Century Gothic" panose="020B0502020202020204" pitchFamily="34" charset="0"/>
                </a:rPr>
                <a:t>The user can demonstrate on a projector or computer or print the it into a film to be used in a wider field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664193B-6230-4A5F-A532-38DD490C05EE}"/>
                </a:ext>
              </a:extLst>
            </p:cNvPr>
            <p:cNvSpPr txBox="1"/>
            <p:nvPr/>
          </p:nvSpPr>
          <p:spPr>
            <a:xfrm>
              <a:off x="4705234" y="2942684"/>
              <a:ext cx="27815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dist">
                <a:defRPr/>
              </a:pPr>
              <a:r>
                <a:rPr lang="zh-CN" altLang="en-US" sz="6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</a:t>
              </a:r>
            </a:p>
          </p:txBody>
        </p:sp>
      </p:grpSp>
      <p:sp>
        <p:nvSpPr>
          <p:cNvPr id="45" name="五边形 14">
            <a:extLst>
              <a:ext uri="{FF2B5EF4-FFF2-40B4-BE49-F238E27FC236}">
                <a16:creationId xmlns:a16="http://schemas.microsoft.com/office/drawing/2014/main" id="{84463ECD-1349-4555-9A08-2A7901F21CDD}"/>
              </a:ext>
            </a:extLst>
          </p:cNvPr>
          <p:cNvSpPr/>
          <p:nvPr/>
        </p:nvSpPr>
        <p:spPr>
          <a:xfrm>
            <a:off x="228598" y="2877555"/>
            <a:ext cx="2914651" cy="1079308"/>
          </a:xfrm>
          <a:prstGeom prst="homePlate">
            <a:avLst/>
          </a:prstGeom>
          <a:solidFill>
            <a:srgbClr val="034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五边形 15">
            <a:extLst>
              <a:ext uri="{FF2B5EF4-FFF2-40B4-BE49-F238E27FC236}">
                <a16:creationId xmlns:a16="http://schemas.microsoft.com/office/drawing/2014/main" id="{7FF3E003-4838-416F-8507-325A9BA5F69F}"/>
              </a:ext>
            </a:extLst>
          </p:cNvPr>
          <p:cNvSpPr/>
          <p:nvPr/>
        </p:nvSpPr>
        <p:spPr>
          <a:xfrm flipH="1">
            <a:off x="9048750" y="2877555"/>
            <a:ext cx="2914650" cy="1079308"/>
          </a:xfrm>
          <a:prstGeom prst="homePlate">
            <a:avLst/>
          </a:prstGeom>
          <a:solidFill>
            <a:srgbClr val="034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16991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73537998-8BAA-4169-97D5-B9C6156C9B02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rgbClr val="034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CDC9244-676B-4B67-BD32-7FDF3477B069}"/>
              </a:ext>
            </a:extLst>
          </p:cNvPr>
          <p:cNvGrpSpPr/>
          <p:nvPr/>
        </p:nvGrpSpPr>
        <p:grpSpPr>
          <a:xfrm>
            <a:off x="228600" y="201706"/>
            <a:ext cx="3347977" cy="869351"/>
            <a:chOff x="-1" y="332832"/>
            <a:chExt cx="3347977" cy="1617888"/>
          </a:xfrm>
        </p:grpSpPr>
        <p:sp>
          <p:nvSpPr>
            <p:cNvPr id="10" name="五边形 18">
              <a:extLst>
                <a:ext uri="{FF2B5EF4-FFF2-40B4-BE49-F238E27FC236}">
                  <a16:creationId xmlns:a16="http://schemas.microsoft.com/office/drawing/2014/main" id="{F4FAF00B-EEDC-49BB-8A7A-CA33812772A5}"/>
                </a:ext>
              </a:extLst>
            </p:cNvPr>
            <p:cNvSpPr/>
            <p:nvPr/>
          </p:nvSpPr>
          <p:spPr>
            <a:xfrm>
              <a:off x="-1" y="571502"/>
              <a:ext cx="3347977" cy="1141185"/>
            </a:xfrm>
            <a:prstGeom prst="homePlate">
              <a:avLst/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梯形 11">
              <a:extLst>
                <a:ext uri="{FF2B5EF4-FFF2-40B4-BE49-F238E27FC236}">
                  <a16:creationId xmlns:a16="http://schemas.microsoft.com/office/drawing/2014/main" id="{21798B64-5A00-4719-A40F-A714AFCD6760}"/>
                </a:ext>
              </a:extLst>
            </p:cNvPr>
            <p:cNvSpPr/>
            <p:nvPr/>
          </p:nvSpPr>
          <p:spPr>
            <a:xfrm rot="5400000">
              <a:off x="-592944" y="925776"/>
              <a:ext cx="1617888" cy="432000"/>
            </a:xfrm>
            <a:prstGeom prst="trapezoid">
              <a:avLst>
                <a:gd name="adj" fmla="val 54986"/>
              </a:avLst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EEA7A559-82C6-4A83-A66E-1987C13D9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974" y="332832"/>
            <a:ext cx="3761772" cy="86935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3EFB17E-F404-4DF1-BF88-C01D287F64B6}"/>
              </a:ext>
            </a:extLst>
          </p:cNvPr>
          <p:cNvSpPr txBox="1"/>
          <p:nvPr/>
        </p:nvSpPr>
        <p:spPr>
          <a:xfrm>
            <a:off x="444600" y="409077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请在此输入标题文字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5BBF178-8B43-44ED-A400-A7A47B247570}"/>
              </a:ext>
            </a:extLst>
          </p:cNvPr>
          <p:cNvGrpSpPr/>
          <p:nvPr/>
        </p:nvGrpSpPr>
        <p:grpSpPr>
          <a:xfrm>
            <a:off x="5816600" y="1622276"/>
            <a:ext cx="558800" cy="3390900"/>
            <a:chOff x="5816600" y="1911350"/>
            <a:chExt cx="558800" cy="3390900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F7730D5-F204-458E-BFD8-CB167B3F7CFD}"/>
                </a:ext>
              </a:extLst>
            </p:cNvPr>
            <p:cNvSpPr/>
            <p:nvPr/>
          </p:nvSpPr>
          <p:spPr>
            <a:xfrm>
              <a:off x="5816600" y="3327400"/>
              <a:ext cx="558800" cy="558800"/>
            </a:xfrm>
            <a:prstGeom prst="ellips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A8B3D6E-9404-4CD3-A8B8-FFBED744BBE0}"/>
                </a:ext>
              </a:extLst>
            </p:cNvPr>
            <p:cNvCxnSpPr/>
            <p:nvPr/>
          </p:nvCxnSpPr>
          <p:spPr>
            <a:xfrm flipH="1" flipV="1">
              <a:off x="6096000" y="1911350"/>
              <a:ext cx="0" cy="141605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tailEnd type="oval"/>
            </a:ln>
            <a:effectLst/>
          </p:spPr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705B7C9F-494A-4234-B5F4-503EF1895B7E}"/>
                </a:ext>
              </a:extLst>
            </p:cNvPr>
            <p:cNvCxnSpPr/>
            <p:nvPr/>
          </p:nvCxnSpPr>
          <p:spPr>
            <a:xfrm flipH="1">
              <a:off x="6096000" y="3886200"/>
              <a:ext cx="0" cy="141605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tailEnd type="oval"/>
            </a:ln>
            <a:effectLst/>
          </p:spPr>
        </p:cxnSp>
      </p:grpSp>
      <p:sp>
        <p:nvSpPr>
          <p:cNvPr id="17" name="文本框 14">
            <a:extLst>
              <a:ext uri="{FF2B5EF4-FFF2-40B4-BE49-F238E27FC236}">
                <a16:creationId xmlns:a16="http://schemas.microsoft.com/office/drawing/2014/main" id="{225078CD-A86E-439E-B5C5-D71C2AB10878}"/>
              </a:ext>
            </a:extLst>
          </p:cNvPr>
          <p:cNvSpPr txBox="1"/>
          <p:nvPr/>
        </p:nvSpPr>
        <p:spPr bwMode="auto">
          <a:xfrm>
            <a:off x="5858030" y="3133060"/>
            <a:ext cx="47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" name="图表 17">
            <a:extLst>
              <a:ext uri="{FF2B5EF4-FFF2-40B4-BE49-F238E27FC236}">
                <a16:creationId xmlns:a16="http://schemas.microsoft.com/office/drawing/2014/main" id="{8B1481DE-0B0D-4B9D-93B9-8CD050301B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4102470"/>
              </p:ext>
            </p:extLst>
          </p:nvPr>
        </p:nvGraphicFramePr>
        <p:xfrm>
          <a:off x="1483706" y="2380067"/>
          <a:ext cx="3814389" cy="2058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文本框 17">
            <a:extLst>
              <a:ext uri="{FF2B5EF4-FFF2-40B4-BE49-F238E27FC236}">
                <a16:creationId xmlns:a16="http://schemas.microsoft.com/office/drawing/2014/main" id="{849D050D-0925-40D0-BAF1-791F04D7E049}"/>
              </a:ext>
            </a:extLst>
          </p:cNvPr>
          <p:cNvSpPr txBox="1"/>
          <p:nvPr/>
        </p:nvSpPr>
        <p:spPr>
          <a:xfrm>
            <a:off x="1692835" y="2412912"/>
            <a:ext cx="8844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（百万元）</a:t>
            </a:r>
          </a:p>
        </p:txBody>
      </p:sp>
      <p:sp>
        <p:nvSpPr>
          <p:cNvPr id="20" name="圆角矩形 93">
            <a:extLst>
              <a:ext uri="{FF2B5EF4-FFF2-40B4-BE49-F238E27FC236}">
                <a16:creationId xmlns:a16="http://schemas.microsoft.com/office/drawing/2014/main" id="{866CA5D6-862F-43BE-8A3D-CBA8488B7D64}"/>
              </a:ext>
            </a:extLst>
          </p:cNvPr>
          <p:cNvSpPr/>
          <p:nvPr/>
        </p:nvSpPr>
        <p:spPr>
          <a:xfrm>
            <a:off x="2447995" y="1590724"/>
            <a:ext cx="1885811" cy="597419"/>
          </a:xfrm>
          <a:prstGeom prst="roundRect">
            <a:avLst>
              <a:gd name="adj" fmla="val 50000"/>
            </a:avLst>
          </a:prstGeom>
          <a:solidFill>
            <a:srgbClr val="F7F7F7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63500" h="19050"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9">
            <a:extLst>
              <a:ext uri="{FF2B5EF4-FFF2-40B4-BE49-F238E27FC236}">
                <a16:creationId xmlns:a16="http://schemas.microsoft.com/office/drawing/2014/main" id="{1CEAACA9-6034-448F-A775-4341241A93D1}"/>
              </a:ext>
            </a:extLst>
          </p:cNvPr>
          <p:cNvSpPr txBox="1"/>
          <p:nvPr/>
        </p:nvSpPr>
        <p:spPr>
          <a:xfrm>
            <a:off x="2628928" y="1704767"/>
            <a:ext cx="1523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400" b="1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</a:p>
        </p:txBody>
      </p:sp>
      <p:sp>
        <p:nvSpPr>
          <p:cNvPr id="22" name="文本框 26">
            <a:extLst>
              <a:ext uri="{FF2B5EF4-FFF2-40B4-BE49-F238E27FC236}">
                <a16:creationId xmlns:a16="http://schemas.microsoft.com/office/drawing/2014/main" id="{AC08EFF8-E763-449D-BF98-C6EC7DEE2269}"/>
              </a:ext>
            </a:extLst>
          </p:cNvPr>
          <p:cNvSpPr txBox="1"/>
          <p:nvPr/>
        </p:nvSpPr>
        <p:spPr>
          <a:xfrm>
            <a:off x="1619877" y="4450961"/>
            <a:ext cx="3587612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1400" spc="100">
                <a:solidFill>
                  <a:prstClr val="black">
                    <a:lumMod val="50000"/>
                    <a:lumOff val="5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</a:lstStyle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点击此处添加文本内容，如关键词、部分简单介绍等。</a:t>
            </a:r>
          </a:p>
        </p:txBody>
      </p:sp>
      <p:graphicFrame>
        <p:nvGraphicFramePr>
          <p:cNvPr id="23" name="图表 22">
            <a:extLst>
              <a:ext uri="{FF2B5EF4-FFF2-40B4-BE49-F238E27FC236}">
                <a16:creationId xmlns:a16="http://schemas.microsoft.com/office/drawing/2014/main" id="{DFDD3E33-31D5-4322-89B0-55C8A3D77E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8068440"/>
              </p:ext>
            </p:extLst>
          </p:nvPr>
        </p:nvGraphicFramePr>
        <p:xfrm>
          <a:off x="6893906" y="2380067"/>
          <a:ext cx="3814389" cy="2058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4" name="文本框 20">
            <a:extLst>
              <a:ext uri="{FF2B5EF4-FFF2-40B4-BE49-F238E27FC236}">
                <a16:creationId xmlns:a16="http://schemas.microsoft.com/office/drawing/2014/main" id="{B115A9D7-8332-4C09-856C-7472B2ED54C3}"/>
              </a:ext>
            </a:extLst>
          </p:cNvPr>
          <p:cNvSpPr txBox="1"/>
          <p:nvPr/>
        </p:nvSpPr>
        <p:spPr>
          <a:xfrm>
            <a:off x="7103035" y="2412912"/>
            <a:ext cx="8844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（百万元）</a:t>
            </a:r>
          </a:p>
        </p:txBody>
      </p:sp>
      <p:sp>
        <p:nvSpPr>
          <p:cNvPr id="25" name="圆角矩形 98">
            <a:extLst>
              <a:ext uri="{FF2B5EF4-FFF2-40B4-BE49-F238E27FC236}">
                <a16:creationId xmlns:a16="http://schemas.microsoft.com/office/drawing/2014/main" id="{D0D23A41-0A69-43F0-8BE4-C0DC536922BA}"/>
              </a:ext>
            </a:extLst>
          </p:cNvPr>
          <p:cNvSpPr/>
          <p:nvPr/>
        </p:nvSpPr>
        <p:spPr>
          <a:xfrm>
            <a:off x="7858195" y="1590724"/>
            <a:ext cx="1885811" cy="597419"/>
          </a:xfrm>
          <a:prstGeom prst="roundRect">
            <a:avLst>
              <a:gd name="adj" fmla="val 50000"/>
            </a:avLst>
          </a:prstGeom>
          <a:solidFill>
            <a:srgbClr val="F7F7F7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63500" h="19050"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9E86EA4-FABF-467F-859E-ADFE0E2FEB2E}"/>
              </a:ext>
            </a:extLst>
          </p:cNvPr>
          <p:cNvSpPr txBox="1"/>
          <p:nvPr/>
        </p:nvSpPr>
        <p:spPr>
          <a:xfrm>
            <a:off x="8039128" y="1704767"/>
            <a:ext cx="1523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20XX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</a:p>
        </p:txBody>
      </p:sp>
      <p:sp>
        <p:nvSpPr>
          <p:cNvPr id="27" name="文本框 27">
            <a:extLst>
              <a:ext uri="{FF2B5EF4-FFF2-40B4-BE49-F238E27FC236}">
                <a16:creationId xmlns:a16="http://schemas.microsoft.com/office/drawing/2014/main" id="{035AA80F-F3E2-4B78-BBB3-D36E70B3665C}"/>
              </a:ext>
            </a:extLst>
          </p:cNvPr>
          <p:cNvSpPr txBox="1"/>
          <p:nvPr/>
        </p:nvSpPr>
        <p:spPr>
          <a:xfrm>
            <a:off x="7120683" y="4450961"/>
            <a:ext cx="3587612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1400" spc="100">
                <a:solidFill>
                  <a:prstClr val="black">
                    <a:lumMod val="50000"/>
                    <a:lumOff val="5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</a:lstStyle>
          <a:p>
            <a:r>
              <a:rPr lang="zh-CN" altLang="en-US">
                <a:solidFill>
                  <a:srgbClr val="034E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点击此处添加文本内容，如关键词、部分简单介绍等。</a:t>
            </a:r>
          </a:p>
        </p:txBody>
      </p:sp>
      <p:sp>
        <p:nvSpPr>
          <p:cNvPr id="28" name="TextBox 101">
            <a:extLst>
              <a:ext uri="{FF2B5EF4-FFF2-40B4-BE49-F238E27FC236}">
                <a16:creationId xmlns:a16="http://schemas.microsoft.com/office/drawing/2014/main" id="{DC75C0D5-0436-4A69-A3EA-3BFCDC05ABEA}"/>
              </a:ext>
            </a:extLst>
          </p:cNvPr>
          <p:cNvSpPr txBox="1"/>
          <p:nvPr/>
        </p:nvSpPr>
        <p:spPr>
          <a:xfrm>
            <a:off x="1702718" y="5791968"/>
            <a:ext cx="8892188" cy="4951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rgbClr val="034E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点击此处添加文本内容，如关键词、部分简单介绍等。点击此处添加文本内容，如关键词、部分简单介绍等。</a:t>
            </a:r>
          </a:p>
        </p:txBody>
      </p:sp>
      <p:sp>
        <p:nvSpPr>
          <p:cNvPr id="29" name="TextBox 102">
            <a:extLst>
              <a:ext uri="{FF2B5EF4-FFF2-40B4-BE49-F238E27FC236}">
                <a16:creationId xmlns:a16="http://schemas.microsoft.com/office/drawing/2014/main" id="{2A5C5CAE-CDF1-47DB-93A9-E8313BDA1430}"/>
              </a:ext>
            </a:extLst>
          </p:cNvPr>
          <p:cNvSpPr txBox="1"/>
          <p:nvPr/>
        </p:nvSpPr>
        <p:spPr>
          <a:xfrm>
            <a:off x="5046356" y="5319633"/>
            <a:ext cx="205934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输入标题文字</a:t>
            </a:r>
          </a:p>
        </p:txBody>
      </p:sp>
    </p:spTree>
    <p:extLst>
      <p:ext uri="{BB962C8B-B14F-4D97-AF65-F5344CB8AC3E}">
        <p14:creationId xmlns:p14="http://schemas.microsoft.com/office/powerpoint/2010/main" val="395574065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73537998-8BAA-4169-97D5-B9C6156C9B02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rgbClr val="034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CDC9244-676B-4B67-BD32-7FDF3477B069}"/>
              </a:ext>
            </a:extLst>
          </p:cNvPr>
          <p:cNvGrpSpPr/>
          <p:nvPr/>
        </p:nvGrpSpPr>
        <p:grpSpPr>
          <a:xfrm>
            <a:off x="228600" y="201706"/>
            <a:ext cx="3347977" cy="869351"/>
            <a:chOff x="-1" y="332832"/>
            <a:chExt cx="3347977" cy="1617888"/>
          </a:xfrm>
        </p:grpSpPr>
        <p:sp>
          <p:nvSpPr>
            <p:cNvPr id="10" name="五边形 18">
              <a:extLst>
                <a:ext uri="{FF2B5EF4-FFF2-40B4-BE49-F238E27FC236}">
                  <a16:creationId xmlns:a16="http://schemas.microsoft.com/office/drawing/2014/main" id="{F4FAF00B-EEDC-49BB-8A7A-CA33812772A5}"/>
                </a:ext>
              </a:extLst>
            </p:cNvPr>
            <p:cNvSpPr/>
            <p:nvPr/>
          </p:nvSpPr>
          <p:spPr>
            <a:xfrm>
              <a:off x="-1" y="571502"/>
              <a:ext cx="3347977" cy="1141185"/>
            </a:xfrm>
            <a:prstGeom prst="homePlate">
              <a:avLst/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梯形 11">
              <a:extLst>
                <a:ext uri="{FF2B5EF4-FFF2-40B4-BE49-F238E27FC236}">
                  <a16:creationId xmlns:a16="http://schemas.microsoft.com/office/drawing/2014/main" id="{21798B64-5A00-4719-A40F-A714AFCD6760}"/>
                </a:ext>
              </a:extLst>
            </p:cNvPr>
            <p:cNvSpPr/>
            <p:nvPr/>
          </p:nvSpPr>
          <p:spPr>
            <a:xfrm rot="5400000">
              <a:off x="-592944" y="925776"/>
              <a:ext cx="1617888" cy="432000"/>
            </a:xfrm>
            <a:prstGeom prst="trapezoid">
              <a:avLst>
                <a:gd name="adj" fmla="val 54986"/>
              </a:avLst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EEA7A559-82C6-4A83-A66E-1987C13D9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974" y="332832"/>
            <a:ext cx="3761772" cy="86935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3EFB17E-F404-4DF1-BF88-C01D287F64B6}"/>
              </a:ext>
            </a:extLst>
          </p:cNvPr>
          <p:cNvSpPr txBox="1"/>
          <p:nvPr/>
        </p:nvSpPr>
        <p:spPr>
          <a:xfrm>
            <a:off x="444600" y="409077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请在此输入标题文字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0BA1DC3-F33D-46A2-84AF-157E35CD0884}"/>
              </a:ext>
            </a:extLst>
          </p:cNvPr>
          <p:cNvGrpSpPr/>
          <p:nvPr/>
        </p:nvGrpSpPr>
        <p:grpSpPr>
          <a:xfrm>
            <a:off x="1880515" y="1726174"/>
            <a:ext cx="8430970" cy="3998937"/>
            <a:chOff x="1992684" y="1565669"/>
            <a:chExt cx="8430970" cy="3998937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5CC4706-9176-4BFC-838B-246B67A08D76}"/>
                </a:ext>
              </a:extLst>
            </p:cNvPr>
            <p:cNvGrpSpPr/>
            <p:nvPr/>
          </p:nvGrpSpPr>
          <p:grpSpPr>
            <a:xfrm>
              <a:off x="2860450" y="3220017"/>
              <a:ext cx="3238673" cy="107987"/>
              <a:chOff x="1507396" y="1628800"/>
              <a:chExt cx="4320480" cy="144016"/>
            </a:xfrm>
          </p:grpSpPr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7A773FEC-598B-4161-9856-CCD6AA00FF2E}"/>
                  </a:ext>
                </a:extLst>
              </p:cNvPr>
              <p:cNvCxnSpPr/>
              <p:nvPr/>
            </p:nvCxnSpPr>
            <p:spPr>
              <a:xfrm>
                <a:off x="1507396" y="1700808"/>
                <a:ext cx="4320480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</a:ln>
              <a:effectLst/>
            </p:spPr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9862D556-AB28-439B-868D-26B34C73865E}"/>
                  </a:ext>
                </a:extLst>
              </p:cNvPr>
              <p:cNvCxnSpPr/>
              <p:nvPr/>
            </p:nvCxnSpPr>
            <p:spPr>
              <a:xfrm flipH="1" flipV="1">
                <a:off x="1507396" y="1628800"/>
                <a:ext cx="0" cy="144016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</a:ln>
              <a:effectLst/>
            </p:spPr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47B0E315-D078-40AD-9565-3BF50103D2BC}"/>
                  </a:ext>
                </a:extLst>
              </p:cNvPr>
              <p:cNvCxnSpPr/>
              <p:nvPr/>
            </p:nvCxnSpPr>
            <p:spPr>
              <a:xfrm flipH="1" flipV="1">
                <a:off x="1987449" y="1628800"/>
                <a:ext cx="0" cy="144016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</a:ln>
              <a:effectLst/>
            </p:spPr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93F7579C-97CE-462A-8BCB-F3453B7E2714}"/>
                  </a:ext>
                </a:extLst>
              </p:cNvPr>
              <p:cNvCxnSpPr/>
              <p:nvPr/>
            </p:nvCxnSpPr>
            <p:spPr>
              <a:xfrm flipH="1" flipV="1">
                <a:off x="2467502" y="1628800"/>
                <a:ext cx="0" cy="144016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</a:ln>
              <a:effectLst/>
            </p:spPr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8DB03E44-4616-4629-BE1E-7D3AD37EF703}"/>
                  </a:ext>
                </a:extLst>
              </p:cNvPr>
              <p:cNvCxnSpPr/>
              <p:nvPr/>
            </p:nvCxnSpPr>
            <p:spPr>
              <a:xfrm flipH="1" flipV="1">
                <a:off x="2947555" y="1628800"/>
                <a:ext cx="0" cy="144016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</a:ln>
              <a:effectLst/>
            </p:spPr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8804F5F1-5ABB-4121-9F9E-4C92B949CBC6}"/>
                  </a:ext>
                </a:extLst>
              </p:cNvPr>
              <p:cNvCxnSpPr/>
              <p:nvPr/>
            </p:nvCxnSpPr>
            <p:spPr>
              <a:xfrm flipH="1" flipV="1">
                <a:off x="3427608" y="1628800"/>
                <a:ext cx="0" cy="144016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</a:ln>
              <a:effectLst/>
            </p:spPr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44239F52-750E-4E01-A8F4-4410AD82F015}"/>
                  </a:ext>
                </a:extLst>
              </p:cNvPr>
              <p:cNvCxnSpPr/>
              <p:nvPr/>
            </p:nvCxnSpPr>
            <p:spPr>
              <a:xfrm flipH="1" flipV="1">
                <a:off x="3907661" y="1628800"/>
                <a:ext cx="0" cy="144016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</a:ln>
              <a:effectLst/>
            </p:spPr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72E980F5-7F72-4EB1-852F-93F428AFA329}"/>
                  </a:ext>
                </a:extLst>
              </p:cNvPr>
              <p:cNvCxnSpPr/>
              <p:nvPr/>
            </p:nvCxnSpPr>
            <p:spPr>
              <a:xfrm flipH="1" flipV="1">
                <a:off x="4387714" y="1628800"/>
                <a:ext cx="0" cy="144016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</a:ln>
              <a:effectLst/>
            </p:spPr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444DF743-F9D5-4518-903D-402E67BF335C}"/>
                  </a:ext>
                </a:extLst>
              </p:cNvPr>
              <p:cNvCxnSpPr/>
              <p:nvPr/>
            </p:nvCxnSpPr>
            <p:spPr>
              <a:xfrm flipH="1" flipV="1">
                <a:off x="4867767" y="1628800"/>
                <a:ext cx="0" cy="144016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</a:ln>
              <a:effectLst/>
            </p:spPr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117ED3C2-8C74-4BB9-9BAD-D36DB703DD12}"/>
                  </a:ext>
                </a:extLst>
              </p:cNvPr>
              <p:cNvCxnSpPr/>
              <p:nvPr/>
            </p:nvCxnSpPr>
            <p:spPr>
              <a:xfrm flipH="1" flipV="1">
                <a:off x="5347820" y="1628800"/>
                <a:ext cx="0" cy="144016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</a:ln>
              <a:effectLst/>
            </p:spPr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06DFB2ED-AF10-4167-9139-FACB35DA5F38}"/>
                  </a:ext>
                </a:extLst>
              </p:cNvPr>
              <p:cNvCxnSpPr/>
              <p:nvPr/>
            </p:nvCxnSpPr>
            <p:spPr>
              <a:xfrm flipH="1" flipV="1">
                <a:off x="5827876" y="1628800"/>
                <a:ext cx="0" cy="144016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</a:ln>
              <a:effectLst/>
            </p:spPr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D5F473B-5301-46C2-9F7F-7949D3950FB1}"/>
                </a:ext>
              </a:extLst>
            </p:cNvPr>
            <p:cNvGrpSpPr/>
            <p:nvPr/>
          </p:nvGrpSpPr>
          <p:grpSpPr>
            <a:xfrm>
              <a:off x="6515428" y="3220017"/>
              <a:ext cx="3238673" cy="107987"/>
              <a:chOff x="1507396" y="1628800"/>
              <a:chExt cx="4320480" cy="144016"/>
            </a:xfrm>
          </p:grpSpPr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A95DEC9A-EC93-4526-A120-B5DB65EEEC44}"/>
                  </a:ext>
                </a:extLst>
              </p:cNvPr>
              <p:cNvCxnSpPr/>
              <p:nvPr/>
            </p:nvCxnSpPr>
            <p:spPr>
              <a:xfrm>
                <a:off x="1507396" y="1700808"/>
                <a:ext cx="4320480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</a:ln>
              <a:effectLst/>
            </p:spPr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9920F8B3-CF58-40B4-9381-BCAB72860080}"/>
                  </a:ext>
                </a:extLst>
              </p:cNvPr>
              <p:cNvCxnSpPr/>
              <p:nvPr/>
            </p:nvCxnSpPr>
            <p:spPr>
              <a:xfrm flipH="1" flipV="1">
                <a:off x="1507396" y="1628800"/>
                <a:ext cx="0" cy="144016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</a:ln>
              <a:effectLst/>
            </p:spPr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F4354C98-F7EF-4C6C-80B7-4CE4D0FFA7C9}"/>
                  </a:ext>
                </a:extLst>
              </p:cNvPr>
              <p:cNvCxnSpPr/>
              <p:nvPr/>
            </p:nvCxnSpPr>
            <p:spPr>
              <a:xfrm flipH="1" flipV="1">
                <a:off x="1987449" y="1628800"/>
                <a:ext cx="0" cy="144016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</a:ln>
              <a:effectLst/>
            </p:spPr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501BEBA9-69F8-40AF-A056-53F46E329A81}"/>
                  </a:ext>
                </a:extLst>
              </p:cNvPr>
              <p:cNvCxnSpPr/>
              <p:nvPr/>
            </p:nvCxnSpPr>
            <p:spPr>
              <a:xfrm flipH="1" flipV="1">
                <a:off x="2467502" y="1628800"/>
                <a:ext cx="0" cy="144016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</a:ln>
              <a:effectLst/>
            </p:spPr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A3738AD2-F84F-4366-800F-010AFA44F4CC}"/>
                  </a:ext>
                </a:extLst>
              </p:cNvPr>
              <p:cNvCxnSpPr/>
              <p:nvPr/>
            </p:nvCxnSpPr>
            <p:spPr>
              <a:xfrm flipH="1" flipV="1">
                <a:off x="2947555" y="1628800"/>
                <a:ext cx="0" cy="144016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</a:ln>
              <a:effectLst/>
            </p:spPr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5FD08E1F-3C90-4422-ACCF-8B7964C3D525}"/>
                  </a:ext>
                </a:extLst>
              </p:cNvPr>
              <p:cNvCxnSpPr/>
              <p:nvPr/>
            </p:nvCxnSpPr>
            <p:spPr>
              <a:xfrm flipH="1" flipV="1">
                <a:off x="3427608" y="1628800"/>
                <a:ext cx="0" cy="144016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</a:ln>
              <a:effectLst/>
            </p:spPr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32240BF0-6C13-4DE3-A74F-F82BD834BFFD}"/>
                  </a:ext>
                </a:extLst>
              </p:cNvPr>
              <p:cNvCxnSpPr/>
              <p:nvPr/>
            </p:nvCxnSpPr>
            <p:spPr>
              <a:xfrm flipH="1" flipV="1">
                <a:off x="3907661" y="1628800"/>
                <a:ext cx="0" cy="144016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</a:ln>
              <a:effectLst/>
            </p:spPr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3229C1F5-2335-4C3A-A9B2-9E6537BBAB7C}"/>
                  </a:ext>
                </a:extLst>
              </p:cNvPr>
              <p:cNvCxnSpPr/>
              <p:nvPr/>
            </p:nvCxnSpPr>
            <p:spPr>
              <a:xfrm flipH="1" flipV="1">
                <a:off x="4387714" y="1628800"/>
                <a:ext cx="0" cy="144016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</a:ln>
              <a:effectLst/>
            </p:spPr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21E0317A-9080-44E3-8876-3F58250F522E}"/>
                  </a:ext>
                </a:extLst>
              </p:cNvPr>
              <p:cNvCxnSpPr/>
              <p:nvPr/>
            </p:nvCxnSpPr>
            <p:spPr>
              <a:xfrm flipH="1" flipV="1">
                <a:off x="4867767" y="1628800"/>
                <a:ext cx="0" cy="144016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</a:ln>
              <a:effectLst/>
            </p:spPr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89A7D585-DFCC-4C63-B631-6C9EAA8FD4BC}"/>
                  </a:ext>
                </a:extLst>
              </p:cNvPr>
              <p:cNvCxnSpPr/>
              <p:nvPr/>
            </p:nvCxnSpPr>
            <p:spPr>
              <a:xfrm flipH="1" flipV="1">
                <a:off x="5347820" y="1628800"/>
                <a:ext cx="0" cy="144016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</a:ln>
              <a:effectLst/>
            </p:spPr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57929215-2944-499E-8CC9-523C3B73EF37}"/>
                  </a:ext>
                </a:extLst>
              </p:cNvPr>
              <p:cNvCxnSpPr/>
              <p:nvPr/>
            </p:nvCxnSpPr>
            <p:spPr>
              <a:xfrm flipH="1" flipV="1">
                <a:off x="5827876" y="1628800"/>
                <a:ext cx="0" cy="144016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</a:ln>
              <a:effectLst/>
            </p:spPr>
          </p:cxnSp>
        </p:grpSp>
        <p:sp>
          <p:nvSpPr>
            <p:cNvPr id="38" name="TextBox 106">
              <a:extLst>
                <a:ext uri="{FF2B5EF4-FFF2-40B4-BE49-F238E27FC236}">
                  <a16:creationId xmlns:a16="http://schemas.microsoft.com/office/drawing/2014/main" id="{911C808A-7364-4E79-89F7-51DB802A7CA8}"/>
                </a:ext>
              </a:extLst>
            </p:cNvPr>
            <p:cNvSpPr txBox="1"/>
            <p:nvPr/>
          </p:nvSpPr>
          <p:spPr>
            <a:xfrm>
              <a:off x="5956906" y="2996206"/>
              <a:ext cx="318671" cy="253857"/>
            </a:xfrm>
            <a:prstGeom prst="rect">
              <a:avLst/>
            </a:prstGeom>
            <a:noFill/>
          </p:spPr>
          <p:txBody>
            <a:bodyPr wrap="none" lIns="68571" tIns="34285" rIns="68571" bIns="34285" rtlCol="0">
              <a:spAutoFit/>
            </a:bodyPr>
            <a:lstStyle/>
            <a:p>
              <a:r>
                <a:rPr lang="en-US" altLang="zh-CN" sz="120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2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Box 107">
              <a:extLst>
                <a:ext uri="{FF2B5EF4-FFF2-40B4-BE49-F238E27FC236}">
                  <a16:creationId xmlns:a16="http://schemas.microsoft.com/office/drawing/2014/main" id="{80780C75-B299-4871-89EA-605680E3D6FD}"/>
                </a:ext>
              </a:extLst>
            </p:cNvPr>
            <p:cNvSpPr txBox="1"/>
            <p:nvPr/>
          </p:nvSpPr>
          <p:spPr>
            <a:xfrm>
              <a:off x="5602763" y="2996206"/>
              <a:ext cx="318671" cy="253857"/>
            </a:xfrm>
            <a:prstGeom prst="rect">
              <a:avLst/>
            </a:prstGeom>
            <a:noFill/>
          </p:spPr>
          <p:txBody>
            <a:bodyPr wrap="none" lIns="68571" tIns="34285" rIns="68571" bIns="34285" rtlCol="0">
              <a:spAutoFit/>
            </a:bodyPr>
            <a:lstStyle/>
            <a:p>
              <a:r>
                <a:rPr lang="en-US" altLang="zh-CN" sz="120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12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108">
              <a:extLst>
                <a:ext uri="{FF2B5EF4-FFF2-40B4-BE49-F238E27FC236}">
                  <a16:creationId xmlns:a16="http://schemas.microsoft.com/office/drawing/2014/main" id="{6575818E-F98B-460B-816D-AF2D5905216C}"/>
                </a:ext>
              </a:extLst>
            </p:cNvPr>
            <p:cNvSpPr txBox="1"/>
            <p:nvPr/>
          </p:nvSpPr>
          <p:spPr>
            <a:xfrm>
              <a:off x="5242912" y="2996206"/>
              <a:ext cx="318671" cy="253857"/>
            </a:xfrm>
            <a:prstGeom prst="rect">
              <a:avLst/>
            </a:prstGeom>
            <a:noFill/>
          </p:spPr>
          <p:txBody>
            <a:bodyPr wrap="none" lIns="68571" tIns="34285" rIns="68571" bIns="34285" rtlCol="0">
              <a:spAutoFit/>
            </a:bodyPr>
            <a:lstStyle/>
            <a:p>
              <a:r>
                <a:rPr lang="en-US" altLang="zh-CN" sz="120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endParaRPr lang="zh-CN" altLang="en-US" sz="12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Box 109">
              <a:extLst>
                <a:ext uri="{FF2B5EF4-FFF2-40B4-BE49-F238E27FC236}">
                  <a16:creationId xmlns:a16="http://schemas.microsoft.com/office/drawing/2014/main" id="{206C695E-B1E1-4A99-AA2A-1044535457A1}"/>
                </a:ext>
              </a:extLst>
            </p:cNvPr>
            <p:cNvSpPr txBox="1"/>
            <p:nvPr/>
          </p:nvSpPr>
          <p:spPr>
            <a:xfrm>
              <a:off x="4883059" y="2996206"/>
              <a:ext cx="318671" cy="253857"/>
            </a:xfrm>
            <a:prstGeom prst="rect">
              <a:avLst/>
            </a:prstGeom>
            <a:noFill/>
          </p:spPr>
          <p:txBody>
            <a:bodyPr wrap="none" lIns="68571" tIns="34285" rIns="68571" bIns="34285" rtlCol="0">
              <a:spAutoFit/>
            </a:bodyPr>
            <a:lstStyle/>
            <a:p>
              <a:r>
                <a:rPr lang="en-US" altLang="zh-CN" sz="120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</a:t>
              </a:r>
              <a:endParaRPr lang="zh-CN" altLang="en-US" sz="12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110">
              <a:extLst>
                <a:ext uri="{FF2B5EF4-FFF2-40B4-BE49-F238E27FC236}">
                  <a16:creationId xmlns:a16="http://schemas.microsoft.com/office/drawing/2014/main" id="{D32AF89D-7B88-4C46-9E1D-E59DA81B92C3}"/>
                </a:ext>
              </a:extLst>
            </p:cNvPr>
            <p:cNvSpPr txBox="1"/>
            <p:nvPr/>
          </p:nvSpPr>
          <p:spPr>
            <a:xfrm>
              <a:off x="4523206" y="2996206"/>
              <a:ext cx="318671" cy="253857"/>
            </a:xfrm>
            <a:prstGeom prst="rect">
              <a:avLst/>
            </a:prstGeom>
            <a:noFill/>
          </p:spPr>
          <p:txBody>
            <a:bodyPr wrap="none" lIns="68571" tIns="34285" rIns="68571" bIns="34285" rtlCol="0">
              <a:spAutoFit/>
            </a:bodyPr>
            <a:lstStyle/>
            <a:p>
              <a:r>
                <a:rPr lang="en-US" altLang="zh-CN" sz="120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endParaRPr lang="zh-CN" altLang="en-US" sz="12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TextBox 111">
              <a:extLst>
                <a:ext uri="{FF2B5EF4-FFF2-40B4-BE49-F238E27FC236}">
                  <a16:creationId xmlns:a16="http://schemas.microsoft.com/office/drawing/2014/main" id="{CC2A789C-27D3-4E91-AF68-C9993D0201F5}"/>
                </a:ext>
              </a:extLst>
            </p:cNvPr>
            <p:cNvSpPr txBox="1"/>
            <p:nvPr/>
          </p:nvSpPr>
          <p:spPr>
            <a:xfrm>
              <a:off x="4163355" y="2996206"/>
              <a:ext cx="318671" cy="253857"/>
            </a:xfrm>
            <a:prstGeom prst="rect">
              <a:avLst/>
            </a:prstGeom>
            <a:noFill/>
          </p:spPr>
          <p:txBody>
            <a:bodyPr wrap="none" lIns="68571" tIns="34285" rIns="68571" bIns="34285" rtlCol="0">
              <a:spAutoFit/>
            </a:bodyPr>
            <a:lstStyle/>
            <a:p>
              <a:r>
                <a:rPr lang="en-US" altLang="zh-CN" sz="120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</a:t>
              </a:r>
              <a:endParaRPr lang="zh-CN" altLang="en-US" sz="12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Box 112">
              <a:extLst>
                <a:ext uri="{FF2B5EF4-FFF2-40B4-BE49-F238E27FC236}">
                  <a16:creationId xmlns:a16="http://schemas.microsoft.com/office/drawing/2014/main" id="{8FA2E079-E51B-435A-B785-A59EBEBE210C}"/>
                </a:ext>
              </a:extLst>
            </p:cNvPr>
            <p:cNvSpPr txBox="1"/>
            <p:nvPr/>
          </p:nvSpPr>
          <p:spPr>
            <a:xfrm>
              <a:off x="3803502" y="2996206"/>
              <a:ext cx="318671" cy="253857"/>
            </a:xfrm>
            <a:prstGeom prst="rect">
              <a:avLst/>
            </a:prstGeom>
            <a:noFill/>
          </p:spPr>
          <p:txBody>
            <a:bodyPr wrap="none" lIns="68571" tIns="34285" rIns="68571" bIns="34285" rtlCol="0">
              <a:spAutoFit/>
            </a:bodyPr>
            <a:lstStyle/>
            <a:p>
              <a:r>
                <a:rPr lang="en-US" altLang="zh-CN" sz="120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70</a:t>
              </a:r>
              <a:endParaRPr lang="zh-CN" altLang="en-US" sz="12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TextBox 113">
              <a:extLst>
                <a:ext uri="{FF2B5EF4-FFF2-40B4-BE49-F238E27FC236}">
                  <a16:creationId xmlns:a16="http://schemas.microsoft.com/office/drawing/2014/main" id="{BF601ED1-1A85-45AB-B4F8-DE47B458813C}"/>
                </a:ext>
              </a:extLst>
            </p:cNvPr>
            <p:cNvSpPr txBox="1"/>
            <p:nvPr/>
          </p:nvSpPr>
          <p:spPr>
            <a:xfrm>
              <a:off x="3443650" y="2996206"/>
              <a:ext cx="318671" cy="253857"/>
            </a:xfrm>
            <a:prstGeom prst="rect">
              <a:avLst/>
            </a:prstGeom>
            <a:noFill/>
          </p:spPr>
          <p:txBody>
            <a:bodyPr wrap="none" lIns="68571" tIns="34285" rIns="68571" bIns="34285" rtlCol="0">
              <a:spAutoFit/>
            </a:bodyPr>
            <a:lstStyle/>
            <a:p>
              <a:r>
                <a:rPr lang="en-US" altLang="zh-CN" sz="120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</a:t>
              </a:r>
              <a:endParaRPr lang="zh-CN" altLang="en-US" sz="12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Box 114">
              <a:extLst>
                <a:ext uri="{FF2B5EF4-FFF2-40B4-BE49-F238E27FC236}">
                  <a16:creationId xmlns:a16="http://schemas.microsoft.com/office/drawing/2014/main" id="{57C4BB08-0562-41CA-AFD0-918A69869F27}"/>
                </a:ext>
              </a:extLst>
            </p:cNvPr>
            <p:cNvSpPr txBox="1"/>
            <p:nvPr/>
          </p:nvSpPr>
          <p:spPr>
            <a:xfrm>
              <a:off x="3083798" y="2996206"/>
              <a:ext cx="318671" cy="253857"/>
            </a:xfrm>
            <a:prstGeom prst="rect">
              <a:avLst/>
            </a:prstGeom>
            <a:noFill/>
          </p:spPr>
          <p:txBody>
            <a:bodyPr wrap="none" lIns="68571" tIns="34285" rIns="68571" bIns="34285" rtlCol="0">
              <a:spAutoFit/>
            </a:bodyPr>
            <a:lstStyle/>
            <a:p>
              <a:r>
                <a:rPr lang="en-US" altLang="zh-CN" sz="120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90</a:t>
              </a:r>
              <a:endParaRPr lang="zh-CN" altLang="en-US" sz="12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115">
              <a:extLst>
                <a:ext uri="{FF2B5EF4-FFF2-40B4-BE49-F238E27FC236}">
                  <a16:creationId xmlns:a16="http://schemas.microsoft.com/office/drawing/2014/main" id="{41BB50F4-0885-497F-9C59-750578480CCB}"/>
                </a:ext>
              </a:extLst>
            </p:cNvPr>
            <p:cNvSpPr txBox="1"/>
            <p:nvPr/>
          </p:nvSpPr>
          <p:spPr>
            <a:xfrm>
              <a:off x="2690300" y="2996206"/>
              <a:ext cx="408793" cy="253857"/>
            </a:xfrm>
            <a:prstGeom prst="rect">
              <a:avLst/>
            </a:prstGeom>
            <a:noFill/>
          </p:spPr>
          <p:txBody>
            <a:bodyPr wrap="none" lIns="68571" tIns="34285" rIns="68571" bIns="34285" rtlCol="0">
              <a:spAutoFit/>
            </a:bodyPr>
            <a:lstStyle/>
            <a:p>
              <a:r>
                <a:rPr lang="en-US" altLang="zh-CN" sz="120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endParaRPr lang="zh-CN" altLang="en-US" sz="12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Box 116">
              <a:extLst>
                <a:ext uri="{FF2B5EF4-FFF2-40B4-BE49-F238E27FC236}">
                  <a16:creationId xmlns:a16="http://schemas.microsoft.com/office/drawing/2014/main" id="{718D54AF-93EF-46AB-BB82-A2DFADDD75B3}"/>
                </a:ext>
              </a:extLst>
            </p:cNvPr>
            <p:cNvSpPr txBox="1"/>
            <p:nvPr/>
          </p:nvSpPr>
          <p:spPr>
            <a:xfrm>
              <a:off x="6380518" y="2996206"/>
              <a:ext cx="318671" cy="253857"/>
            </a:xfrm>
            <a:prstGeom prst="rect">
              <a:avLst/>
            </a:prstGeom>
            <a:noFill/>
          </p:spPr>
          <p:txBody>
            <a:bodyPr wrap="none" lIns="68571" tIns="34285" rIns="68571" bIns="34285" rtlCol="0">
              <a:spAutoFit/>
            </a:bodyPr>
            <a:lstStyle/>
            <a:p>
              <a:r>
                <a:rPr lang="en-US" altLang="zh-CN" sz="120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2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Box 117">
              <a:extLst>
                <a:ext uri="{FF2B5EF4-FFF2-40B4-BE49-F238E27FC236}">
                  <a16:creationId xmlns:a16="http://schemas.microsoft.com/office/drawing/2014/main" id="{6E2BE0D8-25A1-4ED3-8056-B8CE6666ABF7}"/>
                </a:ext>
              </a:extLst>
            </p:cNvPr>
            <p:cNvSpPr txBox="1"/>
            <p:nvPr/>
          </p:nvSpPr>
          <p:spPr>
            <a:xfrm>
              <a:off x="6738775" y="2996206"/>
              <a:ext cx="318671" cy="253857"/>
            </a:xfrm>
            <a:prstGeom prst="rect">
              <a:avLst/>
            </a:prstGeom>
            <a:noFill/>
          </p:spPr>
          <p:txBody>
            <a:bodyPr wrap="none" lIns="68571" tIns="34285" rIns="68571" bIns="34285" rtlCol="0">
              <a:spAutoFit/>
            </a:bodyPr>
            <a:lstStyle/>
            <a:p>
              <a:r>
                <a:rPr lang="en-US" altLang="zh-CN" sz="120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12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118">
              <a:extLst>
                <a:ext uri="{FF2B5EF4-FFF2-40B4-BE49-F238E27FC236}">
                  <a16:creationId xmlns:a16="http://schemas.microsoft.com/office/drawing/2014/main" id="{A60D6EDB-D499-456B-A13C-50F346EF12EE}"/>
                </a:ext>
              </a:extLst>
            </p:cNvPr>
            <p:cNvSpPr txBox="1"/>
            <p:nvPr/>
          </p:nvSpPr>
          <p:spPr>
            <a:xfrm>
              <a:off x="7098628" y="2996206"/>
              <a:ext cx="318671" cy="253857"/>
            </a:xfrm>
            <a:prstGeom prst="rect">
              <a:avLst/>
            </a:prstGeom>
            <a:noFill/>
          </p:spPr>
          <p:txBody>
            <a:bodyPr wrap="none" lIns="68571" tIns="34285" rIns="68571" bIns="34285" rtlCol="0">
              <a:spAutoFit/>
            </a:bodyPr>
            <a:lstStyle/>
            <a:p>
              <a:r>
                <a:rPr lang="en-US" altLang="zh-CN" sz="120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endParaRPr lang="zh-CN" altLang="en-US" sz="12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119">
              <a:extLst>
                <a:ext uri="{FF2B5EF4-FFF2-40B4-BE49-F238E27FC236}">
                  <a16:creationId xmlns:a16="http://schemas.microsoft.com/office/drawing/2014/main" id="{D7A243C3-92CC-4689-A5A9-8D77D882C112}"/>
                </a:ext>
              </a:extLst>
            </p:cNvPr>
            <p:cNvSpPr txBox="1"/>
            <p:nvPr/>
          </p:nvSpPr>
          <p:spPr>
            <a:xfrm>
              <a:off x="7458480" y="2996206"/>
              <a:ext cx="318671" cy="253857"/>
            </a:xfrm>
            <a:prstGeom prst="rect">
              <a:avLst/>
            </a:prstGeom>
            <a:noFill/>
          </p:spPr>
          <p:txBody>
            <a:bodyPr wrap="none" lIns="68571" tIns="34285" rIns="68571" bIns="34285" rtlCol="0">
              <a:spAutoFit/>
            </a:bodyPr>
            <a:lstStyle/>
            <a:p>
              <a:r>
                <a:rPr lang="en-US" altLang="zh-CN" sz="120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</a:t>
              </a:r>
              <a:endParaRPr lang="zh-CN" altLang="en-US" sz="12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120">
              <a:extLst>
                <a:ext uri="{FF2B5EF4-FFF2-40B4-BE49-F238E27FC236}">
                  <a16:creationId xmlns:a16="http://schemas.microsoft.com/office/drawing/2014/main" id="{B052A7ED-8B99-467D-9D0A-36339621ABF5}"/>
                </a:ext>
              </a:extLst>
            </p:cNvPr>
            <p:cNvSpPr txBox="1"/>
            <p:nvPr/>
          </p:nvSpPr>
          <p:spPr>
            <a:xfrm>
              <a:off x="7818332" y="2996206"/>
              <a:ext cx="318671" cy="253857"/>
            </a:xfrm>
            <a:prstGeom prst="rect">
              <a:avLst/>
            </a:prstGeom>
            <a:noFill/>
          </p:spPr>
          <p:txBody>
            <a:bodyPr wrap="none" lIns="68571" tIns="34285" rIns="68571" bIns="34285" rtlCol="0">
              <a:spAutoFit/>
            </a:bodyPr>
            <a:lstStyle/>
            <a:p>
              <a:r>
                <a:rPr lang="en-US" altLang="zh-CN" sz="120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endParaRPr lang="zh-CN" altLang="en-US" sz="12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121">
              <a:extLst>
                <a:ext uri="{FF2B5EF4-FFF2-40B4-BE49-F238E27FC236}">
                  <a16:creationId xmlns:a16="http://schemas.microsoft.com/office/drawing/2014/main" id="{A7CB61B6-B1D7-4172-AAEF-EBD50230919E}"/>
                </a:ext>
              </a:extLst>
            </p:cNvPr>
            <p:cNvSpPr txBox="1"/>
            <p:nvPr/>
          </p:nvSpPr>
          <p:spPr>
            <a:xfrm>
              <a:off x="8178185" y="2996206"/>
              <a:ext cx="318671" cy="253857"/>
            </a:xfrm>
            <a:prstGeom prst="rect">
              <a:avLst/>
            </a:prstGeom>
            <a:noFill/>
          </p:spPr>
          <p:txBody>
            <a:bodyPr wrap="none" lIns="68571" tIns="34285" rIns="68571" bIns="34285" rtlCol="0">
              <a:spAutoFit/>
            </a:bodyPr>
            <a:lstStyle/>
            <a:p>
              <a:r>
                <a:rPr lang="en-US" altLang="zh-CN" sz="120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</a:t>
              </a:r>
              <a:endParaRPr lang="zh-CN" altLang="en-US" sz="12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Box 122">
              <a:extLst>
                <a:ext uri="{FF2B5EF4-FFF2-40B4-BE49-F238E27FC236}">
                  <a16:creationId xmlns:a16="http://schemas.microsoft.com/office/drawing/2014/main" id="{2EBB730F-44C2-491B-8099-4DD6061B87AA}"/>
                </a:ext>
              </a:extLst>
            </p:cNvPr>
            <p:cNvSpPr txBox="1"/>
            <p:nvPr/>
          </p:nvSpPr>
          <p:spPr>
            <a:xfrm>
              <a:off x="8538037" y="2996206"/>
              <a:ext cx="318671" cy="253857"/>
            </a:xfrm>
            <a:prstGeom prst="rect">
              <a:avLst/>
            </a:prstGeom>
            <a:noFill/>
          </p:spPr>
          <p:txBody>
            <a:bodyPr wrap="none" lIns="68571" tIns="34285" rIns="68571" bIns="34285" rtlCol="0">
              <a:spAutoFit/>
            </a:bodyPr>
            <a:lstStyle/>
            <a:p>
              <a:r>
                <a:rPr lang="en-US" altLang="zh-CN" sz="120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70</a:t>
              </a:r>
              <a:endParaRPr lang="zh-CN" altLang="en-US" sz="12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TextBox 123">
              <a:extLst>
                <a:ext uri="{FF2B5EF4-FFF2-40B4-BE49-F238E27FC236}">
                  <a16:creationId xmlns:a16="http://schemas.microsoft.com/office/drawing/2014/main" id="{7F0139CE-060F-4F3B-9A78-3360DFBF6511}"/>
                </a:ext>
              </a:extLst>
            </p:cNvPr>
            <p:cNvSpPr txBox="1"/>
            <p:nvPr/>
          </p:nvSpPr>
          <p:spPr>
            <a:xfrm>
              <a:off x="8897889" y="2996206"/>
              <a:ext cx="318671" cy="253857"/>
            </a:xfrm>
            <a:prstGeom prst="rect">
              <a:avLst/>
            </a:prstGeom>
            <a:noFill/>
          </p:spPr>
          <p:txBody>
            <a:bodyPr wrap="none" lIns="68571" tIns="34285" rIns="68571" bIns="34285" rtlCol="0">
              <a:spAutoFit/>
            </a:bodyPr>
            <a:lstStyle/>
            <a:p>
              <a:r>
                <a:rPr lang="en-US" altLang="zh-CN" sz="120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</a:t>
              </a:r>
              <a:endParaRPr lang="zh-CN" altLang="en-US" sz="12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TextBox 124">
              <a:extLst>
                <a:ext uri="{FF2B5EF4-FFF2-40B4-BE49-F238E27FC236}">
                  <a16:creationId xmlns:a16="http://schemas.microsoft.com/office/drawing/2014/main" id="{9101671E-C363-4C74-AA97-5AD74F5D69DC}"/>
                </a:ext>
              </a:extLst>
            </p:cNvPr>
            <p:cNvSpPr txBox="1"/>
            <p:nvPr/>
          </p:nvSpPr>
          <p:spPr>
            <a:xfrm>
              <a:off x="9257742" y="2996206"/>
              <a:ext cx="318671" cy="253857"/>
            </a:xfrm>
            <a:prstGeom prst="rect">
              <a:avLst/>
            </a:prstGeom>
            <a:noFill/>
          </p:spPr>
          <p:txBody>
            <a:bodyPr wrap="none" lIns="68571" tIns="34285" rIns="68571" bIns="34285" rtlCol="0">
              <a:spAutoFit/>
            </a:bodyPr>
            <a:lstStyle/>
            <a:p>
              <a:r>
                <a:rPr lang="en-US" altLang="zh-CN" sz="120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90</a:t>
              </a:r>
              <a:endParaRPr lang="zh-CN" altLang="en-US" sz="12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TextBox 125">
              <a:extLst>
                <a:ext uri="{FF2B5EF4-FFF2-40B4-BE49-F238E27FC236}">
                  <a16:creationId xmlns:a16="http://schemas.microsoft.com/office/drawing/2014/main" id="{AF20718B-7858-4A40-8A2B-2CC269549D53}"/>
                </a:ext>
              </a:extLst>
            </p:cNvPr>
            <p:cNvSpPr txBox="1"/>
            <p:nvPr/>
          </p:nvSpPr>
          <p:spPr>
            <a:xfrm>
              <a:off x="9583951" y="2996206"/>
              <a:ext cx="408793" cy="253857"/>
            </a:xfrm>
            <a:prstGeom prst="rect">
              <a:avLst/>
            </a:prstGeom>
            <a:noFill/>
          </p:spPr>
          <p:txBody>
            <a:bodyPr wrap="none" lIns="68571" tIns="34285" rIns="68571" bIns="34285" rtlCol="0">
              <a:spAutoFit/>
            </a:bodyPr>
            <a:lstStyle/>
            <a:p>
              <a:r>
                <a:rPr lang="en-US" altLang="zh-CN" sz="120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endParaRPr lang="zh-CN" altLang="en-US" sz="12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五边形 126">
              <a:extLst>
                <a:ext uri="{FF2B5EF4-FFF2-40B4-BE49-F238E27FC236}">
                  <a16:creationId xmlns:a16="http://schemas.microsoft.com/office/drawing/2014/main" id="{127C66E6-4AD6-473D-80A8-A31F10168093}"/>
                </a:ext>
              </a:extLst>
            </p:cNvPr>
            <p:cNvSpPr/>
            <p:nvPr/>
          </p:nvSpPr>
          <p:spPr>
            <a:xfrm flipH="1">
              <a:off x="3716658" y="3626506"/>
              <a:ext cx="2382464" cy="24294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lIns="68571" tIns="34285" rIns="68571" bIns="34285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五边形 127">
              <a:extLst>
                <a:ext uri="{FF2B5EF4-FFF2-40B4-BE49-F238E27FC236}">
                  <a16:creationId xmlns:a16="http://schemas.microsoft.com/office/drawing/2014/main" id="{5C114326-924C-444E-8E2B-276C5E355267}"/>
                </a:ext>
              </a:extLst>
            </p:cNvPr>
            <p:cNvSpPr/>
            <p:nvPr/>
          </p:nvSpPr>
          <p:spPr>
            <a:xfrm flipH="1">
              <a:off x="4633911" y="4040456"/>
              <a:ext cx="1465211" cy="24294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lIns="68571" tIns="34285" rIns="68571" bIns="34285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五边形 128">
              <a:extLst>
                <a:ext uri="{FF2B5EF4-FFF2-40B4-BE49-F238E27FC236}">
                  <a16:creationId xmlns:a16="http://schemas.microsoft.com/office/drawing/2014/main" id="{866DF977-F1A3-4062-B879-4CC95746C0C4}"/>
                </a:ext>
              </a:extLst>
            </p:cNvPr>
            <p:cNvSpPr/>
            <p:nvPr/>
          </p:nvSpPr>
          <p:spPr>
            <a:xfrm flipH="1">
              <a:off x="4076511" y="4454406"/>
              <a:ext cx="2022611" cy="24294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lIns="68571" tIns="34285" rIns="68571" bIns="34285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五边形 129">
              <a:extLst>
                <a:ext uri="{FF2B5EF4-FFF2-40B4-BE49-F238E27FC236}">
                  <a16:creationId xmlns:a16="http://schemas.microsoft.com/office/drawing/2014/main" id="{B4C438A4-7F1B-478C-8A8D-4AB40A42AD41}"/>
                </a:ext>
              </a:extLst>
            </p:cNvPr>
            <p:cNvSpPr/>
            <p:nvPr/>
          </p:nvSpPr>
          <p:spPr>
            <a:xfrm flipH="1">
              <a:off x="2883727" y="4868356"/>
              <a:ext cx="3215396" cy="24294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lIns="68571" tIns="34285" rIns="68571" bIns="34285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五边形 130">
              <a:extLst>
                <a:ext uri="{FF2B5EF4-FFF2-40B4-BE49-F238E27FC236}">
                  <a16:creationId xmlns:a16="http://schemas.microsoft.com/office/drawing/2014/main" id="{3D294FF7-CAD2-4B20-873A-0DDEB92DF4CE}"/>
                </a:ext>
              </a:extLst>
            </p:cNvPr>
            <p:cNvSpPr/>
            <p:nvPr/>
          </p:nvSpPr>
          <p:spPr>
            <a:xfrm flipH="1">
              <a:off x="3443650" y="5282306"/>
              <a:ext cx="2655473" cy="24294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lIns="68571" tIns="34285" rIns="68571" bIns="34285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TextBox 133">
              <a:extLst>
                <a:ext uri="{FF2B5EF4-FFF2-40B4-BE49-F238E27FC236}">
                  <a16:creationId xmlns:a16="http://schemas.microsoft.com/office/drawing/2014/main" id="{908FB5BC-2F94-4620-AF5D-D184C7035846}"/>
                </a:ext>
              </a:extLst>
            </p:cNvPr>
            <p:cNvSpPr txBox="1"/>
            <p:nvPr/>
          </p:nvSpPr>
          <p:spPr>
            <a:xfrm>
              <a:off x="2779680" y="3624123"/>
              <a:ext cx="856627" cy="284683"/>
            </a:xfrm>
            <a:prstGeom prst="rect">
              <a:avLst/>
            </a:prstGeom>
            <a:noFill/>
          </p:spPr>
          <p:txBody>
            <a:bodyPr wrap="none" lIns="68571" tIns="34285" rIns="68571" bIns="34285" rtlCol="0">
              <a:spAutoFit/>
            </a:bodyPr>
            <a:lstStyle/>
            <a:p>
              <a:r>
                <a:rPr lang="zh-CN" altLang="en-US" sz="1400" b="1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输入文字</a:t>
              </a:r>
            </a:p>
          </p:txBody>
        </p:sp>
        <p:sp>
          <p:nvSpPr>
            <p:cNvPr id="64" name="TextBox 134">
              <a:extLst>
                <a:ext uri="{FF2B5EF4-FFF2-40B4-BE49-F238E27FC236}">
                  <a16:creationId xmlns:a16="http://schemas.microsoft.com/office/drawing/2014/main" id="{CD32A003-9B73-4FB6-996D-66274C4F4435}"/>
                </a:ext>
              </a:extLst>
            </p:cNvPr>
            <p:cNvSpPr txBox="1"/>
            <p:nvPr/>
          </p:nvSpPr>
          <p:spPr>
            <a:xfrm>
              <a:off x="3679018" y="4038542"/>
              <a:ext cx="856627" cy="284683"/>
            </a:xfrm>
            <a:prstGeom prst="rect">
              <a:avLst/>
            </a:prstGeom>
            <a:noFill/>
          </p:spPr>
          <p:txBody>
            <a:bodyPr wrap="none" lIns="68571" tIns="34285" rIns="68571" bIns="34285" rtlCol="0">
              <a:spAutoFit/>
            </a:bodyPr>
            <a:lstStyle/>
            <a:p>
              <a:r>
                <a:rPr lang="zh-CN" altLang="en-US" sz="1400" b="1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输入文字</a:t>
              </a:r>
            </a:p>
          </p:txBody>
        </p:sp>
        <p:sp>
          <p:nvSpPr>
            <p:cNvPr id="65" name="TextBox 135">
              <a:extLst>
                <a:ext uri="{FF2B5EF4-FFF2-40B4-BE49-F238E27FC236}">
                  <a16:creationId xmlns:a16="http://schemas.microsoft.com/office/drawing/2014/main" id="{AF070B8B-C322-4BE5-B6F3-9389673798C6}"/>
                </a:ext>
              </a:extLst>
            </p:cNvPr>
            <p:cNvSpPr txBox="1"/>
            <p:nvPr/>
          </p:nvSpPr>
          <p:spPr>
            <a:xfrm>
              <a:off x="3142558" y="4452200"/>
              <a:ext cx="856627" cy="284683"/>
            </a:xfrm>
            <a:prstGeom prst="rect">
              <a:avLst/>
            </a:prstGeom>
            <a:noFill/>
          </p:spPr>
          <p:txBody>
            <a:bodyPr wrap="none" lIns="68571" tIns="34285" rIns="68571" bIns="34285" rtlCol="0">
              <a:spAutoFit/>
            </a:bodyPr>
            <a:lstStyle/>
            <a:p>
              <a:r>
                <a:rPr lang="zh-CN" altLang="en-US" sz="1400" b="1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输入文字</a:t>
              </a:r>
            </a:p>
          </p:txBody>
        </p:sp>
        <p:sp>
          <p:nvSpPr>
            <p:cNvPr id="66" name="TextBox 136">
              <a:extLst>
                <a:ext uri="{FF2B5EF4-FFF2-40B4-BE49-F238E27FC236}">
                  <a16:creationId xmlns:a16="http://schemas.microsoft.com/office/drawing/2014/main" id="{ABB9AE18-D4D7-4A14-835B-6E8F85AD9208}"/>
                </a:ext>
              </a:extLst>
            </p:cNvPr>
            <p:cNvSpPr txBox="1"/>
            <p:nvPr/>
          </p:nvSpPr>
          <p:spPr>
            <a:xfrm>
              <a:off x="1992684" y="4859891"/>
              <a:ext cx="856627" cy="284683"/>
            </a:xfrm>
            <a:prstGeom prst="rect">
              <a:avLst/>
            </a:prstGeom>
            <a:noFill/>
          </p:spPr>
          <p:txBody>
            <a:bodyPr wrap="none" lIns="68571" tIns="34285" rIns="68571" bIns="34285" rtlCol="0">
              <a:spAutoFit/>
            </a:bodyPr>
            <a:lstStyle/>
            <a:p>
              <a:r>
                <a:rPr lang="zh-CN" altLang="en-US" sz="1400" b="1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输入文字</a:t>
              </a:r>
            </a:p>
          </p:txBody>
        </p:sp>
        <p:sp>
          <p:nvSpPr>
            <p:cNvPr id="67" name="TextBox 137">
              <a:extLst>
                <a:ext uri="{FF2B5EF4-FFF2-40B4-BE49-F238E27FC236}">
                  <a16:creationId xmlns:a16="http://schemas.microsoft.com/office/drawing/2014/main" id="{CEC82969-1AC0-4F3C-B222-36541D785F3F}"/>
                </a:ext>
              </a:extLst>
            </p:cNvPr>
            <p:cNvSpPr txBox="1"/>
            <p:nvPr/>
          </p:nvSpPr>
          <p:spPr>
            <a:xfrm>
              <a:off x="2556161" y="5279923"/>
              <a:ext cx="856627" cy="284683"/>
            </a:xfrm>
            <a:prstGeom prst="rect">
              <a:avLst/>
            </a:prstGeom>
            <a:noFill/>
          </p:spPr>
          <p:txBody>
            <a:bodyPr wrap="none" lIns="68571" tIns="34285" rIns="68571" bIns="34285" rtlCol="0">
              <a:spAutoFit/>
            </a:bodyPr>
            <a:lstStyle/>
            <a:p>
              <a:r>
                <a:rPr lang="zh-CN" altLang="en-US" sz="1400" b="1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输入文字</a:t>
              </a:r>
            </a:p>
          </p:txBody>
        </p:sp>
        <p:sp>
          <p:nvSpPr>
            <p:cNvPr id="68" name="五边形 140">
              <a:extLst>
                <a:ext uri="{FF2B5EF4-FFF2-40B4-BE49-F238E27FC236}">
                  <a16:creationId xmlns:a16="http://schemas.microsoft.com/office/drawing/2014/main" id="{3B17E8A5-903E-4C39-B2AC-AA7A3219C5F2}"/>
                </a:ext>
              </a:extLst>
            </p:cNvPr>
            <p:cNvSpPr/>
            <p:nvPr/>
          </p:nvSpPr>
          <p:spPr>
            <a:xfrm>
              <a:off x="6515427" y="3626506"/>
              <a:ext cx="1216061" cy="242944"/>
            </a:xfrm>
            <a:prstGeom prst="homePlate">
              <a:avLst/>
            </a:prstGeom>
            <a:solidFill>
              <a:srgbClr val="034EA1"/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lIns="68571" tIns="34285" rIns="68571" bIns="34285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五边形 141">
              <a:extLst>
                <a:ext uri="{FF2B5EF4-FFF2-40B4-BE49-F238E27FC236}">
                  <a16:creationId xmlns:a16="http://schemas.microsoft.com/office/drawing/2014/main" id="{4027B65D-9E75-4258-9EA6-FE2DCFE778C2}"/>
                </a:ext>
              </a:extLst>
            </p:cNvPr>
            <p:cNvSpPr/>
            <p:nvPr/>
          </p:nvSpPr>
          <p:spPr>
            <a:xfrm>
              <a:off x="6515428" y="4040456"/>
              <a:ext cx="2295618" cy="242944"/>
            </a:xfrm>
            <a:prstGeom prst="homePlate">
              <a:avLst/>
            </a:prstGeom>
            <a:solidFill>
              <a:srgbClr val="034EA1"/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lIns="68571" tIns="34285" rIns="68571" bIns="34285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五边形 142">
              <a:extLst>
                <a:ext uri="{FF2B5EF4-FFF2-40B4-BE49-F238E27FC236}">
                  <a16:creationId xmlns:a16="http://schemas.microsoft.com/office/drawing/2014/main" id="{9C567706-C37D-4FC3-8216-A7B65B425AF0}"/>
                </a:ext>
              </a:extLst>
            </p:cNvPr>
            <p:cNvSpPr/>
            <p:nvPr/>
          </p:nvSpPr>
          <p:spPr>
            <a:xfrm>
              <a:off x="6515427" y="4454406"/>
              <a:ext cx="1439410" cy="242944"/>
            </a:xfrm>
            <a:prstGeom prst="homePlate">
              <a:avLst/>
            </a:prstGeom>
            <a:solidFill>
              <a:srgbClr val="034EA1"/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lIns="68571" tIns="34285" rIns="68571" bIns="34285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五边形 143">
              <a:extLst>
                <a:ext uri="{FF2B5EF4-FFF2-40B4-BE49-F238E27FC236}">
                  <a16:creationId xmlns:a16="http://schemas.microsoft.com/office/drawing/2014/main" id="{DD77D8B5-1656-4A26-B4C5-DB512E3DA56D}"/>
                </a:ext>
              </a:extLst>
            </p:cNvPr>
            <p:cNvSpPr/>
            <p:nvPr/>
          </p:nvSpPr>
          <p:spPr>
            <a:xfrm>
              <a:off x="6515427" y="4868356"/>
              <a:ext cx="3068523" cy="242944"/>
            </a:xfrm>
            <a:prstGeom prst="homePlate">
              <a:avLst/>
            </a:prstGeom>
            <a:solidFill>
              <a:srgbClr val="034EA1"/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lIns="68571" tIns="34285" rIns="68571" bIns="34285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五边形 144">
              <a:extLst>
                <a:ext uri="{FF2B5EF4-FFF2-40B4-BE49-F238E27FC236}">
                  <a16:creationId xmlns:a16="http://schemas.microsoft.com/office/drawing/2014/main" id="{91DC7483-BCF9-42FD-9FD1-F05BFFBD7644}"/>
                </a:ext>
              </a:extLst>
            </p:cNvPr>
            <p:cNvSpPr/>
            <p:nvPr/>
          </p:nvSpPr>
          <p:spPr>
            <a:xfrm>
              <a:off x="6515427" y="5282306"/>
              <a:ext cx="2518967" cy="242944"/>
            </a:xfrm>
            <a:prstGeom prst="homePlate">
              <a:avLst/>
            </a:prstGeom>
            <a:solidFill>
              <a:srgbClr val="034EA1"/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lIns="68571" tIns="34285" rIns="68571" bIns="34285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TextBox 147">
              <a:extLst>
                <a:ext uri="{FF2B5EF4-FFF2-40B4-BE49-F238E27FC236}">
                  <a16:creationId xmlns:a16="http://schemas.microsoft.com/office/drawing/2014/main" id="{DF7B380E-1394-41BC-8725-0B8A13C387E4}"/>
                </a:ext>
              </a:extLst>
            </p:cNvPr>
            <p:cNvSpPr txBox="1"/>
            <p:nvPr/>
          </p:nvSpPr>
          <p:spPr>
            <a:xfrm>
              <a:off x="7777831" y="3624123"/>
              <a:ext cx="856627" cy="284683"/>
            </a:xfrm>
            <a:prstGeom prst="rect">
              <a:avLst/>
            </a:prstGeom>
            <a:noFill/>
          </p:spPr>
          <p:txBody>
            <a:bodyPr wrap="none" lIns="68571" tIns="34285" rIns="68571" bIns="34285" rtlCol="0">
              <a:spAutoFit/>
            </a:bodyPr>
            <a:lstStyle/>
            <a:p>
              <a:r>
                <a:rPr lang="zh-CN" altLang="en-US" sz="1400" b="1">
                  <a:solidFill>
                    <a:srgbClr val="034EA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输入文字</a:t>
              </a:r>
            </a:p>
          </p:txBody>
        </p:sp>
        <p:sp>
          <p:nvSpPr>
            <p:cNvPr id="74" name="TextBox 148">
              <a:extLst>
                <a:ext uri="{FF2B5EF4-FFF2-40B4-BE49-F238E27FC236}">
                  <a16:creationId xmlns:a16="http://schemas.microsoft.com/office/drawing/2014/main" id="{8114B29D-5846-47DF-B6DB-ED22B9F57BBA}"/>
                </a:ext>
              </a:extLst>
            </p:cNvPr>
            <p:cNvSpPr txBox="1"/>
            <p:nvPr/>
          </p:nvSpPr>
          <p:spPr>
            <a:xfrm>
              <a:off x="8868467" y="4047008"/>
              <a:ext cx="856627" cy="284683"/>
            </a:xfrm>
            <a:prstGeom prst="rect">
              <a:avLst/>
            </a:prstGeom>
            <a:noFill/>
          </p:spPr>
          <p:txBody>
            <a:bodyPr wrap="none" lIns="68571" tIns="34285" rIns="68571" bIns="34285" rtlCol="0">
              <a:spAutoFit/>
            </a:bodyPr>
            <a:lstStyle/>
            <a:p>
              <a:r>
                <a:rPr lang="zh-CN" altLang="en-US" sz="1400" b="1">
                  <a:solidFill>
                    <a:srgbClr val="034EA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输入文字</a:t>
              </a:r>
            </a:p>
          </p:txBody>
        </p:sp>
        <p:sp>
          <p:nvSpPr>
            <p:cNvPr id="75" name="TextBox 149">
              <a:extLst>
                <a:ext uri="{FF2B5EF4-FFF2-40B4-BE49-F238E27FC236}">
                  <a16:creationId xmlns:a16="http://schemas.microsoft.com/office/drawing/2014/main" id="{AAA02CA6-1299-4226-AAE2-FCBC1C46BCE7}"/>
                </a:ext>
              </a:extLst>
            </p:cNvPr>
            <p:cNvSpPr txBox="1"/>
            <p:nvPr/>
          </p:nvSpPr>
          <p:spPr>
            <a:xfrm>
              <a:off x="7987896" y="4452200"/>
              <a:ext cx="856627" cy="284683"/>
            </a:xfrm>
            <a:prstGeom prst="rect">
              <a:avLst/>
            </a:prstGeom>
            <a:noFill/>
          </p:spPr>
          <p:txBody>
            <a:bodyPr wrap="none" lIns="68571" tIns="34285" rIns="68571" bIns="34285" rtlCol="0">
              <a:spAutoFit/>
            </a:bodyPr>
            <a:lstStyle/>
            <a:p>
              <a:r>
                <a:rPr lang="zh-CN" altLang="en-US" sz="1400" b="1">
                  <a:solidFill>
                    <a:srgbClr val="034EA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输入文字</a:t>
              </a:r>
            </a:p>
          </p:txBody>
        </p:sp>
        <p:sp>
          <p:nvSpPr>
            <p:cNvPr id="76" name="TextBox 150">
              <a:extLst>
                <a:ext uri="{FF2B5EF4-FFF2-40B4-BE49-F238E27FC236}">
                  <a16:creationId xmlns:a16="http://schemas.microsoft.com/office/drawing/2014/main" id="{534F6E6C-0820-48E7-B090-2681E2543620}"/>
                </a:ext>
              </a:extLst>
            </p:cNvPr>
            <p:cNvSpPr txBox="1"/>
            <p:nvPr/>
          </p:nvSpPr>
          <p:spPr>
            <a:xfrm>
              <a:off x="9567027" y="4859891"/>
              <a:ext cx="856627" cy="284683"/>
            </a:xfrm>
            <a:prstGeom prst="rect">
              <a:avLst/>
            </a:prstGeom>
            <a:noFill/>
          </p:spPr>
          <p:txBody>
            <a:bodyPr wrap="none" lIns="68571" tIns="34285" rIns="68571" bIns="34285" rtlCol="0">
              <a:spAutoFit/>
            </a:bodyPr>
            <a:lstStyle/>
            <a:p>
              <a:r>
                <a:rPr lang="zh-CN" altLang="en-US" sz="1400" b="1">
                  <a:solidFill>
                    <a:srgbClr val="034EA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输入文字</a:t>
              </a:r>
            </a:p>
          </p:txBody>
        </p:sp>
        <p:sp>
          <p:nvSpPr>
            <p:cNvPr id="77" name="TextBox 151">
              <a:extLst>
                <a:ext uri="{FF2B5EF4-FFF2-40B4-BE49-F238E27FC236}">
                  <a16:creationId xmlns:a16="http://schemas.microsoft.com/office/drawing/2014/main" id="{354E98B6-B054-47E6-9AA4-E022C64ECE03}"/>
                </a:ext>
              </a:extLst>
            </p:cNvPr>
            <p:cNvSpPr txBox="1"/>
            <p:nvPr/>
          </p:nvSpPr>
          <p:spPr>
            <a:xfrm>
              <a:off x="9072567" y="5279923"/>
              <a:ext cx="856627" cy="284683"/>
            </a:xfrm>
            <a:prstGeom prst="rect">
              <a:avLst/>
            </a:prstGeom>
            <a:noFill/>
          </p:spPr>
          <p:txBody>
            <a:bodyPr wrap="none" lIns="68571" tIns="34285" rIns="68571" bIns="34285" rtlCol="0">
              <a:spAutoFit/>
            </a:bodyPr>
            <a:lstStyle/>
            <a:p>
              <a:r>
                <a:rPr lang="zh-CN" altLang="en-US" sz="1400" b="1">
                  <a:solidFill>
                    <a:srgbClr val="034EA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输入文字</a:t>
              </a:r>
            </a:p>
          </p:txBody>
        </p:sp>
        <p:sp>
          <p:nvSpPr>
            <p:cNvPr id="78" name="TextBox 154">
              <a:extLst>
                <a:ext uri="{FF2B5EF4-FFF2-40B4-BE49-F238E27FC236}">
                  <a16:creationId xmlns:a16="http://schemas.microsoft.com/office/drawing/2014/main" id="{897026B4-3AA3-468D-988C-6C5861DC6D28}"/>
                </a:ext>
              </a:extLst>
            </p:cNvPr>
            <p:cNvSpPr txBox="1"/>
            <p:nvPr/>
          </p:nvSpPr>
          <p:spPr>
            <a:xfrm>
              <a:off x="6170169" y="3597971"/>
              <a:ext cx="250691" cy="300072"/>
            </a:xfrm>
            <a:prstGeom prst="rect">
              <a:avLst/>
            </a:prstGeom>
            <a:noFill/>
          </p:spPr>
          <p:txBody>
            <a:bodyPr wrap="none" lIns="68571" tIns="34285" rIns="68571" bIns="34285" rtlCol="0">
              <a:spAutoFit/>
            </a:bodyPr>
            <a:lstStyle/>
            <a:p>
              <a:r>
                <a:rPr lang="en-US" altLang="zh-CN" sz="150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5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TextBox 155">
              <a:extLst>
                <a:ext uri="{FF2B5EF4-FFF2-40B4-BE49-F238E27FC236}">
                  <a16:creationId xmlns:a16="http://schemas.microsoft.com/office/drawing/2014/main" id="{133ADD5D-51E9-484C-8891-C428465D984D}"/>
                </a:ext>
              </a:extLst>
            </p:cNvPr>
            <p:cNvSpPr txBox="1"/>
            <p:nvPr/>
          </p:nvSpPr>
          <p:spPr>
            <a:xfrm>
              <a:off x="6170169" y="4011921"/>
              <a:ext cx="258590" cy="300013"/>
            </a:xfrm>
            <a:prstGeom prst="rect">
              <a:avLst/>
            </a:prstGeom>
            <a:noFill/>
          </p:spPr>
          <p:txBody>
            <a:bodyPr wrap="none" lIns="68571" tIns="34285" rIns="68571" bIns="34285" rtlCol="0">
              <a:spAutoFit/>
            </a:bodyPr>
            <a:lstStyle/>
            <a:p>
              <a:r>
                <a:rPr lang="en-US" altLang="zh-CN" sz="150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5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TextBox 156">
              <a:extLst>
                <a:ext uri="{FF2B5EF4-FFF2-40B4-BE49-F238E27FC236}">
                  <a16:creationId xmlns:a16="http://schemas.microsoft.com/office/drawing/2014/main" id="{B7BA3D1D-ACBD-437F-9395-8C38722BFC23}"/>
                </a:ext>
              </a:extLst>
            </p:cNvPr>
            <p:cNvSpPr txBox="1"/>
            <p:nvPr/>
          </p:nvSpPr>
          <p:spPr>
            <a:xfrm>
              <a:off x="6170169" y="4425871"/>
              <a:ext cx="250691" cy="300072"/>
            </a:xfrm>
            <a:prstGeom prst="rect">
              <a:avLst/>
            </a:prstGeom>
            <a:noFill/>
          </p:spPr>
          <p:txBody>
            <a:bodyPr wrap="none" lIns="68571" tIns="34285" rIns="68571" bIns="34285" rtlCol="0">
              <a:spAutoFit/>
            </a:bodyPr>
            <a:lstStyle/>
            <a:p>
              <a:r>
                <a:rPr lang="en-US" altLang="zh-CN" sz="150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5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TextBox 157">
              <a:extLst>
                <a:ext uri="{FF2B5EF4-FFF2-40B4-BE49-F238E27FC236}">
                  <a16:creationId xmlns:a16="http://schemas.microsoft.com/office/drawing/2014/main" id="{49B0B571-DBA9-4ACD-8B27-99A14C74997A}"/>
                </a:ext>
              </a:extLst>
            </p:cNvPr>
            <p:cNvSpPr txBox="1"/>
            <p:nvPr/>
          </p:nvSpPr>
          <p:spPr>
            <a:xfrm>
              <a:off x="6170169" y="4839821"/>
              <a:ext cx="250691" cy="300072"/>
            </a:xfrm>
            <a:prstGeom prst="rect">
              <a:avLst/>
            </a:prstGeom>
            <a:noFill/>
          </p:spPr>
          <p:txBody>
            <a:bodyPr wrap="none" lIns="68571" tIns="34285" rIns="68571" bIns="34285" rtlCol="0">
              <a:spAutoFit/>
            </a:bodyPr>
            <a:lstStyle/>
            <a:p>
              <a:r>
                <a:rPr lang="en-US" altLang="zh-CN" sz="150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5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TextBox 158">
              <a:extLst>
                <a:ext uri="{FF2B5EF4-FFF2-40B4-BE49-F238E27FC236}">
                  <a16:creationId xmlns:a16="http://schemas.microsoft.com/office/drawing/2014/main" id="{2022493C-BF89-4017-BB99-6C4E19FB2FC2}"/>
                </a:ext>
              </a:extLst>
            </p:cNvPr>
            <p:cNvSpPr txBox="1"/>
            <p:nvPr/>
          </p:nvSpPr>
          <p:spPr>
            <a:xfrm>
              <a:off x="6170169" y="5253771"/>
              <a:ext cx="250691" cy="300072"/>
            </a:xfrm>
            <a:prstGeom prst="rect">
              <a:avLst/>
            </a:prstGeom>
            <a:noFill/>
          </p:spPr>
          <p:txBody>
            <a:bodyPr wrap="none" lIns="68571" tIns="34285" rIns="68571" bIns="34285" rtlCol="0">
              <a:spAutoFit/>
            </a:bodyPr>
            <a:lstStyle/>
            <a:p>
              <a:r>
                <a:rPr lang="en-US" altLang="zh-CN" sz="150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5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A6940C52-5C9D-4975-937B-F4F74D6747A5}"/>
                </a:ext>
              </a:extLst>
            </p:cNvPr>
            <p:cNvGrpSpPr/>
            <p:nvPr/>
          </p:nvGrpSpPr>
          <p:grpSpPr>
            <a:xfrm>
              <a:off x="4469562" y="1565669"/>
              <a:ext cx="1655110" cy="462163"/>
              <a:chOff x="3295234" y="2676992"/>
              <a:chExt cx="2596057" cy="363230"/>
            </a:xfrm>
          </p:grpSpPr>
          <p:sp>
            <p:nvSpPr>
              <p:cNvPr id="84" name="圆角矩形 162">
                <a:extLst>
                  <a:ext uri="{FF2B5EF4-FFF2-40B4-BE49-F238E27FC236}">
                    <a16:creationId xmlns:a16="http://schemas.microsoft.com/office/drawing/2014/main" id="{448C0CB1-71F0-4785-BD0C-FBE981AC1453}"/>
                  </a:ext>
                </a:extLst>
              </p:cNvPr>
              <p:cNvSpPr/>
              <p:nvPr/>
            </p:nvSpPr>
            <p:spPr>
              <a:xfrm>
                <a:off x="3295234" y="2676992"/>
                <a:ext cx="2596057" cy="347450"/>
              </a:xfrm>
              <a:prstGeom prst="roundRect">
                <a:avLst>
                  <a:gd name="adj" fmla="val 12535"/>
                </a:avLst>
              </a:prstGeom>
              <a:gradFill>
                <a:gsLst>
                  <a:gs pos="92000">
                    <a:srgbClr val="FAFCFB"/>
                  </a:gs>
                  <a:gs pos="15000">
                    <a:srgbClr val="CDCED0"/>
                  </a:gs>
                </a:gsLst>
                <a:lin ang="2700000" scaled="1"/>
              </a:gradFill>
              <a:ln w="22225" cap="flat" cmpd="sng" algn="ctr">
                <a:gradFill>
                  <a:gsLst>
                    <a:gs pos="36000">
                      <a:srgbClr val="FCFCFC"/>
                    </a:gs>
                    <a:gs pos="71000">
                      <a:srgbClr val="FAFCFB"/>
                    </a:gs>
                  </a:gsLst>
                  <a:lin ang="3000000" scaled="0"/>
                </a:gradFill>
                <a:prstDash val="soli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lIns="68580" tIns="34290" rIns="68580" bIns="3429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163A5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TextBox 163">
                <a:extLst>
                  <a:ext uri="{FF2B5EF4-FFF2-40B4-BE49-F238E27FC236}">
                    <a16:creationId xmlns:a16="http://schemas.microsoft.com/office/drawing/2014/main" id="{D3BDC492-7DB6-43B3-B5B8-558F517435B4}"/>
                  </a:ext>
                </a:extLst>
              </p:cNvPr>
              <p:cNvSpPr txBox="1"/>
              <p:nvPr/>
            </p:nvSpPr>
            <p:spPr>
              <a:xfrm>
                <a:off x="3728720" y="2677383"/>
                <a:ext cx="1959164" cy="362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2017</a:t>
                </a:r>
                <a:r>
                  <a: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</a:t>
                </a:r>
              </a:p>
            </p:txBody>
          </p:sp>
        </p:grpSp>
        <p:sp>
          <p:nvSpPr>
            <p:cNvPr id="86" name="TextBox 167">
              <a:extLst>
                <a:ext uri="{FF2B5EF4-FFF2-40B4-BE49-F238E27FC236}">
                  <a16:creationId xmlns:a16="http://schemas.microsoft.com/office/drawing/2014/main" id="{F52F4423-DCE1-43E8-A319-780AA1B8E590}"/>
                </a:ext>
              </a:extLst>
            </p:cNvPr>
            <p:cNvSpPr txBox="1"/>
            <p:nvPr/>
          </p:nvSpPr>
          <p:spPr>
            <a:xfrm>
              <a:off x="2295425" y="2242457"/>
              <a:ext cx="38826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方正兰亭细黑_GBK_M" pitchFamily="2" charset="2"/>
                </a:rPr>
                <a:t>点击此处添加文本内容，如关键词、部分简单介绍等。点击此处添加文本内容，如关键词、部分简单介绍等。</a:t>
              </a:r>
            </a:p>
          </p:txBody>
        </p: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55F983F0-2965-4115-800D-A0DD826C48E7}"/>
                </a:ext>
              </a:extLst>
            </p:cNvPr>
            <p:cNvGrpSpPr/>
            <p:nvPr/>
          </p:nvGrpSpPr>
          <p:grpSpPr>
            <a:xfrm>
              <a:off x="6414339" y="1565669"/>
              <a:ext cx="1655110" cy="462163"/>
              <a:chOff x="3295234" y="2676992"/>
              <a:chExt cx="2596057" cy="363230"/>
            </a:xfrm>
          </p:grpSpPr>
          <p:sp>
            <p:nvSpPr>
              <p:cNvPr id="88" name="圆角矩形 169">
                <a:extLst>
                  <a:ext uri="{FF2B5EF4-FFF2-40B4-BE49-F238E27FC236}">
                    <a16:creationId xmlns:a16="http://schemas.microsoft.com/office/drawing/2014/main" id="{F3B61A90-2F34-41B9-A56C-636C3356AB6B}"/>
                  </a:ext>
                </a:extLst>
              </p:cNvPr>
              <p:cNvSpPr/>
              <p:nvPr/>
            </p:nvSpPr>
            <p:spPr>
              <a:xfrm>
                <a:off x="3295234" y="2676992"/>
                <a:ext cx="2596057" cy="347450"/>
              </a:xfrm>
              <a:prstGeom prst="roundRect">
                <a:avLst>
                  <a:gd name="adj" fmla="val 12535"/>
                </a:avLst>
              </a:prstGeom>
              <a:gradFill>
                <a:gsLst>
                  <a:gs pos="92000">
                    <a:srgbClr val="FAFCFB"/>
                  </a:gs>
                  <a:gs pos="15000">
                    <a:srgbClr val="CDCED0"/>
                  </a:gs>
                </a:gsLst>
                <a:lin ang="2700000" scaled="1"/>
              </a:gradFill>
              <a:ln w="22225" cap="flat" cmpd="sng" algn="ctr">
                <a:gradFill>
                  <a:gsLst>
                    <a:gs pos="36000">
                      <a:srgbClr val="FCFCFC"/>
                    </a:gs>
                    <a:gs pos="71000">
                      <a:srgbClr val="FAFCFB"/>
                    </a:gs>
                  </a:gsLst>
                  <a:lin ang="3000000" scaled="0"/>
                </a:gradFill>
                <a:prstDash val="soli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lIns="68580" tIns="34290" rIns="68580" bIns="3429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TextBox 170">
                <a:extLst>
                  <a:ext uri="{FF2B5EF4-FFF2-40B4-BE49-F238E27FC236}">
                    <a16:creationId xmlns:a16="http://schemas.microsoft.com/office/drawing/2014/main" id="{CE5ACF16-1151-4051-9D0B-0FD7B0FA205A}"/>
                  </a:ext>
                </a:extLst>
              </p:cNvPr>
              <p:cNvSpPr txBox="1"/>
              <p:nvPr/>
            </p:nvSpPr>
            <p:spPr>
              <a:xfrm>
                <a:off x="3688491" y="2677383"/>
                <a:ext cx="2039622" cy="362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34EA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20XX</a:t>
                </a: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34EA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</a:t>
                </a:r>
              </a:p>
            </p:txBody>
          </p:sp>
        </p:grpSp>
        <p:sp>
          <p:nvSpPr>
            <p:cNvPr id="90" name="TextBox 171">
              <a:extLst>
                <a:ext uri="{FF2B5EF4-FFF2-40B4-BE49-F238E27FC236}">
                  <a16:creationId xmlns:a16="http://schemas.microsoft.com/office/drawing/2014/main" id="{1F0C7CDE-EA14-4AE8-985C-7ACE513F6DF8}"/>
                </a:ext>
              </a:extLst>
            </p:cNvPr>
            <p:cNvSpPr txBox="1"/>
            <p:nvPr/>
          </p:nvSpPr>
          <p:spPr>
            <a:xfrm>
              <a:off x="6414339" y="2249124"/>
              <a:ext cx="38826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rgbClr val="034EA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方正兰亭细黑_GBK_M" pitchFamily="2" charset="2"/>
                </a:rPr>
                <a:t>点击此处添加文本内容，如关键词、部分简单介绍等。点击此处添加文本内容，如关键词、部分简单介绍等。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084288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73537998-8BAA-4169-97D5-B9C6156C9B02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rgbClr val="034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CDC9244-676B-4B67-BD32-7FDF3477B069}"/>
              </a:ext>
            </a:extLst>
          </p:cNvPr>
          <p:cNvGrpSpPr/>
          <p:nvPr/>
        </p:nvGrpSpPr>
        <p:grpSpPr>
          <a:xfrm>
            <a:off x="228600" y="201706"/>
            <a:ext cx="3347977" cy="869351"/>
            <a:chOff x="-1" y="332832"/>
            <a:chExt cx="3347977" cy="1617888"/>
          </a:xfrm>
        </p:grpSpPr>
        <p:sp>
          <p:nvSpPr>
            <p:cNvPr id="10" name="五边形 18">
              <a:extLst>
                <a:ext uri="{FF2B5EF4-FFF2-40B4-BE49-F238E27FC236}">
                  <a16:creationId xmlns:a16="http://schemas.microsoft.com/office/drawing/2014/main" id="{F4FAF00B-EEDC-49BB-8A7A-CA33812772A5}"/>
                </a:ext>
              </a:extLst>
            </p:cNvPr>
            <p:cNvSpPr/>
            <p:nvPr/>
          </p:nvSpPr>
          <p:spPr>
            <a:xfrm>
              <a:off x="-1" y="571502"/>
              <a:ext cx="3347977" cy="1141185"/>
            </a:xfrm>
            <a:prstGeom prst="homePlate">
              <a:avLst/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梯形 11">
              <a:extLst>
                <a:ext uri="{FF2B5EF4-FFF2-40B4-BE49-F238E27FC236}">
                  <a16:creationId xmlns:a16="http://schemas.microsoft.com/office/drawing/2014/main" id="{21798B64-5A00-4719-A40F-A714AFCD6760}"/>
                </a:ext>
              </a:extLst>
            </p:cNvPr>
            <p:cNvSpPr/>
            <p:nvPr/>
          </p:nvSpPr>
          <p:spPr>
            <a:xfrm rot="5400000">
              <a:off x="-592944" y="925776"/>
              <a:ext cx="1617888" cy="432000"/>
            </a:xfrm>
            <a:prstGeom prst="trapezoid">
              <a:avLst>
                <a:gd name="adj" fmla="val 54986"/>
              </a:avLst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EEA7A559-82C6-4A83-A66E-1987C13D9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974" y="332832"/>
            <a:ext cx="3761772" cy="86935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3EFB17E-F404-4DF1-BF88-C01D287F64B6}"/>
              </a:ext>
            </a:extLst>
          </p:cNvPr>
          <p:cNvSpPr txBox="1"/>
          <p:nvPr/>
        </p:nvSpPr>
        <p:spPr>
          <a:xfrm>
            <a:off x="444600" y="409077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方正兰亭中黑_GBK" panose="02000000000000000000" pitchFamily="2" charset="-122"/>
              </a:rPr>
              <a:t>请在此输入标题文字</a:t>
            </a:r>
          </a:p>
        </p:txBody>
      </p:sp>
      <p:graphicFrame>
        <p:nvGraphicFramePr>
          <p:cNvPr id="8" name="Chart 6">
            <a:extLst>
              <a:ext uri="{FF2B5EF4-FFF2-40B4-BE49-F238E27FC236}">
                <a16:creationId xmlns:a16="http://schemas.microsoft.com/office/drawing/2014/main" id="{785BF643-B8E8-4FC7-BA2A-D8AC922492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197057"/>
              </p:ext>
            </p:extLst>
          </p:nvPr>
        </p:nvGraphicFramePr>
        <p:xfrm>
          <a:off x="1109544" y="1022163"/>
          <a:ext cx="10118962" cy="2900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Rektangel 76">
            <a:extLst>
              <a:ext uri="{FF2B5EF4-FFF2-40B4-BE49-F238E27FC236}">
                <a16:creationId xmlns:a16="http://schemas.microsoft.com/office/drawing/2014/main" id="{EEB8E13E-6C22-48AF-B842-DA44FD168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61" y="4028200"/>
            <a:ext cx="12953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34EA1"/>
                </a:solidFill>
                <a:latin typeface="Impact MT Std" pitchFamily="34" charset="0"/>
                <a:ea typeface="微软雅黑" panose="020B0503020204020204" pitchFamily="34" charset="-122"/>
              </a:rPr>
              <a:t>输入标题</a:t>
            </a:r>
            <a:endParaRPr lang="en-US" altLang="zh-CN" sz="4800" b="1">
              <a:solidFill>
                <a:srgbClr val="034EA1"/>
              </a:solidFill>
              <a:cs typeface="Arial" panose="020B0604020202020204" pitchFamily="34" charset="0"/>
            </a:endParaRPr>
          </a:p>
        </p:txBody>
      </p:sp>
      <p:sp>
        <p:nvSpPr>
          <p:cNvPr id="15" name="Oval 175">
            <a:extLst>
              <a:ext uri="{FF2B5EF4-FFF2-40B4-BE49-F238E27FC236}">
                <a16:creationId xmlns:a16="http://schemas.microsoft.com/office/drawing/2014/main" id="{49D4662A-CB2D-40FC-94B1-4334A2B34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858" y="4126216"/>
            <a:ext cx="204079" cy="204079"/>
          </a:xfrm>
          <a:prstGeom prst="ellipse">
            <a:avLst/>
          </a:prstGeom>
          <a:solidFill>
            <a:srgbClr val="034EA1"/>
          </a:solidFill>
          <a:ln w="9525">
            <a:solidFill>
              <a:srgbClr val="FFFFFF"/>
            </a:solidFill>
            <a:rou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nb-NO" altLang="id-ID" sz="160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" name="Rektangel 76">
            <a:extLst>
              <a:ext uri="{FF2B5EF4-FFF2-40B4-BE49-F238E27FC236}">
                <a16:creationId xmlns:a16="http://schemas.microsoft.com/office/drawing/2014/main" id="{AFB665A4-131E-4FCA-ABF4-BECA00DD7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4026" y="4028200"/>
            <a:ext cx="12953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prstClr val="black">
                    <a:lumMod val="50000"/>
                    <a:lumOff val="50000"/>
                  </a:prstClr>
                </a:solidFill>
                <a:latin typeface="Impact MT Std" pitchFamily="34" charset="0"/>
                <a:ea typeface="微软雅黑" panose="020B0503020204020204" pitchFamily="34" charset="-122"/>
              </a:rPr>
              <a:t>输入标题</a:t>
            </a:r>
            <a:endParaRPr lang="en-US" altLang="zh-CN" sz="4800" b="1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7" name="Oval 175">
            <a:extLst>
              <a:ext uri="{FF2B5EF4-FFF2-40B4-BE49-F238E27FC236}">
                <a16:creationId xmlns:a16="http://schemas.microsoft.com/office/drawing/2014/main" id="{88107CE0-356E-4E66-BF28-72FB92331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876" y="4129962"/>
            <a:ext cx="196586" cy="196586"/>
          </a:xfrm>
          <a:prstGeom prst="ellipse">
            <a:avLst/>
          </a:prstGeom>
          <a:solidFill>
            <a:sysClr val="window" lastClr="FFFFFF">
              <a:lumMod val="65000"/>
              <a:alpha val="67059"/>
            </a:sysClr>
          </a:solidFill>
          <a:ln w="9525">
            <a:solidFill>
              <a:srgbClr val="FFFFFF"/>
            </a:solidFill>
            <a:rou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nb-NO" altLang="id-ID" sz="16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</a:endParaRPr>
          </a:p>
        </p:txBody>
      </p:sp>
      <p:sp>
        <p:nvSpPr>
          <p:cNvPr id="18" name="TextBox 64">
            <a:extLst>
              <a:ext uri="{FF2B5EF4-FFF2-40B4-BE49-F238E27FC236}">
                <a16:creationId xmlns:a16="http://schemas.microsoft.com/office/drawing/2014/main" id="{0C297053-D362-44C8-A9EB-334596CED3E9}"/>
              </a:ext>
            </a:extLst>
          </p:cNvPr>
          <p:cNvSpPr txBox="1"/>
          <p:nvPr/>
        </p:nvSpPr>
        <p:spPr>
          <a:xfrm>
            <a:off x="2009546" y="5427164"/>
            <a:ext cx="817290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点击此处添加文本内容，如关键词、部分简单介绍等。点击此处添加文本内容，如关键词、部分简单介绍等。</a:t>
            </a:r>
          </a:p>
        </p:txBody>
      </p:sp>
      <p:sp>
        <p:nvSpPr>
          <p:cNvPr id="19" name="TextBox 65">
            <a:extLst>
              <a:ext uri="{FF2B5EF4-FFF2-40B4-BE49-F238E27FC236}">
                <a16:creationId xmlns:a16="http://schemas.microsoft.com/office/drawing/2014/main" id="{C5FB1098-FDEB-4489-AED2-F53978A1452F}"/>
              </a:ext>
            </a:extLst>
          </p:cNvPr>
          <p:cNvSpPr txBox="1"/>
          <p:nvPr/>
        </p:nvSpPr>
        <p:spPr>
          <a:xfrm>
            <a:off x="5082360" y="4835485"/>
            <a:ext cx="20593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400" b="1">
                <a:solidFill>
                  <a:srgbClr val="034EA1"/>
                </a:solidFill>
                <a:latin typeface="Impact MT Std" pitchFamily="34" charset="0"/>
                <a:ea typeface="微软雅黑" panose="020B0503020204020204" pitchFamily="34" charset="-122"/>
              </a:rPr>
              <a:t>输入标题文字</a:t>
            </a:r>
          </a:p>
        </p:txBody>
      </p:sp>
    </p:spTree>
    <p:extLst>
      <p:ext uri="{BB962C8B-B14F-4D97-AF65-F5344CB8AC3E}">
        <p14:creationId xmlns:p14="http://schemas.microsoft.com/office/powerpoint/2010/main" val="73533122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73537998-8BAA-4169-97D5-B9C6156C9B02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rgbClr val="034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CDC9244-676B-4B67-BD32-7FDF3477B069}"/>
              </a:ext>
            </a:extLst>
          </p:cNvPr>
          <p:cNvGrpSpPr/>
          <p:nvPr/>
        </p:nvGrpSpPr>
        <p:grpSpPr>
          <a:xfrm>
            <a:off x="228600" y="201706"/>
            <a:ext cx="3347977" cy="869351"/>
            <a:chOff x="-1" y="332832"/>
            <a:chExt cx="3347977" cy="1617888"/>
          </a:xfrm>
        </p:grpSpPr>
        <p:sp>
          <p:nvSpPr>
            <p:cNvPr id="10" name="五边形 18">
              <a:extLst>
                <a:ext uri="{FF2B5EF4-FFF2-40B4-BE49-F238E27FC236}">
                  <a16:creationId xmlns:a16="http://schemas.microsoft.com/office/drawing/2014/main" id="{F4FAF00B-EEDC-49BB-8A7A-CA33812772A5}"/>
                </a:ext>
              </a:extLst>
            </p:cNvPr>
            <p:cNvSpPr/>
            <p:nvPr/>
          </p:nvSpPr>
          <p:spPr>
            <a:xfrm>
              <a:off x="-1" y="571502"/>
              <a:ext cx="3347977" cy="1141185"/>
            </a:xfrm>
            <a:prstGeom prst="homePlate">
              <a:avLst/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梯形 11">
              <a:extLst>
                <a:ext uri="{FF2B5EF4-FFF2-40B4-BE49-F238E27FC236}">
                  <a16:creationId xmlns:a16="http://schemas.microsoft.com/office/drawing/2014/main" id="{21798B64-5A00-4719-A40F-A714AFCD6760}"/>
                </a:ext>
              </a:extLst>
            </p:cNvPr>
            <p:cNvSpPr/>
            <p:nvPr/>
          </p:nvSpPr>
          <p:spPr>
            <a:xfrm rot="5400000">
              <a:off x="-592944" y="925776"/>
              <a:ext cx="1617888" cy="432000"/>
            </a:xfrm>
            <a:prstGeom prst="trapezoid">
              <a:avLst>
                <a:gd name="adj" fmla="val 54986"/>
              </a:avLst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EEA7A559-82C6-4A83-A66E-1987C13D9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974" y="332832"/>
            <a:ext cx="3761772" cy="86935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3EFB17E-F404-4DF1-BF88-C01D287F64B6}"/>
              </a:ext>
            </a:extLst>
          </p:cNvPr>
          <p:cNvSpPr txBox="1"/>
          <p:nvPr/>
        </p:nvSpPr>
        <p:spPr>
          <a:xfrm>
            <a:off x="444600" y="409077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方正兰亭中黑_GBK" panose="02000000000000000000" pitchFamily="2" charset="-122"/>
              </a:rPr>
              <a:t>请在此输入标题文字</a:t>
            </a:r>
          </a:p>
        </p:txBody>
      </p:sp>
      <p:grpSp>
        <p:nvGrpSpPr>
          <p:cNvPr id="8" name="Group 66">
            <a:extLst>
              <a:ext uri="{FF2B5EF4-FFF2-40B4-BE49-F238E27FC236}">
                <a16:creationId xmlns:a16="http://schemas.microsoft.com/office/drawing/2014/main" id="{D85D2FF3-B373-41DD-9033-38C46541A763}"/>
              </a:ext>
            </a:extLst>
          </p:cNvPr>
          <p:cNvGrpSpPr/>
          <p:nvPr/>
        </p:nvGrpSpPr>
        <p:grpSpPr>
          <a:xfrm>
            <a:off x="986484" y="1477108"/>
            <a:ext cx="5375284" cy="4520974"/>
            <a:chOff x="720" y="839"/>
            <a:chExt cx="3740" cy="3146"/>
          </a:xfrm>
          <a:solidFill>
            <a:sysClr val="window" lastClr="FFFFFF">
              <a:lumMod val="75000"/>
            </a:sysClr>
          </a:solidFill>
        </p:grpSpPr>
        <p:sp>
          <p:nvSpPr>
            <p:cNvPr id="11" name="Freeform 67">
              <a:extLst>
                <a:ext uri="{FF2B5EF4-FFF2-40B4-BE49-F238E27FC236}">
                  <a16:creationId xmlns:a16="http://schemas.microsoft.com/office/drawing/2014/main" id="{046E9CC0-F832-4A90-A152-954C4FAA8431}"/>
                </a:ext>
              </a:extLst>
            </p:cNvPr>
            <p:cNvSpPr/>
            <p:nvPr/>
          </p:nvSpPr>
          <p:spPr bwMode="gray">
            <a:xfrm>
              <a:off x="720" y="1296"/>
              <a:ext cx="1495" cy="1136"/>
            </a:xfrm>
            <a:custGeom>
              <a:avLst/>
              <a:gdLst>
                <a:gd name="T0" fmla="*/ 3 w 2990"/>
                <a:gd name="T1" fmla="*/ 357 h 2273"/>
                <a:gd name="T2" fmla="*/ 23 w 2990"/>
                <a:gd name="T3" fmla="*/ 365 h 2273"/>
                <a:gd name="T4" fmla="*/ 29 w 2990"/>
                <a:gd name="T5" fmla="*/ 390 h 2273"/>
                <a:gd name="T6" fmla="*/ 28 w 2990"/>
                <a:gd name="T7" fmla="*/ 419 h 2273"/>
                <a:gd name="T8" fmla="*/ 18 w 2990"/>
                <a:gd name="T9" fmla="*/ 419 h 2273"/>
                <a:gd name="T10" fmla="*/ 0 w 2990"/>
                <a:gd name="T11" fmla="*/ 429 h 2273"/>
                <a:gd name="T12" fmla="*/ 31 w 2990"/>
                <a:gd name="T13" fmla="*/ 438 h 2273"/>
                <a:gd name="T14" fmla="*/ 47 w 2990"/>
                <a:gd name="T15" fmla="*/ 456 h 2273"/>
                <a:gd name="T16" fmla="*/ 49 w 2990"/>
                <a:gd name="T17" fmla="*/ 490 h 2273"/>
                <a:gd name="T18" fmla="*/ 71 w 2990"/>
                <a:gd name="T19" fmla="*/ 507 h 2273"/>
                <a:gd name="T20" fmla="*/ 109 w 2990"/>
                <a:gd name="T21" fmla="*/ 521 h 2273"/>
                <a:gd name="T22" fmla="*/ 152 w 2990"/>
                <a:gd name="T23" fmla="*/ 516 h 2273"/>
                <a:gd name="T24" fmla="*/ 185 w 2990"/>
                <a:gd name="T25" fmla="*/ 542 h 2273"/>
                <a:gd name="T26" fmla="*/ 259 w 2990"/>
                <a:gd name="T27" fmla="*/ 549 h 2273"/>
                <a:gd name="T28" fmla="*/ 414 w 2990"/>
                <a:gd name="T29" fmla="*/ 546 h 2273"/>
                <a:gd name="T30" fmla="*/ 539 w 2990"/>
                <a:gd name="T31" fmla="*/ 549 h 2273"/>
                <a:gd name="T32" fmla="*/ 585 w 2990"/>
                <a:gd name="T33" fmla="*/ 458 h 2273"/>
                <a:gd name="T34" fmla="*/ 714 w 2990"/>
                <a:gd name="T35" fmla="*/ 339 h 2273"/>
                <a:gd name="T36" fmla="*/ 743 w 2990"/>
                <a:gd name="T37" fmla="*/ 295 h 2273"/>
                <a:gd name="T38" fmla="*/ 727 w 2990"/>
                <a:gd name="T39" fmla="*/ 263 h 2273"/>
                <a:gd name="T40" fmla="*/ 716 w 2990"/>
                <a:gd name="T41" fmla="*/ 233 h 2273"/>
                <a:gd name="T42" fmla="*/ 678 w 2990"/>
                <a:gd name="T43" fmla="*/ 213 h 2273"/>
                <a:gd name="T44" fmla="*/ 631 w 2990"/>
                <a:gd name="T45" fmla="*/ 198 h 2273"/>
                <a:gd name="T46" fmla="*/ 592 w 2990"/>
                <a:gd name="T47" fmla="*/ 185 h 2273"/>
                <a:gd name="T48" fmla="*/ 578 w 2990"/>
                <a:gd name="T49" fmla="*/ 170 h 2273"/>
                <a:gd name="T50" fmla="*/ 594 w 2990"/>
                <a:gd name="T51" fmla="*/ 148 h 2273"/>
                <a:gd name="T52" fmla="*/ 598 w 2990"/>
                <a:gd name="T53" fmla="*/ 114 h 2273"/>
                <a:gd name="T54" fmla="*/ 580 w 2990"/>
                <a:gd name="T55" fmla="*/ 75 h 2273"/>
                <a:gd name="T56" fmla="*/ 562 w 2990"/>
                <a:gd name="T57" fmla="*/ 63 h 2273"/>
                <a:gd name="T58" fmla="*/ 540 w 2990"/>
                <a:gd name="T59" fmla="*/ 55 h 2273"/>
                <a:gd name="T60" fmla="*/ 520 w 2990"/>
                <a:gd name="T61" fmla="*/ 29 h 2273"/>
                <a:gd name="T62" fmla="*/ 517 w 2990"/>
                <a:gd name="T63" fmla="*/ 8 h 2273"/>
                <a:gd name="T64" fmla="*/ 492 w 2990"/>
                <a:gd name="T65" fmla="*/ 0 h 2273"/>
                <a:gd name="T66" fmla="*/ 479 w 2990"/>
                <a:gd name="T67" fmla="*/ 21 h 2273"/>
                <a:gd name="T68" fmla="*/ 449 w 2990"/>
                <a:gd name="T69" fmla="*/ 35 h 2273"/>
                <a:gd name="T70" fmla="*/ 438 w 2990"/>
                <a:gd name="T71" fmla="*/ 79 h 2273"/>
                <a:gd name="T72" fmla="*/ 411 w 2990"/>
                <a:gd name="T73" fmla="*/ 85 h 2273"/>
                <a:gd name="T74" fmla="*/ 384 w 2990"/>
                <a:gd name="T75" fmla="*/ 75 h 2273"/>
                <a:gd name="T76" fmla="*/ 363 w 2990"/>
                <a:gd name="T77" fmla="*/ 71 h 2273"/>
                <a:gd name="T78" fmla="*/ 334 w 2990"/>
                <a:gd name="T79" fmla="*/ 122 h 2273"/>
                <a:gd name="T80" fmla="*/ 344 w 2990"/>
                <a:gd name="T81" fmla="*/ 140 h 2273"/>
                <a:gd name="T82" fmla="*/ 322 w 2990"/>
                <a:gd name="T83" fmla="*/ 144 h 2273"/>
                <a:gd name="T84" fmla="*/ 295 w 2990"/>
                <a:gd name="T85" fmla="*/ 136 h 2273"/>
                <a:gd name="T86" fmla="*/ 257 w 2990"/>
                <a:gd name="T87" fmla="*/ 138 h 2273"/>
                <a:gd name="T88" fmla="*/ 266 w 2990"/>
                <a:gd name="T89" fmla="*/ 148 h 2273"/>
                <a:gd name="T90" fmla="*/ 262 w 2990"/>
                <a:gd name="T91" fmla="*/ 173 h 2273"/>
                <a:gd name="T92" fmla="*/ 263 w 2990"/>
                <a:gd name="T93" fmla="*/ 220 h 2273"/>
                <a:gd name="T94" fmla="*/ 241 w 2990"/>
                <a:gd name="T95" fmla="*/ 242 h 2273"/>
                <a:gd name="T96" fmla="*/ 230 w 2990"/>
                <a:gd name="T97" fmla="*/ 267 h 2273"/>
                <a:gd name="T98" fmla="*/ 177 w 2990"/>
                <a:gd name="T99" fmla="*/ 281 h 2273"/>
                <a:gd name="T100" fmla="*/ 147 w 2990"/>
                <a:gd name="T101" fmla="*/ 286 h 2273"/>
                <a:gd name="T102" fmla="*/ 114 w 2990"/>
                <a:gd name="T103" fmla="*/ 294 h 2273"/>
                <a:gd name="T104" fmla="*/ 80 w 2990"/>
                <a:gd name="T105" fmla="*/ 302 h 2273"/>
                <a:gd name="T106" fmla="*/ 80 w 2990"/>
                <a:gd name="T107" fmla="*/ 289 h 2273"/>
                <a:gd name="T108" fmla="*/ 55 w 2990"/>
                <a:gd name="T109" fmla="*/ 291 h 2273"/>
                <a:gd name="T110" fmla="*/ 29 w 2990"/>
                <a:gd name="T111" fmla="*/ 297 h 2273"/>
                <a:gd name="T112" fmla="*/ 10 w 2990"/>
                <a:gd name="T113" fmla="*/ 318 h 227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990"/>
                <a:gd name="T172" fmla="*/ 0 h 2273"/>
                <a:gd name="T173" fmla="*/ 2990 w 2990"/>
                <a:gd name="T174" fmla="*/ 2273 h 227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990" h="2273">
                  <a:moveTo>
                    <a:pt x="29" y="1289"/>
                  </a:moveTo>
                  <a:lnTo>
                    <a:pt x="4" y="1329"/>
                  </a:lnTo>
                  <a:lnTo>
                    <a:pt x="12" y="1378"/>
                  </a:lnTo>
                  <a:lnTo>
                    <a:pt x="12" y="1382"/>
                  </a:lnTo>
                  <a:lnTo>
                    <a:pt x="10" y="1395"/>
                  </a:lnTo>
                  <a:lnTo>
                    <a:pt x="10" y="1411"/>
                  </a:lnTo>
                  <a:lnTo>
                    <a:pt x="10" y="1429"/>
                  </a:lnTo>
                  <a:lnTo>
                    <a:pt x="14" y="1443"/>
                  </a:lnTo>
                  <a:lnTo>
                    <a:pt x="20" y="1451"/>
                  </a:lnTo>
                  <a:lnTo>
                    <a:pt x="31" y="1453"/>
                  </a:lnTo>
                  <a:lnTo>
                    <a:pt x="43" y="1451"/>
                  </a:lnTo>
                  <a:lnTo>
                    <a:pt x="55" y="1449"/>
                  </a:lnTo>
                  <a:lnTo>
                    <a:pt x="73" y="1451"/>
                  </a:lnTo>
                  <a:lnTo>
                    <a:pt x="94" y="1462"/>
                  </a:lnTo>
                  <a:lnTo>
                    <a:pt x="116" y="1480"/>
                  </a:lnTo>
                  <a:lnTo>
                    <a:pt x="132" y="1502"/>
                  </a:lnTo>
                  <a:lnTo>
                    <a:pt x="136" y="1514"/>
                  </a:lnTo>
                  <a:lnTo>
                    <a:pt x="132" y="1525"/>
                  </a:lnTo>
                  <a:lnTo>
                    <a:pt x="126" y="1537"/>
                  </a:lnTo>
                  <a:lnTo>
                    <a:pt x="120" y="1549"/>
                  </a:lnTo>
                  <a:lnTo>
                    <a:pt x="116" y="1561"/>
                  </a:lnTo>
                  <a:lnTo>
                    <a:pt x="116" y="1577"/>
                  </a:lnTo>
                  <a:lnTo>
                    <a:pt x="114" y="1596"/>
                  </a:lnTo>
                  <a:lnTo>
                    <a:pt x="110" y="1618"/>
                  </a:lnTo>
                  <a:lnTo>
                    <a:pt x="108" y="1640"/>
                  </a:lnTo>
                  <a:lnTo>
                    <a:pt x="108" y="1657"/>
                  </a:lnTo>
                  <a:lnTo>
                    <a:pt x="112" y="1669"/>
                  </a:lnTo>
                  <a:lnTo>
                    <a:pt x="114" y="1679"/>
                  </a:lnTo>
                  <a:lnTo>
                    <a:pt x="114" y="1691"/>
                  </a:lnTo>
                  <a:lnTo>
                    <a:pt x="106" y="1699"/>
                  </a:lnTo>
                  <a:lnTo>
                    <a:pt x="96" y="1703"/>
                  </a:lnTo>
                  <a:lnTo>
                    <a:pt x="89" y="1701"/>
                  </a:lnTo>
                  <a:lnTo>
                    <a:pt x="83" y="1695"/>
                  </a:lnTo>
                  <a:lnTo>
                    <a:pt x="77" y="1687"/>
                  </a:lnTo>
                  <a:lnTo>
                    <a:pt x="69" y="1679"/>
                  </a:lnTo>
                  <a:lnTo>
                    <a:pt x="63" y="1673"/>
                  </a:lnTo>
                  <a:lnTo>
                    <a:pt x="53" y="1675"/>
                  </a:lnTo>
                  <a:lnTo>
                    <a:pt x="41" y="1685"/>
                  </a:lnTo>
                  <a:lnTo>
                    <a:pt x="26" y="1699"/>
                  </a:lnTo>
                  <a:lnTo>
                    <a:pt x="12" y="1708"/>
                  </a:lnTo>
                  <a:lnTo>
                    <a:pt x="4" y="1712"/>
                  </a:lnTo>
                  <a:lnTo>
                    <a:pt x="0" y="1716"/>
                  </a:lnTo>
                  <a:lnTo>
                    <a:pt x="6" y="1720"/>
                  </a:lnTo>
                  <a:lnTo>
                    <a:pt x="20" y="1724"/>
                  </a:lnTo>
                  <a:lnTo>
                    <a:pt x="41" y="1728"/>
                  </a:lnTo>
                  <a:lnTo>
                    <a:pt x="65" y="1734"/>
                  </a:lnTo>
                  <a:lnTo>
                    <a:pt x="89" y="1740"/>
                  </a:lnTo>
                  <a:lnTo>
                    <a:pt x="110" y="1746"/>
                  </a:lnTo>
                  <a:lnTo>
                    <a:pt x="126" y="1754"/>
                  </a:lnTo>
                  <a:lnTo>
                    <a:pt x="136" y="1764"/>
                  </a:lnTo>
                  <a:lnTo>
                    <a:pt x="140" y="1771"/>
                  </a:lnTo>
                  <a:lnTo>
                    <a:pt x="150" y="1779"/>
                  </a:lnTo>
                  <a:lnTo>
                    <a:pt x="159" y="1785"/>
                  </a:lnTo>
                  <a:lnTo>
                    <a:pt x="169" y="1795"/>
                  </a:lnTo>
                  <a:lnTo>
                    <a:pt x="177" y="1807"/>
                  </a:lnTo>
                  <a:lnTo>
                    <a:pt x="185" y="1825"/>
                  </a:lnTo>
                  <a:lnTo>
                    <a:pt x="187" y="1848"/>
                  </a:lnTo>
                  <a:lnTo>
                    <a:pt x="185" y="1870"/>
                  </a:lnTo>
                  <a:lnTo>
                    <a:pt x="179" y="1888"/>
                  </a:lnTo>
                  <a:lnTo>
                    <a:pt x="175" y="1905"/>
                  </a:lnTo>
                  <a:lnTo>
                    <a:pt x="177" y="1921"/>
                  </a:lnTo>
                  <a:lnTo>
                    <a:pt x="185" y="1941"/>
                  </a:lnTo>
                  <a:lnTo>
                    <a:pt x="195" y="1960"/>
                  </a:lnTo>
                  <a:lnTo>
                    <a:pt x="207" y="1978"/>
                  </a:lnTo>
                  <a:lnTo>
                    <a:pt x="218" y="1986"/>
                  </a:lnTo>
                  <a:lnTo>
                    <a:pt x="232" y="1990"/>
                  </a:lnTo>
                  <a:lnTo>
                    <a:pt x="246" y="1994"/>
                  </a:lnTo>
                  <a:lnTo>
                    <a:pt x="260" y="2002"/>
                  </a:lnTo>
                  <a:lnTo>
                    <a:pt x="270" y="2014"/>
                  </a:lnTo>
                  <a:lnTo>
                    <a:pt x="281" y="2029"/>
                  </a:lnTo>
                  <a:lnTo>
                    <a:pt x="299" y="2045"/>
                  </a:lnTo>
                  <a:lnTo>
                    <a:pt x="327" y="2057"/>
                  </a:lnTo>
                  <a:lnTo>
                    <a:pt x="352" y="2067"/>
                  </a:lnTo>
                  <a:lnTo>
                    <a:pt x="378" y="2076"/>
                  </a:lnTo>
                  <a:lnTo>
                    <a:pt x="402" y="2082"/>
                  </a:lnTo>
                  <a:lnTo>
                    <a:pt x="421" y="2086"/>
                  </a:lnTo>
                  <a:lnTo>
                    <a:pt x="435" y="2084"/>
                  </a:lnTo>
                  <a:lnTo>
                    <a:pt x="457" y="2078"/>
                  </a:lnTo>
                  <a:lnTo>
                    <a:pt x="484" y="2073"/>
                  </a:lnTo>
                  <a:lnTo>
                    <a:pt x="514" y="2065"/>
                  </a:lnTo>
                  <a:lnTo>
                    <a:pt x="543" y="2059"/>
                  </a:lnTo>
                  <a:lnTo>
                    <a:pt x="569" y="2057"/>
                  </a:lnTo>
                  <a:lnTo>
                    <a:pt x="589" y="2057"/>
                  </a:lnTo>
                  <a:lnTo>
                    <a:pt x="608" y="2065"/>
                  </a:lnTo>
                  <a:lnTo>
                    <a:pt x="626" y="2078"/>
                  </a:lnTo>
                  <a:lnTo>
                    <a:pt x="642" y="2096"/>
                  </a:lnTo>
                  <a:lnTo>
                    <a:pt x="661" y="2116"/>
                  </a:lnTo>
                  <a:lnTo>
                    <a:pt x="687" y="2134"/>
                  </a:lnTo>
                  <a:lnTo>
                    <a:pt x="711" y="2149"/>
                  </a:lnTo>
                  <a:lnTo>
                    <a:pt x="726" y="2161"/>
                  </a:lnTo>
                  <a:lnTo>
                    <a:pt x="738" y="2171"/>
                  </a:lnTo>
                  <a:lnTo>
                    <a:pt x="742" y="2177"/>
                  </a:lnTo>
                  <a:lnTo>
                    <a:pt x="744" y="2179"/>
                  </a:lnTo>
                  <a:lnTo>
                    <a:pt x="856" y="2218"/>
                  </a:lnTo>
                  <a:lnTo>
                    <a:pt x="892" y="2242"/>
                  </a:lnTo>
                  <a:lnTo>
                    <a:pt x="949" y="2236"/>
                  </a:lnTo>
                  <a:lnTo>
                    <a:pt x="986" y="2191"/>
                  </a:lnTo>
                  <a:lnTo>
                    <a:pt x="1035" y="2199"/>
                  </a:lnTo>
                  <a:lnTo>
                    <a:pt x="1152" y="2222"/>
                  </a:lnTo>
                  <a:lnTo>
                    <a:pt x="1201" y="2261"/>
                  </a:lnTo>
                  <a:lnTo>
                    <a:pt x="1256" y="2273"/>
                  </a:lnTo>
                  <a:lnTo>
                    <a:pt x="1392" y="2236"/>
                  </a:lnTo>
                  <a:lnTo>
                    <a:pt x="1431" y="2260"/>
                  </a:lnTo>
                  <a:lnTo>
                    <a:pt x="1539" y="2189"/>
                  </a:lnTo>
                  <a:lnTo>
                    <a:pt x="1657" y="2187"/>
                  </a:lnTo>
                  <a:lnTo>
                    <a:pt x="1726" y="2155"/>
                  </a:lnTo>
                  <a:lnTo>
                    <a:pt x="1821" y="2167"/>
                  </a:lnTo>
                  <a:lnTo>
                    <a:pt x="1935" y="2242"/>
                  </a:lnTo>
                  <a:lnTo>
                    <a:pt x="2026" y="2230"/>
                  </a:lnTo>
                  <a:lnTo>
                    <a:pt x="2088" y="2265"/>
                  </a:lnTo>
                  <a:lnTo>
                    <a:pt x="2193" y="2230"/>
                  </a:lnTo>
                  <a:lnTo>
                    <a:pt x="2155" y="2197"/>
                  </a:lnTo>
                  <a:lnTo>
                    <a:pt x="2161" y="2147"/>
                  </a:lnTo>
                  <a:lnTo>
                    <a:pt x="2214" y="2128"/>
                  </a:lnTo>
                  <a:lnTo>
                    <a:pt x="2242" y="2063"/>
                  </a:lnTo>
                  <a:lnTo>
                    <a:pt x="2124" y="1970"/>
                  </a:lnTo>
                  <a:lnTo>
                    <a:pt x="2128" y="1890"/>
                  </a:lnTo>
                  <a:lnTo>
                    <a:pt x="2199" y="1850"/>
                  </a:lnTo>
                  <a:lnTo>
                    <a:pt x="2337" y="1834"/>
                  </a:lnTo>
                  <a:lnTo>
                    <a:pt x="2484" y="1797"/>
                  </a:lnTo>
                  <a:lnTo>
                    <a:pt x="2545" y="1764"/>
                  </a:lnTo>
                  <a:lnTo>
                    <a:pt x="2624" y="1777"/>
                  </a:lnTo>
                  <a:lnTo>
                    <a:pt x="2592" y="1514"/>
                  </a:lnTo>
                  <a:lnTo>
                    <a:pt x="2673" y="1466"/>
                  </a:lnTo>
                  <a:lnTo>
                    <a:pt x="2752" y="1388"/>
                  </a:lnTo>
                  <a:lnTo>
                    <a:pt x="2856" y="1356"/>
                  </a:lnTo>
                  <a:lnTo>
                    <a:pt x="2939" y="1329"/>
                  </a:lnTo>
                  <a:lnTo>
                    <a:pt x="2966" y="1299"/>
                  </a:lnTo>
                  <a:lnTo>
                    <a:pt x="2957" y="1258"/>
                  </a:lnTo>
                  <a:lnTo>
                    <a:pt x="2990" y="1207"/>
                  </a:lnTo>
                  <a:lnTo>
                    <a:pt x="2988" y="1205"/>
                  </a:lnTo>
                  <a:lnTo>
                    <a:pt x="2982" y="1195"/>
                  </a:lnTo>
                  <a:lnTo>
                    <a:pt x="2972" y="1183"/>
                  </a:lnTo>
                  <a:lnTo>
                    <a:pt x="2961" y="1167"/>
                  </a:lnTo>
                  <a:lnTo>
                    <a:pt x="2949" y="1149"/>
                  </a:lnTo>
                  <a:lnTo>
                    <a:pt x="2937" y="1134"/>
                  </a:lnTo>
                  <a:lnTo>
                    <a:pt x="2929" y="1116"/>
                  </a:lnTo>
                  <a:lnTo>
                    <a:pt x="2923" y="1102"/>
                  </a:lnTo>
                  <a:lnTo>
                    <a:pt x="2915" y="1079"/>
                  </a:lnTo>
                  <a:lnTo>
                    <a:pt x="2905" y="1053"/>
                  </a:lnTo>
                  <a:lnTo>
                    <a:pt x="2898" y="1025"/>
                  </a:lnTo>
                  <a:lnTo>
                    <a:pt x="2888" y="1000"/>
                  </a:lnTo>
                  <a:lnTo>
                    <a:pt x="2880" y="982"/>
                  </a:lnTo>
                  <a:lnTo>
                    <a:pt x="2872" y="957"/>
                  </a:lnTo>
                  <a:lnTo>
                    <a:pt x="2870" y="941"/>
                  </a:lnTo>
                  <a:lnTo>
                    <a:pt x="2870" y="935"/>
                  </a:lnTo>
                  <a:lnTo>
                    <a:pt x="2864" y="933"/>
                  </a:lnTo>
                  <a:lnTo>
                    <a:pt x="2850" y="933"/>
                  </a:lnTo>
                  <a:lnTo>
                    <a:pt x="2829" y="929"/>
                  </a:lnTo>
                  <a:lnTo>
                    <a:pt x="2805" y="923"/>
                  </a:lnTo>
                  <a:lnTo>
                    <a:pt x="2781" y="913"/>
                  </a:lnTo>
                  <a:lnTo>
                    <a:pt x="2760" y="898"/>
                  </a:lnTo>
                  <a:lnTo>
                    <a:pt x="2734" y="874"/>
                  </a:lnTo>
                  <a:lnTo>
                    <a:pt x="2709" y="854"/>
                  </a:lnTo>
                  <a:lnTo>
                    <a:pt x="2687" y="837"/>
                  </a:lnTo>
                  <a:lnTo>
                    <a:pt x="2665" y="819"/>
                  </a:lnTo>
                  <a:lnTo>
                    <a:pt x="2648" y="809"/>
                  </a:lnTo>
                  <a:lnTo>
                    <a:pt x="2622" y="803"/>
                  </a:lnTo>
                  <a:lnTo>
                    <a:pt x="2590" y="801"/>
                  </a:lnTo>
                  <a:lnTo>
                    <a:pt x="2557" y="797"/>
                  </a:lnTo>
                  <a:lnTo>
                    <a:pt x="2524" y="795"/>
                  </a:lnTo>
                  <a:lnTo>
                    <a:pt x="2494" y="789"/>
                  </a:lnTo>
                  <a:lnTo>
                    <a:pt x="2468" y="781"/>
                  </a:lnTo>
                  <a:lnTo>
                    <a:pt x="2443" y="770"/>
                  </a:lnTo>
                  <a:lnTo>
                    <a:pt x="2417" y="760"/>
                  </a:lnTo>
                  <a:lnTo>
                    <a:pt x="2396" y="752"/>
                  </a:lnTo>
                  <a:lnTo>
                    <a:pt x="2378" y="746"/>
                  </a:lnTo>
                  <a:lnTo>
                    <a:pt x="2366" y="742"/>
                  </a:lnTo>
                  <a:lnTo>
                    <a:pt x="2360" y="740"/>
                  </a:lnTo>
                  <a:lnTo>
                    <a:pt x="2356" y="738"/>
                  </a:lnTo>
                  <a:lnTo>
                    <a:pt x="2348" y="730"/>
                  </a:lnTo>
                  <a:lnTo>
                    <a:pt x="2337" y="720"/>
                  </a:lnTo>
                  <a:lnTo>
                    <a:pt x="2325" y="709"/>
                  </a:lnTo>
                  <a:lnTo>
                    <a:pt x="2315" y="695"/>
                  </a:lnTo>
                  <a:lnTo>
                    <a:pt x="2309" y="683"/>
                  </a:lnTo>
                  <a:lnTo>
                    <a:pt x="2311" y="669"/>
                  </a:lnTo>
                  <a:lnTo>
                    <a:pt x="2321" y="655"/>
                  </a:lnTo>
                  <a:lnTo>
                    <a:pt x="2333" y="646"/>
                  </a:lnTo>
                  <a:lnTo>
                    <a:pt x="2348" y="634"/>
                  </a:lnTo>
                  <a:lnTo>
                    <a:pt x="2360" y="622"/>
                  </a:lnTo>
                  <a:lnTo>
                    <a:pt x="2372" y="610"/>
                  </a:lnTo>
                  <a:lnTo>
                    <a:pt x="2376" y="592"/>
                  </a:lnTo>
                  <a:lnTo>
                    <a:pt x="2378" y="569"/>
                  </a:lnTo>
                  <a:lnTo>
                    <a:pt x="2378" y="547"/>
                  </a:lnTo>
                  <a:lnTo>
                    <a:pt x="2380" y="528"/>
                  </a:lnTo>
                  <a:lnTo>
                    <a:pt x="2390" y="506"/>
                  </a:lnTo>
                  <a:lnTo>
                    <a:pt x="2396" y="490"/>
                  </a:lnTo>
                  <a:lnTo>
                    <a:pt x="2396" y="474"/>
                  </a:lnTo>
                  <a:lnTo>
                    <a:pt x="2390" y="459"/>
                  </a:lnTo>
                  <a:lnTo>
                    <a:pt x="2382" y="445"/>
                  </a:lnTo>
                  <a:lnTo>
                    <a:pt x="2374" y="433"/>
                  </a:lnTo>
                  <a:lnTo>
                    <a:pt x="2358" y="407"/>
                  </a:lnTo>
                  <a:lnTo>
                    <a:pt x="2342" y="378"/>
                  </a:lnTo>
                  <a:lnTo>
                    <a:pt x="2335" y="344"/>
                  </a:lnTo>
                  <a:lnTo>
                    <a:pt x="2329" y="321"/>
                  </a:lnTo>
                  <a:lnTo>
                    <a:pt x="2319" y="303"/>
                  </a:lnTo>
                  <a:lnTo>
                    <a:pt x="2307" y="287"/>
                  </a:lnTo>
                  <a:lnTo>
                    <a:pt x="2295" y="276"/>
                  </a:lnTo>
                  <a:lnTo>
                    <a:pt x="2285" y="270"/>
                  </a:lnTo>
                  <a:lnTo>
                    <a:pt x="2276" y="266"/>
                  </a:lnTo>
                  <a:lnTo>
                    <a:pt x="2264" y="266"/>
                  </a:lnTo>
                  <a:lnTo>
                    <a:pt x="2256" y="262"/>
                  </a:lnTo>
                  <a:lnTo>
                    <a:pt x="2248" y="254"/>
                  </a:lnTo>
                  <a:lnTo>
                    <a:pt x="2238" y="248"/>
                  </a:lnTo>
                  <a:lnTo>
                    <a:pt x="2224" y="246"/>
                  </a:lnTo>
                  <a:lnTo>
                    <a:pt x="2209" y="248"/>
                  </a:lnTo>
                  <a:lnTo>
                    <a:pt x="2191" y="248"/>
                  </a:lnTo>
                  <a:lnTo>
                    <a:pt x="2177" y="246"/>
                  </a:lnTo>
                  <a:lnTo>
                    <a:pt x="2169" y="238"/>
                  </a:lnTo>
                  <a:lnTo>
                    <a:pt x="2159" y="221"/>
                  </a:lnTo>
                  <a:lnTo>
                    <a:pt x="2150" y="197"/>
                  </a:lnTo>
                  <a:lnTo>
                    <a:pt x="2136" y="173"/>
                  </a:lnTo>
                  <a:lnTo>
                    <a:pt x="2120" y="156"/>
                  </a:lnTo>
                  <a:lnTo>
                    <a:pt x="2106" y="144"/>
                  </a:lnTo>
                  <a:lnTo>
                    <a:pt x="2092" y="136"/>
                  </a:lnTo>
                  <a:lnTo>
                    <a:pt x="2083" y="128"/>
                  </a:lnTo>
                  <a:lnTo>
                    <a:pt x="2077" y="118"/>
                  </a:lnTo>
                  <a:lnTo>
                    <a:pt x="2075" y="104"/>
                  </a:lnTo>
                  <a:lnTo>
                    <a:pt x="2071" y="87"/>
                  </a:lnTo>
                  <a:lnTo>
                    <a:pt x="2061" y="73"/>
                  </a:lnTo>
                  <a:lnTo>
                    <a:pt x="2053" y="63"/>
                  </a:lnTo>
                  <a:lnTo>
                    <a:pt x="2051" y="53"/>
                  </a:lnTo>
                  <a:lnTo>
                    <a:pt x="2057" y="41"/>
                  </a:lnTo>
                  <a:lnTo>
                    <a:pt x="2065" y="32"/>
                  </a:lnTo>
                  <a:lnTo>
                    <a:pt x="2071" y="20"/>
                  </a:lnTo>
                  <a:lnTo>
                    <a:pt x="2073" y="14"/>
                  </a:lnTo>
                  <a:lnTo>
                    <a:pt x="2063" y="8"/>
                  </a:lnTo>
                  <a:lnTo>
                    <a:pt x="2045" y="4"/>
                  </a:lnTo>
                  <a:lnTo>
                    <a:pt x="2020" y="2"/>
                  </a:lnTo>
                  <a:lnTo>
                    <a:pt x="1994" y="0"/>
                  </a:lnTo>
                  <a:lnTo>
                    <a:pt x="1970" y="0"/>
                  </a:lnTo>
                  <a:lnTo>
                    <a:pt x="1955" y="6"/>
                  </a:lnTo>
                  <a:lnTo>
                    <a:pt x="1945" y="14"/>
                  </a:lnTo>
                  <a:lnTo>
                    <a:pt x="1941" y="30"/>
                  </a:lnTo>
                  <a:lnTo>
                    <a:pt x="1937" y="45"/>
                  </a:lnTo>
                  <a:lnTo>
                    <a:pt x="1933" y="61"/>
                  </a:lnTo>
                  <a:lnTo>
                    <a:pt x="1927" y="75"/>
                  </a:lnTo>
                  <a:lnTo>
                    <a:pt x="1915" y="85"/>
                  </a:lnTo>
                  <a:lnTo>
                    <a:pt x="1898" y="87"/>
                  </a:lnTo>
                  <a:lnTo>
                    <a:pt x="1878" y="91"/>
                  </a:lnTo>
                  <a:lnTo>
                    <a:pt x="1858" y="93"/>
                  </a:lnTo>
                  <a:lnTo>
                    <a:pt x="1840" y="95"/>
                  </a:lnTo>
                  <a:lnTo>
                    <a:pt x="1823" y="102"/>
                  </a:lnTo>
                  <a:lnTo>
                    <a:pt x="1809" y="116"/>
                  </a:lnTo>
                  <a:lnTo>
                    <a:pt x="1797" y="140"/>
                  </a:lnTo>
                  <a:lnTo>
                    <a:pt x="1785" y="169"/>
                  </a:lnTo>
                  <a:lnTo>
                    <a:pt x="1777" y="203"/>
                  </a:lnTo>
                  <a:lnTo>
                    <a:pt x="1774" y="236"/>
                  </a:lnTo>
                  <a:lnTo>
                    <a:pt x="1770" y="262"/>
                  </a:lnTo>
                  <a:lnTo>
                    <a:pt x="1768" y="283"/>
                  </a:lnTo>
                  <a:lnTo>
                    <a:pt x="1762" y="303"/>
                  </a:lnTo>
                  <a:lnTo>
                    <a:pt x="1754" y="319"/>
                  </a:lnTo>
                  <a:lnTo>
                    <a:pt x="1740" y="329"/>
                  </a:lnTo>
                  <a:lnTo>
                    <a:pt x="1722" y="337"/>
                  </a:lnTo>
                  <a:lnTo>
                    <a:pt x="1703" y="341"/>
                  </a:lnTo>
                  <a:lnTo>
                    <a:pt x="1685" y="346"/>
                  </a:lnTo>
                  <a:lnTo>
                    <a:pt x="1669" y="350"/>
                  </a:lnTo>
                  <a:lnTo>
                    <a:pt x="1655" y="348"/>
                  </a:lnTo>
                  <a:lnTo>
                    <a:pt x="1644" y="341"/>
                  </a:lnTo>
                  <a:lnTo>
                    <a:pt x="1634" y="333"/>
                  </a:lnTo>
                  <a:lnTo>
                    <a:pt x="1618" y="331"/>
                  </a:lnTo>
                  <a:lnTo>
                    <a:pt x="1600" y="331"/>
                  </a:lnTo>
                  <a:lnTo>
                    <a:pt x="1581" y="329"/>
                  </a:lnTo>
                  <a:lnTo>
                    <a:pt x="1563" y="325"/>
                  </a:lnTo>
                  <a:lnTo>
                    <a:pt x="1549" y="315"/>
                  </a:lnTo>
                  <a:lnTo>
                    <a:pt x="1537" y="303"/>
                  </a:lnTo>
                  <a:lnTo>
                    <a:pt x="1524" y="289"/>
                  </a:lnTo>
                  <a:lnTo>
                    <a:pt x="1508" y="276"/>
                  </a:lnTo>
                  <a:lnTo>
                    <a:pt x="1494" y="266"/>
                  </a:lnTo>
                  <a:lnTo>
                    <a:pt x="1480" y="260"/>
                  </a:lnTo>
                  <a:lnTo>
                    <a:pt x="1468" y="260"/>
                  </a:lnTo>
                  <a:lnTo>
                    <a:pt x="1461" y="268"/>
                  </a:lnTo>
                  <a:lnTo>
                    <a:pt x="1449" y="287"/>
                  </a:lnTo>
                  <a:lnTo>
                    <a:pt x="1435" y="311"/>
                  </a:lnTo>
                  <a:lnTo>
                    <a:pt x="1417" y="341"/>
                  </a:lnTo>
                  <a:lnTo>
                    <a:pt x="1400" y="372"/>
                  </a:lnTo>
                  <a:lnTo>
                    <a:pt x="1382" y="407"/>
                  </a:lnTo>
                  <a:lnTo>
                    <a:pt x="1366" y="439"/>
                  </a:lnTo>
                  <a:lnTo>
                    <a:pt x="1348" y="467"/>
                  </a:lnTo>
                  <a:lnTo>
                    <a:pt x="1335" y="488"/>
                  </a:lnTo>
                  <a:lnTo>
                    <a:pt x="1327" y="506"/>
                  </a:lnTo>
                  <a:lnTo>
                    <a:pt x="1327" y="522"/>
                  </a:lnTo>
                  <a:lnTo>
                    <a:pt x="1335" y="533"/>
                  </a:lnTo>
                  <a:lnTo>
                    <a:pt x="1344" y="541"/>
                  </a:lnTo>
                  <a:lnTo>
                    <a:pt x="1358" y="549"/>
                  </a:lnTo>
                  <a:lnTo>
                    <a:pt x="1370" y="555"/>
                  </a:lnTo>
                  <a:lnTo>
                    <a:pt x="1376" y="563"/>
                  </a:lnTo>
                  <a:lnTo>
                    <a:pt x="1374" y="569"/>
                  </a:lnTo>
                  <a:lnTo>
                    <a:pt x="1362" y="575"/>
                  </a:lnTo>
                  <a:lnTo>
                    <a:pt x="1348" y="577"/>
                  </a:lnTo>
                  <a:lnTo>
                    <a:pt x="1331" y="577"/>
                  </a:lnTo>
                  <a:lnTo>
                    <a:pt x="1313" y="577"/>
                  </a:lnTo>
                  <a:lnTo>
                    <a:pt x="1297" y="577"/>
                  </a:lnTo>
                  <a:lnTo>
                    <a:pt x="1285" y="577"/>
                  </a:lnTo>
                  <a:lnTo>
                    <a:pt x="1274" y="571"/>
                  </a:lnTo>
                  <a:lnTo>
                    <a:pt x="1264" y="561"/>
                  </a:lnTo>
                  <a:lnTo>
                    <a:pt x="1252" y="551"/>
                  </a:lnTo>
                  <a:lnTo>
                    <a:pt x="1238" y="543"/>
                  </a:lnTo>
                  <a:lnTo>
                    <a:pt x="1222" y="541"/>
                  </a:lnTo>
                  <a:lnTo>
                    <a:pt x="1201" y="543"/>
                  </a:lnTo>
                  <a:lnTo>
                    <a:pt x="1177" y="547"/>
                  </a:lnTo>
                  <a:lnTo>
                    <a:pt x="1153" y="551"/>
                  </a:lnTo>
                  <a:lnTo>
                    <a:pt x="1126" y="553"/>
                  </a:lnTo>
                  <a:lnTo>
                    <a:pt x="1100" y="553"/>
                  </a:lnTo>
                  <a:lnTo>
                    <a:pt x="1079" y="551"/>
                  </a:lnTo>
                  <a:lnTo>
                    <a:pt x="1059" y="551"/>
                  </a:lnTo>
                  <a:lnTo>
                    <a:pt x="1039" y="553"/>
                  </a:lnTo>
                  <a:lnTo>
                    <a:pt x="1026" y="555"/>
                  </a:lnTo>
                  <a:lnTo>
                    <a:pt x="1014" y="561"/>
                  </a:lnTo>
                  <a:lnTo>
                    <a:pt x="1010" y="567"/>
                  </a:lnTo>
                  <a:lnTo>
                    <a:pt x="1014" y="577"/>
                  </a:lnTo>
                  <a:lnTo>
                    <a:pt x="1024" y="585"/>
                  </a:lnTo>
                  <a:lnTo>
                    <a:pt x="1035" y="589"/>
                  </a:lnTo>
                  <a:lnTo>
                    <a:pt x="1049" y="592"/>
                  </a:lnTo>
                  <a:lnTo>
                    <a:pt x="1061" y="594"/>
                  </a:lnTo>
                  <a:lnTo>
                    <a:pt x="1073" y="598"/>
                  </a:lnTo>
                  <a:lnTo>
                    <a:pt x="1081" y="604"/>
                  </a:lnTo>
                  <a:lnTo>
                    <a:pt x="1085" y="616"/>
                  </a:lnTo>
                  <a:lnTo>
                    <a:pt x="1081" y="632"/>
                  </a:lnTo>
                  <a:lnTo>
                    <a:pt x="1069" y="655"/>
                  </a:lnTo>
                  <a:lnTo>
                    <a:pt x="1057" y="677"/>
                  </a:lnTo>
                  <a:lnTo>
                    <a:pt x="1047" y="695"/>
                  </a:lnTo>
                  <a:lnTo>
                    <a:pt x="1041" y="715"/>
                  </a:lnTo>
                  <a:lnTo>
                    <a:pt x="1039" y="736"/>
                  </a:lnTo>
                  <a:lnTo>
                    <a:pt x="1045" y="762"/>
                  </a:lnTo>
                  <a:lnTo>
                    <a:pt x="1057" y="799"/>
                  </a:lnTo>
                  <a:lnTo>
                    <a:pt x="1061" y="833"/>
                  </a:lnTo>
                  <a:lnTo>
                    <a:pt x="1059" y="860"/>
                  </a:lnTo>
                  <a:lnTo>
                    <a:pt x="1051" y="882"/>
                  </a:lnTo>
                  <a:lnTo>
                    <a:pt x="1039" y="894"/>
                  </a:lnTo>
                  <a:lnTo>
                    <a:pt x="1024" y="905"/>
                  </a:lnTo>
                  <a:lnTo>
                    <a:pt x="1004" y="915"/>
                  </a:lnTo>
                  <a:lnTo>
                    <a:pt x="986" y="927"/>
                  </a:lnTo>
                  <a:lnTo>
                    <a:pt x="972" y="939"/>
                  </a:lnTo>
                  <a:lnTo>
                    <a:pt x="966" y="953"/>
                  </a:lnTo>
                  <a:lnTo>
                    <a:pt x="966" y="968"/>
                  </a:lnTo>
                  <a:lnTo>
                    <a:pt x="966" y="988"/>
                  </a:lnTo>
                  <a:lnTo>
                    <a:pt x="966" y="1010"/>
                  </a:lnTo>
                  <a:lnTo>
                    <a:pt x="965" y="1031"/>
                  </a:lnTo>
                  <a:lnTo>
                    <a:pt x="961" y="1049"/>
                  </a:lnTo>
                  <a:lnTo>
                    <a:pt x="953" y="1063"/>
                  </a:lnTo>
                  <a:lnTo>
                    <a:pt x="941" y="1069"/>
                  </a:lnTo>
                  <a:lnTo>
                    <a:pt x="921" y="1071"/>
                  </a:lnTo>
                  <a:lnTo>
                    <a:pt x="892" y="1075"/>
                  </a:lnTo>
                  <a:lnTo>
                    <a:pt x="858" y="1079"/>
                  </a:lnTo>
                  <a:lnTo>
                    <a:pt x="821" y="1085"/>
                  </a:lnTo>
                  <a:lnTo>
                    <a:pt x="783" y="1092"/>
                  </a:lnTo>
                  <a:lnTo>
                    <a:pt x="752" y="1100"/>
                  </a:lnTo>
                  <a:lnTo>
                    <a:pt x="728" y="1110"/>
                  </a:lnTo>
                  <a:lnTo>
                    <a:pt x="705" y="1124"/>
                  </a:lnTo>
                  <a:lnTo>
                    <a:pt x="685" y="1138"/>
                  </a:lnTo>
                  <a:lnTo>
                    <a:pt x="671" y="1151"/>
                  </a:lnTo>
                  <a:lnTo>
                    <a:pt x="655" y="1159"/>
                  </a:lnTo>
                  <a:lnTo>
                    <a:pt x="642" y="1163"/>
                  </a:lnTo>
                  <a:lnTo>
                    <a:pt x="628" y="1159"/>
                  </a:lnTo>
                  <a:lnTo>
                    <a:pt x="606" y="1153"/>
                  </a:lnTo>
                  <a:lnTo>
                    <a:pt x="585" y="1146"/>
                  </a:lnTo>
                  <a:lnTo>
                    <a:pt x="559" y="1138"/>
                  </a:lnTo>
                  <a:lnTo>
                    <a:pt x="535" y="1132"/>
                  </a:lnTo>
                  <a:lnTo>
                    <a:pt x="516" y="1130"/>
                  </a:lnTo>
                  <a:lnTo>
                    <a:pt x="500" y="1132"/>
                  </a:lnTo>
                  <a:lnTo>
                    <a:pt x="486" y="1142"/>
                  </a:lnTo>
                  <a:lnTo>
                    <a:pt x="470" y="1157"/>
                  </a:lnTo>
                  <a:lnTo>
                    <a:pt x="457" y="1177"/>
                  </a:lnTo>
                  <a:lnTo>
                    <a:pt x="443" y="1197"/>
                  </a:lnTo>
                  <a:lnTo>
                    <a:pt x="427" y="1212"/>
                  </a:lnTo>
                  <a:lnTo>
                    <a:pt x="413" y="1220"/>
                  </a:lnTo>
                  <a:lnTo>
                    <a:pt x="390" y="1220"/>
                  </a:lnTo>
                  <a:lnTo>
                    <a:pt x="362" y="1216"/>
                  </a:lnTo>
                  <a:lnTo>
                    <a:pt x="339" y="1212"/>
                  </a:lnTo>
                  <a:lnTo>
                    <a:pt x="319" y="1210"/>
                  </a:lnTo>
                  <a:lnTo>
                    <a:pt x="313" y="1207"/>
                  </a:lnTo>
                  <a:lnTo>
                    <a:pt x="309" y="1199"/>
                  </a:lnTo>
                  <a:lnTo>
                    <a:pt x="309" y="1189"/>
                  </a:lnTo>
                  <a:lnTo>
                    <a:pt x="313" y="1177"/>
                  </a:lnTo>
                  <a:lnTo>
                    <a:pt x="315" y="1167"/>
                  </a:lnTo>
                  <a:lnTo>
                    <a:pt x="317" y="1159"/>
                  </a:lnTo>
                  <a:lnTo>
                    <a:pt x="319" y="1157"/>
                  </a:lnTo>
                  <a:lnTo>
                    <a:pt x="315" y="1157"/>
                  </a:lnTo>
                  <a:lnTo>
                    <a:pt x="303" y="1159"/>
                  </a:lnTo>
                  <a:lnTo>
                    <a:pt x="287" y="1161"/>
                  </a:lnTo>
                  <a:lnTo>
                    <a:pt x="268" y="1163"/>
                  </a:lnTo>
                  <a:lnTo>
                    <a:pt x="250" y="1165"/>
                  </a:lnTo>
                  <a:lnTo>
                    <a:pt x="234" y="1165"/>
                  </a:lnTo>
                  <a:lnTo>
                    <a:pt x="220" y="1165"/>
                  </a:lnTo>
                  <a:lnTo>
                    <a:pt x="211" y="1171"/>
                  </a:lnTo>
                  <a:lnTo>
                    <a:pt x="201" y="1177"/>
                  </a:lnTo>
                  <a:lnTo>
                    <a:pt x="189" y="1185"/>
                  </a:lnTo>
                  <a:lnTo>
                    <a:pt x="171" y="1191"/>
                  </a:lnTo>
                  <a:lnTo>
                    <a:pt x="154" y="1193"/>
                  </a:lnTo>
                  <a:lnTo>
                    <a:pt x="136" y="1193"/>
                  </a:lnTo>
                  <a:lnTo>
                    <a:pt x="116" y="1191"/>
                  </a:lnTo>
                  <a:lnTo>
                    <a:pt x="100" y="1191"/>
                  </a:lnTo>
                  <a:lnTo>
                    <a:pt x="87" y="1197"/>
                  </a:lnTo>
                  <a:lnTo>
                    <a:pt x="77" y="1210"/>
                  </a:lnTo>
                  <a:lnTo>
                    <a:pt x="69" y="1228"/>
                  </a:lnTo>
                  <a:lnTo>
                    <a:pt x="59" y="1246"/>
                  </a:lnTo>
                  <a:lnTo>
                    <a:pt x="49" y="1262"/>
                  </a:lnTo>
                  <a:lnTo>
                    <a:pt x="39" y="1275"/>
                  </a:lnTo>
                  <a:lnTo>
                    <a:pt x="33" y="1285"/>
                  </a:lnTo>
                  <a:lnTo>
                    <a:pt x="29" y="1289"/>
                  </a:lnTo>
                  <a:close/>
                </a:path>
              </a:pathLst>
            </a:custGeom>
            <a:grpFill/>
            <a:ln w="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8">
              <a:extLst>
                <a:ext uri="{FF2B5EF4-FFF2-40B4-BE49-F238E27FC236}">
                  <a16:creationId xmlns:a16="http://schemas.microsoft.com/office/drawing/2014/main" id="{6E7CAA32-57BE-4643-B0B3-CCFB32007381}"/>
                </a:ext>
              </a:extLst>
            </p:cNvPr>
            <p:cNvSpPr/>
            <p:nvPr/>
          </p:nvSpPr>
          <p:spPr bwMode="gray">
            <a:xfrm>
              <a:off x="720" y="1296"/>
              <a:ext cx="1495" cy="1136"/>
            </a:xfrm>
            <a:custGeom>
              <a:avLst/>
              <a:gdLst>
                <a:gd name="T0" fmla="*/ 3 w 2990"/>
                <a:gd name="T1" fmla="*/ 357 h 2273"/>
                <a:gd name="T2" fmla="*/ 23 w 2990"/>
                <a:gd name="T3" fmla="*/ 365 h 2273"/>
                <a:gd name="T4" fmla="*/ 29 w 2990"/>
                <a:gd name="T5" fmla="*/ 390 h 2273"/>
                <a:gd name="T6" fmla="*/ 28 w 2990"/>
                <a:gd name="T7" fmla="*/ 419 h 2273"/>
                <a:gd name="T8" fmla="*/ 18 w 2990"/>
                <a:gd name="T9" fmla="*/ 419 h 2273"/>
                <a:gd name="T10" fmla="*/ 0 w 2990"/>
                <a:gd name="T11" fmla="*/ 429 h 2273"/>
                <a:gd name="T12" fmla="*/ 31 w 2990"/>
                <a:gd name="T13" fmla="*/ 438 h 2273"/>
                <a:gd name="T14" fmla="*/ 47 w 2990"/>
                <a:gd name="T15" fmla="*/ 456 h 2273"/>
                <a:gd name="T16" fmla="*/ 49 w 2990"/>
                <a:gd name="T17" fmla="*/ 490 h 2273"/>
                <a:gd name="T18" fmla="*/ 71 w 2990"/>
                <a:gd name="T19" fmla="*/ 507 h 2273"/>
                <a:gd name="T20" fmla="*/ 109 w 2990"/>
                <a:gd name="T21" fmla="*/ 521 h 2273"/>
                <a:gd name="T22" fmla="*/ 152 w 2990"/>
                <a:gd name="T23" fmla="*/ 516 h 2273"/>
                <a:gd name="T24" fmla="*/ 185 w 2990"/>
                <a:gd name="T25" fmla="*/ 542 h 2273"/>
                <a:gd name="T26" fmla="*/ 259 w 2990"/>
                <a:gd name="T27" fmla="*/ 549 h 2273"/>
                <a:gd name="T28" fmla="*/ 414 w 2990"/>
                <a:gd name="T29" fmla="*/ 546 h 2273"/>
                <a:gd name="T30" fmla="*/ 539 w 2990"/>
                <a:gd name="T31" fmla="*/ 549 h 2273"/>
                <a:gd name="T32" fmla="*/ 585 w 2990"/>
                <a:gd name="T33" fmla="*/ 458 h 2273"/>
                <a:gd name="T34" fmla="*/ 714 w 2990"/>
                <a:gd name="T35" fmla="*/ 339 h 2273"/>
                <a:gd name="T36" fmla="*/ 743 w 2990"/>
                <a:gd name="T37" fmla="*/ 295 h 2273"/>
                <a:gd name="T38" fmla="*/ 727 w 2990"/>
                <a:gd name="T39" fmla="*/ 263 h 2273"/>
                <a:gd name="T40" fmla="*/ 716 w 2990"/>
                <a:gd name="T41" fmla="*/ 233 h 2273"/>
                <a:gd name="T42" fmla="*/ 678 w 2990"/>
                <a:gd name="T43" fmla="*/ 213 h 2273"/>
                <a:gd name="T44" fmla="*/ 631 w 2990"/>
                <a:gd name="T45" fmla="*/ 198 h 2273"/>
                <a:gd name="T46" fmla="*/ 592 w 2990"/>
                <a:gd name="T47" fmla="*/ 185 h 2273"/>
                <a:gd name="T48" fmla="*/ 578 w 2990"/>
                <a:gd name="T49" fmla="*/ 170 h 2273"/>
                <a:gd name="T50" fmla="*/ 594 w 2990"/>
                <a:gd name="T51" fmla="*/ 148 h 2273"/>
                <a:gd name="T52" fmla="*/ 598 w 2990"/>
                <a:gd name="T53" fmla="*/ 114 h 2273"/>
                <a:gd name="T54" fmla="*/ 580 w 2990"/>
                <a:gd name="T55" fmla="*/ 75 h 2273"/>
                <a:gd name="T56" fmla="*/ 562 w 2990"/>
                <a:gd name="T57" fmla="*/ 63 h 2273"/>
                <a:gd name="T58" fmla="*/ 540 w 2990"/>
                <a:gd name="T59" fmla="*/ 55 h 2273"/>
                <a:gd name="T60" fmla="*/ 520 w 2990"/>
                <a:gd name="T61" fmla="*/ 29 h 2273"/>
                <a:gd name="T62" fmla="*/ 517 w 2990"/>
                <a:gd name="T63" fmla="*/ 8 h 2273"/>
                <a:gd name="T64" fmla="*/ 492 w 2990"/>
                <a:gd name="T65" fmla="*/ 0 h 2273"/>
                <a:gd name="T66" fmla="*/ 479 w 2990"/>
                <a:gd name="T67" fmla="*/ 21 h 2273"/>
                <a:gd name="T68" fmla="*/ 449 w 2990"/>
                <a:gd name="T69" fmla="*/ 35 h 2273"/>
                <a:gd name="T70" fmla="*/ 438 w 2990"/>
                <a:gd name="T71" fmla="*/ 79 h 2273"/>
                <a:gd name="T72" fmla="*/ 411 w 2990"/>
                <a:gd name="T73" fmla="*/ 85 h 2273"/>
                <a:gd name="T74" fmla="*/ 384 w 2990"/>
                <a:gd name="T75" fmla="*/ 75 h 2273"/>
                <a:gd name="T76" fmla="*/ 363 w 2990"/>
                <a:gd name="T77" fmla="*/ 71 h 2273"/>
                <a:gd name="T78" fmla="*/ 334 w 2990"/>
                <a:gd name="T79" fmla="*/ 122 h 2273"/>
                <a:gd name="T80" fmla="*/ 344 w 2990"/>
                <a:gd name="T81" fmla="*/ 140 h 2273"/>
                <a:gd name="T82" fmla="*/ 322 w 2990"/>
                <a:gd name="T83" fmla="*/ 144 h 2273"/>
                <a:gd name="T84" fmla="*/ 295 w 2990"/>
                <a:gd name="T85" fmla="*/ 136 h 2273"/>
                <a:gd name="T86" fmla="*/ 257 w 2990"/>
                <a:gd name="T87" fmla="*/ 138 h 2273"/>
                <a:gd name="T88" fmla="*/ 266 w 2990"/>
                <a:gd name="T89" fmla="*/ 148 h 2273"/>
                <a:gd name="T90" fmla="*/ 262 w 2990"/>
                <a:gd name="T91" fmla="*/ 173 h 2273"/>
                <a:gd name="T92" fmla="*/ 263 w 2990"/>
                <a:gd name="T93" fmla="*/ 220 h 2273"/>
                <a:gd name="T94" fmla="*/ 241 w 2990"/>
                <a:gd name="T95" fmla="*/ 242 h 2273"/>
                <a:gd name="T96" fmla="*/ 230 w 2990"/>
                <a:gd name="T97" fmla="*/ 267 h 2273"/>
                <a:gd name="T98" fmla="*/ 177 w 2990"/>
                <a:gd name="T99" fmla="*/ 281 h 2273"/>
                <a:gd name="T100" fmla="*/ 147 w 2990"/>
                <a:gd name="T101" fmla="*/ 286 h 2273"/>
                <a:gd name="T102" fmla="*/ 114 w 2990"/>
                <a:gd name="T103" fmla="*/ 294 h 2273"/>
                <a:gd name="T104" fmla="*/ 80 w 2990"/>
                <a:gd name="T105" fmla="*/ 302 h 2273"/>
                <a:gd name="T106" fmla="*/ 80 w 2990"/>
                <a:gd name="T107" fmla="*/ 289 h 2273"/>
                <a:gd name="T108" fmla="*/ 55 w 2990"/>
                <a:gd name="T109" fmla="*/ 291 h 2273"/>
                <a:gd name="T110" fmla="*/ 29 w 2990"/>
                <a:gd name="T111" fmla="*/ 297 h 2273"/>
                <a:gd name="T112" fmla="*/ 10 w 2990"/>
                <a:gd name="T113" fmla="*/ 318 h 227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990"/>
                <a:gd name="T172" fmla="*/ 0 h 2273"/>
                <a:gd name="T173" fmla="*/ 2990 w 2990"/>
                <a:gd name="T174" fmla="*/ 2273 h 227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990" h="2273">
                  <a:moveTo>
                    <a:pt x="29" y="1289"/>
                  </a:moveTo>
                  <a:lnTo>
                    <a:pt x="4" y="1329"/>
                  </a:lnTo>
                  <a:lnTo>
                    <a:pt x="12" y="1378"/>
                  </a:lnTo>
                  <a:lnTo>
                    <a:pt x="12" y="1382"/>
                  </a:lnTo>
                  <a:lnTo>
                    <a:pt x="10" y="1395"/>
                  </a:lnTo>
                  <a:lnTo>
                    <a:pt x="10" y="1411"/>
                  </a:lnTo>
                  <a:lnTo>
                    <a:pt x="10" y="1429"/>
                  </a:lnTo>
                  <a:lnTo>
                    <a:pt x="14" y="1443"/>
                  </a:lnTo>
                  <a:lnTo>
                    <a:pt x="20" y="1451"/>
                  </a:lnTo>
                  <a:lnTo>
                    <a:pt x="31" y="1453"/>
                  </a:lnTo>
                  <a:lnTo>
                    <a:pt x="43" y="1451"/>
                  </a:lnTo>
                  <a:lnTo>
                    <a:pt x="55" y="1449"/>
                  </a:lnTo>
                  <a:lnTo>
                    <a:pt x="73" y="1451"/>
                  </a:lnTo>
                  <a:lnTo>
                    <a:pt x="94" y="1462"/>
                  </a:lnTo>
                  <a:lnTo>
                    <a:pt x="116" y="1480"/>
                  </a:lnTo>
                  <a:lnTo>
                    <a:pt x="132" y="1502"/>
                  </a:lnTo>
                  <a:lnTo>
                    <a:pt x="136" y="1514"/>
                  </a:lnTo>
                  <a:lnTo>
                    <a:pt x="132" y="1525"/>
                  </a:lnTo>
                  <a:lnTo>
                    <a:pt x="126" y="1537"/>
                  </a:lnTo>
                  <a:lnTo>
                    <a:pt x="120" y="1549"/>
                  </a:lnTo>
                  <a:lnTo>
                    <a:pt x="116" y="1561"/>
                  </a:lnTo>
                  <a:lnTo>
                    <a:pt x="116" y="1577"/>
                  </a:lnTo>
                  <a:lnTo>
                    <a:pt x="114" y="1596"/>
                  </a:lnTo>
                  <a:lnTo>
                    <a:pt x="110" y="1618"/>
                  </a:lnTo>
                  <a:lnTo>
                    <a:pt x="108" y="1640"/>
                  </a:lnTo>
                  <a:lnTo>
                    <a:pt x="108" y="1657"/>
                  </a:lnTo>
                  <a:lnTo>
                    <a:pt x="112" y="1669"/>
                  </a:lnTo>
                  <a:lnTo>
                    <a:pt x="114" y="1679"/>
                  </a:lnTo>
                  <a:lnTo>
                    <a:pt x="114" y="1691"/>
                  </a:lnTo>
                  <a:lnTo>
                    <a:pt x="106" y="1699"/>
                  </a:lnTo>
                  <a:lnTo>
                    <a:pt x="96" y="1703"/>
                  </a:lnTo>
                  <a:lnTo>
                    <a:pt x="89" y="1701"/>
                  </a:lnTo>
                  <a:lnTo>
                    <a:pt x="83" y="1695"/>
                  </a:lnTo>
                  <a:lnTo>
                    <a:pt x="77" y="1687"/>
                  </a:lnTo>
                  <a:lnTo>
                    <a:pt x="69" y="1679"/>
                  </a:lnTo>
                  <a:lnTo>
                    <a:pt x="63" y="1673"/>
                  </a:lnTo>
                  <a:lnTo>
                    <a:pt x="53" y="1675"/>
                  </a:lnTo>
                  <a:lnTo>
                    <a:pt x="41" y="1685"/>
                  </a:lnTo>
                  <a:lnTo>
                    <a:pt x="26" y="1699"/>
                  </a:lnTo>
                  <a:lnTo>
                    <a:pt x="12" y="1708"/>
                  </a:lnTo>
                  <a:lnTo>
                    <a:pt x="4" y="1712"/>
                  </a:lnTo>
                  <a:lnTo>
                    <a:pt x="0" y="1716"/>
                  </a:lnTo>
                  <a:lnTo>
                    <a:pt x="6" y="1720"/>
                  </a:lnTo>
                  <a:lnTo>
                    <a:pt x="20" y="1724"/>
                  </a:lnTo>
                  <a:lnTo>
                    <a:pt x="41" y="1728"/>
                  </a:lnTo>
                  <a:lnTo>
                    <a:pt x="65" y="1734"/>
                  </a:lnTo>
                  <a:lnTo>
                    <a:pt x="89" y="1740"/>
                  </a:lnTo>
                  <a:lnTo>
                    <a:pt x="110" y="1746"/>
                  </a:lnTo>
                  <a:lnTo>
                    <a:pt x="126" y="1754"/>
                  </a:lnTo>
                  <a:lnTo>
                    <a:pt x="136" y="1764"/>
                  </a:lnTo>
                  <a:lnTo>
                    <a:pt x="140" y="1771"/>
                  </a:lnTo>
                  <a:lnTo>
                    <a:pt x="150" y="1779"/>
                  </a:lnTo>
                  <a:lnTo>
                    <a:pt x="159" y="1785"/>
                  </a:lnTo>
                  <a:lnTo>
                    <a:pt x="169" y="1795"/>
                  </a:lnTo>
                  <a:lnTo>
                    <a:pt x="177" y="1807"/>
                  </a:lnTo>
                  <a:lnTo>
                    <a:pt x="185" y="1825"/>
                  </a:lnTo>
                  <a:lnTo>
                    <a:pt x="187" y="1848"/>
                  </a:lnTo>
                  <a:lnTo>
                    <a:pt x="185" y="1870"/>
                  </a:lnTo>
                  <a:lnTo>
                    <a:pt x="179" y="1888"/>
                  </a:lnTo>
                  <a:lnTo>
                    <a:pt x="175" y="1905"/>
                  </a:lnTo>
                  <a:lnTo>
                    <a:pt x="177" y="1921"/>
                  </a:lnTo>
                  <a:lnTo>
                    <a:pt x="185" y="1941"/>
                  </a:lnTo>
                  <a:lnTo>
                    <a:pt x="195" y="1960"/>
                  </a:lnTo>
                  <a:lnTo>
                    <a:pt x="207" y="1978"/>
                  </a:lnTo>
                  <a:lnTo>
                    <a:pt x="218" y="1986"/>
                  </a:lnTo>
                  <a:lnTo>
                    <a:pt x="232" y="1990"/>
                  </a:lnTo>
                  <a:lnTo>
                    <a:pt x="246" y="1994"/>
                  </a:lnTo>
                  <a:lnTo>
                    <a:pt x="260" y="2002"/>
                  </a:lnTo>
                  <a:lnTo>
                    <a:pt x="270" y="2014"/>
                  </a:lnTo>
                  <a:lnTo>
                    <a:pt x="281" y="2029"/>
                  </a:lnTo>
                  <a:lnTo>
                    <a:pt x="299" y="2045"/>
                  </a:lnTo>
                  <a:lnTo>
                    <a:pt x="327" y="2057"/>
                  </a:lnTo>
                  <a:lnTo>
                    <a:pt x="352" y="2067"/>
                  </a:lnTo>
                  <a:lnTo>
                    <a:pt x="378" y="2076"/>
                  </a:lnTo>
                  <a:lnTo>
                    <a:pt x="402" y="2082"/>
                  </a:lnTo>
                  <a:lnTo>
                    <a:pt x="421" y="2086"/>
                  </a:lnTo>
                  <a:lnTo>
                    <a:pt x="435" y="2084"/>
                  </a:lnTo>
                  <a:lnTo>
                    <a:pt x="457" y="2078"/>
                  </a:lnTo>
                  <a:lnTo>
                    <a:pt x="484" y="2073"/>
                  </a:lnTo>
                  <a:lnTo>
                    <a:pt x="514" y="2065"/>
                  </a:lnTo>
                  <a:lnTo>
                    <a:pt x="543" y="2059"/>
                  </a:lnTo>
                  <a:lnTo>
                    <a:pt x="569" y="2057"/>
                  </a:lnTo>
                  <a:lnTo>
                    <a:pt x="589" y="2057"/>
                  </a:lnTo>
                  <a:lnTo>
                    <a:pt x="608" y="2065"/>
                  </a:lnTo>
                  <a:lnTo>
                    <a:pt x="626" y="2078"/>
                  </a:lnTo>
                  <a:lnTo>
                    <a:pt x="642" y="2096"/>
                  </a:lnTo>
                  <a:lnTo>
                    <a:pt x="661" y="2116"/>
                  </a:lnTo>
                  <a:lnTo>
                    <a:pt x="687" y="2134"/>
                  </a:lnTo>
                  <a:lnTo>
                    <a:pt x="711" y="2149"/>
                  </a:lnTo>
                  <a:lnTo>
                    <a:pt x="726" y="2161"/>
                  </a:lnTo>
                  <a:lnTo>
                    <a:pt x="738" y="2171"/>
                  </a:lnTo>
                  <a:lnTo>
                    <a:pt x="742" y="2177"/>
                  </a:lnTo>
                  <a:lnTo>
                    <a:pt x="744" y="2179"/>
                  </a:lnTo>
                  <a:lnTo>
                    <a:pt x="856" y="2218"/>
                  </a:lnTo>
                  <a:lnTo>
                    <a:pt x="892" y="2242"/>
                  </a:lnTo>
                  <a:lnTo>
                    <a:pt x="949" y="2236"/>
                  </a:lnTo>
                  <a:lnTo>
                    <a:pt x="986" y="2191"/>
                  </a:lnTo>
                  <a:lnTo>
                    <a:pt x="1035" y="2199"/>
                  </a:lnTo>
                  <a:lnTo>
                    <a:pt x="1152" y="2222"/>
                  </a:lnTo>
                  <a:lnTo>
                    <a:pt x="1201" y="2261"/>
                  </a:lnTo>
                  <a:lnTo>
                    <a:pt x="1256" y="2273"/>
                  </a:lnTo>
                  <a:lnTo>
                    <a:pt x="1392" y="2236"/>
                  </a:lnTo>
                  <a:lnTo>
                    <a:pt x="1431" y="2260"/>
                  </a:lnTo>
                  <a:lnTo>
                    <a:pt x="1539" y="2189"/>
                  </a:lnTo>
                  <a:lnTo>
                    <a:pt x="1657" y="2187"/>
                  </a:lnTo>
                  <a:lnTo>
                    <a:pt x="1726" y="2155"/>
                  </a:lnTo>
                  <a:lnTo>
                    <a:pt x="1821" y="2167"/>
                  </a:lnTo>
                  <a:lnTo>
                    <a:pt x="1935" y="2242"/>
                  </a:lnTo>
                  <a:lnTo>
                    <a:pt x="2026" y="2230"/>
                  </a:lnTo>
                  <a:lnTo>
                    <a:pt x="2088" y="2265"/>
                  </a:lnTo>
                  <a:lnTo>
                    <a:pt x="2193" y="2230"/>
                  </a:lnTo>
                  <a:lnTo>
                    <a:pt x="2155" y="2197"/>
                  </a:lnTo>
                  <a:lnTo>
                    <a:pt x="2161" y="2147"/>
                  </a:lnTo>
                  <a:lnTo>
                    <a:pt x="2214" y="2128"/>
                  </a:lnTo>
                  <a:lnTo>
                    <a:pt x="2242" y="2063"/>
                  </a:lnTo>
                  <a:lnTo>
                    <a:pt x="2124" y="1970"/>
                  </a:lnTo>
                  <a:lnTo>
                    <a:pt x="2128" y="1890"/>
                  </a:lnTo>
                  <a:lnTo>
                    <a:pt x="2199" y="1850"/>
                  </a:lnTo>
                  <a:lnTo>
                    <a:pt x="2337" y="1834"/>
                  </a:lnTo>
                  <a:lnTo>
                    <a:pt x="2484" y="1797"/>
                  </a:lnTo>
                  <a:lnTo>
                    <a:pt x="2545" y="1764"/>
                  </a:lnTo>
                  <a:lnTo>
                    <a:pt x="2624" y="1777"/>
                  </a:lnTo>
                  <a:lnTo>
                    <a:pt x="2592" y="1514"/>
                  </a:lnTo>
                  <a:lnTo>
                    <a:pt x="2673" y="1466"/>
                  </a:lnTo>
                  <a:lnTo>
                    <a:pt x="2752" y="1388"/>
                  </a:lnTo>
                  <a:lnTo>
                    <a:pt x="2856" y="1356"/>
                  </a:lnTo>
                  <a:lnTo>
                    <a:pt x="2939" y="1329"/>
                  </a:lnTo>
                  <a:lnTo>
                    <a:pt x="2966" y="1299"/>
                  </a:lnTo>
                  <a:lnTo>
                    <a:pt x="2957" y="1258"/>
                  </a:lnTo>
                  <a:lnTo>
                    <a:pt x="2990" y="1207"/>
                  </a:lnTo>
                  <a:lnTo>
                    <a:pt x="2988" y="1205"/>
                  </a:lnTo>
                  <a:lnTo>
                    <a:pt x="2982" y="1195"/>
                  </a:lnTo>
                  <a:lnTo>
                    <a:pt x="2972" y="1183"/>
                  </a:lnTo>
                  <a:lnTo>
                    <a:pt x="2961" y="1167"/>
                  </a:lnTo>
                  <a:lnTo>
                    <a:pt x="2949" y="1149"/>
                  </a:lnTo>
                  <a:lnTo>
                    <a:pt x="2937" y="1134"/>
                  </a:lnTo>
                  <a:lnTo>
                    <a:pt x="2929" y="1116"/>
                  </a:lnTo>
                  <a:lnTo>
                    <a:pt x="2923" y="1102"/>
                  </a:lnTo>
                  <a:lnTo>
                    <a:pt x="2915" y="1079"/>
                  </a:lnTo>
                  <a:lnTo>
                    <a:pt x="2905" y="1053"/>
                  </a:lnTo>
                  <a:lnTo>
                    <a:pt x="2898" y="1025"/>
                  </a:lnTo>
                  <a:lnTo>
                    <a:pt x="2888" y="1000"/>
                  </a:lnTo>
                  <a:lnTo>
                    <a:pt x="2880" y="982"/>
                  </a:lnTo>
                  <a:lnTo>
                    <a:pt x="2872" y="957"/>
                  </a:lnTo>
                  <a:lnTo>
                    <a:pt x="2870" y="941"/>
                  </a:lnTo>
                  <a:lnTo>
                    <a:pt x="2870" y="935"/>
                  </a:lnTo>
                  <a:lnTo>
                    <a:pt x="2864" y="933"/>
                  </a:lnTo>
                  <a:lnTo>
                    <a:pt x="2850" y="933"/>
                  </a:lnTo>
                  <a:lnTo>
                    <a:pt x="2829" y="929"/>
                  </a:lnTo>
                  <a:lnTo>
                    <a:pt x="2805" y="923"/>
                  </a:lnTo>
                  <a:lnTo>
                    <a:pt x="2781" y="913"/>
                  </a:lnTo>
                  <a:lnTo>
                    <a:pt x="2760" y="898"/>
                  </a:lnTo>
                  <a:lnTo>
                    <a:pt x="2734" y="874"/>
                  </a:lnTo>
                  <a:lnTo>
                    <a:pt x="2709" y="854"/>
                  </a:lnTo>
                  <a:lnTo>
                    <a:pt x="2687" y="837"/>
                  </a:lnTo>
                  <a:lnTo>
                    <a:pt x="2665" y="819"/>
                  </a:lnTo>
                  <a:lnTo>
                    <a:pt x="2648" y="809"/>
                  </a:lnTo>
                  <a:lnTo>
                    <a:pt x="2622" y="803"/>
                  </a:lnTo>
                  <a:lnTo>
                    <a:pt x="2590" y="801"/>
                  </a:lnTo>
                  <a:lnTo>
                    <a:pt x="2557" y="797"/>
                  </a:lnTo>
                  <a:lnTo>
                    <a:pt x="2524" y="795"/>
                  </a:lnTo>
                  <a:lnTo>
                    <a:pt x="2494" y="789"/>
                  </a:lnTo>
                  <a:lnTo>
                    <a:pt x="2468" y="781"/>
                  </a:lnTo>
                  <a:lnTo>
                    <a:pt x="2443" y="770"/>
                  </a:lnTo>
                  <a:lnTo>
                    <a:pt x="2417" y="760"/>
                  </a:lnTo>
                  <a:lnTo>
                    <a:pt x="2396" y="752"/>
                  </a:lnTo>
                  <a:lnTo>
                    <a:pt x="2378" y="746"/>
                  </a:lnTo>
                  <a:lnTo>
                    <a:pt x="2366" y="742"/>
                  </a:lnTo>
                  <a:lnTo>
                    <a:pt x="2360" y="740"/>
                  </a:lnTo>
                  <a:lnTo>
                    <a:pt x="2356" y="738"/>
                  </a:lnTo>
                  <a:lnTo>
                    <a:pt x="2348" y="730"/>
                  </a:lnTo>
                  <a:lnTo>
                    <a:pt x="2337" y="720"/>
                  </a:lnTo>
                  <a:lnTo>
                    <a:pt x="2325" y="709"/>
                  </a:lnTo>
                  <a:lnTo>
                    <a:pt x="2315" y="695"/>
                  </a:lnTo>
                  <a:lnTo>
                    <a:pt x="2309" y="683"/>
                  </a:lnTo>
                  <a:lnTo>
                    <a:pt x="2311" y="669"/>
                  </a:lnTo>
                  <a:lnTo>
                    <a:pt x="2321" y="655"/>
                  </a:lnTo>
                  <a:lnTo>
                    <a:pt x="2333" y="646"/>
                  </a:lnTo>
                  <a:lnTo>
                    <a:pt x="2348" y="634"/>
                  </a:lnTo>
                  <a:lnTo>
                    <a:pt x="2360" y="622"/>
                  </a:lnTo>
                  <a:lnTo>
                    <a:pt x="2372" y="610"/>
                  </a:lnTo>
                  <a:lnTo>
                    <a:pt x="2376" y="592"/>
                  </a:lnTo>
                  <a:lnTo>
                    <a:pt x="2378" y="569"/>
                  </a:lnTo>
                  <a:lnTo>
                    <a:pt x="2378" y="547"/>
                  </a:lnTo>
                  <a:lnTo>
                    <a:pt x="2380" y="528"/>
                  </a:lnTo>
                  <a:lnTo>
                    <a:pt x="2390" y="506"/>
                  </a:lnTo>
                  <a:lnTo>
                    <a:pt x="2396" y="490"/>
                  </a:lnTo>
                  <a:lnTo>
                    <a:pt x="2396" y="474"/>
                  </a:lnTo>
                  <a:lnTo>
                    <a:pt x="2390" y="459"/>
                  </a:lnTo>
                  <a:lnTo>
                    <a:pt x="2382" y="445"/>
                  </a:lnTo>
                  <a:lnTo>
                    <a:pt x="2374" y="433"/>
                  </a:lnTo>
                  <a:lnTo>
                    <a:pt x="2358" y="407"/>
                  </a:lnTo>
                  <a:lnTo>
                    <a:pt x="2342" y="378"/>
                  </a:lnTo>
                  <a:lnTo>
                    <a:pt x="2335" y="344"/>
                  </a:lnTo>
                  <a:lnTo>
                    <a:pt x="2329" y="321"/>
                  </a:lnTo>
                  <a:lnTo>
                    <a:pt x="2319" y="303"/>
                  </a:lnTo>
                  <a:lnTo>
                    <a:pt x="2307" y="287"/>
                  </a:lnTo>
                  <a:lnTo>
                    <a:pt x="2295" y="276"/>
                  </a:lnTo>
                  <a:lnTo>
                    <a:pt x="2285" y="270"/>
                  </a:lnTo>
                  <a:lnTo>
                    <a:pt x="2276" y="266"/>
                  </a:lnTo>
                  <a:lnTo>
                    <a:pt x="2264" y="266"/>
                  </a:lnTo>
                  <a:lnTo>
                    <a:pt x="2256" y="262"/>
                  </a:lnTo>
                  <a:lnTo>
                    <a:pt x="2248" y="254"/>
                  </a:lnTo>
                  <a:lnTo>
                    <a:pt x="2238" y="248"/>
                  </a:lnTo>
                  <a:lnTo>
                    <a:pt x="2224" y="246"/>
                  </a:lnTo>
                  <a:lnTo>
                    <a:pt x="2209" y="248"/>
                  </a:lnTo>
                  <a:lnTo>
                    <a:pt x="2191" y="248"/>
                  </a:lnTo>
                  <a:lnTo>
                    <a:pt x="2177" y="246"/>
                  </a:lnTo>
                  <a:lnTo>
                    <a:pt x="2169" y="238"/>
                  </a:lnTo>
                  <a:lnTo>
                    <a:pt x="2159" y="221"/>
                  </a:lnTo>
                  <a:lnTo>
                    <a:pt x="2150" y="197"/>
                  </a:lnTo>
                  <a:lnTo>
                    <a:pt x="2136" y="173"/>
                  </a:lnTo>
                  <a:lnTo>
                    <a:pt x="2120" y="156"/>
                  </a:lnTo>
                  <a:lnTo>
                    <a:pt x="2106" y="144"/>
                  </a:lnTo>
                  <a:lnTo>
                    <a:pt x="2092" y="136"/>
                  </a:lnTo>
                  <a:lnTo>
                    <a:pt x="2083" y="128"/>
                  </a:lnTo>
                  <a:lnTo>
                    <a:pt x="2077" y="118"/>
                  </a:lnTo>
                  <a:lnTo>
                    <a:pt x="2075" y="104"/>
                  </a:lnTo>
                  <a:lnTo>
                    <a:pt x="2071" y="87"/>
                  </a:lnTo>
                  <a:lnTo>
                    <a:pt x="2061" y="73"/>
                  </a:lnTo>
                  <a:lnTo>
                    <a:pt x="2053" y="63"/>
                  </a:lnTo>
                  <a:lnTo>
                    <a:pt x="2051" y="53"/>
                  </a:lnTo>
                  <a:lnTo>
                    <a:pt x="2057" y="41"/>
                  </a:lnTo>
                  <a:lnTo>
                    <a:pt x="2065" y="32"/>
                  </a:lnTo>
                  <a:lnTo>
                    <a:pt x="2071" y="20"/>
                  </a:lnTo>
                  <a:lnTo>
                    <a:pt x="2073" y="14"/>
                  </a:lnTo>
                  <a:lnTo>
                    <a:pt x="2063" y="8"/>
                  </a:lnTo>
                  <a:lnTo>
                    <a:pt x="2045" y="4"/>
                  </a:lnTo>
                  <a:lnTo>
                    <a:pt x="2020" y="2"/>
                  </a:lnTo>
                  <a:lnTo>
                    <a:pt x="1994" y="0"/>
                  </a:lnTo>
                  <a:lnTo>
                    <a:pt x="1970" y="0"/>
                  </a:lnTo>
                  <a:lnTo>
                    <a:pt x="1955" y="6"/>
                  </a:lnTo>
                  <a:lnTo>
                    <a:pt x="1945" y="14"/>
                  </a:lnTo>
                  <a:lnTo>
                    <a:pt x="1941" y="30"/>
                  </a:lnTo>
                  <a:lnTo>
                    <a:pt x="1937" y="45"/>
                  </a:lnTo>
                  <a:lnTo>
                    <a:pt x="1933" y="61"/>
                  </a:lnTo>
                  <a:lnTo>
                    <a:pt x="1927" y="75"/>
                  </a:lnTo>
                  <a:lnTo>
                    <a:pt x="1915" y="85"/>
                  </a:lnTo>
                  <a:lnTo>
                    <a:pt x="1898" y="87"/>
                  </a:lnTo>
                  <a:lnTo>
                    <a:pt x="1878" y="91"/>
                  </a:lnTo>
                  <a:lnTo>
                    <a:pt x="1858" y="93"/>
                  </a:lnTo>
                  <a:lnTo>
                    <a:pt x="1840" y="95"/>
                  </a:lnTo>
                  <a:lnTo>
                    <a:pt x="1823" y="102"/>
                  </a:lnTo>
                  <a:lnTo>
                    <a:pt x="1809" y="116"/>
                  </a:lnTo>
                  <a:lnTo>
                    <a:pt x="1797" y="140"/>
                  </a:lnTo>
                  <a:lnTo>
                    <a:pt x="1785" y="169"/>
                  </a:lnTo>
                  <a:lnTo>
                    <a:pt x="1777" y="203"/>
                  </a:lnTo>
                  <a:lnTo>
                    <a:pt x="1774" y="236"/>
                  </a:lnTo>
                  <a:lnTo>
                    <a:pt x="1770" y="262"/>
                  </a:lnTo>
                  <a:lnTo>
                    <a:pt x="1768" y="283"/>
                  </a:lnTo>
                  <a:lnTo>
                    <a:pt x="1762" y="303"/>
                  </a:lnTo>
                  <a:lnTo>
                    <a:pt x="1754" y="319"/>
                  </a:lnTo>
                  <a:lnTo>
                    <a:pt x="1740" y="329"/>
                  </a:lnTo>
                  <a:lnTo>
                    <a:pt x="1722" y="337"/>
                  </a:lnTo>
                  <a:lnTo>
                    <a:pt x="1703" y="341"/>
                  </a:lnTo>
                  <a:lnTo>
                    <a:pt x="1685" y="346"/>
                  </a:lnTo>
                  <a:lnTo>
                    <a:pt x="1669" y="350"/>
                  </a:lnTo>
                  <a:lnTo>
                    <a:pt x="1655" y="348"/>
                  </a:lnTo>
                  <a:lnTo>
                    <a:pt x="1644" y="341"/>
                  </a:lnTo>
                  <a:lnTo>
                    <a:pt x="1634" y="333"/>
                  </a:lnTo>
                  <a:lnTo>
                    <a:pt x="1618" y="331"/>
                  </a:lnTo>
                  <a:lnTo>
                    <a:pt x="1600" y="331"/>
                  </a:lnTo>
                  <a:lnTo>
                    <a:pt x="1581" y="329"/>
                  </a:lnTo>
                  <a:lnTo>
                    <a:pt x="1563" y="325"/>
                  </a:lnTo>
                  <a:lnTo>
                    <a:pt x="1549" y="315"/>
                  </a:lnTo>
                  <a:lnTo>
                    <a:pt x="1537" y="303"/>
                  </a:lnTo>
                  <a:lnTo>
                    <a:pt x="1524" y="289"/>
                  </a:lnTo>
                  <a:lnTo>
                    <a:pt x="1508" y="276"/>
                  </a:lnTo>
                  <a:lnTo>
                    <a:pt x="1494" y="266"/>
                  </a:lnTo>
                  <a:lnTo>
                    <a:pt x="1480" y="260"/>
                  </a:lnTo>
                  <a:lnTo>
                    <a:pt x="1468" y="260"/>
                  </a:lnTo>
                  <a:lnTo>
                    <a:pt x="1461" y="268"/>
                  </a:lnTo>
                  <a:lnTo>
                    <a:pt x="1449" y="287"/>
                  </a:lnTo>
                  <a:lnTo>
                    <a:pt x="1435" y="311"/>
                  </a:lnTo>
                  <a:lnTo>
                    <a:pt x="1417" y="341"/>
                  </a:lnTo>
                  <a:lnTo>
                    <a:pt x="1400" y="372"/>
                  </a:lnTo>
                  <a:lnTo>
                    <a:pt x="1382" y="407"/>
                  </a:lnTo>
                  <a:lnTo>
                    <a:pt x="1366" y="439"/>
                  </a:lnTo>
                  <a:lnTo>
                    <a:pt x="1348" y="467"/>
                  </a:lnTo>
                  <a:lnTo>
                    <a:pt x="1335" y="488"/>
                  </a:lnTo>
                  <a:lnTo>
                    <a:pt x="1327" y="506"/>
                  </a:lnTo>
                  <a:lnTo>
                    <a:pt x="1327" y="522"/>
                  </a:lnTo>
                  <a:lnTo>
                    <a:pt x="1335" y="533"/>
                  </a:lnTo>
                  <a:lnTo>
                    <a:pt x="1344" y="541"/>
                  </a:lnTo>
                  <a:lnTo>
                    <a:pt x="1358" y="549"/>
                  </a:lnTo>
                  <a:lnTo>
                    <a:pt x="1370" y="555"/>
                  </a:lnTo>
                  <a:lnTo>
                    <a:pt x="1376" y="563"/>
                  </a:lnTo>
                  <a:lnTo>
                    <a:pt x="1374" y="569"/>
                  </a:lnTo>
                  <a:lnTo>
                    <a:pt x="1362" y="575"/>
                  </a:lnTo>
                  <a:lnTo>
                    <a:pt x="1348" y="577"/>
                  </a:lnTo>
                  <a:lnTo>
                    <a:pt x="1331" y="577"/>
                  </a:lnTo>
                  <a:lnTo>
                    <a:pt x="1313" y="577"/>
                  </a:lnTo>
                  <a:lnTo>
                    <a:pt x="1297" y="577"/>
                  </a:lnTo>
                  <a:lnTo>
                    <a:pt x="1285" y="577"/>
                  </a:lnTo>
                  <a:lnTo>
                    <a:pt x="1274" y="571"/>
                  </a:lnTo>
                  <a:lnTo>
                    <a:pt x="1264" y="561"/>
                  </a:lnTo>
                  <a:lnTo>
                    <a:pt x="1252" y="551"/>
                  </a:lnTo>
                  <a:lnTo>
                    <a:pt x="1238" y="543"/>
                  </a:lnTo>
                  <a:lnTo>
                    <a:pt x="1222" y="541"/>
                  </a:lnTo>
                  <a:lnTo>
                    <a:pt x="1201" y="543"/>
                  </a:lnTo>
                  <a:lnTo>
                    <a:pt x="1177" y="547"/>
                  </a:lnTo>
                  <a:lnTo>
                    <a:pt x="1153" y="551"/>
                  </a:lnTo>
                  <a:lnTo>
                    <a:pt x="1126" y="553"/>
                  </a:lnTo>
                  <a:lnTo>
                    <a:pt x="1100" y="553"/>
                  </a:lnTo>
                  <a:lnTo>
                    <a:pt x="1079" y="551"/>
                  </a:lnTo>
                  <a:lnTo>
                    <a:pt x="1059" y="551"/>
                  </a:lnTo>
                  <a:lnTo>
                    <a:pt x="1039" y="553"/>
                  </a:lnTo>
                  <a:lnTo>
                    <a:pt x="1026" y="555"/>
                  </a:lnTo>
                  <a:lnTo>
                    <a:pt x="1014" y="561"/>
                  </a:lnTo>
                  <a:lnTo>
                    <a:pt x="1010" y="567"/>
                  </a:lnTo>
                  <a:lnTo>
                    <a:pt x="1014" y="577"/>
                  </a:lnTo>
                  <a:lnTo>
                    <a:pt x="1024" y="585"/>
                  </a:lnTo>
                  <a:lnTo>
                    <a:pt x="1035" y="589"/>
                  </a:lnTo>
                  <a:lnTo>
                    <a:pt x="1049" y="592"/>
                  </a:lnTo>
                  <a:lnTo>
                    <a:pt x="1061" y="594"/>
                  </a:lnTo>
                  <a:lnTo>
                    <a:pt x="1073" y="598"/>
                  </a:lnTo>
                  <a:lnTo>
                    <a:pt x="1081" y="604"/>
                  </a:lnTo>
                  <a:lnTo>
                    <a:pt x="1085" y="616"/>
                  </a:lnTo>
                  <a:lnTo>
                    <a:pt x="1081" y="632"/>
                  </a:lnTo>
                  <a:lnTo>
                    <a:pt x="1069" y="655"/>
                  </a:lnTo>
                  <a:lnTo>
                    <a:pt x="1057" y="677"/>
                  </a:lnTo>
                  <a:lnTo>
                    <a:pt x="1047" y="695"/>
                  </a:lnTo>
                  <a:lnTo>
                    <a:pt x="1041" y="715"/>
                  </a:lnTo>
                  <a:lnTo>
                    <a:pt x="1039" y="736"/>
                  </a:lnTo>
                  <a:lnTo>
                    <a:pt x="1045" y="762"/>
                  </a:lnTo>
                  <a:lnTo>
                    <a:pt x="1057" y="799"/>
                  </a:lnTo>
                  <a:lnTo>
                    <a:pt x="1061" y="833"/>
                  </a:lnTo>
                  <a:lnTo>
                    <a:pt x="1059" y="860"/>
                  </a:lnTo>
                  <a:lnTo>
                    <a:pt x="1051" y="882"/>
                  </a:lnTo>
                  <a:lnTo>
                    <a:pt x="1039" y="894"/>
                  </a:lnTo>
                  <a:lnTo>
                    <a:pt x="1024" y="905"/>
                  </a:lnTo>
                  <a:lnTo>
                    <a:pt x="1004" y="915"/>
                  </a:lnTo>
                  <a:lnTo>
                    <a:pt x="986" y="927"/>
                  </a:lnTo>
                  <a:lnTo>
                    <a:pt x="972" y="939"/>
                  </a:lnTo>
                  <a:lnTo>
                    <a:pt x="966" y="953"/>
                  </a:lnTo>
                  <a:lnTo>
                    <a:pt x="966" y="968"/>
                  </a:lnTo>
                  <a:lnTo>
                    <a:pt x="966" y="988"/>
                  </a:lnTo>
                  <a:lnTo>
                    <a:pt x="966" y="1010"/>
                  </a:lnTo>
                  <a:lnTo>
                    <a:pt x="965" y="1031"/>
                  </a:lnTo>
                  <a:lnTo>
                    <a:pt x="961" y="1049"/>
                  </a:lnTo>
                  <a:lnTo>
                    <a:pt x="953" y="1063"/>
                  </a:lnTo>
                  <a:lnTo>
                    <a:pt x="941" y="1069"/>
                  </a:lnTo>
                  <a:lnTo>
                    <a:pt x="921" y="1071"/>
                  </a:lnTo>
                  <a:lnTo>
                    <a:pt x="892" y="1075"/>
                  </a:lnTo>
                  <a:lnTo>
                    <a:pt x="858" y="1079"/>
                  </a:lnTo>
                  <a:lnTo>
                    <a:pt x="821" y="1085"/>
                  </a:lnTo>
                  <a:lnTo>
                    <a:pt x="783" y="1092"/>
                  </a:lnTo>
                  <a:lnTo>
                    <a:pt x="752" y="1100"/>
                  </a:lnTo>
                  <a:lnTo>
                    <a:pt x="728" y="1110"/>
                  </a:lnTo>
                  <a:lnTo>
                    <a:pt x="705" y="1124"/>
                  </a:lnTo>
                  <a:lnTo>
                    <a:pt x="685" y="1138"/>
                  </a:lnTo>
                  <a:lnTo>
                    <a:pt x="671" y="1151"/>
                  </a:lnTo>
                  <a:lnTo>
                    <a:pt x="655" y="1159"/>
                  </a:lnTo>
                  <a:lnTo>
                    <a:pt x="642" y="1163"/>
                  </a:lnTo>
                  <a:lnTo>
                    <a:pt x="628" y="1159"/>
                  </a:lnTo>
                  <a:lnTo>
                    <a:pt x="606" y="1153"/>
                  </a:lnTo>
                  <a:lnTo>
                    <a:pt x="585" y="1146"/>
                  </a:lnTo>
                  <a:lnTo>
                    <a:pt x="559" y="1138"/>
                  </a:lnTo>
                  <a:lnTo>
                    <a:pt x="535" y="1132"/>
                  </a:lnTo>
                  <a:lnTo>
                    <a:pt x="516" y="1130"/>
                  </a:lnTo>
                  <a:lnTo>
                    <a:pt x="500" y="1132"/>
                  </a:lnTo>
                  <a:lnTo>
                    <a:pt x="486" y="1142"/>
                  </a:lnTo>
                  <a:lnTo>
                    <a:pt x="470" y="1157"/>
                  </a:lnTo>
                  <a:lnTo>
                    <a:pt x="457" y="1177"/>
                  </a:lnTo>
                  <a:lnTo>
                    <a:pt x="443" y="1197"/>
                  </a:lnTo>
                  <a:lnTo>
                    <a:pt x="427" y="1212"/>
                  </a:lnTo>
                  <a:lnTo>
                    <a:pt x="413" y="1220"/>
                  </a:lnTo>
                  <a:lnTo>
                    <a:pt x="390" y="1220"/>
                  </a:lnTo>
                  <a:lnTo>
                    <a:pt x="362" y="1216"/>
                  </a:lnTo>
                  <a:lnTo>
                    <a:pt x="339" y="1212"/>
                  </a:lnTo>
                  <a:lnTo>
                    <a:pt x="319" y="1210"/>
                  </a:lnTo>
                  <a:lnTo>
                    <a:pt x="313" y="1207"/>
                  </a:lnTo>
                  <a:lnTo>
                    <a:pt x="309" y="1199"/>
                  </a:lnTo>
                  <a:lnTo>
                    <a:pt x="309" y="1189"/>
                  </a:lnTo>
                  <a:lnTo>
                    <a:pt x="313" y="1177"/>
                  </a:lnTo>
                  <a:lnTo>
                    <a:pt x="315" y="1167"/>
                  </a:lnTo>
                  <a:lnTo>
                    <a:pt x="317" y="1159"/>
                  </a:lnTo>
                  <a:lnTo>
                    <a:pt x="319" y="1157"/>
                  </a:lnTo>
                  <a:lnTo>
                    <a:pt x="315" y="1157"/>
                  </a:lnTo>
                  <a:lnTo>
                    <a:pt x="303" y="1159"/>
                  </a:lnTo>
                  <a:lnTo>
                    <a:pt x="287" y="1161"/>
                  </a:lnTo>
                  <a:lnTo>
                    <a:pt x="268" y="1163"/>
                  </a:lnTo>
                  <a:lnTo>
                    <a:pt x="250" y="1165"/>
                  </a:lnTo>
                  <a:lnTo>
                    <a:pt x="234" y="1165"/>
                  </a:lnTo>
                  <a:lnTo>
                    <a:pt x="220" y="1165"/>
                  </a:lnTo>
                  <a:lnTo>
                    <a:pt x="211" y="1171"/>
                  </a:lnTo>
                  <a:lnTo>
                    <a:pt x="201" y="1177"/>
                  </a:lnTo>
                  <a:lnTo>
                    <a:pt x="189" y="1185"/>
                  </a:lnTo>
                  <a:lnTo>
                    <a:pt x="171" y="1191"/>
                  </a:lnTo>
                  <a:lnTo>
                    <a:pt x="154" y="1193"/>
                  </a:lnTo>
                  <a:lnTo>
                    <a:pt x="136" y="1193"/>
                  </a:lnTo>
                  <a:lnTo>
                    <a:pt x="116" y="1191"/>
                  </a:lnTo>
                  <a:lnTo>
                    <a:pt x="100" y="1191"/>
                  </a:lnTo>
                  <a:lnTo>
                    <a:pt x="87" y="1197"/>
                  </a:lnTo>
                  <a:lnTo>
                    <a:pt x="77" y="1210"/>
                  </a:lnTo>
                  <a:lnTo>
                    <a:pt x="69" y="1228"/>
                  </a:lnTo>
                  <a:lnTo>
                    <a:pt x="59" y="1246"/>
                  </a:lnTo>
                  <a:lnTo>
                    <a:pt x="49" y="1262"/>
                  </a:lnTo>
                  <a:lnTo>
                    <a:pt x="39" y="1275"/>
                  </a:lnTo>
                  <a:lnTo>
                    <a:pt x="33" y="1285"/>
                  </a:lnTo>
                  <a:lnTo>
                    <a:pt x="29" y="1289"/>
                  </a:lnTo>
                </a:path>
              </a:pathLst>
            </a:custGeom>
            <a:grpFill/>
            <a:ln w="635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9">
              <a:extLst>
                <a:ext uri="{FF2B5EF4-FFF2-40B4-BE49-F238E27FC236}">
                  <a16:creationId xmlns:a16="http://schemas.microsoft.com/office/drawing/2014/main" id="{74E134C9-AE15-4D0D-A5F5-BE37B953A6BD}"/>
                </a:ext>
              </a:extLst>
            </p:cNvPr>
            <p:cNvSpPr/>
            <p:nvPr/>
          </p:nvSpPr>
          <p:spPr bwMode="gray">
            <a:xfrm>
              <a:off x="900" y="2373"/>
              <a:ext cx="1448" cy="781"/>
            </a:xfrm>
            <a:custGeom>
              <a:avLst/>
              <a:gdLst>
                <a:gd name="T0" fmla="*/ 682 w 2896"/>
                <a:gd name="T1" fmla="*/ 376 h 1563"/>
                <a:gd name="T2" fmla="*/ 665 w 2896"/>
                <a:gd name="T3" fmla="*/ 372 h 1563"/>
                <a:gd name="T4" fmla="*/ 658 w 2896"/>
                <a:gd name="T5" fmla="*/ 380 h 1563"/>
                <a:gd name="T6" fmla="*/ 653 w 2896"/>
                <a:gd name="T7" fmla="*/ 378 h 1563"/>
                <a:gd name="T8" fmla="*/ 623 w 2896"/>
                <a:gd name="T9" fmla="*/ 368 h 1563"/>
                <a:gd name="T10" fmla="*/ 626 w 2896"/>
                <a:gd name="T11" fmla="*/ 363 h 1563"/>
                <a:gd name="T12" fmla="*/ 630 w 2896"/>
                <a:gd name="T13" fmla="*/ 349 h 1563"/>
                <a:gd name="T14" fmla="*/ 616 w 2896"/>
                <a:gd name="T15" fmla="*/ 326 h 1563"/>
                <a:gd name="T16" fmla="*/ 604 w 2896"/>
                <a:gd name="T17" fmla="*/ 331 h 1563"/>
                <a:gd name="T18" fmla="*/ 589 w 2896"/>
                <a:gd name="T19" fmla="*/ 341 h 1563"/>
                <a:gd name="T20" fmla="*/ 568 w 2896"/>
                <a:gd name="T21" fmla="*/ 333 h 1563"/>
                <a:gd name="T22" fmla="*/ 557 w 2896"/>
                <a:gd name="T23" fmla="*/ 332 h 1563"/>
                <a:gd name="T24" fmla="*/ 536 w 2896"/>
                <a:gd name="T25" fmla="*/ 348 h 1563"/>
                <a:gd name="T26" fmla="*/ 511 w 2896"/>
                <a:gd name="T27" fmla="*/ 355 h 1563"/>
                <a:gd name="T28" fmla="*/ 491 w 2896"/>
                <a:gd name="T29" fmla="*/ 376 h 1563"/>
                <a:gd name="T30" fmla="*/ 459 w 2896"/>
                <a:gd name="T31" fmla="*/ 388 h 1563"/>
                <a:gd name="T32" fmla="*/ 442 w 2896"/>
                <a:gd name="T33" fmla="*/ 382 h 1563"/>
                <a:gd name="T34" fmla="*/ 431 w 2896"/>
                <a:gd name="T35" fmla="*/ 370 h 1563"/>
                <a:gd name="T36" fmla="*/ 400 w 2896"/>
                <a:gd name="T37" fmla="*/ 364 h 1563"/>
                <a:gd name="T38" fmla="*/ 389 w 2896"/>
                <a:gd name="T39" fmla="*/ 353 h 1563"/>
                <a:gd name="T40" fmla="*/ 364 w 2896"/>
                <a:gd name="T41" fmla="*/ 368 h 1563"/>
                <a:gd name="T42" fmla="*/ 348 w 2896"/>
                <a:gd name="T43" fmla="*/ 384 h 1563"/>
                <a:gd name="T44" fmla="*/ 335 w 2896"/>
                <a:gd name="T45" fmla="*/ 390 h 1563"/>
                <a:gd name="T46" fmla="*/ 339 w 2896"/>
                <a:gd name="T47" fmla="*/ 373 h 1563"/>
                <a:gd name="T48" fmla="*/ 331 w 2896"/>
                <a:gd name="T49" fmla="*/ 359 h 1563"/>
                <a:gd name="T50" fmla="*/ 302 w 2896"/>
                <a:gd name="T51" fmla="*/ 366 h 1563"/>
                <a:gd name="T52" fmla="*/ 264 w 2896"/>
                <a:gd name="T53" fmla="*/ 352 h 1563"/>
                <a:gd name="T54" fmla="*/ 246 w 2896"/>
                <a:gd name="T55" fmla="*/ 351 h 1563"/>
                <a:gd name="T56" fmla="*/ 221 w 2896"/>
                <a:gd name="T57" fmla="*/ 336 h 1563"/>
                <a:gd name="T58" fmla="*/ 200 w 2896"/>
                <a:gd name="T59" fmla="*/ 320 h 1563"/>
                <a:gd name="T60" fmla="*/ 178 w 2896"/>
                <a:gd name="T61" fmla="*/ 301 h 1563"/>
                <a:gd name="T62" fmla="*/ 171 w 2896"/>
                <a:gd name="T63" fmla="*/ 281 h 1563"/>
                <a:gd name="T64" fmla="*/ 158 w 2896"/>
                <a:gd name="T65" fmla="*/ 288 h 1563"/>
                <a:gd name="T66" fmla="*/ 142 w 2896"/>
                <a:gd name="T67" fmla="*/ 265 h 1563"/>
                <a:gd name="T68" fmla="*/ 109 w 2896"/>
                <a:gd name="T69" fmla="*/ 235 h 1563"/>
                <a:gd name="T70" fmla="*/ 89 w 2896"/>
                <a:gd name="T71" fmla="*/ 223 h 1563"/>
                <a:gd name="T72" fmla="*/ 74 w 2896"/>
                <a:gd name="T73" fmla="*/ 228 h 1563"/>
                <a:gd name="T74" fmla="*/ 46 w 2896"/>
                <a:gd name="T75" fmla="*/ 195 h 1563"/>
                <a:gd name="T76" fmla="*/ 19 w 2896"/>
                <a:gd name="T77" fmla="*/ 169 h 1563"/>
                <a:gd name="T78" fmla="*/ 10 w 2896"/>
                <a:gd name="T79" fmla="*/ 162 h 1563"/>
                <a:gd name="T80" fmla="*/ 0 w 2896"/>
                <a:gd name="T81" fmla="*/ 157 h 1563"/>
                <a:gd name="T82" fmla="*/ 3 w 2896"/>
                <a:gd name="T83" fmla="*/ 135 h 1563"/>
                <a:gd name="T84" fmla="*/ 1 w 2896"/>
                <a:gd name="T85" fmla="*/ 112 h 1563"/>
                <a:gd name="T86" fmla="*/ 11 w 2896"/>
                <a:gd name="T87" fmla="*/ 109 h 1563"/>
                <a:gd name="T88" fmla="*/ 22 w 2896"/>
                <a:gd name="T89" fmla="*/ 118 h 1563"/>
                <a:gd name="T90" fmla="*/ 38 w 2896"/>
                <a:gd name="T91" fmla="*/ 112 h 1563"/>
                <a:gd name="T92" fmla="*/ 43 w 2896"/>
                <a:gd name="T93" fmla="*/ 90 h 1563"/>
                <a:gd name="T94" fmla="*/ 25 w 2896"/>
                <a:gd name="T95" fmla="*/ 76 h 1563"/>
                <a:gd name="T96" fmla="*/ 29 w 2896"/>
                <a:gd name="T97" fmla="*/ 51 h 1563"/>
                <a:gd name="T98" fmla="*/ 39 w 2896"/>
                <a:gd name="T99" fmla="*/ 36 h 1563"/>
                <a:gd name="T100" fmla="*/ 71 w 2896"/>
                <a:gd name="T101" fmla="*/ 26 h 1563"/>
                <a:gd name="T102" fmla="*/ 148 w 2896"/>
                <a:gd name="T103" fmla="*/ 20 h 1563"/>
                <a:gd name="T104" fmla="*/ 258 w 2896"/>
                <a:gd name="T105" fmla="*/ 20 h 1563"/>
                <a:gd name="T106" fmla="*/ 365 w 2896"/>
                <a:gd name="T107" fmla="*/ 3 h 1563"/>
                <a:gd name="T108" fmla="*/ 417 w 2896"/>
                <a:gd name="T109" fmla="*/ 39 h 1563"/>
                <a:gd name="T110" fmla="*/ 399 w 2896"/>
                <a:gd name="T111" fmla="*/ 107 h 1563"/>
                <a:gd name="T112" fmla="*/ 467 w 2896"/>
                <a:gd name="T113" fmla="*/ 166 h 1563"/>
                <a:gd name="T114" fmla="*/ 552 w 2896"/>
                <a:gd name="T115" fmla="*/ 189 h 1563"/>
                <a:gd name="T116" fmla="*/ 640 w 2896"/>
                <a:gd name="T117" fmla="*/ 234 h 1563"/>
                <a:gd name="T118" fmla="*/ 685 w 2896"/>
                <a:gd name="T119" fmla="*/ 200 h 1563"/>
                <a:gd name="T120" fmla="*/ 711 w 2896"/>
                <a:gd name="T121" fmla="*/ 258 h 1563"/>
                <a:gd name="T122" fmla="*/ 713 w 2896"/>
                <a:gd name="T123" fmla="*/ 353 h 1563"/>
                <a:gd name="T124" fmla="*/ 689 w 2896"/>
                <a:gd name="T125" fmla="*/ 384 h 156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896"/>
                <a:gd name="T190" fmla="*/ 0 h 1563"/>
                <a:gd name="T191" fmla="*/ 2896 w 2896"/>
                <a:gd name="T192" fmla="*/ 1563 h 156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896" h="1563">
                  <a:moveTo>
                    <a:pt x="2754" y="1539"/>
                  </a:moveTo>
                  <a:lnTo>
                    <a:pt x="2752" y="1535"/>
                  </a:lnTo>
                  <a:lnTo>
                    <a:pt x="2746" y="1528"/>
                  </a:lnTo>
                  <a:lnTo>
                    <a:pt x="2738" y="1516"/>
                  </a:lnTo>
                  <a:lnTo>
                    <a:pt x="2728" y="1504"/>
                  </a:lnTo>
                  <a:lnTo>
                    <a:pt x="2715" y="1496"/>
                  </a:lnTo>
                  <a:lnTo>
                    <a:pt x="2699" y="1490"/>
                  </a:lnTo>
                  <a:lnTo>
                    <a:pt x="2685" y="1486"/>
                  </a:lnTo>
                  <a:lnTo>
                    <a:pt x="2671" y="1486"/>
                  </a:lnTo>
                  <a:lnTo>
                    <a:pt x="2658" y="1490"/>
                  </a:lnTo>
                  <a:lnTo>
                    <a:pt x="2650" y="1500"/>
                  </a:lnTo>
                  <a:lnTo>
                    <a:pt x="2644" y="1510"/>
                  </a:lnTo>
                  <a:lnTo>
                    <a:pt x="2640" y="1516"/>
                  </a:lnTo>
                  <a:lnTo>
                    <a:pt x="2636" y="1520"/>
                  </a:lnTo>
                  <a:lnTo>
                    <a:pt x="2632" y="1522"/>
                  </a:lnTo>
                  <a:lnTo>
                    <a:pt x="2630" y="1524"/>
                  </a:lnTo>
                  <a:lnTo>
                    <a:pt x="2628" y="1524"/>
                  </a:lnTo>
                  <a:lnTo>
                    <a:pt x="2624" y="1522"/>
                  </a:lnTo>
                  <a:lnTo>
                    <a:pt x="2612" y="1514"/>
                  </a:lnTo>
                  <a:lnTo>
                    <a:pt x="2591" y="1504"/>
                  </a:lnTo>
                  <a:lnTo>
                    <a:pt x="2559" y="1492"/>
                  </a:lnTo>
                  <a:lnTo>
                    <a:pt x="2534" y="1486"/>
                  </a:lnTo>
                  <a:lnTo>
                    <a:pt x="2510" y="1480"/>
                  </a:lnTo>
                  <a:lnTo>
                    <a:pt x="2492" y="1474"/>
                  </a:lnTo>
                  <a:lnTo>
                    <a:pt x="2480" y="1472"/>
                  </a:lnTo>
                  <a:lnTo>
                    <a:pt x="2477" y="1472"/>
                  </a:lnTo>
                  <a:lnTo>
                    <a:pt x="2480" y="1468"/>
                  </a:lnTo>
                  <a:lnTo>
                    <a:pt x="2488" y="1463"/>
                  </a:lnTo>
                  <a:lnTo>
                    <a:pt x="2502" y="1453"/>
                  </a:lnTo>
                  <a:lnTo>
                    <a:pt x="2514" y="1443"/>
                  </a:lnTo>
                  <a:lnTo>
                    <a:pt x="2524" y="1431"/>
                  </a:lnTo>
                  <a:lnTo>
                    <a:pt x="2528" y="1421"/>
                  </a:lnTo>
                  <a:lnTo>
                    <a:pt x="2526" y="1411"/>
                  </a:lnTo>
                  <a:lnTo>
                    <a:pt x="2518" y="1396"/>
                  </a:lnTo>
                  <a:lnTo>
                    <a:pt x="2506" y="1376"/>
                  </a:lnTo>
                  <a:lnTo>
                    <a:pt x="2494" y="1356"/>
                  </a:lnTo>
                  <a:lnTo>
                    <a:pt x="2482" y="1337"/>
                  </a:lnTo>
                  <a:lnTo>
                    <a:pt x="2471" y="1319"/>
                  </a:lnTo>
                  <a:lnTo>
                    <a:pt x="2463" y="1307"/>
                  </a:lnTo>
                  <a:lnTo>
                    <a:pt x="2461" y="1303"/>
                  </a:lnTo>
                  <a:lnTo>
                    <a:pt x="2457" y="1305"/>
                  </a:lnTo>
                  <a:lnTo>
                    <a:pt x="2445" y="1309"/>
                  </a:lnTo>
                  <a:lnTo>
                    <a:pt x="2429" y="1317"/>
                  </a:lnTo>
                  <a:lnTo>
                    <a:pt x="2414" y="1325"/>
                  </a:lnTo>
                  <a:lnTo>
                    <a:pt x="2398" y="1333"/>
                  </a:lnTo>
                  <a:lnTo>
                    <a:pt x="2384" y="1341"/>
                  </a:lnTo>
                  <a:lnTo>
                    <a:pt x="2376" y="1348"/>
                  </a:lnTo>
                  <a:lnTo>
                    <a:pt x="2366" y="1358"/>
                  </a:lnTo>
                  <a:lnTo>
                    <a:pt x="2354" y="1366"/>
                  </a:lnTo>
                  <a:lnTo>
                    <a:pt x="2339" y="1366"/>
                  </a:lnTo>
                  <a:lnTo>
                    <a:pt x="2321" y="1362"/>
                  </a:lnTo>
                  <a:lnTo>
                    <a:pt x="2305" y="1354"/>
                  </a:lnTo>
                  <a:lnTo>
                    <a:pt x="2290" y="1344"/>
                  </a:lnTo>
                  <a:lnTo>
                    <a:pt x="2272" y="1335"/>
                  </a:lnTo>
                  <a:lnTo>
                    <a:pt x="2256" y="1327"/>
                  </a:lnTo>
                  <a:lnTo>
                    <a:pt x="2246" y="1321"/>
                  </a:lnTo>
                  <a:lnTo>
                    <a:pt x="2242" y="1319"/>
                  </a:lnTo>
                  <a:lnTo>
                    <a:pt x="2238" y="1323"/>
                  </a:lnTo>
                  <a:lnTo>
                    <a:pt x="2228" y="1331"/>
                  </a:lnTo>
                  <a:lnTo>
                    <a:pt x="2215" y="1342"/>
                  </a:lnTo>
                  <a:lnTo>
                    <a:pt x="2197" y="1354"/>
                  </a:lnTo>
                  <a:lnTo>
                    <a:pt x="2177" y="1370"/>
                  </a:lnTo>
                  <a:lnTo>
                    <a:pt x="2160" y="1382"/>
                  </a:lnTo>
                  <a:lnTo>
                    <a:pt x="2142" y="1394"/>
                  </a:lnTo>
                  <a:lnTo>
                    <a:pt x="2126" y="1402"/>
                  </a:lnTo>
                  <a:lnTo>
                    <a:pt x="2108" y="1405"/>
                  </a:lnTo>
                  <a:lnTo>
                    <a:pt x="2087" y="1411"/>
                  </a:lnTo>
                  <a:lnTo>
                    <a:pt x="2063" y="1415"/>
                  </a:lnTo>
                  <a:lnTo>
                    <a:pt x="2043" y="1423"/>
                  </a:lnTo>
                  <a:lnTo>
                    <a:pt x="2028" y="1431"/>
                  </a:lnTo>
                  <a:lnTo>
                    <a:pt x="2016" y="1445"/>
                  </a:lnTo>
                  <a:lnTo>
                    <a:pt x="2004" y="1465"/>
                  </a:lnTo>
                  <a:lnTo>
                    <a:pt x="1986" y="1486"/>
                  </a:lnTo>
                  <a:lnTo>
                    <a:pt x="1963" y="1506"/>
                  </a:lnTo>
                  <a:lnTo>
                    <a:pt x="1937" y="1522"/>
                  </a:lnTo>
                  <a:lnTo>
                    <a:pt x="1910" y="1531"/>
                  </a:lnTo>
                  <a:lnTo>
                    <a:pt x="1884" y="1539"/>
                  </a:lnTo>
                  <a:lnTo>
                    <a:pt x="1860" y="1547"/>
                  </a:lnTo>
                  <a:lnTo>
                    <a:pt x="1837" y="1555"/>
                  </a:lnTo>
                  <a:lnTo>
                    <a:pt x="1815" y="1561"/>
                  </a:lnTo>
                  <a:lnTo>
                    <a:pt x="1795" y="1561"/>
                  </a:lnTo>
                  <a:lnTo>
                    <a:pt x="1784" y="1553"/>
                  </a:lnTo>
                  <a:lnTo>
                    <a:pt x="1776" y="1541"/>
                  </a:lnTo>
                  <a:lnTo>
                    <a:pt x="1770" y="1528"/>
                  </a:lnTo>
                  <a:lnTo>
                    <a:pt x="1768" y="1514"/>
                  </a:lnTo>
                  <a:lnTo>
                    <a:pt x="1764" y="1502"/>
                  </a:lnTo>
                  <a:lnTo>
                    <a:pt x="1756" y="1492"/>
                  </a:lnTo>
                  <a:lnTo>
                    <a:pt x="1744" y="1484"/>
                  </a:lnTo>
                  <a:lnTo>
                    <a:pt x="1723" y="1480"/>
                  </a:lnTo>
                  <a:lnTo>
                    <a:pt x="1697" y="1478"/>
                  </a:lnTo>
                  <a:lnTo>
                    <a:pt x="1669" y="1476"/>
                  </a:lnTo>
                  <a:lnTo>
                    <a:pt x="1642" y="1472"/>
                  </a:lnTo>
                  <a:lnTo>
                    <a:pt x="1614" y="1466"/>
                  </a:lnTo>
                  <a:lnTo>
                    <a:pt x="1601" y="1459"/>
                  </a:lnTo>
                  <a:lnTo>
                    <a:pt x="1591" y="1449"/>
                  </a:lnTo>
                  <a:lnTo>
                    <a:pt x="1583" y="1439"/>
                  </a:lnTo>
                  <a:lnTo>
                    <a:pt x="1575" y="1429"/>
                  </a:lnTo>
                  <a:lnTo>
                    <a:pt x="1567" y="1419"/>
                  </a:lnTo>
                  <a:lnTo>
                    <a:pt x="1557" y="1415"/>
                  </a:lnTo>
                  <a:lnTo>
                    <a:pt x="1545" y="1415"/>
                  </a:lnTo>
                  <a:lnTo>
                    <a:pt x="1528" y="1421"/>
                  </a:lnTo>
                  <a:lnTo>
                    <a:pt x="1502" y="1437"/>
                  </a:lnTo>
                  <a:lnTo>
                    <a:pt x="1479" y="1455"/>
                  </a:lnTo>
                  <a:lnTo>
                    <a:pt x="1455" y="1472"/>
                  </a:lnTo>
                  <a:lnTo>
                    <a:pt x="1435" y="1492"/>
                  </a:lnTo>
                  <a:lnTo>
                    <a:pt x="1421" y="1508"/>
                  </a:lnTo>
                  <a:lnTo>
                    <a:pt x="1410" y="1520"/>
                  </a:lnTo>
                  <a:lnTo>
                    <a:pt x="1402" y="1528"/>
                  </a:lnTo>
                  <a:lnTo>
                    <a:pt x="1390" y="1537"/>
                  </a:lnTo>
                  <a:lnTo>
                    <a:pt x="1378" y="1547"/>
                  </a:lnTo>
                  <a:lnTo>
                    <a:pt x="1364" y="1555"/>
                  </a:lnTo>
                  <a:lnTo>
                    <a:pt x="1353" y="1561"/>
                  </a:lnTo>
                  <a:lnTo>
                    <a:pt x="1345" y="1563"/>
                  </a:lnTo>
                  <a:lnTo>
                    <a:pt x="1339" y="1561"/>
                  </a:lnTo>
                  <a:lnTo>
                    <a:pt x="1339" y="1553"/>
                  </a:lnTo>
                  <a:lnTo>
                    <a:pt x="1343" y="1541"/>
                  </a:lnTo>
                  <a:lnTo>
                    <a:pt x="1347" y="1528"/>
                  </a:lnTo>
                  <a:lnTo>
                    <a:pt x="1353" y="1510"/>
                  </a:lnTo>
                  <a:lnTo>
                    <a:pt x="1356" y="1492"/>
                  </a:lnTo>
                  <a:lnTo>
                    <a:pt x="1358" y="1476"/>
                  </a:lnTo>
                  <a:lnTo>
                    <a:pt x="1358" y="1461"/>
                  </a:lnTo>
                  <a:lnTo>
                    <a:pt x="1353" y="1449"/>
                  </a:lnTo>
                  <a:lnTo>
                    <a:pt x="1343" y="1441"/>
                  </a:lnTo>
                  <a:lnTo>
                    <a:pt x="1321" y="1437"/>
                  </a:lnTo>
                  <a:lnTo>
                    <a:pt x="1301" y="1441"/>
                  </a:lnTo>
                  <a:lnTo>
                    <a:pt x="1282" y="1449"/>
                  </a:lnTo>
                  <a:lnTo>
                    <a:pt x="1260" y="1457"/>
                  </a:lnTo>
                  <a:lnTo>
                    <a:pt x="1234" y="1463"/>
                  </a:lnTo>
                  <a:lnTo>
                    <a:pt x="1205" y="1465"/>
                  </a:lnTo>
                  <a:lnTo>
                    <a:pt x="1173" y="1459"/>
                  </a:lnTo>
                  <a:lnTo>
                    <a:pt x="1140" y="1449"/>
                  </a:lnTo>
                  <a:lnTo>
                    <a:pt x="1106" y="1435"/>
                  </a:lnTo>
                  <a:lnTo>
                    <a:pt x="1077" y="1421"/>
                  </a:lnTo>
                  <a:lnTo>
                    <a:pt x="1053" y="1409"/>
                  </a:lnTo>
                  <a:lnTo>
                    <a:pt x="1038" y="1402"/>
                  </a:lnTo>
                  <a:lnTo>
                    <a:pt x="1026" y="1398"/>
                  </a:lnTo>
                  <a:lnTo>
                    <a:pt x="1012" y="1400"/>
                  </a:lnTo>
                  <a:lnTo>
                    <a:pt x="998" y="1404"/>
                  </a:lnTo>
                  <a:lnTo>
                    <a:pt x="984" y="1405"/>
                  </a:lnTo>
                  <a:lnTo>
                    <a:pt x="969" y="1404"/>
                  </a:lnTo>
                  <a:lnTo>
                    <a:pt x="951" y="1396"/>
                  </a:lnTo>
                  <a:lnTo>
                    <a:pt x="931" y="1380"/>
                  </a:lnTo>
                  <a:lnTo>
                    <a:pt x="908" y="1364"/>
                  </a:lnTo>
                  <a:lnTo>
                    <a:pt x="884" y="1346"/>
                  </a:lnTo>
                  <a:lnTo>
                    <a:pt x="860" y="1331"/>
                  </a:lnTo>
                  <a:lnTo>
                    <a:pt x="843" y="1317"/>
                  </a:lnTo>
                  <a:lnTo>
                    <a:pt x="831" y="1307"/>
                  </a:lnTo>
                  <a:lnTo>
                    <a:pt x="817" y="1297"/>
                  </a:lnTo>
                  <a:lnTo>
                    <a:pt x="799" y="1283"/>
                  </a:lnTo>
                  <a:lnTo>
                    <a:pt x="778" y="1268"/>
                  </a:lnTo>
                  <a:lnTo>
                    <a:pt x="754" y="1250"/>
                  </a:lnTo>
                  <a:lnTo>
                    <a:pt x="734" y="1234"/>
                  </a:lnTo>
                  <a:lnTo>
                    <a:pt x="717" y="1219"/>
                  </a:lnTo>
                  <a:lnTo>
                    <a:pt x="709" y="1207"/>
                  </a:lnTo>
                  <a:lnTo>
                    <a:pt x="705" y="1189"/>
                  </a:lnTo>
                  <a:lnTo>
                    <a:pt x="701" y="1169"/>
                  </a:lnTo>
                  <a:lnTo>
                    <a:pt x="697" y="1150"/>
                  </a:lnTo>
                  <a:lnTo>
                    <a:pt x="691" y="1134"/>
                  </a:lnTo>
                  <a:lnTo>
                    <a:pt x="683" y="1126"/>
                  </a:lnTo>
                  <a:lnTo>
                    <a:pt x="675" y="1126"/>
                  </a:lnTo>
                  <a:lnTo>
                    <a:pt x="666" y="1132"/>
                  </a:lnTo>
                  <a:lnTo>
                    <a:pt x="656" y="1140"/>
                  </a:lnTo>
                  <a:lnTo>
                    <a:pt x="644" y="1148"/>
                  </a:lnTo>
                  <a:lnTo>
                    <a:pt x="632" y="1154"/>
                  </a:lnTo>
                  <a:lnTo>
                    <a:pt x="620" y="1156"/>
                  </a:lnTo>
                  <a:lnTo>
                    <a:pt x="612" y="1152"/>
                  </a:lnTo>
                  <a:lnTo>
                    <a:pt x="606" y="1142"/>
                  </a:lnTo>
                  <a:lnTo>
                    <a:pt x="591" y="1100"/>
                  </a:lnTo>
                  <a:lnTo>
                    <a:pt x="565" y="1063"/>
                  </a:lnTo>
                  <a:lnTo>
                    <a:pt x="532" y="1026"/>
                  </a:lnTo>
                  <a:lnTo>
                    <a:pt x="510" y="1006"/>
                  </a:lnTo>
                  <a:lnTo>
                    <a:pt x="484" y="984"/>
                  </a:lnTo>
                  <a:lnTo>
                    <a:pt x="461" y="963"/>
                  </a:lnTo>
                  <a:lnTo>
                    <a:pt x="437" y="943"/>
                  </a:lnTo>
                  <a:lnTo>
                    <a:pt x="419" y="923"/>
                  </a:lnTo>
                  <a:lnTo>
                    <a:pt x="406" y="908"/>
                  </a:lnTo>
                  <a:lnTo>
                    <a:pt x="390" y="894"/>
                  </a:lnTo>
                  <a:lnTo>
                    <a:pt x="374" y="890"/>
                  </a:lnTo>
                  <a:lnTo>
                    <a:pt x="356" y="892"/>
                  </a:lnTo>
                  <a:lnTo>
                    <a:pt x="343" y="900"/>
                  </a:lnTo>
                  <a:lnTo>
                    <a:pt x="331" y="910"/>
                  </a:lnTo>
                  <a:lnTo>
                    <a:pt x="321" y="919"/>
                  </a:lnTo>
                  <a:lnTo>
                    <a:pt x="309" y="921"/>
                  </a:lnTo>
                  <a:lnTo>
                    <a:pt x="295" y="913"/>
                  </a:lnTo>
                  <a:lnTo>
                    <a:pt x="280" y="898"/>
                  </a:lnTo>
                  <a:lnTo>
                    <a:pt x="266" y="870"/>
                  </a:lnTo>
                  <a:lnTo>
                    <a:pt x="246" y="839"/>
                  </a:lnTo>
                  <a:lnTo>
                    <a:pt x="217" y="809"/>
                  </a:lnTo>
                  <a:lnTo>
                    <a:pt x="183" y="782"/>
                  </a:lnTo>
                  <a:lnTo>
                    <a:pt x="152" y="756"/>
                  </a:lnTo>
                  <a:lnTo>
                    <a:pt x="124" y="734"/>
                  </a:lnTo>
                  <a:lnTo>
                    <a:pt x="105" y="717"/>
                  </a:lnTo>
                  <a:lnTo>
                    <a:pt x="87" y="697"/>
                  </a:lnTo>
                  <a:lnTo>
                    <a:pt x="73" y="677"/>
                  </a:lnTo>
                  <a:lnTo>
                    <a:pt x="61" y="662"/>
                  </a:lnTo>
                  <a:lnTo>
                    <a:pt x="53" y="652"/>
                  </a:lnTo>
                  <a:lnTo>
                    <a:pt x="51" y="648"/>
                  </a:lnTo>
                  <a:lnTo>
                    <a:pt x="47" y="648"/>
                  </a:lnTo>
                  <a:lnTo>
                    <a:pt x="40" y="650"/>
                  </a:lnTo>
                  <a:lnTo>
                    <a:pt x="30" y="650"/>
                  </a:lnTo>
                  <a:lnTo>
                    <a:pt x="20" y="648"/>
                  </a:lnTo>
                  <a:lnTo>
                    <a:pt x="8" y="646"/>
                  </a:lnTo>
                  <a:lnTo>
                    <a:pt x="2" y="638"/>
                  </a:lnTo>
                  <a:lnTo>
                    <a:pt x="0" y="628"/>
                  </a:lnTo>
                  <a:lnTo>
                    <a:pt x="4" y="614"/>
                  </a:lnTo>
                  <a:lnTo>
                    <a:pt x="10" y="593"/>
                  </a:lnTo>
                  <a:lnTo>
                    <a:pt x="14" y="575"/>
                  </a:lnTo>
                  <a:lnTo>
                    <a:pt x="14" y="559"/>
                  </a:lnTo>
                  <a:lnTo>
                    <a:pt x="12" y="541"/>
                  </a:lnTo>
                  <a:lnTo>
                    <a:pt x="10" y="524"/>
                  </a:lnTo>
                  <a:lnTo>
                    <a:pt x="12" y="504"/>
                  </a:lnTo>
                  <a:lnTo>
                    <a:pt x="12" y="482"/>
                  </a:lnTo>
                  <a:lnTo>
                    <a:pt x="8" y="463"/>
                  </a:lnTo>
                  <a:lnTo>
                    <a:pt x="6" y="449"/>
                  </a:lnTo>
                  <a:lnTo>
                    <a:pt x="4" y="439"/>
                  </a:lnTo>
                  <a:lnTo>
                    <a:pt x="10" y="431"/>
                  </a:lnTo>
                  <a:lnTo>
                    <a:pt x="22" y="427"/>
                  </a:lnTo>
                  <a:lnTo>
                    <a:pt x="34" y="429"/>
                  </a:lnTo>
                  <a:lnTo>
                    <a:pt x="44" y="437"/>
                  </a:lnTo>
                  <a:lnTo>
                    <a:pt x="51" y="449"/>
                  </a:lnTo>
                  <a:lnTo>
                    <a:pt x="57" y="461"/>
                  </a:lnTo>
                  <a:lnTo>
                    <a:pt x="65" y="471"/>
                  </a:lnTo>
                  <a:lnTo>
                    <a:pt x="75" y="475"/>
                  </a:lnTo>
                  <a:lnTo>
                    <a:pt x="87" y="473"/>
                  </a:lnTo>
                  <a:lnTo>
                    <a:pt x="105" y="465"/>
                  </a:lnTo>
                  <a:lnTo>
                    <a:pt x="118" y="463"/>
                  </a:lnTo>
                  <a:lnTo>
                    <a:pt x="132" y="463"/>
                  </a:lnTo>
                  <a:lnTo>
                    <a:pt x="144" y="459"/>
                  </a:lnTo>
                  <a:lnTo>
                    <a:pt x="152" y="451"/>
                  </a:lnTo>
                  <a:lnTo>
                    <a:pt x="158" y="435"/>
                  </a:lnTo>
                  <a:lnTo>
                    <a:pt x="164" y="412"/>
                  </a:lnTo>
                  <a:lnTo>
                    <a:pt x="169" y="394"/>
                  </a:lnTo>
                  <a:lnTo>
                    <a:pt x="171" y="376"/>
                  </a:lnTo>
                  <a:lnTo>
                    <a:pt x="169" y="360"/>
                  </a:lnTo>
                  <a:lnTo>
                    <a:pt x="156" y="347"/>
                  </a:lnTo>
                  <a:lnTo>
                    <a:pt x="140" y="335"/>
                  </a:lnTo>
                  <a:lnTo>
                    <a:pt x="122" y="325"/>
                  </a:lnTo>
                  <a:lnTo>
                    <a:pt x="108" y="315"/>
                  </a:lnTo>
                  <a:lnTo>
                    <a:pt x="99" y="305"/>
                  </a:lnTo>
                  <a:lnTo>
                    <a:pt x="97" y="293"/>
                  </a:lnTo>
                  <a:lnTo>
                    <a:pt x="101" y="278"/>
                  </a:lnTo>
                  <a:lnTo>
                    <a:pt x="108" y="254"/>
                  </a:lnTo>
                  <a:lnTo>
                    <a:pt x="114" y="229"/>
                  </a:lnTo>
                  <a:lnTo>
                    <a:pt x="118" y="205"/>
                  </a:lnTo>
                  <a:lnTo>
                    <a:pt x="124" y="183"/>
                  </a:lnTo>
                  <a:lnTo>
                    <a:pt x="132" y="168"/>
                  </a:lnTo>
                  <a:lnTo>
                    <a:pt x="140" y="158"/>
                  </a:lnTo>
                  <a:lnTo>
                    <a:pt x="148" y="150"/>
                  </a:lnTo>
                  <a:lnTo>
                    <a:pt x="154" y="146"/>
                  </a:lnTo>
                  <a:lnTo>
                    <a:pt x="158" y="142"/>
                  </a:lnTo>
                  <a:lnTo>
                    <a:pt x="160" y="140"/>
                  </a:lnTo>
                  <a:lnTo>
                    <a:pt x="162" y="138"/>
                  </a:lnTo>
                  <a:lnTo>
                    <a:pt x="256" y="152"/>
                  </a:lnTo>
                  <a:lnTo>
                    <a:pt x="284" y="105"/>
                  </a:lnTo>
                  <a:lnTo>
                    <a:pt x="355" y="42"/>
                  </a:lnTo>
                  <a:lnTo>
                    <a:pt x="384" y="24"/>
                  </a:lnTo>
                  <a:lnTo>
                    <a:pt x="492" y="61"/>
                  </a:lnTo>
                  <a:lnTo>
                    <a:pt x="530" y="87"/>
                  </a:lnTo>
                  <a:lnTo>
                    <a:pt x="589" y="81"/>
                  </a:lnTo>
                  <a:lnTo>
                    <a:pt x="626" y="36"/>
                  </a:lnTo>
                  <a:lnTo>
                    <a:pt x="792" y="67"/>
                  </a:lnTo>
                  <a:lnTo>
                    <a:pt x="841" y="106"/>
                  </a:lnTo>
                  <a:lnTo>
                    <a:pt x="896" y="118"/>
                  </a:lnTo>
                  <a:lnTo>
                    <a:pt x="1032" y="81"/>
                  </a:lnTo>
                  <a:lnTo>
                    <a:pt x="1071" y="105"/>
                  </a:lnTo>
                  <a:lnTo>
                    <a:pt x="1179" y="34"/>
                  </a:lnTo>
                  <a:lnTo>
                    <a:pt x="1297" y="32"/>
                  </a:lnTo>
                  <a:lnTo>
                    <a:pt x="1366" y="0"/>
                  </a:lnTo>
                  <a:lnTo>
                    <a:pt x="1461" y="12"/>
                  </a:lnTo>
                  <a:lnTo>
                    <a:pt x="1575" y="87"/>
                  </a:lnTo>
                  <a:lnTo>
                    <a:pt x="1666" y="75"/>
                  </a:lnTo>
                  <a:lnTo>
                    <a:pt x="1669" y="110"/>
                  </a:lnTo>
                  <a:lnTo>
                    <a:pt x="1628" y="138"/>
                  </a:lnTo>
                  <a:lnTo>
                    <a:pt x="1667" y="158"/>
                  </a:lnTo>
                  <a:lnTo>
                    <a:pt x="1666" y="205"/>
                  </a:lnTo>
                  <a:lnTo>
                    <a:pt x="1632" y="295"/>
                  </a:lnTo>
                  <a:lnTo>
                    <a:pt x="1634" y="347"/>
                  </a:lnTo>
                  <a:lnTo>
                    <a:pt x="1589" y="349"/>
                  </a:lnTo>
                  <a:lnTo>
                    <a:pt x="1595" y="431"/>
                  </a:lnTo>
                  <a:lnTo>
                    <a:pt x="1650" y="520"/>
                  </a:lnTo>
                  <a:lnTo>
                    <a:pt x="1701" y="632"/>
                  </a:lnTo>
                  <a:lnTo>
                    <a:pt x="1774" y="628"/>
                  </a:lnTo>
                  <a:lnTo>
                    <a:pt x="1845" y="663"/>
                  </a:lnTo>
                  <a:lnTo>
                    <a:pt x="1870" y="665"/>
                  </a:lnTo>
                  <a:lnTo>
                    <a:pt x="1902" y="683"/>
                  </a:lnTo>
                  <a:lnTo>
                    <a:pt x="1978" y="730"/>
                  </a:lnTo>
                  <a:lnTo>
                    <a:pt x="2041" y="726"/>
                  </a:lnTo>
                  <a:lnTo>
                    <a:pt x="2110" y="758"/>
                  </a:lnTo>
                  <a:lnTo>
                    <a:pt x="2207" y="756"/>
                  </a:lnTo>
                  <a:lnTo>
                    <a:pt x="2321" y="799"/>
                  </a:lnTo>
                  <a:lnTo>
                    <a:pt x="2402" y="860"/>
                  </a:lnTo>
                  <a:lnTo>
                    <a:pt x="2410" y="913"/>
                  </a:lnTo>
                  <a:lnTo>
                    <a:pt x="2486" y="923"/>
                  </a:lnTo>
                  <a:lnTo>
                    <a:pt x="2557" y="939"/>
                  </a:lnTo>
                  <a:lnTo>
                    <a:pt x="2628" y="843"/>
                  </a:lnTo>
                  <a:lnTo>
                    <a:pt x="2644" y="793"/>
                  </a:lnTo>
                  <a:lnTo>
                    <a:pt x="2634" y="758"/>
                  </a:lnTo>
                  <a:lnTo>
                    <a:pt x="2681" y="764"/>
                  </a:lnTo>
                  <a:lnTo>
                    <a:pt x="2740" y="803"/>
                  </a:lnTo>
                  <a:lnTo>
                    <a:pt x="2786" y="829"/>
                  </a:lnTo>
                  <a:lnTo>
                    <a:pt x="2817" y="925"/>
                  </a:lnTo>
                  <a:lnTo>
                    <a:pt x="2880" y="992"/>
                  </a:lnTo>
                  <a:lnTo>
                    <a:pt x="2874" y="1020"/>
                  </a:lnTo>
                  <a:lnTo>
                    <a:pt x="2841" y="1033"/>
                  </a:lnTo>
                  <a:lnTo>
                    <a:pt x="2880" y="1106"/>
                  </a:lnTo>
                  <a:lnTo>
                    <a:pt x="2894" y="1240"/>
                  </a:lnTo>
                  <a:lnTo>
                    <a:pt x="2896" y="1358"/>
                  </a:lnTo>
                  <a:lnTo>
                    <a:pt x="2858" y="1378"/>
                  </a:lnTo>
                  <a:lnTo>
                    <a:pt x="2849" y="1413"/>
                  </a:lnTo>
                  <a:lnTo>
                    <a:pt x="2829" y="1472"/>
                  </a:lnTo>
                  <a:lnTo>
                    <a:pt x="2835" y="1528"/>
                  </a:lnTo>
                  <a:lnTo>
                    <a:pt x="2799" y="1541"/>
                  </a:lnTo>
                  <a:lnTo>
                    <a:pt x="2774" y="1520"/>
                  </a:lnTo>
                  <a:lnTo>
                    <a:pt x="2754" y="1539"/>
                  </a:lnTo>
                  <a:close/>
                </a:path>
              </a:pathLst>
            </a:custGeom>
            <a:grpFill/>
            <a:ln w="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70">
              <a:extLst>
                <a:ext uri="{FF2B5EF4-FFF2-40B4-BE49-F238E27FC236}">
                  <a16:creationId xmlns:a16="http://schemas.microsoft.com/office/drawing/2014/main" id="{1422E174-9991-48EE-AB07-B4310AC90602}"/>
                </a:ext>
              </a:extLst>
            </p:cNvPr>
            <p:cNvSpPr/>
            <p:nvPr/>
          </p:nvSpPr>
          <p:spPr bwMode="gray">
            <a:xfrm>
              <a:off x="900" y="2373"/>
              <a:ext cx="1448" cy="781"/>
            </a:xfrm>
            <a:custGeom>
              <a:avLst/>
              <a:gdLst>
                <a:gd name="T0" fmla="*/ 682 w 2896"/>
                <a:gd name="T1" fmla="*/ 376 h 1563"/>
                <a:gd name="T2" fmla="*/ 665 w 2896"/>
                <a:gd name="T3" fmla="*/ 372 h 1563"/>
                <a:gd name="T4" fmla="*/ 658 w 2896"/>
                <a:gd name="T5" fmla="*/ 380 h 1563"/>
                <a:gd name="T6" fmla="*/ 653 w 2896"/>
                <a:gd name="T7" fmla="*/ 378 h 1563"/>
                <a:gd name="T8" fmla="*/ 623 w 2896"/>
                <a:gd name="T9" fmla="*/ 368 h 1563"/>
                <a:gd name="T10" fmla="*/ 626 w 2896"/>
                <a:gd name="T11" fmla="*/ 363 h 1563"/>
                <a:gd name="T12" fmla="*/ 630 w 2896"/>
                <a:gd name="T13" fmla="*/ 349 h 1563"/>
                <a:gd name="T14" fmla="*/ 616 w 2896"/>
                <a:gd name="T15" fmla="*/ 326 h 1563"/>
                <a:gd name="T16" fmla="*/ 604 w 2896"/>
                <a:gd name="T17" fmla="*/ 331 h 1563"/>
                <a:gd name="T18" fmla="*/ 589 w 2896"/>
                <a:gd name="T19" fmla="*/ 341 h 1563"/>
                <a:gd name="T20" fmla="*/ 568 w 2896"/>
                <a:gd name="T21" fmla="*/ 333 h 1563"/>
                <a:gd name="T22" fmla="*/ 557 w 2896"/>
                <a:gd name="T23" fmla="*/ 332 h 1563"/>
                <a:gd name="T24" fmla="*/ 536 w 2896"/>
                <a:gd name="T25" fmla="*/ 348 h 1563"/>
                <a:gd name="T26" fmla="*/ 511 w 2896"/>
                <a:gd name="T27" fmla="*/ 355 h 1563"/>
                <a:gd name="T28" fmla="*/ 491 w 2896"/>
                <a:gd name="T29" fmla="*/ 376 h 1563"/>
                <a:gd name="T30" fmla="*/ 459 w 2896"/>
                <a:gd name="T31" fmla="*/ 388 h 1563"/>
                <a:gd name="T32" fmla="*/ 442 w 2896"/>
                <a:gd name="T33" fmla="*/ 382 h 1563"/>
                <a:gd name="T34" fmla="*/ 431 w 2896"/>
                <a:gd name="T35" fmla="*/ 370 h 1563"/>
                <a:gd name="T36" fmla="*/ 400 w 2896"/>
                <a:gd name="T37" fmla="*/ 364 h 1563"/>
                <a:gd name="T38" fmla="*/ 389 w 2896"/>
                <a:gd name="T39" fmla="*/ 353 h 1563"/>
                <a:gd name="T40" fmla="*/ 364 w 2896"/>
                <a:gd name="T41" fmla="*/ 368 h 1563"/>
                <a:gd name="T42" fmla="*/ 348 w 2896"/>
                <a:gd name="T43" fmla="*/ 384 h 1563"/>
                <a:gd name="T44" fmla="*/ 335 w 2896"/>
                <a:gd name="T45" fmla="*/ 390 h 1563"/>
                <a:gd name="T46" fmla="*/ 339 w 2896"/>
                <a:gd name="T47" fmla="*/ 373 h 1563"/>
                <a:gd name="T48" fmla="*/ 331 w 2896"/>
                <a:gd name="T49" fmla="*/ 359 h 1563"/>
                <a:gd name="T50" fmla="*/ 302 w 2896"/>
                <a:gd name="T51" fmla="*/ 366 h 1563"/>
                <a:gd name="T52" fmla="*/ 264 w 2896"/>
                <a:gd name="T53" fmla="*/ 352 h 1563"/>
                <a:gd name="T54" fmla="*/ 246 w 2896"/>
                <a:gd name="T55" fmla="*/ 351 h 1563"/>
                <a:gd name="T56" fmla="*/ 221 w 2896"/>
                <a:gd name="T57" fmla="*/ 336 h 1563"/>
                <a:gd name="T58" fmla="*/ 200 w 2896"/>
                <a:gd name="T59" fmla="*/ 320 h 1563"/>
                <a:gd name="T60" fmla="*/ 178 w 2896"/>
                <a:gd name="T61" fmla="*/ 301 h 1563"/>
                <a:gd name="T62" fmla="*/ 171 w 2896"/>
                <a:gd name="T63" fmla="*/ 281 h 1563"/>
                <a:gd name="T64" fmla="*/ 158 w 2896"/>
                <a:gd name="T65" fmla="*/ 288 h 1563"/>
                <a:gd name="T66" fmla="*/ 142 w 2896"/>
                <a:gd name="T67" fmla="*/ 265 h 1563"/>
                <a:gd name="T68" fmla="*/ 109 w 2896"/>
                <a:gd name="T69" fmla="*/ 235 h 1563"/>
                <a:gd name="T70" fmla="*/ 89 w 2896"/>
                <a:gd name="T71" fmla="*/ 223 h 1563"/>
                <a:gd name="T72" fmla="*/ 74 w 2896"/>
                <a:gd name="T73" fmla="*/ 228 h 1563"/>
                <a:gd name="T74" fmla="*/ 46 w 2896"/>
                <a:gd name="T75" fmla="*/ 195 h 1563"/>
                <a:gd name="T76" fmla="*/ 19 w 2896"/>
                <a:gd name="T77" fmla="*/ 169 h 1563"/>
                <a:gd name="T78" fmla="*/ 10 w 2896"/>
                <a:gd name="T79" fmla="*/ 162 h 1563"/>
                <a:gd name="T80" fmla="*/ 0 w 2896"/>
                <a:gd name="T81" fmla="*/ 157 h 1563"/>
                <a:gd name="T82" fmla="*/ 3 w 2896"/>
                <a:gd name="T83" fmla="*/ 135 h 1563"/>
                <a:gd name="T84" fmla="*/ 1 w 2896"/>
                <a:gd name="T85" fmla="*/ 112 h 1563"/>
                <a:gd name="T86" fmla="*/ 11 w 2896"/>
                <a:gd name="T87" fmla="*/ 109 h 1563"/>
                <a:gd name="T88" fmla="*/ 22 w 2896"/>
                <a:gd name="T89" fmla="*/ 118 h 1563"/>
                <a:gd name="T90" fmla="*/ 38 w 2896"/>
                <a:gd name="T91" fmla="*/ 112 h 1563"/>
                <a:gd name="T92" fmla="*/ 43 w 2896"/>
                <a:gd name="T93" fmla="*/ 90 h 1563"/>
                <a:gd name="T94" fmla="*/ 25 w 2896"/>
                <a:gd name="T95" fmla="*/ 76 h 1563"/>
                <a:gd name="T96" fmla="*/ 29 w 2896"/>
                <a:gd name="T97" fmla="*/ 51 h 1563"/>
                <a:gd name="T98" fmla="*/ 39 w 2896"/>
                <a:gd name="T99" fmla="*/ 36 h 1563"/>
                <a:gd name="T100" fmla="*/ 71 w 2896"/>
                <a:gd name="T101" fmla="*/ 26 h 1563"/>
                <a:gd name="T102" fmla="*/ 148 w 2896"/>
                <a:gd name="T103" fmla="*/ 20 h 1563"/>
                <a:gd name="T104" fmla="*/ 258 w 2896"/>
                <a:gd name="T105" fmla="*/ 20 h 1563"/>
                <a:gd name="T106" fmla="*/ 365 w 2896"/>
                <a:gd name="T107" fmla="*/ 3 h 1563"/>
                <a:gd name="T108" fmla="*/ 417 w 2896"/>
                <a:gd name="T109" fmla="*/ 39 h 1563"/>
                <a:gd name="T110" fmla="*/ 399 w 2896"/>
                <a:gd name="T111" fmla="*/ 107 h 1563"/>
                <a:gd name="T112" fmla="*/ 467 w 2896"/>
                <a:gd name="T113" fmla="*/ 166 h 1563"/>
                <a:gd name="T114" fmla="*/ 552 w 2896"/>
                <a:gd name="T115" fmla="*/ 189 h 1563"/>
                <a:gd name="T116" fmla="*/ 640 w 2896"/>
                <a:gd name="T117" fmla="*/ 234 h 1563"/>
                <a:gd name="T118" fmla="*/ 685 w 2896"/>
                <a:gd name="T119" fmla="*/ 200 h 1563"/>
                <a:gd name="T120" fmla="*/ 711 w 2896"/>
                <a:gd name="T121" fmla="*/ 258 h 1563"/>
                <a:gd name="T122" fmla="*/ 713 w 2896"/>
                <a:gd name="T123" fmla="*/ 353 h 1563"/>
                <a:gd name="T124" fmla="*/ 689 w 2896"/>
                <a:gd name="T125" fmla="*/ 384 h 156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896"/>
                <a:gd name="T190" fmla="*/ 0 h 1563"/>
                <a:gd name="T191" fmla="*/ 2896 w 2896"/>
                <a:gd name="T192" fmla="*/ 1563 h 156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896" h="1563">
                  <a:moveTo>
                    <a:pt x="2754" y="1539"/>
                  </a:moveTo>
                  <a:lnTo>
                    <a:pt x="2752" y="1535"/>
                  </a:lnTo>
                  <a:lnTo>
                    <a:pt x="2746" y="1528"/>
                  </a:lnTo>
                  <a:lnTo>
                    <a:pt x="2738" y="1516"/>
                  </a:lnTo>
                  <a:lnTo>
                    <a:pt x="2728" y="1504"/>
                  </a:lnTo>
                  <a:lnTo>
                    <a:pt x="2715" y="1496"/>
                  </a:lnTo>
                  <a:lnTo>
                    <a:pt x="2699" y="1490"/>
                  </a:lnTo>
                  <a:lnTo>
                    <a:pt x="2685" y="1486"/>
                  </a:lnTo>
                  <a:lnTo>
                    <a:pt x="2671" y="1486"/>
                  </a:lnTo>
                  <a:lnTo>
                    <a:pt x="2658" y="1490"/>
                  </a:lnTo>
                  <a:lnTo>
                    <a:pt x="2650" y="1500"/>
                  </a:lnTo>
                  <a:lnTo>
                    <a:pt x="2644" y="1510"/>
                  </a:lnTo>
                  <a:lnTo>
                    <a:pt x="2640" y="1516"/>
                  </a:lnTo>
                  <a:lnTo>
                    <a:pt x="2636" y="1520"/>
                  </a:lnTo>
                  <a:lnTo>
                    <a:pt x="2632" y="1522"/>
                  </a:lnTo>
                  <a:lnTo>
                    <a:pt x="2630" y="1524"/>
                  </a:lnTo>
                  <a:lnTo>
                    <a:pt x="2628" y="1524"/>
                  </a:lnTo>
                  <a:lnTo>
                    <a:pt x="2624" y="1522"/>
                  </a:lnTo>
                  <a:lnTo>
                    <a:pt x="2612" y="1514"/>
                  </a:lnTo>
                  <a:lnTo>
                    <a:pt x="2591" y="1504"/>
                  </a:lnTo>
                  <a:lnTo>
                    <a:pt x="2559" y="1492"/>
                  </a:lnTo>
                  <a:lnTo>
                    <a:pt x="2534" y="1486"/>
                  </a:lnTo>
                  <a:lnTo>
                    <a:pt x="2510" y="1480"/>
                  </a:lnTo>
                  <a:lnTo>
                    <a:pt x="2492" y="1474"/>
                  </a:lnTo>
                  <a:lnTo>
                    <a:pt x="2480" y="1472"/>
                  </a:lnTo>
                  <a:lnTo>
                    <a:pt x="2477" y="1472"/>
                  </a:lnTo>
                  <a:lnTo>
                    <a:pt x="2480" y="1468"/>
                  </a:lnTo>
                  <a:lnTo>
                    <a:pt x="2488" y="1463"/>
                  </a:lnTo>
                  <a:lnTo>
                    <a:pt x="2502" y="1453"/>
                  </a:lnTo>
                  <a:lnTo>
                    <a:pt x="2514" y="1443"/>
                  </a:lnTo>
                  <a:lnTo>
                    <a:pt x="2524" y="1431"/>
                  </a:lnTo>
                  <a:lnTo>
                    <a:pt x="2528" y="1421"/>
                  </a:lnTo>
                  <a:lnTo>
                    <a:pt x="2526" y="1411"/>
                  </a:lnTo>
                  <a:lnTo>
                    <a:pt x="2518" y="1396"/>
                  </a:lnTo>
                  <a:lnTo>
                    <a:pt x="2506" y="1376"/>
                  </a:lnTo>
                  <a:lnTo>
                    <a:pt x="2494" y="1356"/>
                  </a:lnTo>
                  <a:lnTo>
                    <a:pt x="2482" y="1337"/>
                  </a:lnTo>
                  <a:lnTo>
                    <a:pt x="2471" y="1319"/>
                  </a:lnTo>
                  <a:lnTo>
                    <a:pt x="2463" y="1307"/>
                  </a:lnTo>
                  <a:lnTo>
                    <a:pt x="2461" y="1303"/>
                  </a:lnTo>
                  <a:lnTo>
                    <a:pt x="2457" y="1305"/>
                  </a:lnTo>
                  <a:lnTo>
                    <a:pt x="2445" y="1309"/>
                  </a:lnTo>
                  <a:lnTo>
                    <a:pt x="2429" y="1317"/>
                  </a:lnTo>
                  <a:lnTo>
                    <a:pt x="2414" y="1325"/>
                  </a:lnTo>
                  <a:lnTo>
                    <a:pt x="2398" y="1333"/>
                  </a:lnTo>
                  <a:lnTo>
                    <a:pt x="2384" y="1341"/>
                  </a:lnTo>
                  <a:lnTo>
                    <a:pt x="2376" y="1348"/>
                  </a:lnTo>
                  <a:lnTo>
                    <a:pt x="2366" y="1358"/>
                  </a:lnTo>
                  <a:lnTo>
                    <a:pt x="2354" y="1366"/>
                  </a:lnTo>
                  <a:lnTo>
                    <a:pt x="2339" y="1366"/>
                  </a:lnTo>
                  <a:lnTo>
                    <a:pt x="2321" y="1362"/>
                  </a:lnTo>
                  <a:lnTo>
                    <a:pt x="2305" y="1354"/>
                  </a:lnTo>
                  <a:lnTo>
                    <a:pt x="2290" y="1344"/>
                  </a:lnTo>
                  <a:lnTo>
                    <a:pt x="2272" y="1335"/>
                  </a:lnTo>
                  <a:lnTo>
                    <a:pt x="2256" y="1327"/>
                  </a:lnTo>
                  <a:lnTo>
                    <a:pt x="2246" y="1321"/>
                  </a:lnTo>
                  <a:lnTo>
                    <a:pt x="2242" y="1319"/>
                  </a:lnTo>
                  <a:lnTo>
                    <a:pt x="2238" y="1323"/>
                  </a:lnTo>
                  <a:lnTo>
                    <a:pt x="2228" y="1331"/>
                  </a:lnTo>
                  <a:lnTo>
                    <a:pt x="2215" y="1342"/>
                  </a:lnTo>
                  <a:lnTo>
                    <a:pt x="2197" y="1354"/>
                  </a:lnTo>
                  <a:lnTo>
                    <a:pt x="2177" y="1370"/>
                  </a:lnTo>
                  <a:lnTo>
                    <a:pt x="2160" y="1382"/>
                  </a:lnTo>
                  <a:lnTo>
                    <a:pt x="2142" y="1394"/>
                  </a:lnTo>
                  <a:lnTo>
                    <a:pt x="2126" y="1402"/>
                  </a:lnTo>
                  <a:lnTo>
                    <a:pt x="2108" y="1405"/>
                  </a:lnTo>
                  <a:lnTo>
                    <a:pt x="2087" y="1411"/>
                  </a:lnTo>
                  <a:lnTo>
                    <a:pt x="2063" y="1415"/>
                  </a:lnTo>
                  <a:lnTo>
                    <a:pt x="2043" y="1423"/>
                  </a:lnTo>
                  <a:lnTo>
                    <a:pt x="2028" y="1431"/>
                  </a:lnTo>
                  <a:lnTo>
                    <a:pt x="2016" y="1445"/>
                  </a:lnTo>
                  <a:lnTo>
                    <a:pt x="2004" y="1465"/>
                  </a:lnTo>
                  <a:lnTo>
                    <a:pt x="1986" y="1486"/>
                  </a:lnTo>
                  <a:lnTo>
                    <a:pt x="1963" y="1506"/>
                  </a:lnTo>
                  <a:lnTo>
                    <a:pt x="1937" y="1522"/>
                  </a:lnTo>
                  <a:lnTo>
                    <a:pt x="1910" y="1531"/>
                  </a:lnTo>
                  <a:lnTo>
                    <a:pt x="1884" y="1539"/>
                  </a:lnTo>
                  <a:lnTo>
                    <a:pt x="1860" y="1547"/>
                  </a:lnTo>
                  <a:lnTo>
                    <a:pt x="1837" y="1555"/>
                  </a:lnTo>
                  <a:lnTo>
                    <a:pt x="1815" y="1561"/>
                  </a:lnTo>
                  <a:lnTo>
                    <a:pt x="1795" y="1561"/>
                  </a:lnTo>
                  <a:lnTo>
                    <a:pt x="1784" y="1553"/>
                  </a:lnTo>
                  <a:lnTo>
                    <a:pt x="1776" y="1541"/>
                  </a:lnTo>
                  <a:lnTo>
                    <a:pt x="1770" y="1528"/>
                  </a:lnTo>
                  <a:lnTo>
                    <a:pt x="1768" y="1514"/>
                  </a:lnTo>
                  <a:lnTo>
                    <a:pt x="1764" y="1502"/>
                  </a:lnTo>
                  <a:lnTo>
                    <a:pt x="1756" y="1492"/>
                  </a:lnTo>
                  <a:lnTo>
                    <a:pt x="1744" y="1484"/>
                  </a:lnTo>
                  <a:lnTo>
                    <a:pt x="1723" y="1480"/>
                  </a:lnTo>
                  <a:lnTo>
                    <a:pt x="1697" y="1478"/>
                  </a:lnTo>
                  <a:lnTo>
                    <a:pt x="1669" y="1476"/>
                  </a:lnTo>
                  <a:lnTo>
                    <a:pt x="1642" y="1472"/>
                  </a:lnTo>
                  <a:lnTo>
                    <a:pt x="1614" y="1466"/>
                  </a:lnTo>
                  <a:lnTo>
                    <a:pt x="1601" y="1459"/>
                  </a:lnTo>
                  <a:lnTo>
                    <a:pt x="1591" y="1449"/>
                  </a:lnTo>
                  <a:lnTo>
                    <a:pt x="1583" y="1439"/>
                  </a:lnTo>
                  <a:lnTo>
                    <a:pt x="1575" y="1429"/>
                  </a:lnTo>
                  <a:lnTo>
                    <a:pt x="1567" y="1419"/>
                  </a:lnTo>
                  <a:lnTo>
                    <a:pt x="1557" y="1415"/>
                  </a:lnTo>
                  <a:lnTo>
                    <a:pt x="1545" y="1415"/>
                  </a:lnTo>
                  <a:lnTo>
                    <a:pt x="1528" y="1421"/>
                  </a:lnTo>
                  <a:lnTo>
                    <a:pt x="1502" y="1437"/>
                  </a:lnTo>
                  <a:lnTo>
                    <a:pt x="1479" y="1455"/>
                  </a:lnTo>
                  <a:lnTo>
                    <a:pt x="1455" y="1472"/>
                  </a:lnTo>
                  <a:lnTo>
                    <a:pt x="1435" y="1492"/>
                  </a:lnTo>
                  <a:lnTo>
                    <a:pt x="1421" y="1508"/>
                  </a:lnTo>
                  <a:lnTo>
                    <a:pt x="1410" y="1520"/>
                  </a:lnTo>
                  <a:lnTo>
                    <a:pt x="1402" y="1528"/>
                  </a:lnTo>
                  <a:lnTo>
                    <a:pt x="1390" y="1537"/>
                  </a:lnTo>
                  <a:lnTo>
                    <a:pt x="1378" y="1547"/>
                  </a:lnTo>
                  <a:lnTo>
                    <a:pt x="1364" y="1555"/>
                  </a:lnTo>
                  <a:lnTo>
                    <a:pt x="1353" y="1561"/>
                  </a:lnTo>
                  <a:lnTo>
                    <a:pt x="1345" y="1563"/>
                  </a:lnTo>
                  <a:lnTo>
                    <a:pt x="1339" y="1561"/>
                  </a:lnTo>
                  <a:lnTo>
                    <a:pt x="1339" y="1553"/>
                  </a:lnTo>
                  <a:lnTo>
                    <a:pt x="1343" y="1541"/>
                  </a:lnTo>
                  <a:lnTo>
                    <a:pt x="1347" y="1528"/>
                  </a:lnTo>
                  <a:lnTo>
                    <a:pt x="1353" y="1510"/>
                  </a:lnTo>
                  <a:lnTo>
                    <a:pt x="1356" y="1492"/>
                  </a:lnTo>
                  <a:lnTo>
                    <a:pt x="1358" y="1476"/>
                  </a:lnTo>
                  <a:lnTo>
                    <a:pt x="1358" y="1461"/>
                  </a:lnTo>
                  <a:lnTo>
                    <a:pt x="1353" y="1449"/>
                  </a:lnTo>
                  <a:lnTo>
                    <a:pt x="1343" y="1441"/>
                  </a:lnTo>
                  <a:lnTo>
                    <a:pt x="1321" y="1437"/>
                  </a:lnTo>
                  <a:lnTo>
                    <a:pt x="1301" y="1441"/>
                  </a:lnTo>
                  <a:lnTo>
                    <a:pt x="1282" y="1449"/>
                  </a:lnTo>
                  <a:lnTo>
                    <a:pt x="1260" y="1457"/>
                  </a:lnTo>
                  <a:lnTo>
                    <a:pt x="1234" y="1463"/>
                  </a:lnTo>
                  <a:lnTo>
                    <a:pt x="1205" y="1465"/>
                  </a:lnTo>
                  <a:lnTo>
                    <a:pt x="1173" y="1459"/>
                  </a:lnTo>
                  <a:lnTo>
                    <a:pt x="1140" y="1449"/>
                  </a:lnTo>
                  <a:lnTo>
                    <a:pt x="1106" y="1435"/>
                  </a:lnTo>
                  <a:lnTo>
                    <a:pt x="1077" y="1421"/>
                  </a:lnTo>
                  <a:lnTo>
                    <a:pt x="1053" y="1409"/>
                  </a:lnTo>
                  <a:lnTo>
                    <a:pt x="1038" y="1402"/>
                  </a:lnTo>
                  <a:lnTo>
                    <a:pt x="1026" y="1398"/>
                  </a:lnTo>
                  <a:lnTo>
                    <a:pt x="1012" y="1400"/>
                  </a:lnTo>
                  <a:lnTo>
                    <a:pt x="998" y="1404"/>
                  </a:lnTo>
                  <a:lnTo>
                    <a:pt x="984" y="1405"/>
                  </a:lnTo>
                  <a:lnTo>
                    <a:pt x="969" y="1404"/>
                  </a:lnTo>
                  <a:lnTo>
                    <a:pt x="951" y="1396"/>
                  </a:lnTo>
                  <a:lnTo>
                    <a:pt x="931" y="1380"/>
                  </a:lnTo>
                  <a:lnTo>
                    <a:pt x="908" y="1364"/>
                  </a:lnTo>
                  <a:lnTo>
                    <a:pt x="884" y="1346"/>
                  </a:lnTo>
                  <a:lnTo>
                    <a:pt x="860" y="1331"/>
                  </a:lnTo>
                  <a:lnTo>
                    <a:pt x="843" y="1317"/>
                  </a:lnTo>
                  <a:lnTo>
                    <a:pt x="831" y="1307"/>
                  </a:lnTo>
                  <a:lnTo>
                    <a:pt x="817" y="1297"/>
                  </a:lnTo>
                  <a:lnTo>
                    <a:pt x="799" y="1283"/>
                  </a:lnTo>
                  <a:lnTo>
                    <a:pt x="778" y="1268"/>
                  </a:lnTo>
                  <a:lnTo>
                    <a:pt x="754" y="1250"/>
                  </a:lnTo>
                  <a:lnTo>
                    <a:pt x="734" y="1234"/>
                  </a:lnTo>
                  <a:lnTo>
                    <a:pt x="717" y="1219"/>
                  </a:lnTo>
                  <a:lnTo>
                    <a:pt x="709" y="1207"/>
                  </a:lnTo>
                  <a:lnTo>
                    <a:pt x="705" y="1189"/>
                  </a:lnTo>
                  <a:lnTo>
                    <a:pt x="701" y="1169"/>
                  </a:lnTo>
                  <a:lnTo>
                    <a:pt x="697" y="1150"/>
                  </a:lnTo>
                  <a:lnTo>
                    <a:pt x="691" y="1134"/>
                  </a:lnTo>
                  <a:lnTo>
                    <a:pt x="683" y="1126"/>
                  </a:lnTo>
                  <a:lnTo>
                    <a:pt x="675" y="1126"/>
                  </a:lnTo>
                  <a:lnTo>
                    <a:pt x="666" y="1132"/>
                  </a:lnTo>
                  <a:lnTo>
                    <a:pt x="656" y="1140"/>
                  </a:lnTo>
                  <a:lnTo>
                    <a:pt x="644" y="1148"/>
                  </a:lnTo>
                  <a:lnTo>
                    <a:pt x="632" y="1154"/>
                  </a:lnTo>
                  <a:lnTo>
                    <a:pt x="620" y="1156"/>
                  </a:lnTo>
                  <a:lnTo>
                    <a:pt x="612" y="1152"/>
                  </a:lnTo>
                  <a:lnTo>
                    <a:pt x="606" y="1142"/>
                  </a:lnTo>
                  <a:lnTo>
                    <a:pt x="591" y="1100"/>
                  </a:lnTo>
                  <a:lnTo>
                    <a:pt x="565" y="1063"/>
                  </a:lnTo>
                  <a:lnTo>
                    <a:pt x="532" y="1026"/>
                  </a:lnTo>
                  <a:lnTo>
                    <a:pt x="510" y="1006"/>
                  </a:lnTo>
                  <a:lnTo>
                    <a:pt x="484" y="984"/>
                  </a:lnTo>
                  <a:lnTo>
                    <a:pt x="461" y="963"/>
                  </a:lnTo>
                  <a:lnTo>
                    <a:pt x="437" y="943"/>
                  </a:lnTo>
                  <a:lnTo>
                    <a:pt x="419" y="923"/>
                  </a:lnTo>
                  <a:lnTo>
                    <a:pt x="406" y="908"/>
                  </a:lnTo>
                  <a:lnTo>
                    <a:pt x="390" y="894"/>
                  </a:lnTo>
                  <a:lnTo>
                    <a:pt x="374" y="890"/>
                  </a:lnTo>
                  <a:lnTo>
                    <a:pt x="356" y="892"/>
                  </a:lnTo>
                  <a:lnTo>
                    <a:pt x="343" y="900"/>
                  </a:lnTo>
                  <a:lnTo>
                    <a:pt x="331" y="910"/>
                  </a:lnTo>
                  <a:lnTo>
                    <a:pt x="321" y="919"/>
                  </a:lnTo>
                  <a:lnTo>
                    <a:pt x="309" y="921"/>
                  </a:lnTo>
                  <a:lnTo>
                    <a:pt x="295" y="913"/>
                  </a:lnTo>
                  <a:lnTo>
                    <a:pt x="280" y="898"/>
                  </a:lnTo>
                  <a:lnTo>
                    <a:pt x="266" y="870"/>
                  </a:lnTo>
                  <a:lnTo>
                    <a:pt x="246" y="839"/>
                  </a:lnTo>
                  <a:lnTo>
                    <a:pt x="217" y="809"/>
                  </a:lnTo>
                  <a:lnTo>
                    <a:pt x="183" y="782"/>
                  </a:lnTo>
                  <a:lnTo>
                    <a:pt x="152" y="756"/>
                  </a:lnTo>
                  <a:lnTo>
                    <a:pt x="124" y="734"/>
                  </a:lnTo>
                  <a:lnTo>
                    <a:pt x="105" y="717"/>
                  </a:lnTo>
                  <a:lnTo>
                    <a:pt x="87" y="697"/>
                  </a:lnTo>
                  <a:lnTo>
                    <a:pt x="73" y="677"/>
                  </a:lnTo>
                  <a:lnTo>
                    <a:pt x="61" y="662"/>
                  </a:lnTo>
                  <a:lnTo>
                    <a:pt x="53" y="652"/>
                  </a:lnTo>
                  <a:lnTo>
                    <a:pt x="51" y="648"/>
                  </a:lnTo>
                  <a:lnTo>
                    <a:pt x="47" y="648"/>
                  </a:lnTo>
                  <a:lnTo>
                    <a:pt x="40" y="650"/>
                  </a:lnTo>
                  <a:lnTo>
                    <a:pt x="30" y="650"/>
                  </a:lnTo>
                  <a:lnTo>
                    <a:pt x="20" y="648"/>
                  </a:lnTo>
                  <a:lnTo>
                    <a:pt x="8" y="646"/>
                  </a:lnTo>
                  <a:lnTo>
                    <a:pt x="2" y="638"/>
                  </a:lnTo>
                  <a:lnTo>
                    <a:pt x="0" y="628"/>
                  </a:lnTo>
                  <a:lnTo>
                    <a:pt x="4" y="614"/>
                  </a:lnTo>
                  <a:lnTo>
                    <a:pt x="10" y="593"/>
                  </a:lnTo>
                  <a:lnTo>
                    <a:pt x="14" y="575"/>
                  </a:lnTo>
                  <a:lnTo>
                    <a:pt x="14" y="559"/>
                  </a:lnTo>
                  <a:lnTo>
                    <a:pt x="12" y="541"/>
                  </a:lnTo>
                  <a:lnTo>
                    <a:pt x="10" y="524"/>
                  </a:lnTo>
                  <a:lnTo>
                    <a:pt x="12" y="504"/>
                  </a:lnTo>
                  <a:lnTo>
                    <a:pt x="12" y="482"/>
                  </a:lnTo>
                  <a:lnTo>
                    <a:pt x="8" y="463"/>
                  </a:lnTo>
                  <a:lnTo>
                    <a:pt x="6" y="449"/>
                  </a:lnTo>
                  <a:lnTo>
                    <a:pt x="4" y="439"/>
                  </a:lnTo>
                  <a:lnTo>
                    <a:pt x="10" y="431"/>
                  </a:lnTo>
                  <a:lnTo>
                    <a:pt x="22" y="427"/>
                  </a:lnTo>
                  <a:lnTo>
                    <a:pt x="34" y="429"/>
                  </a:lnTo>
                  <a:lnTo>
                    <a:pt x="44" y="437"/>
                  </a:lnTo>
                  <a:lnTo>
                    <a:pt x="51" y="449"/>
                  </a:lnTo>
                  <a:lnTo>
                    <a:pt x="57" y="461"/>
                  </a:lnTo>
                  <a:lnTo>
                    <a:pt x="65" y="471"/>
                  </a:lnTo>
                  <a:lnTo>
                    <a:pt x="75" y="475"/>
                  </a:lnTo>
                  <a:lnTo>
                    <a:pt x="87" y="473"/>
                  </a:lnTo>
                  <a:lnTo>
                    <a:pt x="105" y="465"/>
                  </a:lnTo>
                  <a:lnTo>
                    <a:pt x="118" y="463"/>
                  </a:lnTo>
                  <a:lnTo>
                    <a:pt x="132" y="463"/>
                  </a:lnTo>
                  <a:lnTo>
                    <a:pt x="144" y="459"/>
                  </a:lnTo>
                  <a:lnTo>
                    <a:pt x="152" y="451"/>
                  </a:lnTo>
                  <a:lnTo>
                    <a:pt x="158" y="435"/>
                  </a:lnTo>
                  <a:lnTo>
                    <a:pt x="164" y="412"/>
                  </a:lnTo>
                  <a:lnTo>
                    <a:pt x="169" y="394"/>
                  </a:lnTo>
                  <a:lnTo>
                    <a:pt x="171" y="376"/>
                  </a:lnTo>
                  <a:lnTo>
                    <a:pt x="169" y="360"/>
                  </a:lnTo>
                  <a:lnTo>
                    <a:pt x="156" y="347"/>
                  </a:lnTo>
                  <a:lnTo>
                    <a:pt x="140" y="335"/>
                  </a:lnTo>
                  <a:lnTo>
                    <a:pt x="122" y="325"/>
                  </a:lnTo>
                  <a:lnTo>
                    <a:pt x="108" y="315"/>
                  </a:lnTo>
                  <a:lnTo>
                    <a:pt x="99" y="305"/>
                  </a:lnTo>
                  <a:lnTo>
                    <a:pt x="97" y="293"/>
                  </a:lnTo>
                  <a:lnTo>
                    <a:pt x="101" y="278"/>
                  </a:lnTo>
                  <a:lnTo>
                    <a:pt x="108" y="254"/>
                  </a:lnTo>
                  <a:lnTo>
                    <a:pt x="114" y="229"/>
                  </a:lnTo>
                  <a:lnTo>
                    <a:pt x="118" y="205"/>
                  </a:lnTo>
                  <a:lnTo>
                    <a:pt x="124" y="183"/>
                  </a:lnTo>
                  <a:lnTo>
                    <a:pt x="132" y="168"/>
                  </a:lnTo>
                  <a:lnTo>
                    <a:pt x="140" y="158"/>
                  </a:lnTo>
                  <a:lnTo>
                    <a:pt x="148" y="150"/>
                  </a:lnTo>
                  <a:lnTo>
                    <a:pt x="154" y="146"/>
                  </a:lnTo>
                  <a:lnTo>
                    <a:pt x="158" y="142"/>
                  </a:lnTo>
                  <a:lnTo>
                    <a:pt x="160" y="140"/>
                  </a:lnTo>
                  <a:lnTo>
                    <a:pt x="162" y="138"/>
                  </a:lnTo>
                  <a:lnTo>
                    <a:pt x="256" y="152"/>
                  </a:lnTo>
                  <a:lnTo>
                    <a:pt x="284" y="105"/>
                  </a:lnTo>
                  <a:lnTo>
                    <a:pt x="355" y="42"/>
                  </a:lnTo>
                  <a:lnTo>
                    <a:pt x="384" y="24"/>
                  </a:lnTo>
                  <a:lnTo>
                    <a:pt x="492" y="61"/>
                  </a:lnTo>
                  <a:lnTo>
                    <a:pt x="530" y="87"/>
                  </a:lnTo>
                  <a:lnTo>
                    <a:pt x="589" y="81"/>
                  </a:lnTo>
                  <a:lnTo>
                    <a:pt x="626" y="36"/>
                  </a:lnTo>
                  <a:lnTo>
                    <a:pt x="792" y="67"/>
                  </a:lnTo>
                  <a:lnTo>
                    <a:pt x="841" y="106"/>
                  </a:lnTo>
                  <a:lnTo>
                    <a:pt x="896" y="118"/>
                  </a:lnTo>
                  <a:lnTo>
                    <a:pt x="1032" y="81"/>
                  </a:lnTo>
                  <a:lnTo>
                    <a:pt x="1071" y="105"/>
                  </a:lnTo>
                  <a:lnTo>
                    <a:pt x="1179" y="34"/>
                  </a:lnTo>
                  <a:lnTo>
                    <a:pt x="1297" y="32"/>
                  </a:lnTo>
                  <a:lnTo>
                    <a:pt x="1366" y="0"/>
                  </a:lnTo>
                  <a:lnTo>
                    <a:pt x="1461" y="12"/>
                  </a:lnTo>
                  <a:lnTo>
                    <a:pt x="1575" y="87"/>
                  </a:lnTo>
                  <a:lnTo>
                    <a:pt x="1666" y="75"/>
                  </a:lnTo>
                  <a:lnTo>
                    <a:pt x="1669" y="110"/>
                  </a:lnTo>
                  <a:lnTo>
                    <a:pt x="1628" y="138"/>
                  </a:lnTo>
                  <a:lnTo>
                    <a:pt x="1667" y="158"/>
                  </a:lnTo>
                  <a:lnTo>
                    <a:pt x="1666" y="205"/>
                  </a:lnTo>
                  <a:lnTo>
                    <a:pt x="1632" y="295"/>
                  </a:lnTo>
                  <a:lnTo>
                    <a:pt x="1634" y="347"/>
                  </a:lnTo>
                  <a:lnTo>
                    <a:pt x="1589" y="349"/>
                  </a:lnTo>
                  <a:lnTo>
                    <a:pt x="1595" y="431"/>
                  </a:lnTo>
                  <a:lnTo>
                    <a:pt x="1650" y="520"/>
                  </a:lnTo>
                  <a:lnTo>
                    <a:pt x="1701" y="632"/>
                  </a:lnTo>
                  <a:lnTo>
                    <a:pt x="1774" y="628"/>
                  </a:lnTo>
                  <a:lnTo>
                    <a:pt x="1845" y="663"/>
                  </a:lnTo>
                  <a:lnTo>
                    <a:pt x="1870" y="665"/>
                  </a:lnTo>
                  <a:lnTo>
                    <a:pt x="1902" y="683"/>
                  </a:lnTo>
                  <a:lnTo>
                    <a:pt x="1978" y="730"/>
                  </a:lnTo>
                  <a:lnTo>
                    <a:pt x="2041" y="726"/>
                  </a:lnTo>
                  <a:lnTo>
                    <a:pt x="2110" y="758"/>
                  </a:lnTo>
                  <a:lnTo>
                    <a:pt x="2207" y="756"/>
                  </a:lnTo>
                  <a:lnTo>
                    <a:pt x="2321" y="799"/>
                  </a:lnTo>
                  <a:lnTo>
                    <a:pt x="2402" y="860"/>
                  </a:lnTo>
                  <a:lnTo>
                    <a:pt x="2410" y="913"/>
                  </a:lnTo>
                  <a:lnTo>
                    <a:pt x="2486" y="923"/>
                  </a:lnTo>
                  <a:lnTo>
                    <a:pt x="2557" y="939"/>
                  </a:lnTo>
                  <a:lnTo>
                    <a:pt x="2628" y="843"/>
                  </a:lnTo>
                  <a:lnTo>
                    <a:pt x="2644" y="793"/>
                  </a:lnTo>
                  <a:lnTo>
                    <a:pt x="2634" y="758"/>
                  </a:lnTo>
                  <a:lnTo>
                    <a:pt x="2681" y="764"/>
                  </a:lnTo>
                  <a:lnTo>
                    <a:pt x="2740" y="803"/>
                  </a:lnTo>
                  <a:lnTo>
                    <a:pt x="2786" y="829"/>
                  </a:lnTo>
                  <a:lnTo>
                    <a:pt x="2817" y="925"/>
                  </a:lnTo>
                  <a:lnTo>
                    <a:pt x="2880" y="992"/>
                  </a:lnTo>
                  <a:lnTo>
                    <a:pt x="2874" y="1020"/>
                  </a:lnTo>
                  <a:lnTo>
                    <a:pt x="2841" y="1033"/>
                  </a:lnTo>
                  <a:lnTo>
                    <a:pt x="2880" y="1106"/>
                  </a:lnTo>
                  <a:lnTo>
                    <a:pt x="2894" y="1240"/>
                  </a:lnTo>
                  <a:lnTo>
                    <a:pt x="2896" y="1358"/>
                  </a:lnTo>
                  <a:lnTo>
                    <a:pt x="2858" y="1378"/>
                  </a:lnTo>
                  <a:lnTo>
                    <a:pt x="2849" y="1413"/>
                  </a:lnTo>
                  <a:lnTo>
                    <a:pt x="2829" y="1472"/>
                  </a:lnTo>
                  <a:lnTo>
                    <a:pt x="2835" y="1528"/>
                  </a:lnTo>
                  <a:lnTo>
                    <a:pt x="2799" y="1541"/>
                  </a:lnTo>
                  <a:lnTo>
                    <a:pt x="2774" y="1520"/>
                  </a:lnTo>
                  <a:lnTo>
                    <a:pt x="2754" y="1539"/>
                  </a:lnTo>
                </a:path>
              </a:pathLst>
            </a:custGeom>
            <a:grpFill/>
            <a:ln w="635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71">
              <a:extLst>
                <a:ext uri="{FF2B5EF4-FFF2-40B4-BE49-F238E27FC236}">
                  <a16:creationId xmlns:a16="http://schemas.microsoft.com/office/drawing/2014/main" id="{1674C4BC-0DBC-4BD4-8232-7B6D206016C0}"/>
                </a:ext>
              </a:extLst>
            </p:cNvPr>
            <p:cNvSpPr/>
            <p:nvPr/>
          </p:nvSpPr>
          <p:spPr bwMode="gray">
            <a:xfrm>
              <a:off x="2215" y="3052"/>
              <a:ext cx="676" cy="694"/>
            </a:xfrm>
            <a:custGeom>
              <a:avLst/>
              <a:gdLst>
                <a:gd name="T0" fmla="*/ 297 w 1352"/>
                <a:gd name="T1" fmla="*/ 258 h 1388"/>
                <a:gd name="T2" fmla="*/ 288 w 1352"/>
                <a:gd name="T3" fmla="*/ 267 h 1388"/>
                <a:gd name="T4" fmla="*/ 280 w 1352"/>
                <a:gd name="T5" fmla="*/ 277 h 1388"/>
                <a:gd name="T6" fmla="*/ 265 w 1352"/>
                <a:gd name="T7" fmla="*/ 279 h 1388"/>
                <a:gd name="T8" fmla="*/ 258 w 1352"/>
                <a:gd name="T9" fmla="*/ 281 h 1388"/>
                <a:gd name="T10" fmla="*/ 248 w 1352"/>
                <a:gd name="T11" fmla="*/ 285 h 1388"/>
                <a:gd name="T12" fmla="*/ 240 w 1352"/>
                <a:gd name="T13" fmla="*/ 279 h 1388"/>
                <a:gd name="T14" fmla="*/ 237 w 1352"/>
                <a:gd name="T15" fmla="*/ 285 h 1388"/>
                <a:gd name="T16" fmla="*/ 231 w 1352"/>
                <a:gd name="T17" fmla="*/ 284 h 1388"/>
                <a:gd name="T18" fmla="*/ 228 w 1352"/>
                <a:gd name="T19" fmla="*/ 281 h 1388"/>
                <a:gd name="T20" fmla="*/ 218 w 1352"/>
                <a:gd name="T21" fmla="*/ 290 h 1388"/>
                <a:gd name="T22" fmla="*/ 202 w 1352"/>
                <a:gd name="T23" fmla="*/ 282 h 1388"/>
                <a:gd name="T24" fmla="*/ 188 w 1352"/>
                <a:gd name="T25" fmla="*/ 290 h 1388"/>
                <a:gd name="T26" fmla="*/ 174 w 1352"/>
                <a:gd name="T27" fmla="*/ 293 h 1388"/>
                <a:gd name="T28" fmla="*/ 162 w 1352"/>
                <a:gd name="T29" fmla="*/ 303 h 1388"/>
                <a:gd name="T30" fmla="*/ 169 w 1352"/>
                <a:gd name="T31" fmla="*/ 330 h 1388"/>
                <a:gd name="T32" fmla="*/ 165 w 1352"/>
                <a:gd name="T33" fmla="*/ 346 h 1388"/>
                <a:gd name="T34" fmla="*/ 146 w 1352"/>
                <a:gd name="T35" fmla="*/ 341 h 1388"/>
                <a:gd name="T36" fmla="*/ 142 w 1352"/>
                <a:gd name="T37" fmla="*/ 322 h 1388"/>
                <a:gd name="T38" fmla="*/ 130 w 1352"/>
                <a:gd name="T39" fmla="*/ 330 h 1388"/>
                <a:gd name="T40" fmla="*/ 113 w 1352"/>
                <a:gd name="T41" fmla="*/ 336 h 1388"/>
                <a:gd name="T42" fmla="*/ 98 w 1352"/>
                <a:gd name="T43" fmla="*/ 327 h 1388"/>
                <a:gd name="T44" fmla="*/ 94 w 1352"/>
                <a:gd name="T45" fmla="*/ 310 h 1388"/>
                <a:gd name="T46" fmla="*/ 76 w 1352"/>
                <a:gd name="T47" fmla="*/ 308 h 1388"/>
                <a:gd name="T48" fmla="*/ 67 w 1352"/>
                <a:gd name="T49" fmla="*/ 301 h 1388"/>
                <a:gd name="T50" fmla="*/ 72 w 1352"/>
                <a:gd name="T51" fmla="*/ 280 h 1388"/>
                <a:gd name="T52" fmla="*/ 79 w 1352"/>
                <a:gd name="T53" fmla="*/ 267 h 1388"/>
                <a:gd name="T54" fmla="*/ 63 w 1352"/>
                <a:gd name="T55" fmla="*/ 263 h 1388"/>
                <a:gd name="T56" fmla="*/ 53 w 1352"/>
                <a:gd name="T57" fmla="*/ 245 h 1388"/>
                <a:gd name="T58" fmla="*/ 47 w 1352"/>
                <a:gd name="T59" fmla="*/ 227 h 1388"/>
                <a:gd name="T60" fmla="*/ 51 w 1352"/>
                <a:gd name="T61" fmla="*/ 218 h 1388"/>
                <a:gd name="T62" fmla="*/ 48 w 1352"/>
                <a:gd name="T63" fmla="*/ 217 h 1388"/>
                <a:gd name="T64" fmla="*/ 24 w 1352"/>
                <a:gd name="T65" fmla="*/ 220 h 1388"/>
                <a:gd name="T66" fmla="*/ 9 w 1352"/>
                <a:gd name="T67" fmla="*/ 229 h 1388"/>
                <a:gd name="T68" fmla="*/ 3 w 1352"/>
                <a:gd name="T69" fmla="*/ 224 h 1388"/>
                <a:gd name="T70" fmla="*/ 8 w 1352"/>
                <a:gd name="T71" fmla="*/ 215 h 1388"/>
                <a:gd name="T72" fmla="*/ 3 w 1352"/>
                <a:gd name="T73" fmla="*/ 206 h 1388"/>
                <a:gd name="T74" fmla="*/ 5 w 1352"/>
                <a:gd name="T75" fmla="*/ 189 h 1388"/>
                <a:gd name="T76" fmla="*/ 15 w 1352"/>
                <a:gd name="T77" fmla="*/ 172 h 1388"/>
                <a:gd name="T78" fmla="*/ 28 w 1352"/>
                <a:gd name="T79" fmla="*/ 162 h 1388"/>
                <a:gd name="T80" fmla="*/ 38 w 1352"/>
                <a:gd name="T81" fmla="*/ 150 h 1388"/>
                <a:gd name="T82" fmla="*/ 49 w 1352"/>
                <a:gd name="T83" fmla="*/ 131 h 1388"/>
                <a:gd name="T84" fmla="*/ 53 w 1352"/>
                <a:gd name="T85" fmla="*/ 89 h 1388"/>
                <a:gd name="T86" fmla="*/ 47 w 1352"/>
                <a:gd name="T87" fmla="*/ 72 h 1388"/>
                <a:gd name="T88" fmla="*/ 31 w 1352"/>
                <a:gd name="T89" fmla="*/ 60 h 1388"/>
                <a:gd name="T90" fmla="*/ 51 w 1352"/>
                <a:gd name="T91" fmla="*/ 42 h 1388"/>
                <a:gd name="T92" fmla="*/ 78 w 1352"/>
                <a:gd name="T93" fmla="*/ 44 h 1388"/>
                <a:gd name="T94" fmla="*/ 112 w 1352"/>
                <a:gd name="T95" fmla="*/ 60 h 1388"/>
                <a:gd name="T96" fmla="*/ 170 w 1352"/>
                <a:gd name="T97" fmla="*/ 138 h 1388"/>
                <a:gd name="T98" fmla="*/ 214 w 1352"/>
                <a:gd name="T99" fmla="*/ 109 h 1388"/>
                <a:gd name="T100" fmla="*/ 229 w 1352"/>
                <a:gd name="T101" fmla="*/ 50 h 1388"/>
                <a:gd name="T102" fmla="*/ 248 w 1352"/>
                <a:gd name="T103" fmla="*/ 26 h 1388"/>
                <a:gd name="T104" fmla="*/ 289 w 1352"/>
                <a:gd name="T105" fmla="*/ 47 h 1388"/>
                <a:gd name="T106" fmla="*/ 266 w 1352"/>
                <a:gd name="T107" fmla="*/ 82 h 1388"/>
                <a:gd name="T108" fmla="*/ 240 w 1352"/>
                <a:gd name="T109" fmla="*/ 101 h 1388"/>
                <a:gd name="T110" fmla="*/ 276 w 1352"/>
                <a:gd name="T111" fmla="*/ 122 h 1388"/>
                <a:gd name="T112" fmla="*/ 280 w 1352"/>
                <a:gd name="T113" fmla="*/ 183 h 1388"/>
                <a:gd name="T114" fmla="*/ 300 w 1352"/>
                <a:gd name="T115" fmla="*/ 216 h 1388"/>
                <a:gd name="T116" fmla="*/ 338 w 1352"/>
                <a:gd name="T117" fmla="*/ 225 h 13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52"/>
                <a:gd name="T178" fmla="*/ 0 h 1388"/>
                <a:gd name="T179" fmla="*/ 1352 w 1352"/>
                <a:gd name="T180" fmla="*/ 1388 h 138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52" h="1388">
                  <a:moveTo>
                    <a:pt x="1262" y="1026"/>
                  </a:moveTo>
                  <a:lnTo>
                    <a:pt x="1230" y="998"/>
                  </a:lnTo>
                  <a:lnTo>
                    <a:pt x="1203" y="1026"/>
                  </a:lnTo>
                  <a:lnTo>
                    <a:pt x="1197" y="1028"/>
                  </a:lnTo>
                  <a:lnTo>
                    <a:pt x="1185" y="1032"/>
                  </a:lnTo>
                  <a:lnTo>
                    <a:pt x="1171" y="1039"/>
                  </a:lnTo>
                  <a:lnTo>
                    <a:pt x="1159" y="1045"/>
                  </a:lnTo>
                  <a:lnTo>
                    <a:pt x="1154" y="1049"/>
                  </a:lnTo>
                  <a:lnTo>
                    <a:pt x="1152" y="1055"/>
                  </a:lnTo>
                  <a:lnTo>
                    <a:pt x="1150" y="1067"/>
                  </a:lnTo>
                  <a:lnTo>
                    <a:pt x="1148" y="1081"/>
                  </a:lnTo>
                  <a:lnTo>
                    <a:pt x="1144" y="1093"/>
                  </a:lnTo>
                  <a:lnTo>
                    <a:pt x="1138" y="1098"/>
                  </a:lnTo>
                  <a:lnTo>
                    <a:pt x="1130" y="1102"/>
                  </a:lnTo>
                  <a:lnTo>
                    <a:pt x="1118" y="1106"/>
                  </a:lnTo>
                  <a:lnTo>
                    <a:pt x="1104" y="1114"/>
                  </a:lnTo>
                  <a:lnTo>
                    <a:pt x="1091" y="1118"/>
                  </a:lnTo>
                  <a:lnTo>
                    <a:pt x="1079" y="1122"/>
                  </a:lnTo>
                  <a:lnTo>
                    <a:pt x="1069" y="1120"/>
                  </a:lnTo>
                  <a:lnTo>
                    <a:pt x="1059" y="1114"/>
                  </a:lnTo>
                  <a:lnTo>
                    <a:pt x="1047" y="1112"/>
                  </a:lnTo>
                  <a:lnTo>
                    <a:pt x="1035" y="1112"/>
                  </a:lnTo>
                  <a:lnTo>
                    <a:pt x="1032" y="1112"/>
                  </a:lnTo>
                  <a:lnTo>
                    <a:pt x="1032" y="1116"/>
                  </a:lnTo>
                  <a:lnTo>
                    <a:pt x="1030" y="1124"/>
                  </a:lnTo>
                  <a:lnTo>
                    <a:pt x="1026" y="1136"/>
                  </a:lnTo>
                  <a:lnTo>
                    <a:pt x="1020" y="1144"/>
                  </a:lnTo>
                  <a:lnTo>
                    <a:pt x="1012" y="1148"/>
                  </a:lnTo>
                  <a:lnTo>
                    <a:pt x="1004" y="1146"/>
                  </a:lnTo>
                  <a:lnTo>
                    <a:pt x="992" y="1140"/>
                  </a:lnTo>
                  <a:lnTo>
                    <a:pt x="980" y="1130"/>
                  </a:lnTo>
                  <a:lnTo>
                    <a:pt x="969" y="1122"/>
                  </a:lnTo>
                  <a:lnTo>
                    <a:pt x="963" y="1116"/>
                  </a:lnTo>
                  <a:lnTo>
                    <a:pt x="959" y="1114"/>
                  </a:lnTo>
                  <a:lnTo>
                    <a:pt x="959" y="1116"/>
                  </a:lnTo>
                  <a:lnTo>
                    <a:pt x="959" y="1118"/>
                  </a:lnTo>
                  <a:lnTo>
                    <a:pt x="957" y="1124"/>
                  </a:lnTo>
                  <a:lnTo>
                    <a:pt x="955" y="1130"/>
                  </a:lnTo>
                  <a:lnTo>
                    <a:pt x="951" y="1134"/>
                  </a:lnTo>
                  <a:lnTo>
                    <a:pt x="949" y="1140"/>
                  </a:lnTo>
                  <a:lnTo>
                    <a:pt x="945" y="1142"/>
                  </a:lnTo>
                  <a:lnTo>
                    <a:pt x="939" y="1144"/>
                  </a:lnTo>
                  <a:lnTo>
                    <a:pt x="935" y="1142"/>
                  </a:lnTo>
                  <a:lnTo>
                    <a:pt x="931" y="1140"/>
                  </a:lnTo>
                  <a:lnTo>
                    <a:pt x="925" y="1136"/>
                  </a:lnTo>
                  <a:lnTo>
                    <a:pt x="921" y="1132"/>
                  </a:lnTo>
                  <a:lnTo>
                    <a:pt x="919" y="1128"/>
                  </a:lnTo>
                  <a:lnTo>
                    <a:pt x="917" y="1126"/>
                  </a:lnTo>
                  <a:lnTo>
                    <a:pt x="915" y="1122"/>
                  </a:lnTo>
                  <a:lnTo>
                    <a:pt x="913" y="1122"/>
                  </a:lnTo>
                  <a:lnTo>
                    <a:pt x="911" y="1126"/>
                  </a:lnTo>
                  <a:lnTo>
                    <a:pt x="906" y="1132"/>
                  </a:lnTo>
                  <a:lnTo>
                    <a:pt x="896" y="1144"/>
                  </a:lnTo>
                  <a:lnTo>
                    <a:pt x="886" y="1154"/>
                  </a:lnTo>
                  <a:lnTo>
                    <a:pt x="874" y="1159"/>
                  </a:lnTo>
                  <a:lnTo>
                    <a:pt x="864" y="1163"/>
                  </a:lnTo>
                  <a:lnTo>
                    <a:pt x="852" y="1159"/>
                  </a:lnTo>
                  <a:lnTo>
                    <a:pt x="839" y="1150"/>
                  </a:lnTo>
                  <a:lnTo>
                    <a:pt x="825" y="1138"/>
                  </a:lnTo>
                  <a:lnTo>
                    <a:pt x="809" y="1128"/>
                  </a:lnTo>
                  <a:lnTo>
                    <a:pt x="797" y="1122"/>
                  </a:lnTo>
                  <a:lnTo>
                    <a:pt x="787" y="1120"/>
                  </a:lnTo>
                  <a:lnTo>
                    <a:pt x="778" y="1130"/>
                  </a:lnTo>
                  <a:lnTo>
                    <a:pt x="766" y="1144"/>
                  </a:lnTo>
                  <a:lnTo>
                    <a:pt x="754" y="1159"/>
                  </a:lnTo>
                  <a:lnTo>
                    <a:pt x="742" y="1171"/>
                  </a:lnTo>
                  <a:lnTo>
                    <a:pt x="734" y="1179"/>
                  </a:lnTo>
                  <a:lnTo>
                    <a:pt x="724" y="1177"/>
                  </a:lnTo>
                  <a:lnTo>
                    <a:pt x="711" y="1175"/>
                  </a:lnTo>
                  <a:lnTo>
                    <a:pt x="695" y="1169"/>
                  </a:lnTo>
                  <a:lnTo>
                    <a:pt x="679" y="1165"/>
                  </a:lnTo>
                  <a:lnTo>
                    <a:pt x="667" y="1165"/>
                  </a:lnTo>
                  <a:lnTo>
                    <a:pt x="659" y="1167"/>
                  </a:lnTo>
                  <a:lnTo>
                    <a:pt x="650" y="1183"/>
                  </a:lnTo>
                  <a:lnTo>
                    <a:pt x="646" y="1209"/>
                  </a:lnTo>
                  <a:lnTo>
                    <a:pt x="648" y="1234"/>
                  </a:lnTo>
                  <a:lnTo>
                    <a:pt x="656" y="1254"/>
                  </a:lnTo>
                  <a:lnTo>
                    <a:pt x="665" y="1278"/>
                  </a:lnTo>
                  <a:lnTo>
                    <a:pt x="673" y="1299"/>
                  </a:lnTo>
                  <a:lnTo>
                    <a:pt x="675" y="1317"/>
                  </a:lnTo>
                  <a:lnTo>
                    <a:pt x="673" y="1331"/>
                  </a:lnTo>
                  <a:lnTo>
                    <a:pt x="673" y="1346"/>
                  </a:lnTo>
                  <a:lnTo>
                    <a:pt x="673" y="1362"/>
                  </a:lnTo>
                  <a:lnTo>
                    <a:pt x="667" y="1374"/>
                  </a:lnTo>
                  <a:lnTo>
                    <a:pt x="658" y="1382"/>
                  </a:lnTo>
                  <a:lnTo>
                    <a:pt x="638" y="1386"/>
                  </a:lnTo>
                  <a:lnTo>
                    <a:pt x="620" y="1388"/>
                  </a:lnTo>
                  <a:lnTo>
                    <a:pt x="604" y="1386"/>
                  </a:lnTo>
                  <a:lnTo>
                    <a:pt x="591" y="1380"/>
                  </a:lnTo>
                  <a:lnTo>
                    <a:pt x="581" y="1362"/>
                  </a:lnTo>
                  <a:lnTo>
                    <a:pt x="573" y="1343"/>
                  </a:lnTo>
                  <a:lnTo>
                    <a:pt x="571" y="1321"/>
                  </a:lnTo>
                  <a:lnTo>
                    <a:pt x="569" y="1309"/>
                  </a:lnTo>
                  <a:lnTo>
                    <a:pt x="567" y="1297"/>
                  </a:lnTo>
                  <a:lnTo>
                    <a:pt x="565" y="1287"/>
                  </a:lnTo>
                  <a:lnTo>
                    <a:pt x="559" y="1282"/>
                  </a:lnTo>
                  <a:lnTo>
                    <a:pt x="553" y="1283"/>
                  </a:lnTo>
                  <a:lnTo>
                    <a:pt x="545" y="1291"/>
                  </a:lnTo>
                  <a:lnTo>
                    <a:pt x="534" y="1303"/>
                  </a:lnTo>
                  <a:lnTo>
                    <a:pt x="518" y="1317"/>
                  </a:lnTo>
                  <a:lnTo>
                    <a:pt x="504" y="1331"/>
                  </a:lnTo>
                  <a:lnTo>
                    <a:pt x="488" y="1341"/>
                  </a:lnTo>
                  <a:lnTo>
                    <a:pt x="476" y="1343"/>
                  </a:lnTo>
                  <a:lnTo>
                    <a:pt x="465" y="1343"/>
                  </a:lnTo>
                  <a:lnTo>
                    <a:pt x="451" y="1343"/>
                  </a:lnTo>
                  <a:lnTo>
                    <a:pt x="437" y="1345"/>
                  </a:lnTo>
                  <a:lnTo>
                    <a:pt x="425" y="1343"/>
                  </a:lnTo>
                  <a:lnTo>
                    <a:pt x="415" y="1337"/>
                  </a:lnTo>
                  <a:lnTo>
                    <a:pt x="404" y="1323"/>
                  </a:lnTo>
                  <a:lnTo>
                    <a:pt x="394" y="1307"/>
                  </a:lnTo>
                  <a:lnTo>
                    <a:pt x="388" y="1287"/>
                  </a:lnTo>
                  <a:lnTo>
                    <a:pt x="386" y="1272"/>
                  </a:lnTo>
                  <a:lnTo>
                    <a:pt x="382" y="1256"/>
                  </a:lnTo>
                  <a:lnTo>
                    <a:pt x="378" y="1244"/>
                  </a:lnTo>
                  <a:lnTo>
                    <a:pt x="378" y="1240"/>
                  </a:lnTo>
                  <a:lnTo>
                    <a:pt x="372" y="1240"/>
                  </a:lnTo>
                  <a:lnTo>
                    <a:pt x="358" y="1240"/>
                  </a:lnTo>
                  <a:lnTo>
                    <a:pt x="341" y="1238"/>
                  </a:lnTo>
                  <a:lnTo>
                    <a:pt x="321" y="1236"/>
                  </a:lnTo>
                  <a:lnTo>
                    <a:pt x="303" y="1232"/>
                  </a:lnTo>
                  <a:lnTo>
                    <a:pt x="291" y="1224"/>
                  </a:lnTo>
                  <a:lnTo>
                    <a:pt x="282" y="1219"/>
                  </a:lnTo>
                  <a:lnTo>
                    <a:pt x="276" y="1213"/>
                  </a:lnTo>
                  <a:lnTo>
                    <a:pt x="270" y="1209"/>
                  </a:lnTo>
                  <a:lnTo>
                    <a:pt x="268" y="1201"/>
                  </a:lnTo>
                  <a:lnTo>
                    <a:pt x="268" y="1189"/>
                  </a:lnTo>
                  <a:lnTo>
                    <a:pt x="274" y="1171"/>
                  </a:lnTo>
                  <a:lnTo>
                    <a:pt x="280" y="1150"/>
                  </a:lnTo>
                  <a:lnTo>
                    <a:pt x="284" y="1134"/>
                  </a:lnTo>
                  <a:lnTo>
                    <a:pt x="285" y="1120"/>
                  </a:lnTo>
                  <a:lnTo>
                    <a:pt x="287" y="1110"/>
                  </a:lnTo>
                  <a:lnTo>
                    <a:pt x="291" y="1100"/>
                  </a:lnTo>
                  <a:lnTo>
                    <a:pt x="299" y="1087"/>
                  </a:lnTo>
                  <a:lnTo>
                    <a:pt x="309" y="1075"/>
                  </a:lnTo>
                  <a:lnTo>
                    <a:pt x="315" y="1065"/>
                  </a:lnTo>
                  <a:lnTo>
                    <a:pt x="311" y="1057"/>
                  </a:lnTo>
                  <a:lnTo>
                    <a:pt x="303" y="1053"/>
                  </a:lnTo>
                  <a:lnTo>
                    <a:pt x="289" y="1053"/>
                  </a:lnTo>
                  <a:lnTo>
                    <a:pt x="272" y="1053"/>
                  </a:lnTo>
                  <a:lnTo>
                    <a:pt x="254" y="1051"/>
                  </a:lnTo>
                  <a:lnTo>
                    <a:pt x="240" y="1047"/>
                  </a:lnTo>
                  <a:lnTo>
                    <a:pt x="230" y="1039"/>
                  </a:lnTo>
                  <a:lnTo>
                    <a:pt x="221" y="1020"/>
                  </a:lnTo>
                  <a:lnTo>
                    <a:pt x="217" y="1000"/>
                  </a:lnTo>
                  <a:lnTo>
                    <a:pt x="211" y="980"/>
                  </a:lnTo>
                  <a:lnTo>
                    <a:pt x="207" y="959"/>
                  </a:lnTo>
                  <a:lnTo>
                    <a:pt x="205" y="943"/>
                  </a:lnTo>
                  <a:lnTo>
                    <a:pt x="199" y="931"/>
                  </a:lnTo>
                  <a:lnTo>
                    <a:pt x="191" y="919"/>
                  </a:lnTo>
                  <a:lnTo>
                    <a:pt x="187" y="908"/>
                  </a:lnTo>
                  <a:lnTo>
                    <a:pt x="189" y="894"/>
                  </a:lnTo>
                  <a:lnTo>
                    <a:pt x="191" y="888"/>
                  </a:lnTo>
                  <a:lnTo>
                    <a:pt x="197" y="884"/>
                  </a:lnTo>
                  <a:lnTo>
                    <a:pt x="201" y="878"/>
                  </a:lnTo>
                  <a:lnTo>
                    <a:pt x="205" y="874"/>
                  </a:lnTo>
                  <a:lnTo>
                    <a:pt x="209" y="870"/>
                  </a:lnTo>
                  <a:lnTo>
                    <a:pt x="211" y="868"/>
                  </a:lnTo>
                  <a:lnTo>
                    <a:pt x="213" y="868"/>
                  </a:lnTo>
                  <a:lnTo>
                    <a:pt x="207" y="868"/>
                  </a:lnTo>
                  <a:lnTo>
                    <a:pt x="193" y="868"/>
                  </a:lnTo>
                  <a:lnTo>
                    <a:pt x="173" y="870"/>
                  </a:lnTo>
                  <a:lnTo>
                    <a:pt x="152" y="870"/>
                  </a:lnTo>
                  <a:lnTo>
                    <a:pt x="130" y="872"/>
                  </a:lnTo>
                  <a:lnTo>
                    <a:pt x="112" y="876"/>
                  </a:lnTo>
                  <a:lnTo>
                    <a:pt x="97" y="882"/>
                  </a:lnTo>
                  <a:lnTo>
                    <a:pt x="81" y="892"/>
                  </a:lnTo>
                  <a:lnTo>
                    <a:pt x="67" y="902"/>
                  </a:lnTo>
                  <a:lnTo>
                    <a:pt x="53" y="912"/>
                  </a:lnTo>
                  <a:lnTo>
                    <a:pt x="43" y="915"/>
                  </a:lnTo>
                  <a:lnTo>
                    <a:pt x="34" y="915"/>
                  </a:lnTo>
                  <a:lnTo>
                    <a:pt x="28" y="912"/>
                  </a:lnTo>
                  <a:lnTo>
                    <a:pt x="22" y="908"/>
                  </a:lnTo>
                  <a:lnTo>
                    <a:pt x="18" y="906"/>
                  </a:lnTo>
                  <a:lnTo>
                    <a:pt x="14" y="902"/>
                  </a:lnTo>
                  <a:lnTo>
                    <a:pt x="10" y="896"/>
                  </a:lnTo>
                  <a:lnTo>
                    <a:pt x="10" y="892"/>
                  </a:lnTo>
                  <a:lnTo>
                    <a:pt x="10" y="884"/>
                  </a:lnTo>
                  <a:lnTo>
                    <a:pt x="16" y="876"/>
                  </a:lnTo>
                  <a:lnTo>
                    <a:pt x="24" y="868"/>
                  </a:lnTo>
                  <a:lnTo>
                    <a:pt x="32" y="862"/>
                  </a:lnTo>
                  <a:lnTo>
                    <a:pt x="37" y="854"/>
                  </a:lnTo>
                  <a:lnTo>
                    <a:pt x="37" y="843"/>
                  </a:lnTo>
                  <a:lnTo>
                    <a:pt x="34" y="835"/>
                  </a:lnTo>
                  <a:lnTo>
                    <a:pt x="24" y="829"/>
                  </a:lnTo>
                  <a:lnTo>
                    <a:pt x="14" y="823"/>
                  </a:lnTo>
                  <a:lnTo>
                    <a:pt x="6" y="817"/>
                  </a:lnTo>
                  <a:lnTo>
                    <a:pt x="0" y="811"/>
                  </a:lnTo>
                  <a:lnTo>
                    <a:pt x="2" y="799"/>
                  </a:lnTo>
                  <a:lnTo>
                    <a:pt x="12" y="776"/>
                  </a:lnTo>
                  <a:lnTo>
                    <a:pt x="22" y="758"/>
                  </a:lnTo>
                  <a:lnTo>
                    <a:pt x="34" y="744"/>
                  </a:lnTo>
                  <a:lnTo>
                    <a:pt x="41" y="734"/>
                  </a:lnTo>
                  <a:lnTo>
                    <a:pt x="47" y="719"/>
                  </a:lnTo>
                  <a:lnTo>
                    <a:pt x="55" y="701"/>
                  </a:lnTo>
                  <a:lnTo>
                    <a:pt x="61" y="685"/>
                  </a:lnTo>
                  <a:lnTo>
                    <a:pt x="67" y="675"/>
                  </a:lnTo>
                  <a:lnTo>
                    <a:pt x="75" y="669"/>
                  </a:lnTo>
                  <a:lnTo>
                    <a:pt x="89" y="665"/>
                  </a:lnTo>
                  <a:lnTo>
                    <a:pt x="102" y="660"/>
                  </a:lnTo>
                  <a:lnTo>
                    <a:pt x="114" y="646"/>
                  </a:lnTo>
                  <a:lnTo>
                    <a:pt x="122" y="632"/>
                  </a:lnTo>
                  <a:lnTo>
                    <a:pt x="126" y="620"/>
                  </a:lnTo>
                  <a:lnTo>
                    <a:pt x="130" y="614"/>
                  </a:lnTo>
                  <a:lnTo>
                    <a:pt x="142" y="604"/>
                  </a:lnTo>
                  <a:lnTo>
                    <a:pt x="152" y="599"/>
                  </a:lnTo>
                  <a:lnTo>
                    <a:pt x="161" y="595"/>
                  </a:lnTo>
                  <a:lnTo>
                    <a:pt x="167" y="591"/>
                  </a:lnTo>
                  <a:lnTo>
                    <a:pt x="175" y="581"/>
                  </a:lnTo>
                  <a:lnTo>
                    <a:pt x="187" y="553"/>
                  </a:lnTo>
                  <a:lnTo>
                    <a:pt x="197" y="522"/>
                  </a:lnTo>
                  <a:lnTo>
                    <a:pt x="205" y="488"/>
                  </a:lnTo>
                  <a:lnTo>
                    <a:pt x="213" y="445"/>
                  </a:lnTo>
                  <a:lnTo>
                    <a:pt x="215" y="404"/>
                  </a:lnTo>
                  <a:lnTo>
                    <a:pt x="213" y="384"/>
                  </a:lnTo>
                  <a:lnTo>
                    <a:pt x="213" y="358"/>
                  </a:lnTo>
                  <a:lnTo>
                    <a:pt x="213" y="333"/>
                  </a:lnTo>
                  <a:lnTo>
                    <a:pt x="211" y="309"/>
                  </a:lnTo>
                  <a:lnTo>
                    <a:pt x="209" y="295"/>
                  </a:lnTo>
                  <a:lnTo>
                    <a:pt x="201" y="288"/>
                  </a:lnTo>
                  <a:lnTo>
                    <a:pt x="189" y="286"/>
                  </a:lnTo>
                  <a:lnTo>
                    <a:pt x="173" y="284"/>
                  </a:lnTo>
                  <a:lnTo>
                    <a:pt x="159" y="280"/>
                  </a:lnTo>
                  <a:lnTo>
                    <a:pt x="146" y="274"/>
                  </a:lnTo>
                  <a:lnTo>
                    <a:pt x="134" y="260"/>
                  </a:lnTo>
                  <a:lnTo>
                    <a:pt x="126" y="242"/>
                  </a:lnTo>
                  <a:lnTo>
                    <a:pt x="122" y="225"/>
                  </a:lnTo>
                  <a:lnTo>
                    <a:pt x="124" y="181"/>
                  </a:lnTo>
                  <a:lnTo>
                    <a:pt x="144" y="162"/>
                  </a:lnTo>
                  <a:lnTo>
                    <a:pt x="169" y="183"/>
                  </a:lnTo>
                  <a:lnTo>
                    <a:pt x="203" y="168"/>
                  </a:lnTo>
                  <a:lnTo>
                    <a:pt x="199" y="114"/>
                  </a:lnTo>
                  <a:lnTo>
                    <a:pt x="228" y="20"/>
                  </a:lnTo>
                  <a:lnTo>
                    <a:pt x="266" y="0"/>
                  </a:lnTo>
                  <a:lnTo>
                    <a:pt x="278" y="116"/>
                  </a:lnTo>
                  <a:lnTo>
                    <a:pt x="311" y="177"/>
                  </a:lnTo>
                  <a:lnTo>
                    <a:pt x="354" y="170"/>
                  </a:lnTo>
                  <a:lnTo>
                    <a:pt x="400" y="118"/>
                  </a:lnTo>
                  <a:lnTo>
                    <a:pt x="429" y="156"/>
                  </a:lnTo>
                  <a:lnTo>
                    <a:pt x="411" y="191"/>
                  </a:lnTo>
                  <a:lnTo>
                    <a:pt x="447" y="242"/>
                  </a:lnTo>
                  <a:lnTo>
                    <a:pt x="496" y="244"/>
                  </a:lnTo>
                  <a:lnTo>
                    <a:pt x="551" y="329"/>
                  </a:lnTo>
                  <a:lnTo>
                    <a:pt x="614" y="439"/>
                  </a:lnTo>
                  <a:lnTo>
                    <a:pt x="646" y="516"/>
                  </a:lnTo>
                  <a:lnTo>
                    <a:pt x="681" y="551"/>
                  </a:lnTo>
                  <a:lnTo>
                    <a:pt x="721" y="543"/>
                  </a:lnTo>
                  <a:lnTo>
                    <a:pt x="793" y="494"/>
                  </a:lnTo>
                  <a:lnTo>
                    <a:pt x="803" y="518"/>
                  </a:lnTo>
                  <a:lnTo>
                    <a:pt x="852" y="492"/>
                  </a:lnTo>
                  <a:lnTo>
                    <a:pt x="856" y="435"/>
                  </a:lnTo>
                  <a:lnTo>
                    <a:pt x="831" y="402"/>
                  </a:lnTo>
                  <a:lnTo>
                    <a:pt x="831" y="335"/>
                  </a:lnTo>
                  <a:lnTo>
                    <a:pt x="868" y="315"/>
                  </a:lnTo>
                  <a:lnTo>
                    <a:pt x="925" y="244"/>
                  </a:lnTo>
                  <a:lnTo>
                    <a:pt x="917" y="199"/>
                  </a:lnTo>
                  <a:lnTo>
                    <a:pt x="941" y="171"/>
                  </a:lnTo>
                  <a:lnTo>
                    <a:pt x="976" y="171"/>
                  </a:lnTo>
                  <a:lnTo>
                    <a:pt x="980" y="148"/>
                  </a:lnTo>
                  <a:lnTo>
                    <a:pt x="967" y="120"/>
                  </a:lnTo>
                  <a:lnTo>
                    <a:pt x="994" y="103"/>
                  </a:lnTo>
                  <a:lnTo>
                    <a:pt x="1043" y="108"/>
                  </a:lnTo>
                  <a:lnTo>
                    <a:pt x="1043" y="162"/>
                  </a:lnTo>
                  <a:lnTo>
                    <a:pt x="1065" y="232"/>
                  </a:lnTo>
                  <a:lnTo>
                    <a:pt x="1128" y="227"/>
                  </a:lnTo>
                  <a:lnTo>
                    <a:pt x="1154" y="189"/>
                  </a:lnTo>
                  <a:lnTo>
                    <a:pt x="1187" y="211"/>
                  </a:lnTo>
                  <a:lnTo>
                    <a:pt x="1193" y="252"/>
                  </a:lnTo>
                  <a:lnTo>
                    <a:pt x="1177" y="315"/>
                  </a:lnTo>
                  <a:lnTo>
                    <a:pt x="1126" y="329"/>
                  </a:lnTo>
                  <a:lnTo>
                    <a:pt x="1061" y="327"/>
                  </a:lnTo>
                  <a:lnTo>
                    <a:pt x="1047" y="311"/>
                  </a:lnTo>
                  <a:lnTo>
                    <a:pt x="1024" y="337"/>
                  </a:lnTo>
                  <a:lnTo>
                    <a:pt x="994" y="315"/>
                  </a:lnTo>
                  <a:lnTo>
                    <a:pt x="939" y="376"/>
                  </a:lnTo>
                  <a:lnTo>
                    <a:pt x="961" y="404"/>
                  </a:lnTo>
                  <a:lnTo>
                    <a:pt x="965" y="459"/>
                  </a:lnTo>
                  <a:lnTo>
                    <a:pt x="1006" y="471"/>
                  </a:lnTo>
                  <a:lnTo>
                    <a:pt x="1051" y="449"/>
                  </a:lnTo>
                  <a:lnTo>
                    <a:pt x="1069" y="445"/>
                  </a:lnTo>
                  <a:lnTo>
                    <a:pt x="1104" y="490"/>
                  </a:lnTo>
                  <a:lnTo>
                    <a:pt x="1075" y="561"/>
                  </a:lnTo>
                  <a:lnTo>
                    <a:pt x="1053" y="614"/>
                  </a:lnTo>
                  <a:lnTo>
                    <a:pt x="1075" y="658"/>
                  </a:lnTo>
                  <a:lnTo>
                    <a:pt x="1116" y="677"/>
                  </a:lnTo>
                  <a:lnTo>
                    <a:pt x="1118" y="732"/>
                  </a:lnTo>
                  <a:lnTo>
                    <a:pt x="1081" y="782"/>
                  </a:lnTo>
                  <a:lnTo>
                    <a:pt x="1112" y="837"/>
                  </a:lnTo>
                  <a:lnTo>
                    <a:pt x="1138" y="819"/>
                  </a:lnTo>
                  <a:lnTo>
                    <a:pt x="1187" y="823"/>
                  </a:lnTo>
                  <a:lnTo>
                    <a:pt x="1197" y="864"/>
                  </a:lnTo>
                  <a:lnTo>
                    <a:pt x="1228" y="884"/>
                  </a:lnTo>
                  <a:lnTo>
                    <a:pt x="1262" y="864"/>
                  </a:lnTo>
                  <a:lnTo>
                    <a:pt x="1293" y="888"/>
                  </a:lnTo>
                  <a:lnTo>
                    <a:pt x="1329" y="872"/>
                  </a:lnTo>
                  <a:lnTo>
                    <a:pt x="1352" y="900"/>
                  </a:lnTo>
                  <a:lnTo>
                    <a:pt x="1343" y="973"/>
                  </a:lnTo>
                  <a:lnTo>
                    <a:pt x="1291" y="986"/>
                  </a:lnTo>
                  <a:lnTo>
                    <a:pt x="1262" y="1026"/>
                  </a:lnTo>
                  <a:close/>
                </a:path>
              </a:pathLst>
            </a:custGeom>
            <a:grpFill/>
            <a:ln w="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72">
              <a:extLst>
                <a:ext uri="{FF2B5EF4-FFF2-40B4-BE49-F238E27FC236}">
                  <a16:creationId xmlns:a16="http://schemas.microsoft.com/office/drawing/2014/main" id="{1EEE7B7B-6EA4-4233-8C7A-0FB45FDE0098}"/>
                </a:ext>
              </a:extLst>
            </p:cNvPr>
            <p:cNvSpPr/>
            <p:nvPr/>
          </p:nvSpPr>
          <p:spPr bwMode="gray">
            <a:xfrm>
              <a:off x="2215" y="3052"/>
              <a:ext cx="676" cy="694"/>
            </a:xfrm>
            <a:custGeom>
              <a:avLst/>
              <a:gdLst>
                <a:gd name="T0" fmla="*/ 297 w 1352"/>
                <a:gd name="T1" fmla="*/ 258 h 1388"/>
                <a:gd name="T2" fmla="*/ 288 w 1352"/>
                <a:gd name="T3" fmla="*/ 267 h 1388"/>
                <a:gd name="T4" fmla="*/ 280 w 1352"/>
                <a:gd name="T5" fmla="*/ 277 h 1388"/>
                <a:gd name="T6" fmla="*/ 265 w 1352"/>
                <a:gd name="T7" fmla="*/ 279 h 1388"/>
                <a:gd name="T8" fmla="*/ 258 w 1352"/>
                <a:gd name="T9" fmla="*/ 281 h 1388"/>
                <a:gd name="T10" fmla="*/ 248 w 1352"/>
                <a:gd name="T11" fmla="*/ 285 h 1388"/>
                <a:gd name="T12" fmla="*/ 240 w 1352"/>
                <a:gd name="T13" fmla="*/ 279 h 1388"/>
                <a:gd name="T14" fmla="*/ 237 w 1352"/>
                <a:gd name="T15" fmla="*/ 285 h 1388"/>
                <a:gd name="T16" fmla="*/ 231 w 1352"/>
                <a:gd name="T17" fmla="*/ 284 h 1388"/>
                <a:gd name="T18" fmla="*/ 228 w 1352"/>
                <a:gd name="T19" fmla="*/ 281 h 1388"/>
                <a:gd name="T20" fmla="*/ 218 w 1352"/>
                <a:gd name="T21" fmla="*/ 290 h 1388"/>
                <a:gd name="T22" fmla="*/ 202 w 1352"/>
                <a:gd name="T23" fmla="*/ 282 h 1388"/>
                <a:gd name="T24" fmla="*/ 188 w 1352"/>
                <a:gd name="T25" fmla="*/ 290 h 1388"/>
                <a:gd name="T26" fmla="*/ 174 w 1352"/>
                <a:gd name="T27" fmla="*/ 293 h 1388"/>
                <a:gd name="T28" fmla="*/ 162 w 1352"/>
                <a:gd name="T29" fmla="*/ 303 h 1388"/>
                <a:gd name="T30" fmla="*/ 169 w 1352"/>
                <a:gd name="T31" fmla="*/ 330 h 1388"/>
                <a:gd name="T32" fmla="*/ 165 w 1352"/>
                <a:gd name="T33" fmla="*/ 346 h 1388"/>
                <a:gd name="T34" fmla="*/ 146 w 1352"/>
                <a:gd name="T35" fmla="*/ 341 h 1388"/>
                <a:gd name="T36" fmla="*/ 142 w 1352"/>
                <a:gd name="T37" fmla="*/ 322 h 1388"/>
                <a:gd name="T38" fmla="*/ 130 w 1352"/>
                <a:gd name="T39" fmla="*/ 330 h 1388"/>
                <a:gd name="T40" fmla="*/ 113 w 1352"/>
                <a:gd name="T41" fmla="*/ 336 h 1388"/>
                <a:gd name="T42" fmla="*/ 98 w 1352"/>
                <a:gd name="T43" fmla="*/ 327 h 1388"/>
                <a:gd name="T44" fmla="*/ 94 w 1352"/>
                <a:gd name="T45" fmla="*/ 310 h 1388"/>
                <a:gd name="T46" fmla="*/ 76 w 1352"/>
                <a:gd name="T47" fmla="*/ 308 h 1388"/>
                <a:gd name="T48" fmla="*/ 67 w 1352"/>
                <a:gd name="T49" fmla="*/ 301 h 1388"/>
                <a:gd name="T50" fmla="*/ 72 w 1352"/>
                <a:gd name="T51" fmla="*/ 280 h 1388"/>
                <a:gd name="T52" fmla="*/ 79 w 1352"/>
                <a:gd name="T53" fmla="*/ 267 h 1388"/>
                <a:gd name="T54" fmla="*/ 63 w 1352"/>
                <a:gd name="T55" fmla="*/ 263 h 1388"/>
                <a:gd name="T56" fmla="*/ 53 w 1352"/>
                <a:gd name="T57" fmla="*/ 245 h 1388"/>
                <a:gd name="T58" fmla="*/ 47 w 1352"/>
                <a:gd name="T59" fmla="*/ 227 h 1388"/>
                <a:gd name="T60" fmla="*/ 51 w 1352"/>
                <a:gd name="T61" fmla="*/ 218 h 1388"/>
                <a:gd name="T62" fmla="*/ 48 w 1352"/>
                <a:gd name="T63" fmla="*/ 217 h 1388"/>
                <a:gd name="T64" fmla="*/ 24 w 1352"/>
                <a:gd name="T65" fmla="*/ 220 h 1388"/>
                <a:gd name="T66" fmla="*/ 9 w 1352"/>
                <a:gd name="T67" fmla="*/ 229 h 1388"/>
                <a:gd name="T68" fmla="*/ 3 w 1352"/>
                <a:gd name="T69" fmla="*/ 224 h 1388"/>
                <a:gd name="T70" fmla="*/ 8 w 1352"/>
                <a:gd name="T71" fmla="*/ 215 h 1388"/>
                <a:gd name="T72" fmla="*/ 3 w 1352"/>
                <a:gd name="T73" fmla="*/ 206 h 1388"/>
                <a:gd name="T74" fmla="*/ 5 w 1352"/>
                <a:gd name="T75" fmla="*/ 189 h 1388"/>
                <a:gd name="T76" fmla="*/ 15 w 1352"/>
                <a:gd name="T77" fmla="*/ 172 h 1388"/>
                <a:gd name="T78" fmla="*/ 28 w 1352"/>
                <a:gd name="T79" fmla="*/ 162 h 1388"/>
                <a:gd name="T80" fmla="*/ 38 w 1352"/>
                <a:gd name="T81" fmla="*/ 150 h 1388"/>
                <a:gd name="T82" fmla="*/ 49 w 1352"/>
                <a:gd name="T83" fmla="*/ 131 h 1388"/>
                <a:gd name="T84" fmla="*/ 53 w 1352"/>
                <a:gd name="T85" fmla="*/ 89 h 1388"/>
                <a:gd name="T86" fmla="*/ 47 w 1352"/>
                <a:gd name="T87" fmla="*/ 72 h 1388"/>
                <a:gd name="T88" fmla="*/ 31 w 1352"/>
                <a:gd name="T89" fmla="*/ 60 h 1388"/>
                <a:gd name="T90" fmla="*/ 51 w 1352"/>
                <a:gd name="T91" fmla="*/ 42 h 1388"/>
                <a:gd name="T92" fmla="*/ 78 w 1352"/>
                <a:gd name="T93" fmla="*/ 44 h 1388"/>
                <a:gd name="T94" fmla="*/ 112 w 1352"/>
                <a:gd name="T95" fmla="*/ 60 h 1388"/>
                <a:gd name="T96" fmla="*/ 170 w 1352"/>
                <a:gd name="T97" fmla="*/ 138 h 1388"/>
                <a:gd name="T98" fmla="*/ 214 w 1352"/>
                <a:gd name="T99" fmla="*/ 109 h 1388"/>
                <a:gd name="T100" fmla="*/ 229 w 1352"/>
                <a:gd name="T101" fmla="*/ 50 h 1388"/>
                <a:gd name="T102" fmla="*/ 248 w 1352"/>
                <a:gd name="T103" fmla="*/ 26 h 1388"/>
                <a:gd name="T104" fmla="*/ 289 w 1352"/>
                <a:gd name="T105" fmla="*/ 47 h 1388"/>
                <a:gd name="T106" fmla="*/ 266 w 1352"/>
                <a:gd name="T107" fmla="*/ 82 h 1388"/>
                <a:gd name="T108" fmla="*/ 240 w 1352"/>
                <a:gd name="T109" fmla="*/ 101 h 1388"/>
                <a:gd name="T110" fmla="*/ 276 w 1352"/>
                <a:gd name="T111" fmla="*/ 122 h 1388"/>
                <a:gd name="T112" fmla="*/ 280 w 1352"/>
                <a:gd name="T113" fmla="*/ 183 h 1388"/>
                <a:gd name="T114" fmla="*/ 300 w 1352"/>
                <a:gd name="T115" fmla="*/ 216 h 1388"/>
                <a:gd name="T116" fmla="*/ 338 w 1352"/>
                <a:gd name="T117" fmla="*/ 225 h 13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52"/>
                <a:gd name="T178" fmla="*/ 0 h 1388"/>
                <a:gd name="T179" fmla="*/ 1352 w 1352"/>
                <a:gd name="T180" fmla="*/ 1388 h 138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52" h="1388">
                  <a:moveTo>
                    <a:pt x="1262" y="1026"/>
                  </a:moveTo>
                  <a:lnTo>
                    <a:pt x="1230" y="998"/>
                  </a:lnTo>
                  <a:lnTo>
                    <a:pt x="1203" y="1026"/>
                  </a:lnTo>
                  <a:lnTo>
                    <a:pt x="1197" y="1028"/>
                  </a:lnTo>
                  <a:lnTo>
                    <a:pt x="1185" y="1032"/>
                  </a:lnTo>
                  <a:lnTo>
                    <a:pt x="1171" y="1039"/>
                  </a:lnTo>
                  <a:lnTo>
                    <a:pt x="1159" y="1045"/>
                  </a:lnTo>
                  <a:lnTo>
                    <a:pt x="1154" y="1049"/>
                  </a:lnTo>
                  <a:lnTo>
                    <a:pt x="1152" y="1055"/>
                  </a:lnTo>
                  <a:lnTo>
                    <a:pt x="1150" y="1067"/>
                  </a:lnTo>
                  <a:lnTo>
                    <a:pt x="1148" y="1081"/>
                  </a:lnTo>
                  <a:lnTo>
                    <a:pt x="1144" y="1093"/>
                  </a:lnTo>
                  <a:lnTo>
                    <a:pt x="1138" y="1098"/>
                  </a:lnTo>
                  <a:lnTo>
                    <a:pt x="1130" y="1102"/>
                  </a:lnTo>
                  <a:lnTo>
                    <a:pt x="1118" y="1106"/>
                  </a:lnTo>
                  <a:lnTo>
                    <a:pt x="1104" y="1114"/>
                  </a:lnTo>
                  <a:lnTo>
                    <a:pt x="1091" y="1118"/>
                  </a:lnTo>
                  <a:lnTo>
                    <a:pt x="1079" y="1122"/>
                  </a:lnTo>
                  <a:lnTo>
                    <a:pt x="1069" y="1120"/>
                  </a:lnTo>
                  <a:lnTo>
                    <a:pt x="1059" y="1114"/>
                  </a:lnTo>
                  <a:lnTo>
                    <a:pt x="1047" y="1112"/>
                  </a:lnTo>
                  <a:lnTo>
                    <a:pt x="1035" y="1112"/>
                  </a:lnTo>
                  <a:lnTo>
                    <a:pt x="1032" y="1112"/>
                  </a:lnTo>
                  <a:lnTo>
                    <a:pt x="1032" y="1116"/>
                  </a:lnTo>
                  <a:lnTo>
                    <a:pt x="1030" y="1124"/>
                  </a:lnTo>
                  <a:lnTo>
                    <a:pt x="1026" y="1136"/>
                  </a:lnTo>
                  <a:lnTo>
                    <a:pt x="1020" y="1144"/>
                  </a:lnTo>
                  <a:lnTo>
                    <a:pt x="1012" y="1148"/>
                  </a:lnTo>
                  <a:lnTo>
                    <a:pt x="1004" y="1146"/>
                  </a:lnTo>
                  <a:lnTo>
                    <a:pt x="992" y="1140"/>
                  </a:lnTo>
                  <a:lnTo>
                    <a:pt x="980" y="1130"/>
                  </a:lnTo>
                  <a:lnTo>
                    <a:pt x="969" y="1122"/>
                  </a:lnTo>
                  <a:lnTo>
                    <a:pt x="963" y="1116"/>
                  </a:lnTo>
                  <a:lnTo>
                    <a:pt x="959" y="1114"/>
                  </a:lnTo>
                  <a:lnTo>
                    <a:pt x="959" y="1116"/>
                  </a:lnTo>
                  <a:lnTo>
                    <a:pt x="959" y="1118"/>
                  </a:lnTo>
                  <a:lnTo>
                    <a:pt x="957" y="1124"/>
                  </a:lnTo>
                  <a:lnTo>
                    <a:pt x="955" y="1130"/>
                  </a:lnTo>
                  <a:lnTo>
                    <a:pt x="951" y="1134"/>
                  </a:lnTo>
                  <a:lnTo>
                    <a:pt x="949" y="1140"/>
                  </a:lnTo>
                  <a:lnTo>
                    <a:pt x="945" y="1142"/>
                  </a:lnTo>
                  <a:lnTo>
                    <a:pt x="939" y="1144"/>
                  </a:lnTo>
                  <a:lnTo>
                    <a:pt x="935" y="1142"/>
                  </a:lnTo>
                  <a:lnTo>
                    <a:pt x="931" y="1140"/>
                  </a:lnTo>
                  <a:lnTo>
                    <a:pt x="925" y="1136"/>
                  </a:lnTo>
                  <a:lnTo>
                    <a:pt x="921" y="1132"/>
                  </a:lnTo>
                  <a:lnTo>
                    <a:pt x="919" y="1128"/>
                  </a:lnTo>
                  <a:lnTo>
                    <a:pt x="917" y="1126"/>
                  </a:lnTo>
                  <a:lnTo>
                    <a:pt x="915" y="1122"/>
                  </a:lnTo>
                  <a:lnTo>
                    <a:pt x="913" y="1122"/>
                  </a:lnTo>
                  <a:lnTo>
                    <a:pt x="911" y="1126"/>
                  </a:lnTo>
                  <a:lnTo>
                    <a:pt x="906" y="1132"/>
                  </a:lnTo>
                  <a:lnTo>
                    <a:pt x="896" y="1144"/>
                  </a:lnTo>
                  <a:lnTo>
                    <a:pt x="886" y="1154"/>
                  </a:lnTo>
                  <a:lnTo>
                    <a:pt x="874" y="1159"/>
                  </a:lnTo>
                  <a:lnTo>
                    <a:pt x="864" y="1163"/>
                  </a:lnTo>
                  <a:lnTo>
                    <a:pt x="852" y="1159"/>
                  </a:lnTo>
                  <a:lnTo>
                    <a:pt x="839" y="1150"/>
                  </a:lnTo>
                  <a:lnTo>
                    <a:pt x="825" y="1138"/>
                  </a:lnTo>
                  <a:lnTo>
                    <a:pt x="809" y="1128"/>
                  </a:lnTo>
                  <a:lnTo>
                    <a:pt x="797" y="1122"/>
                  </a:lnTo>
                  <a:lnTo>
                    <a:pt x="787" y="1120"/>
                  </a:lnTo>
                  <a:lnTo>
                    <a:pt x="778" y="1130"/>
                  </a:lnTo>
                  <a:lnTo>
                    <a:pt x="766" y="1144"/>
                  </a:lnTo>
                  <a:lnTo>
                    <a:pt x="754" y="1159"/>
                  </a:lnTo>
                  <a:lnTo>
                    <a:pt x="742" y="1171"/>
                  </a:lnTo>
                  <a:lnTo>
                    <a:pt x="734" y="1179"/>
                  </a:lnTo>
                  <a:lnTo>
                    <a:pt x="724" y="1177"/>
                  </a:lnTo>
                  <a:lnTo>
                    <a:pt x="711" y="1175"/>
                  </a:lnTo>
                  <a:lnTo>
                    <a:pt x="695" y="1169"/>
                  </a:lnTo>
                  <a:lnTo>
                    <a:pt x="679" y="1165"/>
                  </a:lnTo>
                  <a:lnTo>
                    <a:pt x="667" y="1165"/>
                  </a:lnTo>
                  <a:lnTo>
                    <a:pt x="659" y="1167"/>
                  </a:lnTo>
                  <a:lnTo>
                    <a:pt x="650" y="1183"/>
                  </a:lnTo>
                  <a:lnTo>
                    <a:pt x="646" y="1209"/>
                  </a:lnTo>
                  <a:lnTo>
                    <a:pt x="648" y="1234"/>
                  </a:lnTo>
                  <a:lnTo>
                    <a:pt x="656" y="1254"/>
                  </a:lnTo>
                  <a:lnTo>
                    <a:pt x="665" y="1278"/>
                  </a:lnTo>
                  <a:lnTo>
                    <a:pt x="673" y="1299"/>
                  </a:lnTo>
                  <a:lnTo>
                    <a:pt x="675" y="1317"/>
                  </a:lnTo>
                  <a:lnTo>
                    <a:pt x="673" y="1331"/>
                  </a:lnTo>
                  <a:lnTo>
                    <a:pt x="673" y="1346"/>
                  </a:lnTo>
                  <a:lnTo>
                    <a:pt x="673" y="1362"/>
                  </a:lnTo>
                  <a:lnTo>
                    <a:pt x="667" y="1374"/>
                  </a:lnTo>
                  <a:lnTo>
                    <a:pt x="658" y="1382"/>
                  </a:lnTo>
                  <a:lnTo>
                    <a:pt x="638" y="1386"/>
                  </a:lnTo>
                  <a:lnTo>
                    <a:pt x="620" y="1388"/>
                  </a:lnTo>
                  <a:lnTo>
                    <a:pt x="604" y="1386"/>
                  </a:lnTo>
                  <a:lnTo>
                    <a:pt x="591" y="1380"/>
                  </a:lnTo>
                  <a:lnTo>
                    <a:pt x="581" y="1362"/>
                  </a:lnTo>
                  <a:lnTo>
                    <a:pt x="573" y="1343"/>
                  </a:lnTo>
                  <a:lnTo>
                    <a:pt x="571" y="1321"/>
                  </a:lnTo>
                  <a:lnTo>
                    <a:pt x="569" y="1309"/>
                  </a:lnTo>
                  <a:lnTo>
                    <a:pt x="567" y="1297"/>
                  </a:lnTo>
                  <a:lnTo>
                    <a:pt x="565" y="1287"/>
                  </a:lnTo>
                  <a:lnTo>
                    <a:pt x="559" y="1282"/>
                  </a:lnTo>
                  <a:lnTo>
                    <a:pt x="553" y="1283"/>
                  </a:lnTo>
                  <a:lnTo>
                    <a:pt x="545" y="1291"/>
                  </a:lnTo>
                  <a:lnTo>
                    <a:pt x="534" y="1303"/>
                  </a:lnTo>
                  <a:lnTo>
                    <a:pt x="518" y="1317"/>
                  </a:lnTo>
                  <a:lnTo>
                    <a:pt x="504" y="1331"/>
                  </a:lnTo>
                  <a:lnTo>
                    <a:pt x="488" y="1341"/>
                  </a:lnTo>
                  <a:lnTo>
                    <a:pt x="476" y="1343"/>
                  </a:lnTo>
                  <a:lnTo>
                    <a:pt x="465" y="1343"/>
                  </a:lnTo>
                  <a:lnTo>
                    <a:pt x="451" y="1343"/>
                  </a:lnTo>
                  <a:lnTo>
                    <a:pt x="437" y="1345"/>
                  </a:lnTo>
                  <a:lnTo>
                    <a:pt x="425" y="1343"/>
                  </a:lnTo>
                  <a:lnTo>
                    <a:pt x="415" y="1337"/>
                  </a:lnTo>
                  <a:lnTo>
                    <a:pt x="404" y="1323"/>
                  </a:lnTo>
                  <a:lnTo>
                    <a:pt x="394" y="1307"/>
                  </a:lnTo>
                  <a:lnTo>
                    <a:pt x="388" y="1287"/>
                  </a:lnTo>
                  <a:lnTo>
                    <a:pt x="386" y="1272"/>
                  </a:lnTo>
                  <a:lnTo>
                    <a:pt x="382" y="1256"/>
                  </a:lnTo>
                  <a:lnTo>
                    <a:pt x="378" y="1244"/>
                  </a:lnTo>
                  <a:lnTo>
                    <a:pt x="378" y="1240"/>
                  </a:lnTo>
                  <a:lnTo>
                    <a:pt x="372" y="1240"/>
                  </a:lnTo>
                  <a:lnTo>
                    <a:pt x="358" y="1240"/>
                  </a:lnTo>
                  <a:lnTo>
                    <a:pt x="341" y="1238"/>
                  </a:lnTo>
                  <a:lnTo>
                    <a:pt x="321" y="1236"/>
                  </a:lnTo>
                  <a:lnTo>
                    <a:pt x="303" y="1232"/>
                  </a:lnTo>
                  <a:lnTo>
                    <a:pt x="291" y="1224"/>
                  </a:lnTo>
                  <a:lnTo>
                    <a:pt x="282" y="1219"/>
                  </a:lnTo>
                  <a:lnTo>
                    <a:pt x="276" y="1213"/>
                  </a:lnTo>
                  <a:lnTo>
                    <a:pt x="270" y="1209"/>
                  </a:lnTo>
                  <a:lnTo>
                    <a:pt x="268" y="1201"/>
                  </a:lnTo>
                  <a:lnTo>
                    <a:pt x="268" y="1189"/>
                  </a:lnTo>
                  <a:lnTo>
                    <a:pt x="274" y="1171"/>
                  </a:lnTo>
                  <a:lnTo>
                    <a:pt x="280" y="1150"/>
                  </a:lnTo>
                  <a:lnTo>
                    <a:pt x="284" y="1134"/>
                  </a:lnTo>
                  <a:lnTo>
                    <a:pt x="285" y="1120"/>
                  </a:lnTo>
                  <a:lnTo>
                    <a:pt x="287" y="1110"/>
                  </a:lnTo>
                  <a:lnTo>
                    <a:pt x="291" y="1100"/>
                  </a:lnTo>
                  <a:lnTo>
                    <a:pt x="299" y="1087"/>
                  </a:lnTo>
                  <a:lnTo>
                    <a:pt x="309" y="1075"/>
                  </a:lnTo>
                  <a:lnTo>
                    <a:pt x="315" y="1065"/>
                  </a:lnTo>
                  <a:lnTo>
                    <a:pt x="311" y="1057"/>
                  </a:lnTo>
                  <a:lnTo>
                    <a:pt x="303" y="1053"/>
                  </a:lnTo>
                  <a:lnTo>
                    <a:pt x="289" y="1053"/>
                  </a:lnTo>
                  <a:lnTo>
                    <a:pt x="272" y="1053"/>
                  </a:lnTo>
                  <a:lnTo>
                    <a:pt x="254" y="1051"/>
                  </a:lnTo>
                  <a:lnTo>
                    <a:pt x="240" y="1047"/>
                  </a:lnTo>
                  <a:lnTo>
                    <a:pt x="230" y="1039"/>
                  </a:lnTo>
                  <a:lnTo>
                    <a:pt x="221" y="1020"/>
                  </a:lnTo>
                  <a:lnTo>
                    <a:pt x="217" y="1000"/>
                  </a:lnTo>
                  <a:lnTo>
                    <a:pt x="211" y="980"/>
                  </a:lnTo>
                  <a:lnTo>
                    <a:pt x="207" y="959"/>
                  </a:lnTo>
                  <a:lnTo>
                    <a:pt x="205" y="943"/>
                  </a:lnTo>
                  <a:lnTo>
                    <a:pt x="199" y="931"/>
                  </a:lnTo>
                  <a:lnTo>
                    <a:pt x="191" y="919"/>
                  </a:lnTo>
                  <a:lnTo>
                    <a:pt x="187" y="908"/>
                  </a:lnTo>
                  <a:lnTo>
                    <a:pt x="189" y="894"/>
                  </a:lnTo>
                  <a:lnTo>
                    <a:pt x="191" y="888"/>
                  </a:lnTo>
                  <a:lnTo>
                    <a:pt x="197" y="884"/>
                  </a:lnTo>
                  <a:lnTo>
                    <a:pt x="201" y="878"/>
                  </a:lnTo>
                  <a:lnTo>
                    <a:pt x="205" y="874"/>
                  </a:lnTo>
                  <a:lnTo>
                    <a:pt x="209" y="870"/>
                  </a:lnTo>
                  <a:lnTo>
                    <a:pt x="211" y="868"/>
                  </a:lnTo>
                  <a:lnTo>
                    <a:pt x="213" y="868"/>
                  </a:lnTo>
                  <a:lnTo>
                    <a:pt x="207" y="868"/>
                  </a:lnTo>
                  <a:lnTo>
                    <a:pt x="193" y="868"/>
                  </a:lnTo>
                  <a:lnTo>
                    <a:pt x="173" y="870"/>
                  </a:lnTo>
                  <a:lnTo>
                    <a:pt x="152" y="870"/>
                  </a:lnTo>
                  <a:lnTo>
                    <a:pt x="130" y="872"/>
                  </a:lnTo>
                  <a:lnTo>
                    <a:pt x="112" y="876"/>
                  </a:lnTo>
                  <a:lnTo>
                    <a:pt x="97" y="882"/>
                  </a:lnTo>
                  <a:lnTo>
                    <a:pt x="81" y="892"/>
                  </a:lnTo>
                  <a:lnTo>
                    <a:pt x="67" y="902"/>
                  </a:lnTo>
                  <a:lnTo>
                    <a:pt x="53" y="912"/>
                  </a:lnTo>
                  <a:lnTo>
                    <a:pt x="43" y="915"/>
                  </a:lnTo>
                  <a:lnTo>
                    <a:pt x="34" y="915"/>
                  </a:lnTo>
                  <a:lnTo>
                    <a:pt x="28" y="912"/>
                  </a:lnTo>
                  <a:lnTo>
                    <a:pt x="22" y="908"/>
                  </a:lnTo>
                  <a:lnTo>
                    <a:pt x="18" y="906"/>
                  </a:lnTo>
                  <a:lnTo>
                    <a:pt x="14" y="902"/>
                  </a:lnTo>
                  <a:lnTo>
                    <a:pt x="10" y="896"/>
                  </a:lnTo>
                  <a:lnTo>
                    <a:pt x="10" y="892"/>
                  </a:lnTo>
                  <a:lnTo>
                    <a:pt x="10" y="884"/>
                  </a:lnTo>
                  <a:lnTo>
                    <a:pt x="16" y="876"/>
                  </a:lnTo>
                  <a:lnTo>
                    <a:pt x="24" y="868"/>
                  </a:lnTo>
                  <a:lnTo>
                    <a:pt x="32" y="862"/>
                  </a:lnTo>
                  <a:lnTo>
                    <a:pt x="37" y="854"/>
                  </a:lnTo>
                  <a:lnTo>
                    <a:pt x="37" y="843"/>
                  </a:lnTo>
                  <a:lnTo>
                    <a:pt x="34" y="835"/>
                  </a:lnTo>
                  <a:lnTo>
                    <a:pt x="24" y="829"/>
                  </a:lnTo>
                  <a:lnTo>
                    <a:pt x="14" y="823"/>
                  </a:lnTo>
                  <a:lnTo>
                    <a:pt x="6" y="817"/>
                  </a:lnTo>
                  <a:lnTo>
                    <a:pt x="0" y="811"/>
                  </a:lnTo>
                  <a:lnTo>
                    <a:pt x="2" y="799"/>
                  </a:lnTo>
                  <a:lnTo>
                    <a:pt x="12" y="776"/>
                  </a:lnTo>
                  <a:lnTo>
                    <a:pt x="22" y="758"/>
                  </a:lnTo>
                  <a:lnTo>
                    <a:pt x="34" y="744"/>
                  </a:lnTo>
                  <a:lnTo>
                    <a:pt x="41" y="734"/>
                  </a:lnTo>
                  <a:lnTo>
                    <a:pt x="47" y="719"/>
                  </a:lnTo>
                  <a:lnTo>
                    <a:pt x="55" y="701"/>
                  </a:lnTo>
                  <a:lnTo>
                    <a:pt x="61" y="685"/>
                  </a:lnTo>
                  <a:lnTo>
                    <a:pt x="67" y="675"/>
                  </a:lnTo>
                  <a:lnTo>
                    <a:pt x="75" y="669"/>
                  </a:lnTo>
                  <a:lnTo>
                    <a:pt x="89" y="665"/>
                  </a:lnTo>
                  <a:lnTo>
                    <a:pt x="102" y="660"/>
                  </a:lnTo>
                  <a:lnTo>
                    <a:pt x="114" y="646"/>
                  </a:lnTo>
                  <a:lnTo>
                    <a:pt x="122" y="632"/>
                  </a:lnTo>
                  <a:lnTo>
                    <a:pt x="126" y="620"/>
                  </a:lnTo>
                  <a:lnTo>
                    <a:pt x="130" y="614"/>
                  </a:lnTo>
                  <a:lnTo>
                    <a:pt x="142" y="604"/>
                  </a:lnTo>
                  <a:lnTo>
                    <a:pt x="152" y="599"/>
                  </a:lnTo>
                  <a:lnTo>
                    <a:pt x="161" y="595"/>
                  </a:lnTo>
                  <a:lnTo>
                    <a:pt x="167" y="591"/>
                  </a:lnTo>
                  <a:lnTo>
                    <a:pt x="175" y="581"/>
                  </a:lnTo>
                  <a:lnTo>
                    <a:pt x="187" y="553"/>
                  </a:lnTo>
                  <a:lnTo>
                    <a:pt x="197" y="522"/>
                  </a:lnTo>
                  <a:lnTo>
                    <a:pt x="205" y="488"/>
                  </a:lnTo>
                  <a:lnTo>
                    <a:pt x="213" y="445"/>
                  </a:lnTo>
                  <a:lnTo>
                    <a:pt x="215" y="404"/>
                  </a:lnTo>
                  <a:lnTo>
                    <a:pt x="213" y="384"/>
                  </a:lnTo>
                  <a:lnTo>
                    <a:pt x="213" y="358"/>
                  </a:lnTo>
                  <a:lnTo>
                    <a:pt x="213" y="333"/>
                  </a:lnTo>
                  <a:lnTo>
                    <a:pt x="211" y="309"/>
                  </a:lnTo>
                  <a:lnTo>
                    <a:pt x="209" y="295"/>
                  </a:lnTo>
                  <a:lnTo>
                    <a:pt x="201" y="288"/>
                  </a:lnTo>
                  <a:lnTo>
                    <a:pt x="189" y="286"/>
                  </a:lnTo>
                  <a:lnTo>
                    <a:pt x="173" y="284"/>
                  </a:lnTo>
                  <a:lnTo>
                    <a:pt x="159" y="280"/>
                  </a:lnTo>
                  <a:lnTo>
                    <a:pt x="146" y="274"/>
                  </a:lnTo>
                  <a:lnTo>
                    <a:pt x="134" y="260"/>
                  </a:lnTo>
                  <a:lnTo>
                    <a:pt x="126" y="242"/>
                  </a:lnTo>
                  <a:lnTo>
                    <a:pt x="122" y="225"/>
                  </a:lnTo>
                  <a:lnTo>
                    <a:pt x="124" y="181"/>
                  </a:lnTo>
                  <a:lnTo>
                    <a:pt x="144" y="162"/>
                  </a:lnTo>
                  <a:lnTo>
                    <a:pt x="169" y="183"/>
                  </a:lnTo>
                  <a:lnTo>
                    <a:pt x="203" y="168"/>
                  </a:lnTo>
                  <a:lnTo>
                    <a:pt x="199" y="114"/>
                  </a:lnTo>
                  <a:lnTo>
                    <a:pt x="228" y="20"/>
                  </a:lnTo>
                  <a:lnTo>
                    <a:pt x="266" y="0"/>
                  </a:lnTo>
                  <a:lnTo>
                    <a:pt x="278" y="116"/>
                  </a:lnTo>
                  <a:lnTo>
                    <a:pt x="311" y="177"/>
                  </a:lnTo>
                  <a:lnTo>
                    <a:pt x="354" y="170"/>
                  </a:lnTo>
                  <a:lnTo>
                    <a:pt x="400" y="118"/>
                  </a:lnTo>
                  <a:lnTo>
                    <a:pt x="429" y="156"/>
                  </a:lnTo>
                  <a:lnTo>
                    <a:pt x="411" y="191"/>
                  </a:lnTo>
                  <a:lnTo>
                    <a:pt x="447" y="242"/>
                  </a:lnTo>
                  <a:lnTo>
                    <a:pt x="496" y="244"/>
                  </a:lnTo>
                  <a:lnTo>
                    <a:pt x="551" y="329"/>
                  </a:lnTo>
                  <a:lnTo>
                    <a:pt x="614" y="439"/>
                  </a:lnTo>
                  <a:lnTo>
                    <a:pt x="646" y="516"/>
                  </a:lnTo>
                  <a:lnTo>
                    <a:pt x="681" y="551"/>
                  </a:lnTo>
                  <a:lnTo>
                    <a:pt x="721" y="543"/>
                  </a:lnTo>
                  <a:lnTo>
                    <a:pt x="793" y="494"/>
                  </a:lnTo>
                  <a:lnTo>
                    <a:pt x="803" y="518"/>
                  </a:lnTo>
                  <a:lnTo>
                    <a:pt x="852" y="492"/>
                  </a:lnTo>
                  <a:lnTo>
                    <a:pt x="856" y="435"/>
                  </a:lnTo>
                  <a:lnTo>
                    <a:pt x="831" y="402"/>
                  </a:lnTo>
                  <a:lnTo>
                    <a:pt x="831" y="335"/>
                  </a:lnTo>
                  <a:lnTo>
                    <a:pt x="868" y="315"/>
                  </a:lnTo>
                  <a:lnTo>
                    <a:pt x="925" y="244"/>
                  </a:lnTo>
                  <a:lnTo>
                    <a:pt x="917" y="199"/>
                  </a:lnTo>
                  <a:lnTo>
                    <a:pt x="941" y="171"/>
                  </a:lnTo>
                  <a:lnTo>
                    <a:pt x="976" y="171"/>
                  </a:lnTo>
                  <a:lnTo>
                    <a:pt x="980" y="148"/>
                  </a:lnTo>
                  <a:lnTo>
                    <a:pt x="967" y="120"/>
                  </a:lnTo>
                  <a:lnTo>
                    <a:pt x="994" y="103"/>
                  </a:lnTo>
                  <a:lnTo>
                    <a:pt x="1043" y="108"/>
                  </a:lnTo>
                  <a:lnTo>
                    <a:pt x="1043" y="162"/>
                  </a:lnTo>
                  <a:lnTo>
                    <a:pt x="1065" y="232"/>
                  </a:lnTo>
                  <a:lnTo>
                    <a:pt x="1128" y="227"/>
                  </a:lnTo>
                  <a:lnTo>
                    <a:pt x="1154" y="189"/>
                  </a:lnTo>
                  <a:lnTo>
                    <a:pt x="1187" y="211"/>
                  </a:lnTo>
                  <a:lnTo>
                    <a:pt x="1193" y="252"/>
                  </a:lnTo>
                  <a:lnTo>
                    <a:pt x="1177" y="315"/>
                  </a:lnTo>
                  <a:lnTo>
                    <a:pt x="1126" y="329"/>
                  </a:lnTo>
                  <a:lnTo>
                    <a:pt x="1061" y="327"/>
                  </a:lnTo>
                  <a:lnTo>
                    <a:pt x="1047" y="311"/>
                  </a:lnTo>
                  <a:lnTo>
                    <a:pt x="1024" y="337"/>
                  </a:lnTo>
                  <a:lnTo>
                    <a:pt x="994" y="315"/>
                  </a:lnTo>
                  <a:lnTo>
                    <a:pt x="939" y="376"/>
                  </a:lnTo>
                  <a:lnTo>
                    <a:pt x="961" y="404"/>
                  </a:lnTo>
                  <a:lnTo>
                    <a:pt x="965" y="459"/>
                  </a:lnTo>
                  <a:lnTo>
                    <a:pt x="1006" y="471"/>
                  </a:lnTo>
                  <a:lnTo>
                    <a:pt x="1051" y="449"/>
                  </a:lnTo>
                  <a:lnTo>
                    <a:pt x="1069" y="445"/>
                  </a:lnTo>
                  <a:lnTo>
                    <a:pt x="1104" y="490"/>
                  </a:lnTo>
                  <a:lnTo>
                    <a:pt x="1075" y="561"/>
                  </a:lnTo>
                  <a:lnTo>
                    <a:pt x="1053" y="614"/>
                  </a:lnTo>
                  <a:lnTo>
                    <a:pt x="1075" y="658"/>
                  </a:lnTo>
                  <a:lnTo>
                    <a:pt x="1116" y="677"/>
                  </a:lnTo>
                  <a:lnTo>
                    <a:pt x="1118" y="732"/>
                  </a:lnTo>
                  <a:lnTo>
                    <a:pt x="1081" y="782"/>
                  </a:lnTo>
                  <a:lnTo>
                    <a:pt x="1112" y="837"/>
                  </a:lnTo>
                  <a:lnTo>
                    <a:pt x="1138" y="819"/>
                  </a:lnTo>
                  <a:lnTo>
                    <a:pt x="1187" y="823"/>
                  </a:lnTo>
                  <a:lnTo>
                    <a:pt x="1197" y="864"/>
                  </a:lnTo>
                  <a:lnTo>
                    <a:pt x="1228" y="884"/>
                  </a:lnTo>
                  <a:lnTo>
                    <a:pt x="1262" y="864"/>
                  </a:lnTo>
                  <a:lnTo>
                    <a:pt x="1293" y="888"/>
                  </a:lnTo>
                  <a:lnTo>
                    <a:pt x="1329" y="872"/>
                  </a:lnTo>
                  <a:lnTo>
                    <a:pt x="1352" y="900"/>
                  </a:lnTo>
                  <a:lnTo>
                    <a:pt x="1343" y="973"/>
                  </a:lnTo>
                  <a:lnTo>
                    <a:pt x="1291" y="986"/>
                  </a:lnTo>
                  <a:lnTo>
                    <a:pt x="1262" y="1026"/>
                  </a:lnTo>
                </a:path>
              </a:pathLst>
            </a:custGeom>
            <a:grpFill/>
            <a:ln w="635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73">
              <a:extLst>
                <a:ext uri="{FF2B5EF4-FFF2-40B4-BE49-F238E27FC236}">
                  <a16:creationId xmlns:a16="http://schemas.microsoft.com/office/drawing/2014/main" id="{056CB1E3-A253-4925-B731-7C71F89C4909}"/>
                </a:ext>
              </a:extLst>
            </p:cNvPr>
            <p:cNvSpPr/>
            <p:nvPr/>
          </p:nvSpPr>
          <p:spPr bwMode="gray">
            <a:xfrm>
              <a:off x="2755" y="3269"/>
              <a:ext cx="596" cy="432"/>
            </a:xfrm>
            <a:custGeom>
              <a:avLst/>
              <a:gdLst>
                <a:gd name="T0" fmla="*/ 209 w 1191"/>
                <a:gd name="T1" fmla="*/ 213 h 864"/>
                <a:gd name="T2" fmla="*/ 202 w 1191"/>
                <a:gd name="T3" fmla="*/ 215 h 864"/>
                <a:gd name="T4" fmla="*/ 195 w 1191"/>
                <a:gd name="T5" fmla="*/ 214 h 864"/>
                <a:gd name="T6" fmla="*/ 186 w 1191"/>
                <a:gd name="T7" fmla="*/ 210 h 864"/>
                <a:gd name="T8" fmla="*/ 180 w 1191"/>
                <a:gd name="T9" fmla="*/ 210 h 864"/>
                <a:gd name="T10" fmla="*/ 174 w 1191"/>
                <a:gd name="T11" fmla="*/ 203 h 864"/>
                <a:gd name="T12" fmla="*/ 169 w 1191"/>
                <a:gd name="T13" fmla="*/ 200 h 864"/>
                <a:gd name="T14" fmla="*/ 163 w 1191"/>
                <a:gd name="T15" fmla="*/ 210 h 864"/>
                <a:gd name="T16" fmla="*/ 155 w 1191"/>
                <a:gd name="T17" fmla="*/ 214 h 864"/>
                <a:gd name="T18" fmla="*/ 146 w 1191"/>
                <a:gd name="T19" fmla="*/ 216 h 864"/>
                <a:gd name="T20" fmla="*/ 140 w 1191"/>
                <a:gd name="T21" fmla="*/ 211 h 864"/>
                <a:gd name="T22" fmla="*/ 133 w 1191"/>
                <a:gd name="T23" fmla="*/ 213 h 864"/>
                <a:gd name="T24" fmla="*/ 123 w 1191"/>
                <a:gd name="T25" fmla="*/ 213 h 864"/>
                <a:gd name="T26" fmla="*/ 112 w 1191"/>
                <a:gd name="T27" fmla="*/ 206 h 864"/>
                <a:gd name="T28" fmla="*/ 101 w 1191"/>
                <a:gd name="T29" fmla="*/ 198 h 864"/>
                <a:gd name="T30" fmla="*/ 93 w 1191"/>
                <a:gd name="T31" fmla="*/ 189 h 864"/>
                <a:gd name="T32" fmla="*/ 88 w 1191"/>
                <a:gd name="T33" fmla="*/ 176 h 864"/>
                <a:gd name="T34" fmla="*/ 91 w 1191"/>
                <a:gd name="T35" fmla="*/ 171 h 864"/>
                <a:gd name="T36" fmla="*/ 94 w 1191"/>
                <a:gd name="T37" fmla="*/ 170 h 864"/>
                <a:gd name="T38" fmla="*/ 96 w 1191"/>
                <a:gd name="T39" fmla="*/ 167 h 864"/>
                <a:gd name="T40" fmla="*/ 87 w 1191"/>
                <a:gd name="T41" fmla="*/ 160 h 864"/>
                <a:gd name="T42" fmla="*/ 79 w 1191"/>
                <a:gd name="T43" fmla="*/ 161 h 864"/>
                <a:gd name="T44" fmla="*/ 74 w 1191"/>
                <a:gd name="T45" fmla="*/ 163 h 864"/>
                <a:gd name="T46" fmla="*/ 66 w 1191"/>
                <a:gd name="T47" fmla="*/ 158 h 864"/>
                <a:gd name="T48" fmla="*/ 60 w 1191"/>
                <a:gd name="T49" fmla="*/ 161 h 864"/>
                <a:gd name="T50" fmla="*/ 52 w 1191"/>
                <a:gd name="T51" fmla="*/ 156 h 864"/>
                <a:gd name="T52" fmla="*/ 46 w 1191"/>
                <a:gd name="T53" fmla="*/ 152 h 864"/>
                <a:gd name="T54" fmla="*/ 66 w 1191"/>
                <a:gd name="T55" fmla="*/ 135 h 864"/>
                <a:gd name="T56" fmla="*/ 53 w 1191"/>
                <a:gd name="T57" fmla="*/ 114 h 864"/>
                <a:gd name="T58" fmla="*/ 29 w 1191"/>
                <a:gd name="T59" fmla="*/ 108 h 864"/>
                <a:gd name="T60" fmla="*/ 8 w 1191"/>
                <a:gd name="T61" fmla="*/ 101 h 864"/>
                <a:gd name="T62" fmla="*/ 26 w 1191"/>
                <a:gd name="T63" fmla="*/ 74 h 864"/>
                <a:gd name="T64" fmla="*/ 63 w 1191"/>
                <a:gd name="T65" fmla="*/ 84 h 864"/>
                <a:gd name="T66" fmla="*/ 77 w 1191"/>
                <a:gd name="T67" fmla="*/ 70 h 864"/>
                <a:gd name="T68" fmla="*/ 100 w 1191"/>
                <a:gd name="T69" fmla="*/ 52 h 864"/>
                <a:gd name="T70" fmla="*/ 124 w 1191"/>
                <a:gd name="T71" fmla="*/ 56 h 864"/>
                <a:gd name="T72" fmla="*/ 144 w 1191"/>
                <a:gd name="T73" fmla="*/ 48 h 864"/>
                <a:gd name="T74" fmla="*/ 165 w 1191"/>
                <a:gd name="T75" fmla="*/ 40 h 864"/>
                <a:gd name="T76" fmla="*/ 182 w 1191"/>
                <a:gd name="T77" fmla="*/ 27 h 864"/>
                <a:gd name="T78" fmla="*/ 200 w 1191"/>
                <a:gd name="T79" fmla="*/ 19 h 864"/>
                <a:gd name="T80" fmla="*/ 217 w 1191"/>
                <a:gd name="T81" fmla="*/ 9 h 864"/>
                <a:gd name="T82" fmla="*/ 244 w 1191"/>
                <a:gd name="T83" fmla="*/ 5 h 864"/>
                <a:gd name="T84" fmla="*/ 260 w 1191"/>
                <a:gd name="T85" fmla="*/ 18 h 864"/>
                <a:gd name="T86" fmla="*/ 252 w 1191"/>
                <a:gd name="T87" fmla="*/ 54 h 864"/>
                <a:gd name="T88" fmla="*/ 274 w 1191"/>
                <a:gd name="T89" fmla="*/ 71 h 864"/>
                <a:gd name="T90" fmla="*/ 298 w 1191"/>
                <a:gd name="T91" fmla="*/ 81 h 864"/>
                <a:gd name="T92" fmla="*/ 282 w 1191"/>
                <a:gd name="T93" fmla="*/ 108 h 864"/>
                <a:gd name="T94" fmla="*/ 260 w 1191"/>
                <a:gd name="T95" fmla="*/ 161 h 864"/>
                <a:gd name="T96" fmla="*/ 248 w 1191"/>
                <a:gd name="T97" fmla="*/ 182 h 864"/>
                <a:gd name="T98" fmla="*/ 225 w 1191"/>
                <a:gd name="T99" fmla="*/ 197 h 86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91"/>
                <a:gd name="T151" fmla="*/ 0 h 864"/>
                <a:gd name="T152" fmla="*/ 1191 w 1191"/>
                <a:gd name="T153" fmla="*/ 864 h 86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91" h="864">
                  <a:moveTo>
                    <a:pt x="866" y="835"/>
                  </a:moveTo>
                  <a:lnTo>
                    <a:pt x="834" y="815"/>
                  </a:lnTo>
                  <a:lnTo>
                    <a:pt x="836" y="852"/>
                  </a:lnTo>
                  <a:lnTo>
                    <a:pt x="832" y="852"/>
                  </a:lnTo>
                  <a:lnTo>
                    <a:pt x="821" y="856"/>
                  </a:lnTo>
                  <a:lnTo>
                    <a:pt x="807" y="860"/>
                  </a:lnTo>
                  <a:lnTo>
                    <a:pt x="793" y="864"/>
                  </a:lnTo>
                  <a:lnTo>
                    <a:pt x="783" y="862"/>
                  </a:lnTo>
                  <a:lnTo>
                    <a:pt x="777" y="856"/>
                  </a:lnTo>
                  <a:lnTo>
                    <a:pt x="767" y="849"/>
                  </a:lnTo>
                  <a:lnTo>
                    <a:pt x="758" y="841"/>
                  </a:lnTo>
                  <a:lnTo>
                    <a:pt x="744" y="837"/>
                  </a:lnTo>
                  <a:lnTo>
                    <a:pt x="734" y="837"/>
                  </a:lnTo>
                  <a:lnTo>
                    <a:pt x="726" y="837"/>
                  </a:lnTo>
                  <a:lnTo>
                    <a:pt x="718" y="837"/>
                  </a:lnTo>
                  <a:lnTo>
                    <a:pt x="708" y="831"/>
                  </a:lnTo>
                  <a:lnTo>
                    <a:pt x="701" y="821"/>
                  </a:lnTo>
                  <a:lnTo>
                    <a:pt x="693" y="811"/>
                  </a:lnTo>
                  <a:lnTo>
                    <a:pt x="687" y="801"/>
                  </a:lnTo>
                  <a:lnTo>
                    <a:pt x="681" y="797"/>
                  </a:lnTo>
                  <a:lnTo>
                    <a:pt x="673" y="799"/>
                  </a:lnTo>
                  <a:lnTo>
                    <a:pt x="665" y="811"/>
                  </a:lnTo>
                  <a:lnTo>
                    <a:pt x="657" y="825"/>
                  </a:lnTo>
                  <a:lnTo>
                    <a:pt x="651" y="839"/>
                  </a:lnTo>
                  <a:lnTo>
                    <a:pt x="641" y="847"/>
                  </a:lnTo>
                  <a:lnTo>
                    <a:pt x="632" y="850"/>
                  </a:lnTo>
                  <a:lnTo>
                    <a:pt x="620" y="856"/>
                  </a:lnTo>
                  <a:lnTo>
                    <a:pt x="606" y="860"/>
                  </a:lnTo>
                  <a:lnTo>
                    <a:pt x="592" y="862"/>
                  </a:lnTo>
                  <a:lnTo>
                    <a:pt x="582" y="862"/>
                  </a:lnTo>
                  <a:lnTo>
                    <a:pt x="575" y="854"/>
                  </a:lnTo>
                  <a:lnTo>
                    <a:pt x="569" y="849"/>
                  </a:lnTo>
                  <a:lnTo>
                    <a:pt x="559" y="843"/>
                  </a:lnTo>
                  <a:lnTo>
                    <a:pt x="549" y="843"/>
                  </a:lnTo>
                  <a:lnTo>
                    <a:pt x="539" y="845"/>
                  </a:lnTo>
                  <a:lnTo>
                    <a:pt x="529" y="850"/>
                  </a:lnTo>
                  <a:lnTo>
                    <a:pt x="519" y="854"/>
                  </a:lnTo>
                  <a:lnTo>
                    <a:pt x="508" y="854"/>
                  </a:lnTo>
                  <a:lnTo>
                    <a:pt x="492" y="849"/>
                  </a:lnTo>
                  <a:lnTo>
                    <a:pt x="474" y="837"/>
                  </a:lnTo>
                  <a:lnTo>
                    <a:pt x="458" y="829"/>
                  </a:lnTo>
                  <a:lnTo>
                    <a:pt x="445" y="821"/>
                  </a:lnTo>
                  <a:lnTo>
                    <a:pt x="431" y="811"/>
                  </a:lnTo>
                  <a:lnTo>
                    <a:pt x="417" y="799"/>
                  </a:lnTo>
                  <a:lnTo>
                    <a:pt x="403" y="791"/>
                  </a:lnTo>
                  <a:lnTo>
                    <a:pt x="389" y="784"/>
                  </a:lnTo>
                  <a:lnTo>
                    <a:pt x="382" y="776"/>
                  </a:lnTo>
                  <a:lnTo>
                    <a:pt x="370" y="754"/>
                  </a:lnTo>
                  <a:lnTo>
                    <a:pt x="358" y="732"/>
                  </a:lnTo>
                  <a:lnTo>
                    <a:pt x="352" y="717"/>
                  </a:lnTo>
                  <a:lnTo>
                    <a:pt x="350" y="703"/>
                  </a:lnTo>
                  <a:lnTo>
                    <a:pt x="354" y="691"/>
                  </a:lnTo>
                  <a:lnTo>
                    <a:pt x="358" y="685"/>
                  </a:lnTo>
                  <a:lnTo>
                    <a:pt x="364" y="683"/>
                  </a:lnTo>
                  <a:lnTo>
                    <a:pt x="368" y="681"/>
                  </a:lnTo>
                  <a:lnTo>
                    <a:pt x="372" y="679"/>
                  </a:lnTo>
                  <a:lnTo>
                    <a:pt x="376" y="677"/>
                  </a:lnTo>
                  <a:lnTo>
                    <a:pt x="380" y="673"/>
                  </a:lnTo>
                  <a:lnTo>
                    <a:pt x="382" y="671"/>
                  </a:lnTo>
                  <a:lnTo>
                    <a:pt x="382" y="665"/>
                  </a:lnTo>
                  <a:lnTo>
                    <a:pt x="376" y="654"/>
                  </a:lnTo>
                  <a:lnTo>
                    <a:pt x="364" y="646"/>
                  </a:lnTo>
                  <a:lnTo>
                    <a:pt x="348" y="638"/>
                  </a:lnTo>
                  <a:lnTo>
                    <a:pt x="332" y="636"/>
                  </a:lnTo>
                  <a:lnTo>
                    <a:pt x="323" y="638"/>
                  </a:lnTo>
                  <a:lnTo>
                    <a:pt x="315" y="644"/>
                  </a:lnTo>
                  <a:lnTo>
                    <a:pt x="307" y="650"/>
                  </a:lnTo>
                  <a:lnTo>
                    <a:pt x="301" y="652"/>
                  </a:lnTo>
                  <a:lnTo>
                    <a:pt x="295" y="650"/>
                  </a:lnTo>
                  <a:lnTo>
                    <a:pt x="283" y="636"/>
                  </a:lnTo>
                  <a:lnTo>
                    <a:pt x="273" y="630"/>
                  </a:lnTo>
                  <a:lnTo>
                    <a:pt x="262" y="630"/>
                  </a:lnTo>
                  <a:lnTo>
                    <a:pt x="254" y="636"/>
                  </a:lnTo>
                  <a:lnTo>
                    <a:pt x="246" y="642"/>
                  </a:lnTo>
                  <a:lnTo>
                    <a:pt x="238" y="644"/>
                  </a:lnTo>
                  <a:lnTo>
                    <a:pt x="230" y="640"/>
                  </a:lnTo>
                  <a:lnTo>
                    <a:pt x="220" y="632"/>
                  </a:lnTo>
                  <a:lnTo>
                    <a:pt x="208" y="624"/>
                  </a:lnTo>
                  <a:lnTo>
                    <a:pt x="195" y="614"/>
                  </a:lnTo>
                  <a:lnTo>
                    <a:pt x="185" y="608"/>
                  </a:lnTo>
                  <a:lnTo>
                    <a:pt x="181" y="606"/>
                  </a:lnTo>
                  <a:lnTo>
                    <a:pt x="181" y="593"/>
                  </a:lnTo>
                  <a:lnTo>
                    <a:pt x="210" y="553"/>
                  </a:lnTo>
                  <a:lnTo>
                    <a:pt x="262" y="540"/>
                  </a:lnTo>
                  <a:lnTo>
                    <a:pt x="271" y="467"/>
                  </a:lnTo>
                  <a:lnTo>
                    <a:pt x="248" y="439"/>
                  </a:lnTo>
                  <a:lnTo>
                    <a:pt x="212" y="455"/>
                  </a:lnTo>
                  <a:lnTo>
                    <a:pt x="179" y="435"/>
                  </a:lnTo>
                  <a:lnTo>
                    <a:pt x="147" y="451"/>
                  </a:lnTo>
                  <a:lnTo>
                    <a:pt x="116" y="431"/>
                  </a:lnTo>
                  <a:lnTo>
                    <a:pt x="106" y="390"/>
                  </a:lnTo>
                  <a:lnTo>
                    <a:pt x="57" y="386"/>
                  </a:lnTo>
                  <a:lnTo>
                    <a:pt x="31" y="404"/>
                  </a:lnTo>
                  <a:lnTo>
                    <a:pt x="0" y="349"/>
                  </a:lnTo>
                  <a:lnTo>
                    <a:pt x="51" y="347"/>
                  </a:lnTo>
                  <a:lnTo>
                    <a:pt x="104" y="295"/>
                  </a:lnTo>
                  <a:lnTo>
                    <a:pt x="139" y="292"/>
                  </a:lnTo>
                  <a:lnTo>
                    <a:pt x="195" y="327"/>
                  </a:lnTo>
                  <a:lnTo>
                    <a:pt x="250" y="335"/>
                  </a:lnTo>
                  <a:lnTo>
                    <a:pt x="275" y="309"/>
                  </a:lnTo>
                  <a:lnTo>
                    <a:pt x="279" y="288"/>
                  </a:lnTo>
                  <a:lnTo>
                    <a:pt x="307" y="278"/>
                  </a:lnTo>
                  <a:lnTo>
                    <a:pt x="338" y="248"/>
                  </a:lnTo>
                  <a:lnTo>
                    <a:pt x="386" y="238"/>
                  </a:lnTo>
                  <a:lnTo>
                    <a:pt x="397" y="207"/>
                  </a:lnTo>
                  <a:lnTo>
                    <a:pt x="437" y="181"/>
                  </a:lnTo>
                  <a:lnTo>
                    <a:pt x="458" y="223"/>
                  </a:lnTo>
                  <a:lnTo>
                    <a:pt x="496" y="225"/>
                  </a:lnTo>
                  <a:lnTo>
                    <a:pt x="521" y="248"/>
                  </a:lnTo>
                  <a:lnTo>
                    <a:pt x="567" y="227"/>
                  </a:lnTo>
                  <a:lnTo>
                    <a:pt x="575" y="189"/>
                  </a:lnTo>
                  <a:lnTo>
                    <a:pt x="604" y="173"/>
                  </a:lnTo>
                  <a:lnTo>
                    <a:pt x="641" y="193"/>
                  </a:lnTo>
                  <a:lnTo>
                    <a:pt x="659" y="160"/>
                  </a:lnTo>
                  <a:lnTo>
                    <a:pt x="695" y="160"/>
                  </a:lnTo>
                  <a:lnTo>
                    <a:pt x="693" y="120"/>
                  </a:lnTo>
                  <a:lnTo>
                    <a:pt x="728" y="108"/>
                  </a:lnTo>
                  <a:lnTo>
                    <a:pt x="740" y="122"/>
                  </a:lnTo>
                  <a:lnTo>
                    <a:pt x="765" y="71"/>
                  </a:lnTo>
                  <a:lnTo>
                    <a:pt x="797" y="73"/>
                  </a:lnTo>
                  <a:lnTo>
                    <a:pt x="825" y="77"/>
                  </a:lnTo>
                  <a:lnTo>
                    <a:pt x="840" y="30"/>
                  </a:lnTo>
                  <a:lnTo>
                    <a:pt x="868" y="36"/>
                  </a:lnTo>
                  <a:lnTo>
                    <a:pt x="891" y="63"/>
                  </a:lnTo>
                  <a:lnTo>
                    <a:pt x="933" y="6"/>
                  </a:lnTo>
                  <a:lnTo>
                    <a:pt x="974" y="18"/>
                  </a:lnTo>
                  <a:lnTo>
                    <a:pt x="1006" y="0"/>
                  </a:lnTo>
                  <a:lnTo>
                    <a:pt x="1039" y="10"/>
                  </a:lnTo>
                  <a:lnTo>
                    <a:pt x="1039" y="69"/>
                  </a:lnTo>
                  <a:lnTo>
                    <a:pt x="1065" y="89"/>
                  </a:lnTo>
                  <a:lnTo>
                    <a:pt x="1059" y="154"/>
                  </a:lnTo>
                  <a:lnTo>
                    <a:pt x="1006" y="215"/>
                  </a:lnTo>
                  <a:lnTo>
                    <a:pt x="1080" y="209"/>
                  </a:lnTo>
                  <a:lnTo>
                    <a:pt x="1096" y="234"/>
                  </a:lnTo>
                  <a:lnTo>
                    <a:pt x="1096" y="284"/>
                  </a:lnTo>
                  <a:lnTo>
                    <a:pt x="1134" y="258"/>
                  </a:lnTo>
                  <a:lnTo>
                    <a:pt x="1169" y="258"/>
                  </a:lnTo>
                  <a:lnTo>
                    <a:pt x="1191" y="321"/>
                  </a:lnTo>
                  <a:lnTo>
                    <a:pt x="1163" y="351"/>
                  </a:lnTo>
                  <a:lnTo>
                    <a:pt x="1167" y="408"/>
                  </a:lnTo>
                  <a:lnTo>
                    <a:pt x="1128" y="431"/>
                  </a:lnTo>
                  <a:lnTo>
                    <a:pt x="1104" y="504"/>
                  </a:lnTo>
                  <a:lnTo>
                    <a:pt x="1110" y="579"/>
                  </a:lnTo>
                  <a:lnTo>
                    <a:pt x="1039" y="642"/>
                  </a:lnTo>
                  <a:lnTo>
                    <a:pt x="1013" y="654"/>
                  </a:lnTo>
                  <a:lnTo>
                    <a:pt x="1013" y="713"/>
                  </a:lnTo>
                  <a:lnTo>
                    <a:pt x="990" y="728"/>
                  </a:lnTo>
                  <a:lnTo>
                    <a:pt x="943" y="738"/>
                  </a:lnTo>
                  <a:lnTo>
                    <a:pt x="937" y="776"/>
                  </a:lnTo>
                  <a:lnTo>
                    <a:pt x="899" y="788"/>
                  </a:lnTo>
                  <a:lnTo>
                    <a:pt x="866" y="835"/>
                  </a:lnTo>
                  <a:close/>
                </a:path>
              </a:pathLst>
            </a:custGeom>
            <a:grpFill/>
            <a:ln w="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74">
              <a:extLst>
                <a:ext uri="{FF2B5EF4-FFF2-40B4-BE49-F238E27FC236}">
                  <a16:creationId xmlns:a16="http://schemas.microsoft.com/office/drawing/2014/main" id="{9BECEB3E-38BA-40C0-87EF-C396B195A7F2}"/>
                </a:ext>
              </a:extLst>
            </p:cNvPr>
            <p:cNvSpPr/>
            <p:nvPr/>
          </p:nvSpPr>
          <p:spPr bwMode="gray">
            <a:xfrm>
              <a:off x="2755" y="3269"/>
              <a:ext cx="596" cy="432"/>
            </a:xfrm>
            <a:custGeom>
              <a:avLst/>
              <a:gdLst>
                <a:gd name="T0" fmla="*/ 209 w 1191"/>
                <a:gd name="T1" fmla="*/ 213 h 864"/>
                <a:gd name="T2" fmla="*/ 202 w 1191"/>
                <a:gd name="T3" fmla="*/ 215 h 864"/>
                <a:gd name="T4" fmla="*/ 195 w 1191"/>
                <a:gd name="T5" fmla="*/ 214 h 864"/>
                <a:gd name="T6" fmla="*/ 186 w 1191"/>
                <a:gd name="T7" fmla="*/ 210 h 864"/>
                <a:gd name="T8" fmla="*/ 180 w 1191"/>
                <a:gd name="T9" fmla="*/ 210 h 864"/>
                <a:gd name="T10" fmla="*/ 174 w 1191"/>
                <a:gd name="T11" fmla="*/ 203 h 864"/>
                <a:gd name="T12" fmla="*/ 169 w 1191"/>
                <a:gd name="T13" fmla="*/ 200 h 864"/>
                <a:gd name="T14" fmla="*/ 163 w 1191"/>
                <a:gd name="T15" fmla="*/ 210 h 864"/>
                <a:gd name="T16" fmla="*/ 155 w 1191"/>
                <a:gd name="T17" fmla="*/ 214 h 864"/>
                <a:gd name="T18" fmla="*/ 146 w 1191"/>
                <a:gd name="T19" fmla="*/ 216 h 864"/>
                <a:gd name="T20" fmla="*/ 140 w 1191"/>
                <a:gd name="T21" fmla="*/ 211 h 864"/>
                <a:gd name="T22" fmla="*/ 133 w 1191"/>
                <a:gd name="T23" fmla="*/ 213 h 864"/>
                <a:gd name="T24" fmla="*/ 123 w 1191"/>
                <a:gd name="T25" fmla="*/ 213 h 864"/>
                <a:gd name="T26" fmla="*/ 112 w 1191"/>
                <a:gd name="T27" fmla="*/ 206 h 864"/>
                <a:gd name="T28" fmla="*/ 101 w 1191"/>
                <a:gd name="T29" fmla="*/ 198 h 864"/>
                <a:gd name="T30" fmla="*/ 93 w 1191"/>
                <a:gd name="T31" fmla="*/ 189 h 864"/>
                <a:gd name="T32" fmla="*/ 88 w 1191"/>
                <a:gd name="T33" fmla="*/ 176 h 864"/>
                <a:gd name="T34" fmla="*/ 91 w 1191"/>
                <a:gd name="T35" fmla="*/ 171 h 864"/>
                <a:gd name="T36" fmla="*/ 94 w 1191"/>
                <a:gd name="T37" fmla="*/ 170 h 864"/>
                <a:gd name="T38" fmla="*/ 96 w 1191"/>
                <a:gd name="T39" fmla="*/ 167 h 864"/>
                <a:gd name="T40" fmla="*/ 87 w 1191"/>
                <a:gd name="T41" fmla="*/ 160 h 864"/>
                <a:gd name="T42" fmla="*/ 79 w 1191"/>
                <a:gd name="T43" fmla="*/ 161 h 864"/>
                <a:gd name="T44" fmla="*/ 74 w 1191"/>
                <a:gd name="T45" fmla="*/ 163 h 864"/>
                <a:gd name="T46" fmla="*/ 66 w 1191"/>
                <a:gd name="T47" fmla="*/ 158 h 864"/>
                <a:gd name="T48" fmla="*/ 60 w 1191"/>
                <a:gd name="T49" fmla="*/ 161 h 864"/>
                <a:gd name="T50" fmla="*/ 52 w 1191"/>
                <a:gd name="T51" fmla="*/ 156 h 864"/>
                <a:gd name="T52" fmla="*/ 46 w 1191"/>
                <a:gd name="T53" fmla="*/ 152 h 864"/>
                <a:gd name="T54" fmla="*/ 66 w 1191"/>
                <a:gd name="T55" fmla="*/ 135 h 864"/>
                <a:gd name="T56" fmla="*/ 53 w 1191"/>
                <a:gd name="T57" fmla="*/ 114 h 864"/>
                <a:gd name="T58" fmla="*/ 29 w 1191"/>
                <a:gd name="T59" fmla="*/ 108 h 864"/>
                <a:gd name="T60" fmla="*/ 8 w 1191"/>
                <a:gd name="T61" fmla="*/ 101 h 864"/>
                <a:gd name="T62" fmla="*/ 26 w 1191"/>
                <a:gd name="T63" fmla="*/ 74 h 864"/>
                <a:gd name="T64" fmla="*/ 63 w 1191"/>
                <a:gd name="T65" fmla="*/ 84 h 864"/>
                <a:gd name="T66" fmla="*/ 77 w 1191"/>
                <a:gd name="T67" fmla="*/ 70 h 864"/>
                <a:gd name="T68" fmla="*/ 100 w 1191"/>
                <a:gd name="T69" fmla="*/ 52 h 864"/>
                <a:gd name="T70" fmla="*/ 124 w 1191"/>
                <a:gd name="T71" fmla="*/ 56 h 864"/>
                <a:gd name="T72" fmla="*/ 144 w 1191"/>
                <a:gd name="T73" fmla="*/ 48 h 864"/>
                <a:gd name="T74" fmla="*/ 165 w 1191"/>
                <a:gd name="T75" fmla="*/ 40 h 864"/>
                <a:gd name="T76" fmla="*/ 182 w 1191"/>
                <a:gd name="T77" fmla="*/ 27 h 864"/>
                <a:gd name="T78" fmla="*/ 200 w 1191"/>
                <a:gd name="T79" fmla="*/ 19 h 864"/>
                <a:gd name="T80" fmla="*/ 217 w 1191"/>
                <a:gd name="T81" fmla="*/ 9 h 864"/>
                <a:gd name="T82" fmla="*/ 244 w 1191"/>
                <a:gd name="T83" fmla="*/ 5 h 864"/>
                <a:gd name="T84" fmla="*/ 260 w 1191"/>
                <a:gd name="T85" fmla="*/ 18 h 864"/>
                <a:gd name="T86" fmla="*/ 252 w 1191"/>
                <a:gd name="T87" fmla="*/ 54 h 864"/>
                <a:gd name="T88" fmla="*/ 274 w 1191"/>
                <a:gd name="T89" fmla="*/ 71 h 864"/>
                <a:gd name="T90" fmla="*/ 298 w 1191"/>
                <a:gd name="T91" fmla="*/ 81 h 864"/>
                <a:gd name="T92" fmla="*/ 282 w 1191"/>
                <a:gd name="T93" fmla="*/ 108 h 864"/>
                <a:gd name="T94" fmla="*/ 260 w 1191"/>
                <a:gd name="T95" fmla="*/ 161 h 864"/>
                <a:gd name="T96" fmla="*/ 248 w 1191"/>
                <a:gd name="T97" fmla="*/ 182 h 864"/>
                <a:gd name="T98" fmla="*/ 225 w 1191"/>
                <a:gd name="T99" fmla="*/ 197 h 86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91"/>
                <a:gd name="T151" fmla="*/ 0 h 864"/>
                <a:gd name="T152" fmla="*/ 1191 w 1191"/>
                <a:gd name="T153" fmla="*/ 864 h 86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91" h="864">
                  <a:moveTo>
                    <a:pt x="866" y="835"/>
                  </a:moveTo>
                  <a:lnTo>
                    <a:pt x="834" y="815"/>
                  </a:lnTo>
                  <a:lnTo>
                    <a:pt x="836" y="852"/>
                  </a:lnTo>
                  <a:lnTo>
                    <a:pt x="832" y="852"/>
                  </a:lnTo>
                  <a:lnTo>
                    <a:pt x="821" y="856"/>
                  </a:lnTo>
                  <a:lnTo>
                    <a:pt x="807" y="860"/>
                  </a:lnTo>
                  <a:lnTo>
                    <a:pt x="793" y="864"/>
                  </a:lnTo>
                  <a:lnTo>
                    <a:pt x="783" y="862"/>
                  </a:lnTo>
                  <a:lnTo>
                    <a:pt x="777" y="856"/>
                  </a:lnTo>
                  <a:lnTo>
                    <a:pt x="767" y="849"/>
                  </a:lnTo>
                  <a:lnTo>
                    <a:pt x="758" y="841"/>
                  </a:lnTo>
                  <a:lnTo>
                    <a:pt x="744" y="837"/>
                  </a:lnTo>
                  <a:lnTo>
                    <a:pt x="734" y="837"/>
                  </a:lnTo>
                  <a:lnTo>
                    <a:pt x="726" y="837"/>
                  </a:lnTo>
                  <a:lnTo>
                    <a:pt x="718" y="837"/>
                  </a:lnTo>
                  <a:lnTo>
                    <a:pt x="708" y="831"/>
                  </a:lnTo>
                  <a:lnTo>
                    <a:pt x="701" y="821"/>
                  </a:lnTo>
                  <a:lnTo>
                    <a:pt x="693" y="811"/>
                  </a:lnTo>
                  <a:lnTo>
                    <a:pt x="687" y="801"/>
                  </a:lnTo>
                  <a:lnTo>
                    <a:pt x="681" y="797"/>
                  </a:lnTo>
                  <a:lnTo>
                    <a:pt x="673" y="799"/>
                  </a:lnTo>
                  <a:lnTo>
                    <a:pt x="665" y="811"/>
                  </a:lnTo>
                  <a:lnTo>
                    <a:pt x="657" y="825"/>
                  </a:lnTo>
                  <a:lnTo>
                    <a:pt x="651" y="839"/>
                  </a:lnTo>
                  <a:lnTo>
                    <a:pt x="641" y="847"/>
                  </a:lnTo>
                  <a:lnTo>
                    <a:pt x="632" y="850"/>
                  </a:lnTo>
                  <a:lnTo>
                    <a:pt x="620" y="856"/>
                  </a:lnTo>
                  <a:lnTo>
                    <a:pt x="606" y="860"/>
                  </a:lnTo>
                  <a:lnTo>
                    <a:pt x="592" y="862"/>
                  </a:lnTo>
                  <a:lnTo>
                    <a:pt x="582" y="862"/>
                  </a:lnTo>
                  <a:lnTo>
                    <a:pt x="575" y="854"/>
                  </a:lnTo>
                  <a:lnTo>
                    <a:pt x="569" y="849"/>
                  </a:lnTo>
                  <a:lnTo>
                    <a:pt x="559" y="843"/>
                  </a:lnTo>
                  <a:lnTo>
                    <a:pt x="549" y="843"/>
                  </a:lnTo>
                  <a:lnTo>
                    <a:pt x="539" y="845"/>
                  </a:lnTo>
                  <a:lnTo>
                    <a:pt x="529" y="850"/>
                  </a:lnTo>
                  <a:lnTo>
                    <a:pt x="519" y="854"/>
                  </a:lnTo>
                  <a:lnTo>
                    <a:pt x="508" y="854"/>
                  </a:lnTo>
                  <a:lnTo>
                    <a:pt x="492" y="849"/>
                  </a:lnTo>
                  <a:lnTo>
                    <a:pt x="474" y="837"/>
                  </a:lnTo>
                  <a:lnTo>
                    <a:pt x="458" y="829"/>
                  </a:lnTo>
                  <a:lnTo>
                    <a:pt x="445" y="821"/>
                  </a:lnTo>
                  <a:lnTo>
                    <a:pt x="431" y="811"/>
                  </a:lnTo>
                  <a:lnTo>
                    <a:pt x="417" y="799"/>
                  </a:lnTo>
                  <a:lnTo>
                    <a:pt x="403" y="791"/>
                  </a:lnTo>
                  <a:lnTo>
                    <a:pt x="389" y="784"/>
                  </a:lnTo>
                  <a:lnTo>
                    <a:pt x="382" y="776"/>
                  </a:lnTo>
                  <a:lnTo>
                    <a:pt x="370" y="754"/>
                  </a:lnTo>
                  <a:lnTo>
                    <a:pt x="358" y="732"/>
                  </a:lnTo>
                  <a:lnTo>
                    <a:pt x="352" y="717"/>
                  </a:lnTo>
                  <a:lnTo>
                    <a:pt x="350" y="703"/>
                  </a:lnTo>
                  <a:lnTo>
                    <a:pt x="354" y="691"/>
                  </a:lnTo>
                  <a:lnTo>
                    <a:pt x="358" y="685"/>
                  </a:lnTo>
                  <a:lnTo>
                    <a:pt x="364" y="683"/>
                  </a:lnTo>
                  <a:lnTo>
                    <a:pt x="368" y="681"/>
                  </a:lnTo>
                  <a:lnTo>
                    <a:pt x="372" y="679"/>
                  </a:lnTo>
                  <a:lnTo>
                    <a:pt x="376" y="677"/>
                  </a:lnTo>
                  <a:lnTo>
                    <a:pt x="380" y="673"/>
                  </a:lnTo>
                  <a:lnTo>
                    <a:pt x="382" y="671"/>
                  </a:lnTo>
                  <a:lnTo>
                    <a:pt x="382" y="665"/>
                  </a:lnTo>
                  <a:lnTo>
                    <a:pt x="376" y="654"/>
                  </a:lnTo>
                  <a:lnTo>
                    <a:pt x="364" y="646"/>
                  </a:lnTo>
                  <a:lnTo>
                    <a:pt x="348" y="638"/>
                  </a:lnTo>
                  <a:lnTo>
                    <a:pt x="332" y="636"/>
                  </a:lnTo>
                  <a:lnTo>
                    <a:pt x="323" y="638"/>
                  </a:lnTo>
                  <a:lnTo>
                    <a:pt x="315" y="644"/>
                  </a:lnTo>
                  <a:lnTo>
                    <a:pt x="307" y="650"/>
                  </a:lnTo>
                  <a:lnTo>
                    <a:pt x="301" y="652"/>
                  </a:lnTo>
                  <a:lnTo>
                    <a:pt x="295" y="650"/>
                  </a:lnTo>
                  <a:lnTo>
                    <a:pt x="283" y="636"/>
                  </a:lnTo>
                  <a:lnTo>
                    <a:pt x="273" y="630"/>
                  </a:lnTo>
                  <a:lnTo>
                    <a:pt x="262" y="630"/>
                  </a:lnTo>
                  <a:lnTo>
                    <a:pt x="254" y="636"/>
                  </a:lnTo>
                  <a:lnTo>
                    <a:pt x="246" y="642"/>
                  </a:lnTo>
                  <a:lnTo>
                    <a:pt x="238" y="644"/>
                  </a:lnTo>
                  <a:lnTo>
                    <a:pt x="230" y="640"/>
                  </a:lnTo>
                  <a:lnTo>
                    <a:pt x="220" y="632"/>
                  </a:lnTo>
                  <a:lnTo>
                    <a:pt x="208" y="624"/>
                  </a:lnTo>
                  <a:lnTo>
                    <a:pt x="195" y="614"/>
                  </a:lnTo>
                  <a:lnTo>
                    <a:pt x="185" y="608"/>
                  </a:lnTo>
                  <a:lnTo>
                    <a:pt x="181" y="606"/>
                  </a:lnTo>
                  <a:lnTo>
                    <a:pt x="181" y="593"/>
                  </a:lnTo>
                  <a:lnTo>
                    <a:pt x="210" y="553"/>
                  </a:lnTo>
                  <a:lnTo>
                    <a:pt x="262" y="540"/>
                  </a:lnTo>
                  <a:lnTo>
                    <a:pt x="271" y="467"/>
                  </a:lnTo>
                  <a:lnTo>
                    <a:pt x="248" y="439"/>
                  </a:lnTo>
                  <a:lnTo>
                    <a:pt x="212" y="455"/>
                  </a:lnTo>
                  <a:lnTo>
                    <a:pt x="179" y="435"/>
                  </a:lnTo>
                  <a:lnTo>
                    <a:pt x="147" y="451"/>
                  </a:lnTo>
                  <a:lnTo>
                    <a:pt x="116" y="431"/>
                  </a:lnTo>
                  <a:lnTo>
                    <a:pt x="106" y="390"/>
                  </a:lnTo>
                  <a:lnTo>
                    <a:pt x="57" y="386"/>
                  </a:lnTo>
                  <a:lnTo>
                    <a:pt x="31" y="404"/>
                  </a:lnTo>
                  <a:lnTo>
                    <a:pt x="0" y="349"/>
                  </a:lnTo>
                  <a:lnTo>
                    <a:pt x="51" y="347"/>
                  </a:lnTo>
                  <a:lnTo>
                    <a:pt x="104" y="295"/>
                  </a:lnTo>
                  <a:lnTo>
                    <a:pt x="139" y="292"/>
                  </a:lnTo>
                  <a:lnTo>
                    <a:pt x="195" y="327"/>
                  </a:lnTo>
                  <a:lnTo>
                    <a:pt x="250" y="335"/>
                  </a:lnTo>
                  <a:lnTo>
                    <a:pt x="275" y="309"/>
                  </a:lnTo>
                  <a:lnTo>
                    <a:pt x="279" y="288"/>
                  </a:lnTo>
                  <a:lnTo>
                    <a:pt x="307" y="278"/>
                  </a:lnTo>
                  <a:lnTo>
                    <a:pt x="338" y="248"/>
                  </a:lnTo>
                  <a:lnTo>
                    <a:pt x="386" y="238"/>
                  </a:lnTo>
                  <a:lnTo>
                    <a:pt x="397" y="207"/>
                  </a:lnTo>
                  <a:lnTo>
                    <a:pt x="437" y="181"/>
                  </a:lnTo>
                  <a:lnTo>
                    <a:pt x="458" y="223"/>
                  </a:lnTo>
                  <a:lnTo>
                    <a:pt x="496" y="225"/>
                  </a:lnTo>
                  <a:lnTo>
                    <a:pt x="521" y="248"/>
                  </a:lnTo>
                  <a:lnTo>
                    <a:pt x="567" y="227"/>
                  </a:lnTo>
                  <a:lnTo>
                    <a:pt x="575" y="189"/>
                  </a:lnTo>
                  <a:lnTo>
                    <a:pt x="604" y="173"/>
                  </a:lnTo>
                  <a:lnTo>
                    <a:pt x="641" y="193"/>
                  </a:lnTo>
                  <a:lnTo>
                    <a:pt x="659" y="160"/>
                  </a:lnTo>
                  <a:lnTo>
                    <a:pt x="695" y="160"/>
                  </a:lnTo>
                  <a:lnTo>
                    <a:pt x="693" y="120"/>
                  </a:lnTo>
                  <a:lnTo>
                    <a:pt x="728" y="108"/>
                  </a:lnTo>
                  <a:lnTo>
                    <a:pt x="740" y="122"/>
                  </a:lnTo>
                  <a:lnTo>
                    <a:pt x="765" y="71"/>
                  </a:lnTo>
                  <a:lnTo>
                    <a:pt x="797" y="73"/>
                  </a:lnTo>
                  <a:lnTo>
                    <a:pt x="825" y="77"/>
                  </a:lnTo>
                  <a:lnTo>
                    <a:pt x="840" y="30"/>
                  </a:lnTo>
                  <a:lnTo>
                    <a:pt x="868" y="36"/>
                  </a:lnTo>
                  <a:lnTo>
                    <a:pt x="891" y="63"/>
                  </a:lnTo>
                  <a:lnTo>
                    <a:pt x="933" y="6"/>
                  </a:lnTo>
                  <a:lnTo>
                    <a:pt x="974" y="18"/>
                  </a:lnTo>
                  <a:lnTo>
                    <a:pt x="1006" y="0"/>
                  </a:lnTo>
                  <a:lnTo>
                    <a:pt x="1039" y="10"/>
                  </a:lnTo>
                  <a:lnTo>
                    <a:pt x="1039" y="69"/>
                  </a:lnTo>
                  <a:lnTo>
                    <a:pt x="1065" y="89"/>
                  </a:lnTo>
                  <a:lnTo>
                    <a:pt x="1059" y="154"/>
                  </a:lnTo>
                  <a:lnTo>
                    <a:pt x="1006" y="215"/>
                  </a:lnTo>
                  <a:lnTo>
                    <a:pt x="1080" y="209"/>
                  </a:lnTo>
                  <a:lnTo>
                    <a:pt x="1096" y="234"/>
                  </a:lnTo>
                  <a:lnTo>
                    <a:pt x="1096" y="284"/>
                  </a:lnTo>
                  <a:lnTo>
                    <a:pt x="1134" y="258"/>
                  </a:lnTo>
                  <a:lnTo>
                    <a:pt x="1169" y="258"/>
                  </a:lnTo>
                  <a:lnTo>
                    <a:pt x="1191" y="321"/>
                  </a:lnTo>
                  <a:lnTo>
                    <a:pt x="1163" y="351"/>
                  </a:lnTo>
                  <a:lnTo>
                    <a:pt x="1167" y="408"/>
                  </a:lnTo>
                  <a:lnTo>
                    <a:pt x="1128" y="431"/>
                  </a:lnTo>
                  <a:lnTo>
                    <a:pt x="1104" y="504"/>
                  </a:lnTo>
                  <a:lnTo>
                    <a:pt x="1110" y="579"/>
                  </a:lnTo>
                  <a:lnTo>
                    <a:pt x="1039" y="642"/>
                  </a:lnTo>
                  <a:lnTo>
                    <a:pt x="1013" y="654"/>
                  </a:lnTo>
                  <a:lnTo>
                    <a:pt x="1013" y="713"/>
                  </a:lnTo>
                  <a:lnTo>
                    <a:pt x="990" y="728"/>
                  </a:lnTo>
                  <a:lnTo>
                    <a:pt x="943" y="738"/>
                  </a:lnTo>
                  <a:lnTo>
                    <a:pt x="937" y="776"/>
                  </a:lnTo>
                  <a:lnTo>
                    <a:pt x="899" y="788"/>
                  </a:lnTo>
                  <a:lnTo>
                    <a:pt x="866" y="835"/>
                  </a:lnTo>
                </a:path>
              </a:pathLst>
            </a:custGeom>
            <a:grpFill/>
            <a:ln w="635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75">
              <a:extLst>
                <a:ext uri="{FF2B5EF4-FFF2-40B4-BE49-F238E27FC236}">
                  <a16:creationId xmlns:a16="http://schemas.microsoft.com/office/drawing/2014/main" id="{5A4D1519-D23B-43C7-B9A4-DFB47D7B5437}"/>
                </a:ext>
              </a:extLst>
            </p:cNvPr>
            <p:cNvSpPr/>
            <p:nvPr/>
          </p:nvSpPr>
          <p:spPr bwMode="gray">
            <a:xfrm>
              <a:off x="3116" y="3813"/>
              <a:ext cx="195" cy="172"/>
            </a:xfrm>
            <a:custGeom>
              <a:avLst/>
              <a:gdLst>
                <a:gd name="T0" fmla="*/ 20 w 392"/>
                <a:gd name="T1" fmla="*/ 19 h 344"/>
                <a:gd name="T2" fmla="*/ 17 w 392"/>
                <a:gd name="T3" fmla="*/ 21 h 344"/>
                <a:gd name="T4" fmla="*/ 11 w 392"/>
                <a:gd name="T5" fmla="*/ 27 h 344"/>
                <a:gd name="T6" fmla="*/ 5 w 392"/>
                <a:gd name="T7" fmla="*/ 35 h 344"/>
                <a:gd name="T8" fmla="*/ 1 w 392"/>
                <a:gd name="T9" fmla="*/ 40 h 344"/>
                <a:gd name="T10" fmla="*/ 0 w 392"/>
                <a:gd name="T11" fmla="*/ 50 h 344"/>
                <a:gd name="T12" fmla="*/ 1 w 392"/>
                <a:gd name="T13" fmla="*/ 63 h 344"/>
                <a:gd name="T14" fmla="*/ 5 w 392"/>
                <a:gd name="T15" fmla="*/ 72 h 344"/>
                <a:gd name="T16" fmla="*/ 12 w 392"/>
                <a:gd name="T17" fmla="*/ 78 h 344"/>
                <a:gd name="T18" fmla="*/ 22 w 392"/>
                <a:gd name="T19" fmla="*/ 80 h 344"/>
                <a:gd name="T20" fmla="*/ 28 w 392"/>
                <a:gd name="T21" fmla="*/ 80 h 344"/>
                <a:gd name="T22" fmla="*/ 33 w 392"/>
                <a:gd name="T23" fmla="*/ 81 h 344"/>
                <a:gd name="T24" fmla="*/ 41 w 392"/>
                <a:gd name="T25" fmla="*/ 86 h 344"/>
                <a:gd name="T26" fmla="*/ 46 w 392"/>
                <a:gd name="T27" fmla="*/ 85 h 344"/>
                <a:gd name="T28" fmla="*/ 49 w 392"/>
                <a:gd name="T29" fmla="*/ 80 h 344"/>
                <a:gd name="T30" fmla="*/ 53 w 392"/>
                <a:gd name="T31" fmla="*/ 74 h 344"/>
                <a:gd name="T32" fmla="*/ 59 w 392"/>
                <a:gd name="T33" fmla="*/ 73 h 344"/>
                <a:gd name="T34" fmla="*/ 64 w 392"/>
                <a:gd name="T35" fmla="*/ 69 h 344"/>
                <a:gd name="T36" fmla="*/ 69 w 392"/>
                <a:gd name="T37" fmla="*/ 63 h 344"/>
                <a:gd name="T38" fmla="*/ 76 w 392"/>
                <a:gd name="T39" fmla="*/ 59 h 344"/>
                <a:gd name="T40" fmla="*/ 79 w 392"/>
                <a:gd name="T41" fmla="*/ 52 h 344"/>
                <a:gd name="T42" fmla="*/ 80 w 392"/>
                <a:gd name="T43" fmla="*/ 43 h 344"/>
                <a:gd name="T44" fmla="*/ 85 w 392"/>
                <a:gd name="T45" fmla="*/ 28 h 344"/>
                <a:gd name="T46" fmla="*/ 90 w 392"/>
                <a:gd name="T47" fmla="*/ 21 h 344"/>
                <a:gd name="T48" fmla="*/ 94 w 392"/>
                <a:gd name="T49" fmla="*/ 19 h 344"/>
                <a:gd name="T50" fmla="*/ 97 w 392"/>
                <a:gd name="T51" fmla="*/ 15 h 344"/>
                <a:gd name="T52" fmla="*/ 97 w 392"/>
                <a:gd name="T53" fmla="*/ 9 h 344"/>
                <a:gd name="T54" fmla="*/ 95 w 392"/>
                <a:gd name="T55" fmla="*/ 3 h 344"/>
                <a:gd name="T56" fmla="*/ 88 w 392"/>
                <a:gd name="T57" fmla="*/ 1 h 344"/>
                <a:gd name="T58" fmla="*/ 75 w 392"/>
                <a:gd name="T59" fmla="*/ 1 h 344"/>
                <a:gd name="T60" fmla="*/ 64 w 392"/>
                <a:gd name="T61" fmla="*/ 3 h 344"/>
                <a:gd name="T62" fmla="*/ 55 w 392"/>
                <a:gd name="T63" fmla="*/ 5 h 344"/>
                <a:gd name="T64" fmla="*/ 45 w 392"/>
                <a:gd name="T65" fmla="*/ 7 h 344"/>
                <a:gd name="T66" fmla="*/ 38 w 392"/>
                <a:gd name="T67" fmla="*/ 8 h 344"/>
                <a:gd name="T68" fmla="*/ 33 w 392"/>
                <a:gd name="T69" fmla="*/ 11 h 344"/>
                <a:gd name="T70" fmla="*/ 28 w 392"/>
                <a:gd name="T71" fmla="*/ 12 h 344"/>
                <a:gd name="T72" fmla="*/ 23 w 392"/>
                <a:gd name="T73" fmla="*/ 12 h 34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92"/>
                <a:gd name="T112" fmla="*/ 0 h 344"/>
                <a:gd name="T113" fmla="*/ 392 w 392"/>
                <a:gd name="T114" fmla="*/ 344 h 34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92" h="344">
                  <a:moveTo>
                    <a:pt x="87" y="51"/>
                  </a:moveTo>
                  <a:lnTo>
                    <a:pt x="83" y="74"/>
                  </a:lnTo>
                  <a:lnTo>
                    <a:pt x="79" y="76"/>
                  </a:lnTo>
                  <a:lnTo>
                    <a:pt x="71" y="84"/>
                  </a:lnTo>
                  <a:lnTo>
                    <a:pt x="59" y="96"/>
                  </a:lnTo>
                  <a:lnTo>
                    <a:pt x="45" y="108"/>
                  </a:lnTo>
                  <a:lnTo>
                    <a:pt x="32" y="124"/>
                  </a:lnTo>
                  <a:lnTo>
                    <a:pt x="20" y="137"/>
                  </a:lnTo>
                  <a:lnTo>
                    <a:pt x="10" y="149"/>
                  </a:lnTo>
                  <a:lnTo>
                    <a:pt x="4" y="159"/>
                  </a:lnTo>
                  <a:lnTo>
                    <a:pt x="0" y="175"/>
                  </a:lnTo>
                  <a:lnTo>
                    <a:pt x="0" y="200"/>
                  </a:lnTo>
                  <a:lnTo>
                    <a:pt x="2" y="228"/>
                  </a:lnTo>
                  <a:lnTo>
                    <a:pt x="6" y="254"/>
                  </a:lnTo>
                  <a:lnTo>
                    <a:pt x="12" y="271"/>
                  </a:lnTo>
                  <a:lnTo>
                    <a:pt x="22" y="287"/>
                  </a:lnTo>
                  <a:lnTo>
                    <a:pt x="36" y="299"/>
                  </a:lnTo>
                  <a:lnTo>
                    <a:pt x="51" y="309"/>
                  </a:lnTo>
                  <a:lnTo>
                    <a:pt x="73" y="317"/>
                  </a:lnTo>
                  <a:lnTo>
                    <a:pt x="91" y="318"/>
                  </a:lnTo>
                  <a:lnTo>
                    <a:pt x="103" y="318"/>
                  </a:lnTo>
                  <a:lnTo>
                    <a:pt x="112" y="318"/>
                  </a:lnTo>
                  <a:lnTo>
                    <a:pt x="122" y="318"/>
                  </a:lnTo>
                  <a:lnTo>
                    <a:pt x="134" y="324"/>
                  </a:lnTo>
                  <a:lnTo>
                    <a:pt x="152" y="334"/>
                  </a:lnTo>
                  <a:lnTo>
                    <a:pt x="164" y="342"/>
                  </a:lnTo>
                  <a:lnTo>
                    <a:pt x="175" y="344"/>
                  </a:lnTo>
                  <a:lnTo>
                    <a:pt x="185" y="338"/>
                  </a:lnTo>
                  <a:lnTo>
                    <a:pt x="193" y="328"/>
                  </a:lnTo>
                  <a:lnTo>
                    <a:pt x="199" y="317"/>
                  </a:lnTo>
                  <a:lnTo>
                    <a:pt x="205" y="305"/>
                  </a:lnTo>
                  <a:lnTo>
                    <a:pt x="213" y="295"/>
                  </a:lnTo>
                  <a:lnTo>
                    <a:pt x="225" y="293"/>
                  </a:lnTo>
                  <a:lnTo>
                    <a:pt x="240" y="289"/>
                  </a:lnTo>
                  <a:lnTo>
                    <a:pt x="252" y="283"/>
                  </a:lnTo>
                  <a:lnTo>
                    <a:pt x="260" y="275"/>
                  </a:lnTo>
                  <a:lnTo>
                    <a:pt x="268" y="263"/>
                  </a:lnTo>
                  <a:lnTo>
                    <a:pt x="280" y="252"/>
                  </a:lnTo>
                  <a:lnTo>
                    <a:pt x="292" y="246"/>
                  </a:lnTo>
                  <a:lnTo>
                    <a:pt x="305" y="238"/>
                  </a:lnTo>
                  <a:lnTo>
                    <a:pt x="315" y="224"/>
                  </a:lnTo>
                  <a:lnTo>
                    <a:pt x="319" y="208"/>
                  </a:lnTo>
                  <a:lnTo>
                    <a:pt x="321" y="189"/>
                  </a:lnTo>
                  <a:lnTo>
                    <a:pt x="323" y="169"/>
                  </a:lnTo>
                  <a:lnTo>
                    <a:pt x="331" y="139"/>
                  </a:lnTo>
                  <a:lnTo>
                    <a:pt x="343" y="112"/>
                  </a:lnTo>
                  <a:lnTo>
                    <a:pt x="355" y="92"/>
                  </a:lnTo>
                  <a:lnTo>
                    <a:pt x="362" y="84"/>
                  </a:lnTo>
                  <a:lnTo>
                    <a:pt x="372" y="80"/>
                  </a:lnTo>
                  <a:lnTo>
                    <a:pt x="380" y="76"/>
                  </a:lnTo>
                  <a:lnTo>
                    <a:pt x="388" y="70"/>
                  </a:lnTo>
                  <a:lnTo>
                    <a:pt x="392" y="61"/>
                  </a:lnTo>
                  <a:lnTo>
                    <a:pt x="392" y="51"/>
                  </a:lnTo>
                  <a:lnTo>
                    <a:pt x="390" y="35"/>
                  </a:lnTo>
                  <a:lnTo>
                    <a:pt x="390" y="23"/>
                  </a:lnTo>
                  <a:lnTo>
                    <a:pt x="384" y="13"/>
                  </a:lnTo>
                  <a:lnTo>
                    <a:pt x="374" y="8"/>
                  </a:lnTo>
                  <a:lnTo>
                    <a:pt x="356" y="2"/>
                  </a:lnTo>
                  <a:lnTo>
                    <a:pt x="327" y="0"/>
                  </a:lnTo>
                  <a:lnTo>
                    <a:pt x="301" y="4"/>
                  </a:lnTo>
                  <a:lnTo>
                    <a:pt x="280" y="9"/>
                  </a:lnTo>
                  <a:lnTo>
                    <a:pt x="260" y="13"/>
                  </a:lnTo>
                  <a:lnTo>
                    <a:pt x="240" y="15"/>
                  </a:lnTo>
                  <a:lnTo>
                    <a:pt x="221" y="21"/>
                  </a:lnTo>
                  <a:lnTo>
                    <a:pt x="201" y="27"/>
                  </a:lnTo>
                  <a:lnTo>
                    <a:pt x="181" y="27"/>
                  </a:lnTo>
                  <a:lnTo>
                    <a:pt x="166" y="27"/>
                  </a:lnTo>
                  <a:lnTo>
                    <a:pt x="154" y="31"/>
                  </a:lnTo>
                  <a:lnTo>
                    <a:pt x="142" y="39"/>
                  </a:lnTo>
                  <a:lnTo>
                    <a:pt x="134" y="45"/>
                  </a:lnTo>
                  <a:lnTo>
                    <a:pt x="126" y="49"/>
                  </a:lnTo>
                  <a:lnTo>
                    <a:pt x="114" y="49"/>
                  </a:lnTo>
                  <a:lnTo>
                    <a:pt x="103" y="49"/>
                  </a:lnTo>
                  <a:lnTo>
                    <a:pt x="93" y="49"/>
                  </a:lnTo>
                  <a:lnTo>
                    <a:pt x="87" y="51"/>
                  </a:lnTo>
                  <a:close/>
                </a:path>
              </a:pathLst>
            </a:custGeom>
            <a:grpFill/>
            <a:ln w="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76">
              <a:extLst>
                <a:ext uri="{FF2B5EF4-FFF2-40B4-BE49-F238E27FC236}">
                  <a16:creationId xmlns:a16="http://schemas.microsoft.com/office/drawing/2014/main" id="{C590DD80-4E39-4BEC-AAE1-F526014D0697}"/>
                </a:ext>
              </a:extLst>
            </p:cNvPr>
            <p:cNvSpPr/>
            <p:nvPr/>
          </p:nvSpPr>
          <p:spPr bwMode="gray">
            <a:xfrm>
              <a:off x="3116" y="3813"/>
              <a:ext cx="195" cy="172"/>
            </a:xfrm>
            <a:custGeom>
              <a:avLst/>
              <a:gdLst>
                <a:gd name="T0" fmla="*/ 20 w 392"/>
                <a:gd name="T1" fmla="*/ 19 h 344"/>
                <a:gd name="T2" fmla="*/ 17 w 392"/>
                <a:gd name="T3" fmla="*/ 21 h 344"/>
                <a:gd name="T4" fmla="*/ 11 w 392"/>
                <a:gd name="T5" fmla="*/ 27 h 344"/>
                <a:gd name="T6" fmla="*/ 5 w 392"/>
                <a:gd name="T7" fmla="*/ 35 h 344"/>
                <a:gd name="T8" fmla="*/ 1 w 392"/>
                <a:gd name="T9" fmla="*/ 40 h 344"/>
                <a:gd name="T10" fmla="*/ 0 w 392"/>
                <a:gd name="T11" fmla="*/ 50 h 344"/>
                <a:gd name="T12" fmla="*/ 1 w 392"/>
                <a:gd name="T13" fmla="*/ 63 h 344"/>
                <a:gd name="T14" fmla="*/ 5 w 392"/>
                <a:gd name="T15" fmla="*/ 72 h 344"/>
                <a:gd name="T16" fmla="*/ 12 w 392"/>
                <a:gd name="T17" fmla="*/ 78 h 344"/>
                <a:gd name="T18" fmla="*/ 22 w 392"/>
                <a:gd name="T19" fmla="*/ 80 h 344"/>
                <a:gd name="T20" fmla="*/ 28 w 392"/>
                <a:gd name="T21" fmla="*/ 80 h 344"/>
                <a:gd name="T22" fmla="*/ 33 w 392"/>
                <a:gd name="T23" fmla="*/ 81 h 344"/>
                <a:gd name="T24" fmla="*/ 41 w 392"/>
                <a:gd name="T25" fmla="*/ 86 h 344"/>
                <a:gd name="T26" fmla="*/ 46 w 392"/>
                <a:gd name="T27" fmla="*/ 85 h 344"/>
                <a:gd name="T28" fmla="*/ 49 w 392"/>
                <a:gd name="T29" fmla="*/ 80 h 344"/>
                <a:gd name="T30" fmla="*/ 53 w 392"/>
                <a:gd name="T31" fmla="*/ 74 h 344"/>
                <a:gd name="T32" fmla="*/ 59 w 392"/>
                <a:gd name="T33" fmla="*/ 73 h 344"/>
                <a:gd name="T34" fmla="*/ 64 w 392"/>
                <a:gd name="T35" fmla="*/ 69 h 344"/>
                <a:gd name="T36" fmla="*/ 69 w 392"/>
                <a:gd name="T37" fmla="*/ 63 h 344"/>
                <a:gd name="T38" fmla="*/ 76 w 392"/>
                <a:gd name="T39" fmla="*/ 59 h 344"/>
                <a:gd name="T40" fmla="*/ 79 w 392"/>
                <a:gd name="T41" fmla="*/ 52 h 344"/>
                <a:gd name="T42" fmla="*/ 80 w 392"/>
                <a:gd name="T43" fmla="*/ 43 h 344"/>
                <a:gd name="T44" fmla="*/ 85 w 392"/>
                <a:gd name="T45" fmla="*/ 28 h 344"/>
                <a:gd name="T46" fmla="*/ 90 w 392"/>
                <a:gd name="T47" fmla="*/ 21 h 344"/>
                <a:gd name="T48" fmla="*/ 94 w 392"/>
                <a:gd name="T49" fmla="*/ 19 h 344"/>
                <a:gd name="T50" fmla="*/ 97 w 392"/>
                <a:gd name="T51" fmla="*/ 15 h 344"/>
                <a:gd name="T52" fmla="*/ 97 w 392"/>
                <a:gd name="T53" fmla="*/ 9 h 344"/>
                <a:gd name="T54" fmla="*/ 95 w 392"/>
                <a:gd name="T55" fmla="*/ 3 h 344"/>
                <a:gd name="T56" fmla="*/ 88 w 392"/>
                <a:gd name="T57" fmla="*/ 1 h 344"/>
                <a:gd name="T58" fmla="*/ 75 w 392"/>
                <a:gd name="T59" fmla="*/ 1 h 344"/>
                <a:gd name="T60" fmla="*/ 64 w 392"/>
                <a:gd name="T61" fmla="*/ 3 h 344"/>
                <a:gd name="T62" fmla="*/ 55 w 392"/>
                <a:gd name="T63" fmla="*/ 5 h 344"/>
                <a:gd name="T64" fmla="*/ 45 w 392"/>
                <a:gd name="T65" fmla="*/ 7 h 344"/>
                <a:gd name="T66" fmla="*/ 38 w 392"/>
                <a:gd name="T67" fmla="*/ 8 h 344"/>
                <a:gd name="T68" fmla="*/ 33 w 392"/>
                <a:gd name="T69" fmla="*/ 11 h 344"/>
                <a:gd name="T70" fmla="*/ 28 w 392"/>
                <a:gd name="T71" fmla="*/ 12 h 344"/>
                <a:gd name="T72" fmla="*/ 23 w 392"/>
                <a:gd name="T73" fmla="*/ 12 h 34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92"/>
                <a:gd name="T112" fmla="*/ 0 h 344"/>
                <a:gd name="T113" fmla="*/ 392 w 392"/>
                <a:gd name="T114" fmla="*/ 344 h 34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92" h="344">
                  <a:moveTo>
                    <a:pt x="87" y="51"/>
                  </a:moveTo>
                  <a:lnTo>
                    <a:pt x="83" y="74"/>
                  </a:lnTo>
                  <a:lnTo>
                    <a:pt x="79" y="76"/>
                  </a:lnTo>
                  <a:lnTo>
                    <a:pt x="71" y="84"/>
                  </a:lnTo>
                  <a:lnTo>
                    <a:pt x="59" y="96"/>
                  </a:lnTo>
                  <a:lnTo>
                    <a:pt x="45" y="108"/>
                  </a:lnTo>
                  <a:lnTo>
                    <a:pt x="32" y="124"/>
                  </a:lnTo>
                  <a:lnTo>
                    <a:pt x="20" y="137"/>
                  </a:lnTo>
                  <a:lnTo>
                    <a:pt x="10" y="149"/>
                  </a:lnTo>
                  <a:lnTo>
                    <a:pt x="4" y="159"/>
                  </a:lnTo>
                  <a:lnTo>
                    <a:pt x="0" y="175"/>
                  </a:lnTo>
                  <a:lnTo>
                    <a:pt x="0" y="200"/>
                  </a:lnTo>
                  <a:lnTo>
                    <a:pt x="2" y="228"/>
                  </a:lnTo>
                  <a:lnTo>
                    <a:pt x="6" y="254"/>
                  </a:lnTo>
                  <a:lnTo>
                    <a:pt x="12" y="271"/>
                  </a:lnTo>
                  <a:lnTo>
                    <a:pt x="22" y="287"/>
                  </a:lnTo>
                  <a:lnTo>
                    <a:pt x="36" y="299"/>
                  </a:lnTo>
                  <a:lnTo>
                    <a:pt x="51" y="309"/>
                  </a:lnTo>
                  <a:lnTo>
                    <a:pt x="73" y="317"/>
                  </a:lnTo>
                  <a:lnTo>
                    <a:pt x="91" y="318"/>
                  </a:lnTo>
                  <a:lnTo>
                    <a:pt x="103" y="318"/>
                  </a:lnTo>
                  <a:lnTo>
                    <a:pt x="112" y="318"/>
                  </a:lnTo>
                  <a:lnTo>
                    <a:pt x="122" y="318"/>
                  </a:lnTo>
                  <a:lnTo>
                    <a:pt x="134" y="324"/>
                  </a:lnTo>
                  <a:lnTo>
                    <a:pt x="152" y="334"/>
                  </a:lnTo>
                  <a:lnTo>
                    <a:pt x="164" y="342"/>
                  </a:lnTo>
                  <a:lnTo>
                    <a:pt x="175" y="344"/>
                  </a:lnTo>
                  <a:lnTo>
                    <a:pt x="185" y="338"/>
                  </a:lnTo>
                  <a:lnTo>
                    <a:pt x="193" y="328"/>
                  </a:lnTo>
                  <a:lnTo>
                    <a:pt x="199" y="317"/>
                  </a:lnTo>
                  <a:lnTo>
                    <a:pt x="205" y="305"/>
                  </a:lnTo>
                  <a:lnTo>
                    <a:pt x="213" y="295"/>
                  </a:lnTo>
                  <a:lnTo>
                    <a:pt x="225" y="293"/>
                  </a:lnTo>
                  <a:lnTo>
                    <a:pt x="240" y="289"/>
                  </a:lnTo>
                  <a:lnTo>
                    <a:pt x="252" y="283"/>
                  </a:lnTo>
                  <a:lnTo>
                    <a:pt x="260" y="275"/>
                  </a:lnTo>
                  <a:lnTo>
                    <a:pt x="268" y="263"/>
                  </a:lnTo>
                  <a:lnTo>
                    <a:pt x="280" y="252"/>
                  </a:lnTo>
                  <a:lnTo>
                    <a:pt x="292" y="246"/>
                  </a:lnTo>
                  <a:lnTo>
                    <a:pt x="305" y="238"/>
                  </a:lnTo>
                  <a:lnTo>
                    <a:pt x="315" y="224"/>
                  </a:lnTo>
                  <a:lnTo>
                    <a:pt x="319" y="208"/>
                  </a:lnTo>
                  <a:lnTo>
                    <a:pt x="321" y="189"/>
                  </a:lnTo>
                  <a:lnTo>
                    <a:pt x="323" y="169"/>
                  </a:lnTo>
                  <a:lnTo>
                    <a:pt x="331" y="139"/>
                  </a:lnTo>
                  <a:lnTo>
                    <a:pt x="343" y="112"/>
                  </a:lnTo>
                  <a:lnTo>
                    <a:pt x="355" y="92"/>
                  </a:lnTo>
                  <a:lnTo>
                    <a:pt x="362" y="84"/>
                  </a:lnTo>
                  <a:lnTo>
                    <a:pt x="372" y="80"/>
                  </a:lnTo>
                  <a:lnTo>
                    <a:pt x="380" y="76"/>
                  </a:lnTo>
                  <a:lnTo>
                    <a:pt x="388" y="70"/>
                  </a:lnTo>
                  <a:lnTo>
                    <a:pt x="392" y="61"/>
                  </a:lnTo>
                  <a:lnTo>
                    <a:pt x="392" y="51"/>
                  </a:lnTo>
                  <a:lnTo>
                    <a:pt x="390" y="35"/>
                  </a:lnTo>
                  <a:lnTo>
                    <a:pt x="390" y="23"/>
                  </a:lnTo>
                  <a:lnTo>
                    <a:pt x="384" y="13"/>
                  </a:lnTo>
                  <a:lnTo>
                    <a:pt x="374" y="8"/>
                  </a:lnTo>
                  <a:lnTo>
                    <a:pt x="356" y="2"/>
                  </a:lnTo>
                  <a:lnTo>
                    <a:pt x="327" y="0"/>
                  </a:lnTo>
                  <a:lnTo>
                    <a:pt x="301" y="4"/>
                  </a:lnTo>
                  <a:lnTo>
                    <a:pt x="280" y="9"/>
                  </a:lnTo>
                  <a:lnTo>
                    <a:pt x="260" y="13"/>
                  </a:lnTo>
                  <a:lnTo>
                    <a:pt x="240" y="15"/>
                  </a:lnTo>
                  <a:lnTo>
                    <a:pt x="221" y="21"/>
                  </a:lnTo>
                  <a:lnTo>
                    <a:pt x="201" y="27"/>
                  </a:lnTo>
                  <a:lnTo>
                    <a:pt x="181" y="27"/>
                  </a:lnTo>
                  <a:lnTo>
                    <a:pt x="166" y="27"/>
                  </a:lnTo>
                  <a:lnTo>
                    <a:pt x="154" y="31"/>
                  </a:lnTo>
                  <a:lnTo>
                    <a:pt x="142" y="39"/>
                  </a:lnTo>
                  <a:lnTo>
                    <a:pt x="134" y="45"/>
                  </a:lnTo>
                  <a:lnTo>
                    <a:pt x="126" y="49"/>
                  </a:lnTo>
                  <a:lnTo>
                    <a:pt x="114" y="49"/>
                  </a:lnTo>
                  <a:lnTo>
                    <a:pt x="103" y="49"/>
                  </a:lnTo>
                  <a:lnTo>
                    <a:pt x="93" y="49"/>
                  </a:lnTo>
                  <a:lnTo>
                    <a:pt x="87" y="51"/>
                  </a:lnTo>
                </a:path>
              </a:pathLst>
            </a:custGeom>
            <a:grpFill/>
            <a:ln w="635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77">
              <a:extLst>
                <a:ext uri="{FF2B5EF4-FFF2-40B4-BE49-F238E27FC236}">
                  <a16:creationId xmlns:a16="http://schemas.microsoft.com/office/drawing/2014/main" id="{5FAD7083-4E75-482B-BC36-57506085FB1F}"/>
                </a:ext>
              </a:extLst>
            </p:cNvPr>
            <p:cNvSpPr/>
            <p:nvPr/>
          </p:nvSpPr>
          <p:spPr bwMode="gray">
            <a:xfrm>
              <a:off x="3188" y="3319"/>
              <a:ext cx="564" cy="480"/>
            </a:xfrm>
            <a:custGeom>
              <a:avLst/>
              <a:gdLst>
                <a:gd name="T0" fmla="*/ 279 w 1128"/>
                <a:gd name="T1" fmla="*/ 62 h 960"/>
                <a:gd name="T2" fmla="*/ 272 w 1128"/>
                <a:gd name="T3" fmla="*/ 67 h 960"/>
                <a:gd name="T4" fmla="*/ 266 w 1128"/>
                <a:gd name="T5" fmla="*/ 77 h 960"/>
                <a:gd name="T6" fmla="*/ 261 w 1128"/>
                <a:gd name="T7" fmla="*/ 87 h 960"/>
                <a:gd name="T8" fmla="*/ 254 w 1128"/>
                <a:gd name="T9" fmla="*/ 97 h 960"/>
                <a:gd name="T10" fmla="*/ 241 w 1128"/>
                <a:gd name="T11" fmla="*/ 103 h 960"/>
                <a:gd name="T12" fmla="*/ 230 w 1128"/>
                <a:gd name="T13" fmla="*/ 104 h 960"/>
                <a:gd name="T14" fmla="*/ 216 w 1128"/>
                <a:gd name="T15" fmla="*/ 103 h 960"/>
                <a:gd name="T16" fmla="*/ 203 w 1128"/>
                <a:gd name="T17" fmla="*/ 110 h 960"/>
                <a:gd name="T18" fmla="*/ 199 w 1128"/>
                <a:gd name="T19" fmla="*/ 115 h 960"/>
                <a:gd name="T20" fmla="*/ 198 w 1128"/>
                <a:gd name="T21" fmla="*/ 118 h 960"/>
                <a:gd name="T22" fmla="*/ 196 w 1128"/>
                <a:gd name="T23" fmla="*/ 119 h 960"/>
                <a:gd name="T24" fmla="*/ 190 w 1128"/>
                <a:gd name="T25" fmla="*/ 114 h 960"/>
                <a:gd name="T26" fmla="*/ 183 w 1128"/>
                <a:gd name="T27" fmla="*/ 118 h 960"/>
                <a:gd name="T28" fmla="*/ 177 w 1128"/>
                <a:gd name="T29" fmla="*/ 127 h 960"/>
                <a:gd name="T30" fmla="*/ 164 w 1128"/>
                <a:gd name="T31" fmla="*/ 127 h 960"/>
                <a:gd name="T32" fmla="*/ 155 w 1128"/>
                <a:gd name="T33" fmla="*/ 120 h 960"/>
                <a:gd name="T34" fmla="*/ 148 w 1128"/>
                <a:gd name="T35" fmla="*/ 111 h 960"/>
                <a:gd name="T36" fmla="*/ 143 w 1128"/>
                <a:gd name="T37" fmla="*/ 113 h 960"/>
                <a:gd name="T38" fmla="*/ 147 w 1128"/>
                <a:gd name="T39" fmla="*/ 122 h 960"/>
                <a:gd name="T40" fmla="*/ 154 w 1128"/>
                <a:gd name="T41" fmla="*/ 130 h 960"/>
                <a:gd name="T42" fmla="*/ 153 w 1128"/>
                <a:gd name="T43" fmla="*/ 140 h 960"/>
                <a:gd name="T44" fmla="*/ 140 w 1128"/>
                <a:gd name="T45" fmla="*/ 149 h 960"/>
                <a:gd name="T46" fmla="*/ 134 w 1128"/>
                <a:gd name="T47" fmla="*/ 149 h 960"/>
                <a:gd name="T48" fmla="*/ 132 w 1128"/>
                <a:gd name="T49" fmla="*/ 148 h 960"/>
                <a:gd name="T50" fmla="*/ 130 w 1128"/>
                <a:gd name="T51" fmla="*/ 148 h 960"/>
                <a:gd name="T52" fmla="*/ 126 w 1128"/>
                <a:gd name="T53" fmla="*/ 154 h 960"/>
                <a:gd name="T54" fmla="*/ 116 w 1128"/>
                <a:gd name="T55" fmla="*/ 163 h 960"/>
                <a:gd name="T56" fmla="*/ 110 w 1128"/>
                <a:gd name="T57" fmla="*/ 167 h 960"/>
                <a:gd name="T58" fmla="*/ 97 w 1128"/>
                <a:gd name="T59" fmla="*/ 168 h 960"/>
                <a:gd name="T60" fmla="*/ 87 w 1128"/>
                <a:gd name="T61" fmla="*/ 171 h 960"/>
                <a:gd name="T62" fmla="*/ 75 w 1128"/>
                <a:gd name="T63" fmla="*/ 179 h 960"/>
                <a:gd name="T64" fmla="*/ 56 w 1128"/>
                <a:gd name="T65" fmla="*/ 185 h 960"/>
                <a:gd name="T66" fmla="*/ 46 w 1128"/>
                <a:gd name="T67" fmla="*/ 186 h 960"/>
                <a:gd name="T68" fmla="*/ 38 w 1128"/>
                <a:gd name="T69" fmla="*/ 194 h 960"/>
                <a:gd name="T70" fmla="*/ 29 w 1128"/>
                <a:gd name="T71" fmla="*/ 199 h 960"/>
                <a:gd name="T72" fmla="*/ 23 w 1128"/>
                <a:gd name="T73" fmla="*/ 207 h 960"/>
                <a:gd name="T74" fmla="*/ 26 w 1128"/>
                <a:gd name="T75" fmla="*/ 214 h 960"/>
                <a:gd name="T76" fmla="*/ 35 w 1128"/>
                <a:gd name="T77" fmla="*/ 227 h 960"/>
                <a:gd name="T78" fmla="*/ 35 w 1128"/>
                <a:gd name="T79" fmla="*/ 235 h 960"/>
                <a:gd name="T80" fmla="*/ 24 w 1128"/>
                <a:gd name="T81" fmla="*/ 240 h 960"/>
                <a:gd name="T82" fmla="*/ 13 w 1128"/>
                <a:gd name="T83" fmla="*/ 235 h 960"/>
                <a:gd name="T84" fmla="*/ 4 w 1128"/>
                <a:gd name="T85" fmla="*/ 222 h 960"/>
                <a:gd name="T86" fmla="*/ 1 w 1128"/>
                <a:gd name="T87" fmla="*/ 210 h 960"/>
                <a:gd name="T88" fmla="*/ 1 w 1128"/>
                <a:gd name="T89" fmla="*/ 200 h 960"/>
                <a:gd name="T90" fmla="*/ 8 w 1128"/>
                <a:gd name="T91" fmla="*/ 189 h 960"/>
                <a:gd name="T92" fmla="*/ 0 w 1128"/>
                <a:gd name="T93" fmla="*/ 184 h 960"/>
                <a:gd name="T94" fmla="*/ 19 w 1128"/>
                <a:gd name="T95" fmla="*/ 160 h 960"/>
                <a:gd name="T96" fmla="*/ 37 w 1128"/>
                <a:gd name="T97" fmla="*/ 139 h 960"/>
                <a:gd name="T98" fmla="*/ 59 w 1128"/>
                <a:gd name="T99" fmla="*/ 101 h 960"/>
                <a:gd name="T100" fmla="*/ 74 w 1128"/>
                <a:gd name="T101" fmla="*/ 62 h 960"/>
                <a:gd name="T102" fmla="*/ 82 w 1128"/>
                <a:gd name="T103" fmla="*/ 36 h 960"/>
                <a:gd name="T104" fmla="*/ 121 w 1128"/>
                <a:gd name="T105" fmla="*/ 3 h 960"/>
                <a:gd name="T106" fmla="*/ 156 w 1128"/>
                <a:gd name="T107" fmla="*/ 8 h 960"/>
                <a:gd name="T108" fmla="*/ 170 w 1128"/>
                <a:gd name="T109" fmla="*/ 24 h 960"/>
                <a:gd name="T110" fmla="*/ 185 w 1128"/>
                <a:gd name="T111" fmla="*/ 32 h 960"/>
                <a:gd name="T112" fmla="*/ 224 w 1128"/>
                <a:gd name="T113" fmla="*/ 15 h 960"/>
                <a:gd name="T114" fmla="*/ 272 w 1128"/>
                <a:gd name="T115" fmla="*/ 41 h 9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128"/>
                <a:gd name="T175" fmla="*/ 0 h 960"/>
                <a:gd name="T176" fmla="*/ 1128 w 1128"/>
                <a:gd name="T177" fmla="*/ 960 h 96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128" h="960">
                  <a:moveTo>
                    <a:pt x="1128" y="246"/>
                  </a:moveTo>
                  <a:lnTo>
                    <a:pt x="1124" y="248"/>
                  </a:lnTo>
                  <a:lnTo>
                    <a:pt x="1116" y="250"/>
                  </a:lnTo>
                  <a:lnTo>
                    <a:pt x="1104" y="254"/>
                  </a:lnTo>
                  <a:lnTo>
                    <a:pt x="1094" y="259"/>
                  </a:lnTo>
                  <a:lnTo>
                    <a:pt x="1088" y="265"/>
                  </a:lnTo>
                  <a:lnTo>
                    <a:pt x="1083" y="275"/>
                  </a:lnTo>
                  <a:lnTo>
                    <a:pt x="1075" y="289"/>
                  </a:lnTo>
                  <a:lnTo>
                    <a:pt x="1063" y="305"/>
                  </a:lnTo>
                  <a:lnTo>
                    <a:pt x="1055" y="318"/>
                  </a:lnTo>
                  <a:lnTo>
                    <a:pt x="1047" y="332"/>
                  </a:lnTo>
                  <a:lnTo>
                    <a:pt x="1043" y="348"/>
                  </a:lnTo>
                  <a:lnTo>
                    <a:pt x="1037" y="362"/>
                  </a:lnTo>
                  <a:lnTo>
                    <a:pt x="1029" y="376"/>
                  </a:lnTo>
                  <a:lnTo>
                    <a:pt x="1016" y="387"/>
                  </a:lnTo>
                  <a:lnTo>
                    <a:pt x="1002" y="395"/>
                  </a:lnTo>
                  <a:lnTo>
                    <a:pt x="984" y="403"/>
                  </a:lnTo>
                  <a:lnTo>
                    <a:pt x="966" y="411"/>
                  </a:lnTo>
                  <a:lnTo>
                    <a:pt x="949" y="417"/>
                  </a:lnTo>
                  <a:lnTo>
                    <a:pt x="937" y="419"/>
                  </a:lnTo>
                  <a:lnTo>
                    <a:pt x="921" y="415"/>
                  </a:lnTo>
                  <a:lnTo>
                    <a:pt x="903" y="411"/>
                  </a:lnTo>
                  <a:lnTo>
                    <a:pt x="884" y="409"/>
                  </a:lnTo>
                  <a:lnTo>
                    <a:pt x="864" y="411"/>
                  </a:lnTo>
                  <a:lnTo>
                    <a:pt x="846" y="419"/>
                  </a:lnTo>
                  <a:lnTo>
                    <a:pt x="829" y="431"/>
                  </a:lnTo>
                  <a:lnTo>
                    <a:pt x="813" y="440"/>
                  </a:lnTo>
                  <a:lnTo>
                    <a:pt x="801" y="450"/>
                  </a:lnTo>
                  <a:lnTo>
                    <a:pt x="799" y="454"/>
                  </a:lnTo>
                  <a:lnTo>
                    <a:pt x="797" y="458"/>
                  </a:lnTo>
                  <a:lnTo>
                    <a:pt x="795" y="464"/>
                  </a:lnTo>
                  <a:lnTo>
                    <a:pt x="793" y="468"/>
                  </a:lnTo>
                  <a:lnTo>
                    <a:pt x="791" y="472"/>
                  </a:lnTo>
                  <a:lnTo>
                    <a:pt x="789" y="474"/>
                  </a:lnTo>
                  <a:lnTo>
                    <a:pt x="787" y="474"/>
                  </a:lnTo>
                  <a:lnTo>
                    <a:pt x="783" y="474"/>
                  </a:lnTo>
                  <a:lnTo>
                    <a:pt x="777" y="470"/>
                  </a:lnTo>
                  <a:lnTo>
                    <a:pt x="770" y="462"/>
                  </a:lnTo>
                  <a:lnTo>
                    <a:pt x="760" y="456"/>
                  </a:lnTo>
                  <a:lnTo>
                    <a:pt x="752" y="456"/>
                  </a:lnTo>
                  <a:lnTo>
                    <a:pt x="742" y="462"/>
                  </a:lnTo>
                  <a:lnTo>
                    <a:pt x="734" y="472"/>
                  </a:lnTo>
                  <a:lnTo>
                    <a:pt x="726" y="484"/>
                  </a:lnTo>
                  <a:lnTo>
                    <a:pt x="718" y="496"/>
                  </a:lnTo>
                  <a:lnTo>
                    <a:pt x="708" y="507"/>
                  </a:lnTo>
                  <a:lnTo>
                    <a:pt x="695" y="513"/>
                  </a:lnTo>
                  <a:lnTo>
                    <a:pt x="679" y="513"/>
                  </a:lnTo>
                  <a:lnTo>
                    <a:pt x="657" y="509"/>
                  </a:lnTo>
                  <a:lnTo>
                    <a:pt x="644" y="503"/>
                  </a:lnTo>
                  <a:lnTo>
                    <a:pt x="634" y="494"/>
                  </a:lnTo>
                  <a:lnTo>
                    <a:pt x="622" y="482"/>
                  </a:lnTo>
                  <a:lnTo>
                    <a:pt x="612" y="468"/>
                  </a:lnTo>
                  <a:lnTo>
                    <a:pt x="602" y="454"/>
                  </a:lnTo>
                  <a:lnTo>
                    <a:pt x="592" y="442"/>
                  </a:lnTo>
                  <a:lnTo>
                    <a:pt x="583" y="437"/>
                  </a:lnTo>
                  <a:lnTo>
                    <a:pt x="575" y="440"/>
                  </a:lnTo>
                  <a:lnTo>
                    <a:pt x="571" y="452"/>
                  </a:lnTo>
                  <a:lnTo>
                    <a:pt x="575" y="464"/>
                  </a:lnTo>
                  <a:lnTo>
                    <a:pt x="581" y="478"/>
                  </a:lnTo>
                  <a:lnTo>
                    <a:pt x="588" y="490"/>
                  </a:lnTo>
                  <a:lnTo>
                    <a:pt x="596" y="498"/>
                  </a:lnTo>
                  <a:lnTo>
                    <a:pt x="608" y="509"/>
                  </a:lnTo>
                  <a:lnTo>
                    <a:pt x="618" y="519"/>
                  </a:lnTo>
                  <a:lnTo>
                    <a:pt x="624" y="531"/>
                  </a:lnTo>
                  <a:lnTo>
                    <a:pt x="624" y="541"/>
                  </a:lnTo>
                  <a:lnTo>
                    <a:pt x="612" y="557"/>
                  </a:lnTo>
                  <a:lnTo>
                    <a:pt x="596" y="574"/>
                  </a:lnTo>
                  <a:lnTo>
                    <a:pt x="577" y="588"/>
                  </a:lnTo>
                  <a:lnTo>
                    <a:pt x="557" y="596"/>
                  </a:lnTo>
                  <a:lnTo>
                    <a:pt x="545" y="600"/>
                  </a:lnTo>
                  <a:lnTo>
                    <a:pt x="535" y="598"/>
                  </a:lnTo>
                  <a:lnTo>
                    <a:pt x="533" y="596"/>
                  </a:lnTo>
                  <a:lnTo>
                    <a:pt x="531" y="594"/>
                  </a:lnTo>
                  <a:lnTo>
                    <a:pt x="527" y="592"/>
                  </a:lnTo>
                  <a:lnTo>
                    <a:pt x="525" y="590"/>
                  </a:lnTo>
                  <a:lnTo>
                    <a:pt x="523" y="590"/>
                  </a:lnTo>
                  <a:lnTo>
                    <a:pt x="521" y="590"/>
                  </a:lnTo>
                  <a:lnTo>
                    <a:pt x="520" y="592"/>
                  </a:lnTo>
                  <a:lnTo>
                    <a:pt x="518" y="598"/>
                  </a:lnTo>
                  <a:lnTo>
                    <a:pt x="514" y="608"/>
                  </a:lnTo>
                  <a:lnTo>
                    <a:pt x="504" y="614"/>
                  </a:lnTo>
                  <a:lnTo>
                    <a:pt x="492" y="624"/>
                  </a:lnTo>
                  <a:lnTo>
                    <a:pt x="478" y="637"/>
                  </a:lnTo>
                  <a:lnTo>
                    <a:pt x="466" y="651"/>
                  </a:lnTo>
                  <a:lnTo>
                    <a:pt x="459" y="661"/>
                  </a:lnTo>
                  <a:lnTo>
                    <a:pt x="451" y="667"/>
                  </a:lnTo>
                  <a:lnTo>
                    <a:pt x="441" y="667"/>
                  </a:lnTo>
                  <a:lnTo>
                    <a:pt x="427" y="665"/>
                  </a:lnTo>
                  <a:lnTo>
                    <a:pt x="411" y="667"/>
                  </a:lnTo>
                  <a:lnTo>
                    <a:pt x="390" y="669"/>
                  </a:lnTo>
                  <a:lnTo>
                    <a:pt x="374" y="669"/>
                  </a:lnTo>
                  <a:lnTo>
                    <a:pt x="360" y="675"/>
                  </a:lnTo>
                  <a:lnTo>
                    <a:pt x="348" y="683"/>
                  </a:lnTo>
                  <a:lnTo>
                    <a:pt x="336" y="694"/>
                  </a:lnTo>
                  <a:lnTo>
                    <a:pt x="323" y="704"/>
                  </a:lnTo>
                  <a:lnTo>
                    <a:pt x="299" y="714"/>
                  </a:lnTo>
                  <a:lnTo>
                    <a:pt x="271" y="726"/>
                  </a:lnTo>
                  <a:lnTo>
                    <a:pt x="246" y="734"/>
                  </a:lnTo>
                  <a:lnTo>
                    <a:pt x="226" y="740"/>
                  </a:lnTo>
                  <a:lnTo>
                    <a:pt x="212" y="740"/>
                  </a:lnTo>
                  <a:lnTo>
                    <a:pt x="199" y="740"/>
                  </a:lnTo>
                  <a:lnTo>
                    <a:pt x="185" y="742"/>
                  </a:lnTo>
                  <a:lnTo>
                    <a:pt x="173" y="748"/>
                  </a:lnTo>
                  <a:lnTo>
                    <a:pt x="163" y="759"/>
                  </a:lnTo>
                  <a:lnTo>
                    <a:pt x="153" y="773"/>
                  </a:lnTo>
                  <a:lnTo>
                    <a:pt x="142" y="781"/>
                  </a:lnTo>
                  <a:lnTo>
                    <a:pt x="128" y="787"/>
                  </a:lnTo>
                  <a:lnTo>
                    <a:pt x="116" y="793"/>
                  </a:lnTo>
                  <a:lnTo>
                    <a:pt x="108" y="803"/>
                  </a:lnTo>
                  <a:lnTo>
                    <a:pt x="100" y="816"/>
                  </a:lnTo>
                  <a:lnTo>
                    <a:pt x="92" y="826"/>
                  </a:lnTo>
                  <a:lnTo>
                    <a:pt x="86" y="834"/>
                  </a:lnTo>
                  <a:lnTo>
                    <a:pt x="90" y="844"/>
                  </a:lnTo>
                  <a:lnTo>
                    <a:pt x="104" y="856"/>
                  </a:lnTo>
                  <a:lnTo>
                    <a:pt x="118" y="872"/>
                  </a:lnTo>
                  <a:lnTo>
                    <a:pt x="130" y="891"/>
                  </a:lnTo>
                  <a:lnTo>
                    <a:pt x="138" y="905"/>
                  </a:lnTo>
                  <a:lnTo>
                    <a:pt x="144" y="919"/>
                  </a:lnTo>
                  <a:lnTo>
                    <a:pt x="146" y="931"/>
                  </a:lnTo>
                  <a:lnTo>
                    <a:pt x="140" y="940"/>
                  </a:lnTo>
                  <a:lnTo>
                    <a:pt x="128" y="946"/>
                  </a:lnTo>
                  <a:lnTo>
                    <a:pt x="114" y="954"/>
                  </a:lnTo>
                  <a:lnTo>
                    <a:pt x="96" y="960"/>
                  </a:lnTo>
                  <a:lnTo>
                    <a:pt x="79" y="960"/>
                  </a:lnTo>
                  <a:lnTo>
                    <a:pt x="67" y="956"/>
                  </a:lnTo>
                  <a:lnTo>
                    <a:pt x="51" y="938"/>
                  </a:lnTo>
                  <a:lnTo>
                    <a:pt x="37" y="919"/>
                  </a:lnTo>
                  <a:lnTo>
                    <a:pt x="25" y="901"/>
                  </a:lnTo>
                  <a:lnTo>
                    <a:pt x="18" y="887"/>
                  </a:lnTo>
                  <a:lnTo>
                    <a:pt x="10" y="872"/>
                  </a:lnTo>
                  <a:lnTo>
                    <a:pt x="4" y="854"/>
                  </a:lnTo>
                  <a:lnTo>
                    <a:pt x="2" y="840"/>
                  </a:lnTo>
                  <a:lnTo>
                    <a:pt x="2" y="826"/>
                  </a:lnTo>
                  <a:lnTo>
                    <a:pt x="2" y="812"/>
                  </a:lnTo>
                  <a:lnTo>
                    <a:pt x="4" y="797"/>
                  </a:lnTo>
                  <a:lnTo>
                    <a:pt x="12" y="783"/>
                  </a:lnTo>
                  <a:lnTo>
                    <a:pt x="25" y="765"/>
                  </a:lnTo>
                  <a:lnTo>
                    <a:pt x="31" y="753"/>
                  </a:lnTo>
                  <a:lnTo>
                    <a:pt x="33" y="749"/>
                  </a:lnTo>
                  <a:lnTo>
                    <a:pt x="4" y="746"/>
                  </a:lnTo>
                  <a:lnTo>
                    <a:pt x="0" y="734"/>
                  </a:lnTo>
                  <a:lnTo>
                    <a:pt x="33" y="687"/>
                  </a:lnTo>
                  <a:lnTo>
                    <a:pt x="71" y="675"/>
                  </a:lnTo>
                  <a:lnTo>
                    <a:pt x="77" y="637"/>
                  </a:lnTo>
                  <a:lnTo>
                    <a:pt x="128" y="627"/>
                  </a:lnTo>
                  <a:lnTo>
                    <a:pt x="147" y="612"/>
                  </a:lnTo>
                  <a:lnTo>
                    <a:pt x="147" y="553"/>
                  </a:lnTo>
                  <a:lnTo>
                    <a:pt x="175" y="539"/>
                  </a:lnTo>
                  <a:lnTo>
                    <a:pt x="244" y="478"/>
                  </a:lnTo>
                  <a:lnTo>
                    <a:pt x="238" y="403"/>
                  </a:lnTo>
                  <a:lnTo>
                    <a:pt x="264" y="332"/>
                  </a:lnTo>
                  <a:lnTo>
                    <a:pt x="301" y="307"/>
                  </a:lnTo>
                  <a:lnTo>
                    <a:pt x="297" y="250"/>
                  </a:lnTo>
                  <a:lnTo>
                    <a:pt x="325" y="220"/>
                  </a:lnTo>
                  <a:lnTo>
                    <a:pt x="303" y="157"/>
                  </a:lnTo>
                  <a:lnTo>
                    <a:pt x="329" y="143"/>
                  </a:lnTo>
                  <a:lnTo>
                    <a:pt x="329" y="86"/>
                  </a:lnTo>
                  <a:lnTo>
                    <a:pt x="384" y="78"/>
                  </a:lnTo>
                  <a:lnTo>
                    <a:pt x="484" y="9"/>
                  </a:lnTo>
                  <a:lnTo>
                    <a:pt x="535" y="39"/>
                  </a:lnTo>
                  <a:lnTo>
                    <a:pt x="592" y="9"/>
                  </a:lnTo>
                  <a:lnTo>
                    <a:pt x="624" y="29"/>
                  </a:lnTo>
                  <a:lnTo>
                    <a:pt x="693" y="0"/>
                  </a:lnTo>
                  <a:lnTo>
                    <a:pt x="720" y="27"/>
                  </a:lnTo>
                  <a:lnTo>
                    <a:pt x="681" y="94"/>
                  </a:lnTo>
                  <a:lnTo>
                    <a:pt x="651" y="130"/>
                  </a:lnTo>
                  <a:lnTo>
                    <a:pt x="679" y="151"/>
                  </a:lnTo>
                  <a:lnTo>
                    <a:pt x="740" y="128"/>
                  </a:lnTo>
                  <a:lnTo>
                    <a:pt x="823" y="92"/>
                  </a:lnTo>
                  <a:lnTo>
                    <a:pt x="878" y="120"/>
                  </a:lnTo>
                  <a:lnTo>
                    <a:pt x="895" y="59"/>
                  </a:lnTo>
                  <a:lnTo>
                    <a:pt x="984" y="61"/>
                  </a:lnTo>
                  <a:lnTo>
                    <a:pt x="1053" y="96"/>
                  </a:lnTo>
                  <a:lnTo>
                    <a:pt x="1086" y="161"/>
                  </a:lnTo>
                  <a:lnTo>
                    <a:pt x="1110" y="216"/>
                  </a:lnTo>
                  <a:lnTo>
                    <a:pt x="1128" y="246"/>
                  </a:lnTo>
                  <a:close/>
                </a:path>
              </a:pathLst>
            </a:custGeom>
            <a:grpFill/>
            <a:ln w="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78">
              <a:extLst>
                <a:ext uri="{FF2B5EF4-FFF2-40B4-BE49-F238E27FC236}">
                  <a16:creationId xmlns:a16="http://schemas.microsoft.com/office/drawing/2014/main" id="{BF86202C-EBF3-41F7-8EBA-2B122A5802D1}"/>
                </a:ext>
              </a:extLst>
            </p:cNvPr>
            <p:cNvSpPr/>
            <p:nvPr/>
          </p:nvSpPr>
          <p:spPr bwMode="gray">
            <a:xfrm>
              <a:off x="3188" y="3319"/>
              <a:ext cx="564" cy="480"/>
            </a:xfrm>
            <a:custGeom>
              <a:avLst/>
              <a:gdLst>
                <a:gd name="T0" fmla="*/ 279 w 1128"/>
                <a:gd name="T1" fmla="*/ 62 h 960"/>
                <a:gd name="T2" fmla="*/ 272 w 1128"/>
                <a:gd name="T3" fmla="*/ 67 h 960"/>
                <a:gd name="T4" fmla="*/ 266 w 1128"/>
                <a:gd name="T5" fmla="*/ 77 h 960"/>
                <a:gd name="T6" fmla="*/ 261 w 1128"/>
                <a:gd name="T7" fmla="*/ 87 h 960"/>
                <a:gd name="T8" fmla="*/ 254 w 1128"/>
                <a:gd name="T9" fmla="*/ 97 h 960"/>
                <a:gd name="T10" fmla="*/ 241 w 1128"/>
                <a:gd name="T11" fmla="*/ 103 h 960"/>
                <a:gd name="T12" fmla="*/ 230 w 1128"/>
                <a:gd name="T13" fmla="*/ 104 h 960"/>
                <a:gd name="T14" fmla="*/ 216 w 1128"/>
                <a:gd name="T15" fmla="*/ 103 h 960"/>
                <a:gd name="T16" fmla="*/ 203 w 1128"/>
                <a:gd name="T17" fmla="*/ 110 h 960"/>
                <a:gd name="T18" fmla="*/ 199 w 1128"/>
                <a:gd name="T19" fmla="*/ 115 h 960"/>
                <a:gd name="T20" fmla="*/ 198 w 1128"/>
                <a:gd name="T21" fmla="*/ 118 h 960"/>
                <a:gd name="T22" fmla="*/ 196 w 1128"/>
                <a:gd name="T23" fmla="*/ 119 h 960"/>
                <a:gd name="T24" fmla="*/ 190 w 1128"/>
                <a:gd name="T25" fmla="*/ 114 h 960"/>
                <a:gd name="T26" fmla="*/ 183 w 1128"/>
                <a:gd name="T27" fmla="*/ 118 h 960"/>
                <a:gd name="T28" fmla="*/ 177 w 1128"/>
                <a:gd name="T29" fmla="*/ 127 h 960"/>
                <a:gd name="T30" fmla="*/ 164 w 1128"/>
                <a:gd name="T31" fmla="*/ 127 h 960"/>
                <a:gd name="T32" fmla="*/ 155 w 1128"/>
                <a:gd name="T33" fmla="*/ 120 h 960"/>
                <a:gd name="T34" fmla="*/ 148 w 1128"/>
                <a:gd name="T35" fmla="*/ 111 h 960"/>
                <a:gd name="T36" fmla="*/ 143 w 1128"/>
                <a:gd name="T37" fmla="*/ 113 h 960"/>
                <a:gd name="T38" fmla="*/ 147 w 1128"/>
                <a:gd name="T39" fmla="*/ 122 h 960"/>
                <a:gd name="T40" fmla="*/ 154 w 1128"/>
                <a:gd name="T41" fmla="*/ 130 h 960"/>
                <a:gd name="T42" fmla="*/ 153 w 1128"/>
                <a:gd name="T43" fmla="*/ 140 h 960"/>
                <a:gd name="T44" fmla="*/ 140 w 1128"/>
                <a:gd name="T45" fmla="*/ 149 h 960"/>
                <a:gd name="T46" fmla="*/ 134 w 1128"/>
                <a:gd name="T47" fmla="*/ 149 h 960"/>
                <a:gd name="T48" fmla="*/ 132 w 1128"/>
                <a:gd name="T49" fmla="*/ 148 h 960"/>
                <a:gd name="T50" fmla="*/ 130 w 1128"/>
                <a:gd name="T51" fmla="*/ 148 h 960"/>
                <a:gd name="T52" fmla="*/ 126 w 1128"/>
                <a:gd name="T53" fmla="*/ 154 h 960"/>
                <a:gd name="T54" fmla="*/ 116 w 1128"/>
                <a:gd name="T55" fmla="*/ 163 h 960"/>
                <a:gd name="T56" fmla="*/ 110 w 1128"/>
                <a:gd name="T57" fmla="*/ 167 h 960"/>
                <a:gd name="T58" fmla="*/ 97 w 1128"/>
                <a:gd name="T59" fmla="*/ 168 h 960"/>
                <a:gd name="T60" fmla="*/ 87 w 1128"/>
                <a:gd name="T61" fmla="*/ 171 h 960"/>
                <a:gd name="T62" fmla="*/ 75 w 1128"/>
                <a:gd name="T63" fmla="*/ 179 h 960"/>
                <a:gd name="T64" fmla="*/ 56 w 1128"/>
                <a:gd name="T65" fmla="*/ 185 h 960"/>
                <a:gd name="T66" fmla="*/ 46 w 1128"/>
                <a:gd name="T67" fmla="*/ 186 h 960"/>
                <a:gd name="T68" fmla="*/ 38 w 1128"/>
                <a:gd name="T69" fmla="*/ 194 h 960"/>
                <a:gd name="T70" fmla="*/ 29 w 1128"/>
                <a:gd name="T71" fmla="*/ 199 h 960"/>
                <a:gd name="T72" fmla="*/ 23 w 1128"/>
                <a:gd name="T73" fmla="*/ 207 h 960"/>
                <a:gd name="T74" fmla="*/ 26 w 1128"/>
                <a:gd name="T75" fmla="*/ 214 h 960"/>
                <a:gd name="T76" fmla="*/ 35 w 1128"/>
                <a:gd name="T77" fmla="*/ 227 h 960"/>
                <a:gd name="T78" fmla="*/ 35 w 1128"/>
                <a:gd name="T79" fmla="*/ 235 h 960"/>
                <a:gd name="T80" fmla="*/ 24 w 1128"/>
                <a:gd name="T81" fmla="*/ 240 h 960"/>
                <a:gd name="T82" fmla="*/ 13 w 1128"/>
                <a:gd name="T83" fmla="*/ 235 h 960"/>
                <a:gd name="T84" fmla="*/ 4 w 1128"/>
                <a:gd name="T85" fmla="*/ 222 h 960"/>
                <a:gd name="T86" fmla="*/ 1 w 1128"/>
                <a:gd name="T87" fmla="*/ 210 h 960"/>
                <a:gd name="T88" fmla="*/ 1 w 1128"/>
                <a:gd name="T89" fmla="*/ 200 h 960"/>
                <a:gd name="T90" fmla="*/ 8 w 1128"/>
                <a:gd name="T91" fmla="*/ 189 h 960"/>
                <a:gd name="T92" fmla="*/ 0 w 1128"/>
                <a:gd name="T93" fmla="*/ 184 h 960"/>
                <a:gd name="T94" fmla="*/ 19 w 1128"/>
                <a:gd name="T95" fmla="*/ 160 h 960"/>
                <a:gd name="T96" fmla="*/ 37 w 1128"/>
                <a:gd name="T97" fmla="*/ 139 h 960"/>
                <a:gd name="T98" fmla="*/ 59 w 1128"/>
                <a:gd name="T99" fmla="*/ 101 h 960"/>
                <a:gd name="T100" fmla="*/ 74 w 1128"/>
                <a:gd name="T101" fmla="*/ 62 h 960"/>
                <a:gd name="T102" fmla="*/ 82 w 1128"/>
                <a:gd name="T103" fmla="*/ 36 h 960"/>
                <a:gd name="T104" fmla="*/ 121 w 1128"/>
                <a:gd name="T105" fmla="*/ 3 h 960"/>
                <a:gd name="T106" fmla="*/ 156 w 1128"/>
                <a:gd name="T107" fmla="*/ 8 h 960"/>
                <a:gd name="T108" fmla="*/ 170 w 1128"/>
                <a:gd name="T109" fmla="*/ 24 h 960"/>
                <a:gd name="T110" fmla="*/ 185 w 1128"/>
                <a:gd name="T111" fmla="*/ 32 h 960"/>
                <a:gd name="T112" fmla="*/ 224 w 1128"/>
                <a:gd name="T113" fmla="*/ 15 h 960"/>
                <a:gd name="T114" fmla="*/ 272 w 1128"/>
                <a:gd name="T115" fmla="*/ 41 h 9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128"/>
                <a:gd name="T175" fmla="*/ 0 h 960"/>
                <a:gd name="T176" fmla="*/ 1128 w 1128"/>
                <a:gd name="T177" fmla="*/ 960 h 96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128" h="960">
                  <a:moveTo>
                    <a:pt x="1128" y="246"/>
                  </a:moveTo>
                  <a:lnTo>
                    <a:pt x="1124" y="248"/>
                  </a:lnTo>
                  <a:lnTo>
                    <a:pt x="1116" y="250"/>
                  </a:lnTo>
                  <a:lnTo>
                    <a:pt x="1104" y="254"/>
                  </a:lnTo>
                  <a:lnTo>
                    <a:pt x="1094" y="259"/>
                  </a:lnTo>
                  <a:lnTo>
                    <a:pt x="1088" y="265"/>
                  </a:lnTo>
                  <a:lnTo>
                    <a:pt x="1083" y="275"/>
                  </a:lnTo>
                  <a:lnTo>
                    <a:pt x="1075" y="289"/>
                  </a:lnTo>
                  <a:lnTo>
                    <a:pt x="1063" y="305"/>
                  </a:lnTo>
                  <a:lnTo>
                    <a:pt x="1055" y="318"/>
                  </a:lnTo>
                  <a:lnTo>
                    <a:pt x="1047" y="332"/>
                  </a:lnTo>
                  <a:lnTo>
                    <a:pt x="1043" y="348"/>
                  </a:lnTo>
                  <a:lnTo>
                    <a:pt x="1037" y="362"/>
                  </a:lnTo>
                  <a:lnTo>
                    <a:pt x="1029" y="376"/>
                  </a:lnTo>
                  <a:lnTo>
                    <a:pt x="1016" y="387"/>
                  </a:lnTo>
                  <a:lnTo>
                    <a:pt x="1002" y="395"/>
                  </a:lnTo>
                  <a:lnTo>
                    <a:pt x="984" y="403"/>
                  </a:lnTo>
                  <a:lnTo>
                    <a:pt x="966" y="411"/>
                  </a:lnTo>
                  <a:lnTo>
                    <a:pt x="949" y="417"/>
                  </a:lnTo>
                  <a:lnTo>
                    <a:pt x="937" y="419"/>
                  </a:lnTo>
                  <a:lnTo>
                    <a:pt x="921" y="415"/>
                  </a:lnTo>
                  <a:lnTo>
                    <a:pt x="903" y="411"/>
                  </a:lnTo>
                  <a:lnTo>
                    <a:pt x="884" y="409"/>
                  </a:lnTo>
                  <a:lnTo>
                    <a:pt x="864" y="411"/>
                  </a:lnTo>
                  <a:lnTo>
                    <a:pt x="846" y="419"/>
                  </a:lnTo>
                  <a:lnTo>
                    <a:pt x="829" y="431"/>
                  </a:lnTo>
                  <a:lnTo>
                    <a:pt x="813" y="440"/>
                  </a:lnTo>
                  <a:lnTo>
                    <a:pt x="801" y="450"/>
                  </a:lnTo>
                  <a:lnTo>
                    <a:pt x="799" y="454"/>
                  </a:lnTo>
                  <a:lnTo>
                    <a:pt x="797" y="458"/>
                  </a:lnTo>
                  <a:lnTo>
                    <a:pt x="795" y="464"/>
                  </a:lnTo>
                  <a:lnTo>
                    <a:pt x="793" y="468"/>
                  </a:lnTo>
                  <a:lnTo>
                    <a:pt x="791" y="472"/>
                  </a:lnTo>
                  <a:lnTo>
                    <a:pt x="789" y="474"/>
                  </a:lnTo>
                  <a:lnTo>
                    <a:pt x="787" y="474"/>
                  </a:lnTo>
                  <a:lnTo>
                    <a:pt x="783" y="474"/>
                  </a:lnTo>
                  <a:lnTo>
                    <a:pt x="777" y="470"/>
                  </a:lnTo>
                  <a:lnTo>
                    <a:pt x="770" y="462"/>
                  </a:lnTo>
                  <a:lnTo>
                    <a:pt x="760" y="456"/>
                  </a:lnTo>
                  <a:lnTo>
                    <a:pt x="752" y="456"/>
                  </a:lnTo>
                  <a:lnTo>
                    <a:pt x="742" y="462"/>
                  </a:lnTo>
                  <a:lnTo>
                    <a:pt x="734" y="472"/>
                  </a:lnTo>
                  <a:lnTo>
                    <a:pt x="726" y="484"/>
                  </a:lnTo>
                  <a:lnTo>
                    <a:pt x="718" y="496"/>
                  </a:lnTo>
                  <a:lnTo>
                    <a:pt x="708" y="507"/>
                  </a:lnTo>
                  <a:lnTo>
                    <a:pt x="695" y="513"/>
                  </a:lnTo>
                  <a:lnTo>
                    <a:pt x="679" y="513"/>
                  </a:lnTo>
                  <a:lnTo>
                    <a:pt x="657" y="509"/>
                  </a:lnTo>
                  <a:lnTo>
                    <a:pt x="644" y="503"/>
                  </a:lnTo>
                  <a:lnTo>
                    <a:pt x="634" y="494"/>
                  </a:lnTo>
                  <a:lnTo>
                    <a:pt x="622" y="482"/>
                  </a:lnTo>
                  <a:lnTo>
                    <a:pt x="612" y="468"/>
                  </a:lnTo>
                  <a:lnTo>
                    <a:pt x="602" y="454"/>
                  </a:lnTo>
                  <a:lnTo>
                    <a:pt x="592" y="442"/>
                  </a:lnTo>
                  <a:lnTo>
                    <a:pt x="583" y="437"/>
                  </a:lnTo>
                  <a:lnTo>
                    <a:pt x="575" y="440"/>
                  </a:lnTo>
                  <a:lnTo>
                    <a:pt x="571" y="452"/>
                  </a:lnTo>
                  <a:lnTo>
                    <a:pt x="575" y="464"/>
                  </a:lnTo>
                  <a:lnTo>
                    <a:pt x="581" y="478"/>
                  </a:lnTo>
                  <a:lnTo>
                    <a:pt x="588" y="490"/>
                  </a:lnTo>
                  <a:lnTo>
                    <a:pt x="596" y="498"/>
                  </a:lnTo>
                  <a:lnTo>
                    <a:pt x="608" y="509"/>
                  </a:lnTo>
                  <a:lnTo>
                    <a:pt x="618" y="519"/>
                  </a:lnTo>
                  <a:lnTo>
                    <a:pt x="624" y="531"/>
                  </a:lnTo>
                  <a:lnTo>
                    <a:pt x="624" y="541"/>
                  </a:lnTo>
                  <a:lnTo>
                    <a:pt x="612" y="557"/>
                  </a:lnTo>
                  <a:lnTo>
                    <a:pt x="596" y="574"/>
                  </a:lnTo>
                  <a:lnTo>
                    <a:pt x="577" y="588"/>
                  </a:lnTo>
                  <a:lnTo>
                    <a:pt x="557" y="596"/>
                  </a:lnTo>
                  <a:lnTo>
                    <a:pt x="545" y="600"/>
                  </a:lnTo>
                  <a:lnTo>
                    <a:pt x="535" y="598"/>
                  </a:lnTo>
                  <a:lnTo>
                    <a:pt x="533" y="596"/>
                  </a:lnTo>
                  <a:lnTo>
                    <a:pt x="531" y="594"/>
                  </a:lnTo>
                  <a:lnTo>
                    <a:pt x="527" y="592"/>
                  </a:lnTo>
                  <a:lnTo>
                    <a:pt x="525" y="590"/>
                  </a:lnTo>
                  <a:lnTo>
                    <a:pt x="523" y="590"/>
                  </a:lnTo>
                  <a:lnTo>
                    <a:pt x="521" y="590"/>
                  </a:lnTo>
                  <a:lnTo>
                    <a:pt x="520" y="592"/>
                  </a:lnTo>
                  <a:lnTo>
                    <a:pt x="518" y="598"/>
                  </a:lnTo>
                  <a:lnTo>
                    <a:pt x="514" y="608"/>
                  </a:lnTo>
                  <a:lnTo>
                    <a:pt x="504" y="614"/>
                  </a:lnTo>
                  <a:lnTo>
                    <a:pt x="492" y="624"/>
                  </a:lnTo>
                  <a:lnTo>
                    <a:pt x="478" y="637"/>
                  </a:lnTo>
                  <a:lnTo>
                    <a:pt x="466" y="651"/>
                  </a:lnTo>
                  <a:lnTo>
                    <a:pt x="459" y="661"/>
                  </a:lnTo>
                  <a:lnTo>
                    <a:pt x="451" y="667"/>
                  </a:lnTo>
                  <a:lnTo>
                    <a:pt x="441" y="667"/>
                  </a:lnTo>
                  <a:lnTo>
                    <a:pt x="427" y="665"/>
                  </a:lnTo>
                  <a:lnTo>
                    <a:pt x="411" y="667"/>
                  </a:lnTo>
                  <a:lnTo>
                    <a:pt x="390" y="669"/>
                  </a:lnTo>
                  <a:lnTo>
                    <a:pt x="374" y="669"/>
                  </a:lnTo>
                  <a:lnTo>
                    <a:pt x="360" y="675"/>
                  </a:lnTo>
                  <a:lnTo>
                    <a:pt x="348" y="683"/>
                  </a:lnTo>
                  <a:lnTo>
                    <a:pt x="336" y="694"/>
                  </a:lnTo>
                  <a:lnTo>
                    <a:pt x="323" y="704"/>
                  </a:lnTo>
                  <a:lnTo>
                    <a:pt x="299" y="714"/>
                  </a:lnTo>
                  <a:lnTo>
                    <a:pt x="271" y="726"/>
                  </a:lnTo>
                  <a:lnTo>
                    <a:pt x="246" y="734"/>
                  </a:lnTo>
                  <a:lnTo>
                    <a:pt x="226" y="740"/>
                  </a:lnTo>
                  <a:lnTo>
                    <a:pt x="212" y="740"/>
                  </a:lnTo>
                  <a:lnTo>
                    <a:pt x="199" y="740"/>
                  </a:lnTo>
                  <a:lnTo>
                    <a:pt x="185" y="742"/>
                  </a:lnTo>
                  <a:lnTo>
                    <a:pt x="173" y="748"/>
                  </a:lnTo>
                  <a:lnTo>
                    <a:pt x="163" y="759"/>
                  </a:lnTo>
                  <a:lnTo>
                    <a:pt x="153" y="773"/>
                  </a:lnTo>
                  <a:lnTo>
                    <a:pt x="142" y="781"/>
                  </a:lnTo>
                  <a:lnTo>
                    <a:pt x="128" y="787"/>
                  </a:lnTo>
                  <a:lnTo>
                    <a:pt x="116" y="793"/>
                  </a:lnTo>
                  <a:lnTo>
                    <a:pt x="108" y="803"/>
                  </a:lnTo>
                  <a:lnTo>
                    <a:pt x="100" y="816"/>
                  </a:lnTo>
                  <a:lnTo>
                    <a:pt x="92" y="826"/>
                  </a:lnTo>
                  <a:lnTo>
                    <a:pt x="86" y="834"/>
                  </a:lnTo>
                  <a:lnTo>
                    <a:pt x="90" y="844"/>
                  </a:lnTo>
                  <a:lnTo>
                    <a:pt x="104" y="856"/>
                  </a:lnTo>
                  <a:lnTo>
                    <a:pt x="118" y="872"/>
                  </a:lnTo>
                  <a:lnTo>
                    <a:pt x="130" y="891"/>
                  </a:lnTo>
                  <a:lnTo>
                    <a:pt x="138" y="905"/>
                  </a:lnTo>
                  <a:lnTo>
                    <a:pt x="144" y="919"/>
                  </a:lnTo>
                  <a:lnTo>
                    <a:pt x="146" y="931"/>
                  </a:lnTo>
                  <a:lnTo>
                    <a:pt x="140" y="940"/>
                  </a:lnTo>
                  <a:lnTo>
                    <a:pt x="128" y="946"/>
                  </a:lnTo>
                  <a:lnTo>
                    <a:pt x="114" y="954"/>
                  </a:lnTo>
                  <a:lnTo>
                    <a:pt x="96" y="960"/>
                  </a:lnTo>
                  <a:lnTo>
                    <a:pt x="79" y="960"/>
                  </a:lnTo>
                  <a:lnTo>
                    <a:pt x="67" y="956"/>
                  </a:lnTo>
                  <a:lnTo>
                    <a:pt x="51" y="938"/>
                  </a:lnTo>
                  <a:lnTo>
                    <a:pt x="37" y="919"/>
                  </a:lnTo>
                  <a:lnTo>
                    <a:pt x="25" y="901"/>
                  </a:lnTo>
                  <a:lnTo>
                    <a:pt x="18" y="887"/>
                  </a:lnTo>
                  <a:lnTo>
                    <a:pt x="10" y="872"/>
                  </a:lnTo>
                  <a:lnTo>
                    <a:pt x="4" y="854"/>
                  </a:lnTo>
                  <a:lnTo>
                    <a:pt x="2" y="840"/>
                  </a:lnTo>
                  <a:lnTo>
                    <a:pt x="2" y="826"/>
                  </a:lnTo>
                  <a:lnTo>
                    <a:pt x="2" y="812"/>
                  </a:lnTo>
                  <a:lnTo>
                    <a:pt x="4" y="797"/>
                  </a:lnTo>
                  <a:lnTo>
                    <a:pt x="12" y="783"/>
                  </a:lnTo>
                  <a:lnTo>
                    <a:pt x="25" y="765"/>
                  </a:lnTo>
                  <a:lnTo>
                    <a:pt x="31" y="753"/>
                  </a:lnTo>
                  <a:lnTo>
                    <a:pt x="33" y="749"/>
                  </a:lnTo>
                  <a:lnTo>
                    <a:pt x="4" y="746"/>
                  </a:lnTo>
                  <a:lnTo>
                    <a:pt x="0" y="734"/>
                  </a:lnTo>
                  <a:lnTo>
                    <a:pt x="33" y="687"/>
                  </a:lnTo>
                  <a:lnTo>
                    <a:pt x="71" y="675"/>
                  </a:lnTo>
                  <a:lnTo>
                    <a:pt x="77" y="637"/>
                  </a:lnTo>
                  <a:lnTo>
                    <a:pt x="128" y="627"/>
                  </a:lnTo>
                  <a:lnTo>
                    <a:pt x="147" y="612"/>
                  </a:lnTo>
                  <a:lnTo>
                    <a:pt x="147" y="553"/>
                  </a:lnTo>
                  <a:lnTo>
                    <a:pt x="175" y="539"/>
                  </a:lnTo>
                  <a:lnTo>
                    <a:pt x="244" y="478"/>
                  </a:lnTo>
                  <a:lnTo>
                    <a:pt x="238" y="403"/>
                  </a:lnTo>
                  <a:lnTo>
                    <a:pt x="264" y="332"/>
                  </a:lnTo>
                  <a:lnTo>
                    <a:pt x="301" y="307"/>
                  </a:lnTo>
                  <a:lnTo>
                    <a:pt x="297" y="250"/>
                  </a:lnTo>
                  <a:lnTo>
                    <a:pt x="325" y="220"/>
                  </a:lnTo>
                  <a:lnTo>
                    <a:pt x="303" y="157"/>
                  </a:lnTo>
                  <a:lnTo>
                    <a:pt x="329" y="143"/>
                  </a:lnTo>
                  <a:lnTo>
                    <a:pt x="329" y="86"/>
                  </a:lnTo>
                  <a:lnTo>
                    <a:pt x="384" y="78"/>
                  </a:lnTo>
                  <a:lnTo>
                    <a:pt x="484" y="9"/>
                  </a:lnTo>
                  <a:lnTo>
                    <a:pt x="535" y="39"/>
                  </a:lnTo>
                  <a:lnTo>
                    <a:pt x="592" y="9"/>
                  </a:lnTo>
                  <a:lnTo>
                    <a:pt x="624" y="29"/>
                  </a:lnTo>
                  <a:lnTo>
                    <a:pt x="693" y="0"/>
                  </a:lnTo>
                  <a:lnTo>
                    <a:pt x="720" y="27"/>
                  </a:lnTo>
                  <a:lnTo>
                    <a:pt x="681" y="94"/>
                  </a:lnTo>
                  <a:lnTo>
                    <a:pt x="651" y="130"/>
                  </a:lnTo>
                  <a:lnTo>
                    <a:pt x="679" y="151"/>
                  </a:lnTo>
                  <a:lnTo>
                    <a:pt x="740" y="128"/>
                  </a:lnTo>
                  <a:lnTo>
                    <a:pt x="823" y="92"/>
                  </a:lnTo>
                  <a:lnTo>
                    <a:pt x="878" y="120"/>
                  </a:lnTo>
                  <a:lnTo>
                    <a:pt x="895" y="59"/>
                  </a:lnTo>
                  <a:lnTo>
                    <a:pt x="984" y="61"/>
                  </a:lnTo>
                  <a:lnTo>
                    <a:pt x="1053" y="96"/>
                  </a:lnTo>
                  <a:lnTo>
                    <a:pt x="1086" y="161"/>
                  </a:lnTo>
                  <a:lnTo>
                    <a:pt x="1110" y="216"/>
                  </a:lnTo>
                  <a:lnTo>
                    <a:pt x="1128" y="246"/>
                  </a:lnTo>
                </a:path>
              </a:pathLst>
            </a:custGeom>
            <a:grpFill/>
            <a:ln w="635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79">
              <a:extLst>
                <a:ext uri="{FF2B5EF4-FFF2-40B4-BE49-F238E27FC236}">
                  <a16:creationId xmlns:a16="http://schemas.microsoft.com/office/drawing/2014/main" id="{741B74B4-C8FA-4F6F-9F3D-B8C96D4C18B5}"/>
                </a:ext>
              </a:extLst>
            </p:cNvPr>
            <p:cNvSpPr/>
            <p:nvPr/>
          </p:nvSpPr>
          <p:spPr bwMode="gray">
            <a:xfrm>
              <a:off x="3636" y="3029"/>
              <a:ext cx="313" cy="413"/>
            </a:xfrm>
            <a:custGeom>
              <a:avLst/>
              <a:gdLst>
                <a:gd name="T0" fmla="*/ 156 w 626"/>
                <a:gd name="T1" fmla="*/ 31 h 825"/>
                <a:gd name="T2" fmla="*/ 154 w 626"/>
                <a:gd name="T3" fmla="*/ 37 h 825"/>
                <a:gd name="T4" fmla="*/ 152 w 626"/>
                <a:gd name="T5" fmla="*/ 44 h 825"/>
                <a:gd name="T6" fmla="*/ 146 w 626"/>
                <a:gd name="T7" fmla="*/ 52 h 825"/>
                <a:gd name="T8" fmla="*/ 138 w 626"/>
                <a:gd name="T9" fmla="*/ 57 h 825"/>
                <a:gd name="T10" fmla="*/ 131 w 626"/>
                <a:gd name="T11" fmla="*/ 61 h 825"/>
                <a:gd name="T12" fmla="*/ 130 w 626"/>
                <a:gd name="T13" fmla="*/ 62 h 825"/>
                <a:gd name="T14" fmla="*/ 132 w 626"/>
                <a:gd name="T15" fmla="*/ 68 h 825"/>
                <a:gd name="T16" fmla="*/ 135 w 626"/>
                <a:gd name="T17" fmla="*/ 75 h 825"/>
                <a:gd name="T18" fmla="*/ 136 w 626"/>
                <a:gd name="T19" fmla="*/ 81 h 825"/>
                <a:gd name="T20" fmla="*/ 136 w 626"/>
                <a:gd name="T21" fmla="*/ 89 h 825"/>
                <a:gd name="T22" fmla="*/ 137 w 626"/>
                <a:gd name="T23" fmla="*/ 95 h 825"/>
                <a:gd name="T24" fmla="*/ 138 w 626"/>
                <a:gd name="T25" fmla="*/ 104 h 825"/>
                <a:gd name="T26" fmla="*/ 131 w 626"/>
                <a:gd name="T27" fmla="*/ 112 h 825"/>
                <a:gd name="T28" fmla="*/ 122 w 626"/>
                <a:gd name="T29" fmla="*/ 120 h 825"/>
                <a:gd name="T30" fmla="*/ 117 w 626"/>
                <a:gd name="T31" fmla="*/ 131 h 825"/>
                <a:gd name="T32" fmla="*/ 115 w 626"/>
                <a:gd name="T33" fmla="*/ 142 h 825"/>
                <a:gd name="T34" fmla="*/ 110 w 626"/>
                <a:gd name="T35" fmla="*/ 151 h 825"/>
                <a:gd name="T36" fmla="*/ 103 w 626"/>
                <a:gd name="T37" fmla="*/ 156 h 825"/>
                <a:gd name="T38" fmla="*/ 94 w 626"/>
                <a:gd name="T39" fmla="*/ 158 h 825"/>
                <a:gd name="T40" fmla="*/ 86 w 626"/>
                <a:gd name="T41" fmla="*/ 161 h 825"/>
                <a:gd name="T42" fmla="*/ 85 w 626"/>
                <a:gd name="T43" fmla="*/ 165 h 825"/>
                <a:gd name="T44" fmla="*/ 89 w 626"/>
                <a:gd name="T45" fmla="*/ 171 h 825"/>
                <a:gd name="T46" fmla="*/ 90 w 626"/>
                <a:gd name="T47" fmla="*/ 176 h 825"/>
                <a:gd name="T48" fmla="*/ 86 w 626"/>
                <a:gd name="T49" fmla="*/ 182 h 825"/>
                <a:gd name="T50" fmla="*/ 80 w 626"/>
                <a:gd name="T51" fmla="*/ 189 h 825"/>
                <a:gd name="T52" fmla="*/ 76 w 626"/>
                <a:gd name="T53" fmla="*/ 193 h 825"/>
                <a:gd name="T54" fmla="*/ 69 w 626"/>
                <a:gd name="T55" fmla="*/ 199 h 825"/>
                <a:gd name="T56" fmla="*/ 61 w 626"/>
                <a:gd name="T57" fmla="*/ 204 h 825"/>
                <a:gd name="T58" fmla="*/ 58 w 626"/>
                <a:gd name="T59" fmla="*/ 207 h 825"/>
                <a:gd name="T60" fmla="*/ 48 w 626"/>
                <a:gd name="T61" fmla="*/ 185 h 825"/>
                <a:gd name="T62" fmla="*/ 22 w 626"/>
                <a:gd name="T63" fmla="*/ 161 h 825"/>
                <a:gd name="T64" fmla="*/ 0 w 626"/>
                <a:gd name="T65" fmla="*/ 146 h 825"/>
                <a:gd name="T66" fmla="*/ 15 w 626"/>
                <a:gd name="T67" fmla="*/ 107 h 825"/>
                <a:gd name="T68" fmla="*/ 20 w 626"/>
                <a:gd name="T69" fmla="*/ 88 h 825"/>
                <a:gd name="T70" fmla="*/ 18 w 626"/>
                <a:gd name="T71" fmla="*/ 67 h 825"/>
                <a:gd name="T72" fmla="*/ 34 w 626"/>
                <a:gd name="T73" fmla="*/ 43 h 825"/>
                <a:gd name="T74" fmla="*/ 42 w 626"/>
                <a:gd name="T75" fmla="*/ 24 h 825"/>
                <a:gd name="T76" fmla="*/ 63 w 626"/>
                <a:gd name="T77" fmla="*/ 17 h 825"/>
                <a:gd name="T78" fmla="*/ 75 w 626"/>
                <a:gd name="T79" fmla="*/ 1 h 825"/>
                <a:gd name="T80" fmla="*/ 92 w 626"/>
                <a:gd name="T81" fmla="*/ 14 h 825"/>
                <a:gd name="T82" fmla="*/ 114 w 626"/>
                <a:gd name="T83" fmla="*/ 32 h 825"/>
                <a:gd name="T84" fmla="*/ 135 w 626"/>
                <a:gd name="T85" fmla="*/ 32 h 825"/>
                <a:gd name="T86" fmla="*/ 151 w 626"/>
                <a:gd name="T87" fmla="*/ 25 h 82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26"/>
                <a:gd name="T133" fmla="*/ 0 h 825"/>
                <a:gd name="T134" fmla="*/ 626 w 626"/>
                <a:gd name="T135" fmla="*/ 825 h 82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26" h="825">
                  <a:moveTo>
                    <a:pt x="626" y="122"/>
                  </a:moveTo>
                  <a:lnTo>
                    <a:pt x="624" y="124"/>
                  </a:lnTo>
                  <a:lnTo>
                    <a:pt x="621" y="134"/>
                  </a:lnTo>
                  <a:lnTo>
                    <a:pt x="615" y="146"/>
                  </a:lnTo>
                  <a:lnTo>
                    <a:pt x="613" y="159"/>
                  </a:lnTo>
                  <a:lnTo>
                    <a:pt x="607" y="173"/>
                  </a:lnTo>
                  <a:lnTo>
                    <a:pt x="597" y="189"/>
                  </a:lnTo>
                  <a:lnTo>
                    <a:pt x="581" y="205"/>
                  </a:lnTo>
                  <a:lnTo>
                    <a:pt x="565" y="216"/>
                  </a:lnTo>
                  <a:lnTo>
                    <a:pt x="550" y="228"/>
                  </a:lnTo>
                  <a:lnTo>
                    <a:pt x="534" y="236"/>
                  </a:lnTo>
                  <a:lnTo>
                    <a:pt x="524" y="242"/>
                  </a:lnTo>
                  <a:lnTo>
                    <a:pt x="520" y="244"/>
                  </a:lnTo>
                  <a:lnTo>
                    <a:pt x="520" y="248"/>
                  </a:lnTo>
                  <a:lnTo>
                    <a:pt x="524" y="258"/>
                  </a:lnTo>
                  <a:lnTo>
                    <a:pt x="528" y="272"/>
                  </a:lnTo>
                  <a:lnTo>
                    <a:pt x="532" y="285"/>
                  </a:lnTo>
                  <a:lnTo>
                    <a:pt x="538" y="299"/>
                  </a:lnTo>
                  <a:lnTo>
                    <a:pt x="542" y="309"/>
                  </a:lnTo>
                  <a:lnTo>
                    <a:pt x="544" y="321"/>
                  </a:lnTo>
                  <a:lnTo>
                    <a:pt x="546" y="339"/>
                  </a:lnTo>
                  <a:lnTo>
                    <a:pt x="544" y="354"/>
                  </a:lnTo>
                  <a:lnTo>
                    <a:pt x="544" y="368"/>
                  </a:lnTo>
                  <a:lnTo>
                    <a:pt x="548" y="380"/>
                  </a:lnTo>
                  <a:lnTo>
                    <a:pt x="550" y="396"/>
                  </a:lnTo>
                  <a:lnTo>
                    <a:pt x="550" y="413"/>
                  </a:lnTo>
                  <a:lnTo>
                    <a:pt x="540" y="429"/>
                  </a:lnTo>
                  <a:lnTo>
                    <a:pt x="522" y="447"/>
                  </a:lnTo>
                  <a:lnTo>
                    <a:pt x="504" y="462"/>
                  </a:lnTo>
                  <a:lnTo>
                    <a:pt x="489" y="480"/>
                  </a:lnTo>
                  <a:lnTo>
                    <a:pt x="479" y="494"/>
                  </a:lnTo>
                  <a:lnTo>
                    <a:pt x="469" y="522"/>
                  </a:lnTo>
                  <a:lnTo>
                    <a:pt x="463" y="549"/>
                  </a:lnTo>
                  <a:lnTo>
                    <a:pt x="459" y="565"/>
                  </a:lnTo>
                  <a:lnTo>
                    <a:pt x="451" y="585"/>
                  </a:lnTo>
                  <a:lnTo>
                    <a:pt x="441" y="602"/>
                  </a:lnTo>
                  <a:lnTo>
                    <a:pt x="428" y="618"/>
                  </a:lnTo>
                  <a:lnTo>
                    <a:pt x="414" y="624"/>
                  </a:lnTo>
                  <a:lnTo>
                    <a:pt x="396" y="630"/>
                  </a:lnTo>
                  <a:lnTo>
                    <a:pt x="376" y="632"/>
                  </a:lnTo>
                  <a:lnTo>
                    <a:pt x="359" y="636"/>
                  </a:lnTo>
                  <a:lnTo>
                    <a:pt x="345" y="642"/>
                  </a:lnTo>
                  <a:lnTo>
                    <a:pt x="337" y="648"/>
                  </a:lnTo>
                  <a:lnTo>
                    <a:pt x="339" y="659"/>
                  </a:lnTo>
                  <a:lnTo>
                    <a:pt x="347" y="669"/>
                  </a:lnTo>
                  <a:lnTo>
                    <a:pt x="357" y="681"/>
                  </a:lnTo>
                  <a:lnTo>
                    <a:pt x="363" y="691"/>
                  </a:lnTo>
                  <a:lnTo>
                    <a:pt x="361" y="701"/>
                  </a:lnTo>
                  <a:lnTo>
                    <a:pt x="353" y="710"/>
                  </a:lnTo>
                  <a:lnTo>
                    <a:pt x="343" y="726"/>
                  </a:lnTo>
                  <a:lnTo>
                    <a:pt x="331" y="742"/>
                  </a:lnTo>
                  <a:lnTo>
                    <a:pt x="319" y="756"/>
                  </a:lnTo>
                  <a:lnTo>
                    <a:pt x="312" y="766"/>
                  </a:lnTo>
                  <a:lnTo>
                    <a:pt x="302" y="771"/>
                  </a:lnTo>
                  <a:lnTo>
                    <a:pt x="290" y="781"/>
                  </a:lnTo>
                  <a:lnTo>
                    <a:pt x="274" y="793"/>
                  </a:lnTo>
                  <a:lnTo>
                    <a:pt x="258" y="805"/>
                  </a:lnTo>
                  <a:lnTo>
                    <a:pt x="245" y="815"/>
                  </a:lnTo>
                  <a:lnTo>
                    <a:pt x="235" y="821"/>
                  </a:lnTo>
                  <a:lnTo>
                    <a:pt x="231" y="825"/>
                  </a:lnTo>
                  <a:lnTo>
                    <a:pt x="215" y="795"/>
                  </a:lnTo>
                  <a:lnTo>
                    <a:pt x="191" y="740"/>
                  </a:lnTo>
                  <a:lnTo>
                    <a:pt x="158" y="675"/>
                  </a:lnTo>
                  <a:lnTo>
                    <a:pt x="89" y="642"/>
                  </a:lnTo>
                  <a:lnTo>
                    <a:pt x="2" y="640"/>
                  </a:lnTo>
                  <a:lnTo>
                    <a:pt x="0" y="581"/>
                  </a:lnTo>
                  <a:lnTo>
                    <a:pt x="28" y="476"/>
                  </a:lnTo>
                  <a:lnTo>
                    <a:pt x="60" y="425"/>
                  </a:lnTo>
                  <a:lnTo>
                    <a:pt x="58" y="376"/>
                  </a:lnTo>
                  <a:lnTo>
                    <a:pt x="77" y="352"/>
                  </a:lnTo>
                  <a:lnTo>
                    <a:pt x="63" y="317"/>
                  </a:lnTo>
                  <a:lnTo>
                    <a:pt x="69" y="266"/>
                  </a:lnTo>
                  <a:lnTo>
                    <a:pt x="126" y="244"/>
                  </a:lnTo>
                  <a:lnTo>
                    <a:pt x="136" y="171"/>
                  </a:lnTo>
                  <a:lnTo>
                    <a:pt x="140" y="116"/>
                  </a:lnTo>
                  <a:lnTo>
                    <a:pt x="170" y="94"/>
                  </a:lnTo>
                  <a:lnTo>
                    <a:pt x="203" y="94"/>
                  </a:lnTo>
                  <a:lnTo>
                    <a:pt x="254" y="65"/>
                  </a:lnTo>
                  <a:lnTo>
                    <a:pt x="298" y="45"/>
                  </a:lnTo>
                  <a:lnTo>
                    <a:pt x="298" y="4"/>
                  </a:lnTo>
                  <a:lnTo>
                    <a:pt x="363" y="0"/>
                  </a:lnTo>
                  <a:lnTo>
                    <a:pt x="367" y="53"/>
                  </a:lnTo>
                  <a:lnTo>
                    <a:pt x="406" y="110"/>
                  </a:lnTo>
                  <a:lnTo>
                    <a:pt x="455" y="126"/>
                  </a:lnTo>
                  <a:lnTo>
                    <a:pt x="495" y="83"/>
                  </a:lnTo>
                  <a:lnTo>
                    <a:pt x="538" y="126"/>
                  </a:lnTo>
                  <a:lnTo>
                    <a:pt x="571" y="122"/>
                  </a:lnTo>
                  <a:lnTo>
                    <a:pt x="603" y="98"/>
                  </a:lnTo>
                  <a:lnTo>
                    <a:pt x="626" y="122"/>
                  </a:lnTo>
                  <a:close/>
                </a:path>
              </a:pathLst>
            </a:custGeom>
            <a:grpFill/>
            <a:ln w="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80">
              <a:extLst>
                <a:ext uri="{FF2B5EF4-FFF2-40B4-BE49-F238E27FC236}">
                  <a16:creationId xmlns:a16="http://schemas.microsoft.com/office/drawing/2014/main" id="{90C1B3B4-D027-4E6E-B9D0-843AA902D735}"/>
                </a:ext>
              </a:extLst>
            </p:cNvPr>
            <p:cNvSpPr/>
            <p:nvPr/>
          </p:nvSpPr>
          <p:spPr bwMode="gray">
            <a:xfrm>
              <a:off x="3636" y="3029"/>
              <a:ext cx="313" cy="413"/>
            </a:xfrm>
            <a:custGeom>
              <a:avLst/>
              <a:gdLst>
                <a:gd name="T0" fmla="*/ 156 w 626"/>
                <a:gd name="T1" fmla="*/ 31 h 825"/>
                <a:gd name="T2" fmla="*/ 154 w 626"/>
                <a:gd name="T3" fmla="*/ 37 h 825"/>
                <a:gd name="T4" fmla="*/ 152 w 626"/>
                <a:gd name="T5" fmla="*/ 44 h 825"/>
                <a:gd name="T6" fmla="*/ 146 w 626"/>
                <a:gd name="T7" fmla="*/ 52 h 825"/>
                <a:gd name="T8" fmla="*/ 138 w 626"/>
                <a:gd name="T9" fmla="*/ 57 h 825"/>
                <a:gd name="T10" fmla="*/ 131 w 626"/>
                <a:gd name="T11" fmla="*/ 61 h 825"/>
                <a:gd name="T12" fmla="*/ 130 w 626"/>
                <a:gd name="T13" fmla="*/ 62 h 825"/>
                <a:gd name="T14" fmla="*/ 132 w 626"/>
                <a:gd name="T15" fmla="*/ 68 h 825"/>
                <a:gd name="T16" fmla="*/ 135 w 626"/>
                <a:gd name="T17" fmla="*/ 75 h 825"/>
                <a:gd name="T18" fmla="*/ 136 w 626"/>
                <a:gd name="T19" fmla="*/ 81 h 825"/>
                <a:gd name="T20" fmla="*/ 136 w 626"/>
                <a:gd name="T21" fmla="*/ 89 h 825"/>
                <a:gd name="T22" fmla="*/ 137 w 626"/>
                <a:gd name="T23" fmla="*/ 95 h 825"/>
                <a:gd name="T24" fmla="*/ 138 w 626"/>
                <a:gd name="T25" fmla="*/ 104 h 825"/>
                <a:gd name="T26" fmla="*/ 131 w 626"/>
                <a:gd name="T27" fmla="*/ 112 h 825"/>
                <a:gd name="T28" fmla="*/ 122 w 626"/>
                <a:gd name="T29" fmla="*/ 120 h 825"/>
                <a:gd name="T30" fmla="*/ 117 w 626"/>
                <a:gd name="T31" fmla="*/ 131 h 825"/>
                <a:gd name="T32" fmla="*/ 115 w 626"/>
                <a:gd name="T33" fmla="*/ 142 h 825"/>
                <a:gd name="T34" fmla="*/ 110 w 626"/>
                <a:gd name="T35" fmla="*/ 151 h 825"/>
                <a:gd name="T36" fmla="*/ 103 w 626"/>
                <a:gd name="T37" fmla="*/ 156 h 825"/>
                <a:gd name="T38" fmla="*/ 94 w 626"/>
                <a:gd name="T39" fmla="*/ 158 h 825"/>
                <a:gd name="T40" fmla="*/ 86 w 626"/>
                <a:gd name="T41" fmla="*/ 161 h 825"/>
                <a:gd name="T42" fmla="*/ 85 w 626"/>
                <a:gd name="T43" fmla="*/ 165 h 825"/>
                <a:gd name="T44" fmla="*/ 89 w 626"/>
                <a:gd name="T45" fmla="*/ 171 h 825"/>
                <a:gd name="T46" fmla="*/ 90 w 626"/>
                <a:gd name="T47" fmla="*/ 176 h 825"/>
                <a:gd name="T48" fmla="*/ 86 w 626"/>
                <a:gd name="T49" fmla="*/ 182 h 825"/>
                <a:gd name="T50" fmla="*/ 80 w 626"/>
                <a:gd name="T51" fmla="*/ 189 h 825"/>
                <a:gd name="T52" fmla="*/ 76 w 626"/>
                <a:gd name="T53" fmla="*/ 193 h 825"/>
                <a:gd name="T54" fmla="*/ 69 w 626"/>
                <a:gd name="T55" fmla="*/ 199 h 825"/>
                <a:gd name="T56" fmla="*/ 61 w 626"/>
                <a:gd name="T57" fmla="*/ 204 h 825"/>
                <a:gd name="T58" fmla="*/ 58 w 626"/>
                <a:gd name="T59" fmla="*/ 207 h 825"/>
                <a:gd name="T60" fmla="*/ 48 w 626"/>
                <a:gd name="T61" fmla="*/ 185 h 825"/>
                <a:gd name="T62" fmla="*/ 22 w 626"/>
                <a:gd name="T63" fmla="*/ 161 h 825"/>
                <a:gd name="T64" fmla="*/ 0 w 626"/>
                <a:gd name="T65" fmla="*/ 146 h 825"/>
                <a:gd name="T66" fmla="*/ 15 w 626"/>
                <a:gd name="T67" fmla="*/ 107 h 825"/>
                <a:gd name="T68" fmla="*/ 20 w 626"/>
                <a:gd name="T69" fmla="*/ 88 h 825"/>
                <a:gd name="T70" fmla="*/ 18 w 626"/>
                <a:gd name="T71" fmla="*/ 67 h 825"/>
                <a:gd name="T72" fmla="*/ 34 w 626"/>
                <a:gd name="T73" fmla="*/ 43 h 825"/>
                <a:gd name="T74" fmla="*/ 42 w 626"/>
                <a:gd name="T75" fmla="*/ 24 h 825"/>
                <a:gd name="T76" fmla="*/ 63 w 626"/>
                <a:gd name="T77" fmla="*/ 17 h 825"/>
                <a:gd name="T78" fmla="*/ 75 w 626"/>
                <a:gd name="T79" fmla="*/ 1 h 825"/>
                <a:gd name="T80" fmla="*/ 92 w 626"/>
                <a:gd name="T81" fmla="*/ 14 h 825"/>
                <a:gd name="T82" fmla="*/ 114 w 626"/>
                <a:gd name="T83" fmla="*/ 32 h 825"/>
                <a:gd name="T84" fmla="*/ 135 w 626"/>
                <a:gd name="T85" fmla="*/ 32 h 825"/>
                <a:gd name="T86" fmla="*/ 151 w 626"/>
                <a:gd name="T87" fmla="*/ 25 h 82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26"/>
                <a:gd name="T133" fmla="*/ 0 h 825"/>
                <a:gd name="T134" fmla="*/ 626 w 626"/>
                <a:gd name="T135" fmla="*/ 825 h 82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26" h="825">
                  <a:moveTo>
                    <a:pt x="626" y="122"/>
                  </a:moveTo>
                  <a:lnTo>
                    <a:pt x="624" y="124"/>
                  </a:lnTo>
                  <a:lnTo>
                    <a:pt x="621" y="134"/>
                  </a:lnTo>
                  <a:lnTo>
                    <a:pt x="615" y="146"/>
                  </a:lnTo>
                  <a:lnTo>
                    <a:pt x="613" y="159"/>
                  </a:lnTo>
                  <a:lnTo>
                    <a:pt x="607" y="173"/>
                  </a:lnTo>
                  <a:lnTo>
                    <a:pt x="597" y="189"/>
                  </a:lnTo>
                  <a:lnTo>
                    <a:pt x="581" y="205"/>
                  </a:lnTo>
                  <a:lnTo>
                    <a:pt x="565" y="216"/>
                  </a:lnTo>
                  <a:lnTo>
                    <a:pt x="550" y="228"/>
                  </a:lnTo>
                  <a:lnTo>
                    <a:pt x="534" y="236"/>
                  </a:lnTo>
                  <a:lnTo>
                    <a:pt x="524" y="242"/>
                  </a:lnTo>
                  <a:lnTo>
                    <a:pt x="520" y="244"/>
                  </a:lnTo>
                  <a:lnTo>
                    <a:pt x="520" y="248"/>
                  </a:lnTo>
                  <a:lnTo>
                    <a:pt x="524" y="258"/>
                  </a:lnTo>
                  <a:lnTo>
                    <a:pt x="528" y="272"/>
                  </a:lnTo>
                  <a:lnTo>
                    <a:pt x="532" y="285"/>
                  </a:lnTo>
                  <a:lnTo>
                    <a:pt x="538" y="299"/>
                  </a:lnTo>
                  <a:lnTo>
                    <a:pt x="542" y="309"/>
                  </a:lnTo>
                  <a:lnTo>
                    <a:pt x="544" y="321"/>
                  </a:lnTo>
                  <a:lnTo>
                    <a:pt x="546" y="339"/>
                  </a:lnTo>
                  <a:lnTo>
                    <a:pt x="544" y="354"/>
                  </a:lnTo>
                  <a:lnTo>
                    <a:pt x="544" y="368"/>
                  </a:lnTo>
                  <a:lnTo>
                    <a:pt x="548" y="380"/>
                  </a:lnTo>
                  <a:lnTo>
                    <a:pt x="550" y="396"/>
                  </a:lnTo>
                  <a:lnTo>
                    <a:pt x="550" y="413"/>
                  </a:lnTo>
                  <a:lnTo>
                    <a:pt x="540" y="429"/>
                  </a:lnTo>
                  <a:lnTo>
                    <a:pt x="522" y="447"/>
                  </a:lnTo>
                  <a:lnTo>
                    <a:pt x="504" y="462"/>
                  </a:lnTo>
                  <a:lnTo>
                    <a:pt x="489" y="480"/>
                  </a:lnTo>
                  <a:lnTo>
                    <a:pt x="479" y="494"/>
                  </a:lnTo>
                  <a:lnTo>
                    <a:pt x="469" y="522"/>
                  </a:lnTo>
                  <a:lnTo>
                    <a:pt x="463" y="549"/>
                  </a:lnTo>
                  <a:lnTo>
                    <a:pt x="459" y="565"/>
                  </a:lnTo>
                  <a:lnTo>
                    <a:pt x="451" y="585"/>
                  </a:lnTo>
                  <a:lnTo>
                    <a:pt x="441" y="602"/>
                  </a:lnTo>
                  <a:lnTo>
                    <a:pt x="428" y="618"/>
                  </a:lnTo>
                  <a:lnTo>
                    <a:pt x="414" y="624"/>
                  </a:lnTo>
                  <a:lnTo>
                    <a:pt x="396" y="630"/>
                  </a:lnTo>
                  <a:lnTo>
                    <a:pt x="376" y="632"/>
                  </a:lnTo>
                  <a:lnTo>
                    <a:pt x="359" y="636"/>
                  </a:lnTo>
                  <a:lnTo>
                    <a:pt x="345" y="642"/>
                  </a:lnTo>
                  <a:lnTo>
                    <a:pt x="337" y="648"/>
                  </a:lnTo>
                  <a:lnTo>
                    <a:pt x="339" y="659"/>
                  </a:lnTo>
                  <a:lnTo>
                    <a:pt x="347" y="669"/>
                  </a:lnTo>
                  <a:lnTo>
                    <a:pt x="357" y="681"/>
                  </a:lnTo>
                  <a:lnTo>
                    <a:pt x="363" y="691"/>
                  </a:lnTo>
                  <a:lnTo>
                    <a:pt x="361" y="701"/>
                  </a:lnTo>
                  <a:lnTo>
                    <a:pt x="353" y="710"/>
                  </a:lnTo>
                  <a:lnTo>
                    <a:pt x="343" y="726"/>
                  </a:lnTo>
                  <a:lnTo>
                    <a:pt x="331" y="742"/>
                  </a:lnTo>
                  <a:lnTo>
                    <a:pt x="319" y="756"/>
                  </a:lnTo>
                  <a:lnTo>
                    <a:pt x="312" y="766"/>
                  </a:lnTo>
                  <a:lnTo>
                    <a:pt x="302" y="771"/>
                  </a:lnTo>
                  <a:lnTo>
                    <a:pt x="290" y="781"/>
                  </a:lnTo>
                  <a:lnTo>
                    <a:pt x="274" y="793"/>
                  </a:lnTo>
                  <a:lnTo>
                    <a:pt x="258" y="805"/>
                  </a:lnTo>
                  <a:lnTo>
                    <a:pt x="245" y="815"/>
                  </a:lnTo>
                  <a:lnTo>
                    <a:pt x="235" y="821"/>
                  </a:lnTo>
                  <a:lnTo>
                    <a:pt x="231" y="825"/>
                  </a:lnTo>
                  <a:lnTo>
                    <a:pt x="215" y="795"/>
                  </a:lnTo>
                  <a:lnTo>
                    <a:pt x="191" y="740"/>
                  </a:lnTo>
                  <a:lnTo>
                    <a:pt x="158" y="675"/>
                  </a:lnTo>
                  <a:lnTo>
                    <a:pt x="89" y="642"/>
                  </a:lnTo>
                  <a:lnTo>
                    <a:pt x="2" y="640"/>
                  </a:lnTo>
                  <a:lnTo>
                    <a:pt x="0" y="581"/>
                  </a:lnTo>
                  <a:lnTo>
                    <a:pt x="28" y="476"/>
                  </a:lnTo>
                  <a:lnTo>
                    <a:pt x="60" y="425"/>
                  </a:lnTo>
                  <a:lnTo>
                    <a:pt x="58" y="376"/>
                  </a:lnTo>
                  <a:lnTo>
                    <a:pt x="77" y="352"/>
                  </a:lnTo>
                  <a:lnTo>
                    <a:pt x="63" y="317"/>
                  </a:lnTo>
                  <a:lnTo>
                    <a:pt x="69" y="266"/>
                  </a:lnTo>
                  <a:lnTo>
                    <a:pt x="126" y="244"/>
                  </a:lnTo>
                  <a:lnTo>
                    <a:pt x="136" y="171"/>
                  </a:lnTo>
                  <a:lnTo>
                    <a:pt x="140" y="116"/>
                  </a:lnTo>
                  <a:lnTo>
                    <a:pt x="170" y="94"/>
                  </a:lnTo>
                  <a:lnTo>
                    <a:pt x="203" y="94"/>
                  </a:lnTo>
                  <a:lnTo>
                    <a:pt x="254" y="65"/>
                  </a:lnTo>
                  <a:lnTo>
                    <a:pt x="298" y="45"/>
                  </a:lnTo>
                  <a:lnTo>
                    <a:pt x="298" y="4"/>
                  </a:lnTo>
                  <a:lnTo>
                    <a:pt x="363" y="0"/>
                  </a:lnTo>
                  <a:lnTo>
                    <a:pt x="367" y="53"/>
                  </a:lnTo>
                  <a:lnTo>
                    <a:pt x="406" y="110"/>
                  </a:lnTo>
                  <a:lnTo>
                    <a:pt x="455" y="126"/>
                  </a:lnTo>
                  <a:lnTo>
                    <a:pt x="495" y="83"/>
                  </a:lnTo>
                  <a:lnTo>
                    <a:pt x="538" y="126"/>
                  </a:lnTo>
                  <a:lnTo>
                    <a:pt x="571" y="122"/>
                  </a:lnTo>
                  <a:lnTo>
                    <a:pt x="603" y="98"/>
                  </a:lnTo>
                  <a:lnTo>
                    <a:pt x="626" y="122"/>
                  </a:lnTo>
                </a:path>
              </a:pathLst>
            </a:custGeom>
            <a:grpFill/>
            <a:ln w="635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81">
              <a:extLst>
                <a:ext uri="{FF2B5EF4-FFF2-40B4-BE49-F238E27FC236}">
                  <a16:creationId xmlns:a16="http://schemas.microsoft.com/office/drawing/2014/main" id="{E7863D2D-29DF-4E88-848D-769D8DD93A33}"/>
                </a:ext>
              </a:extLst>
            </p:cNvPr>
            <p:cNvSpPr/>
            <p:nvPr/>
          </p:nvSpPr>
          <p:spPr bwMode="gray">
            <a:xfrm>
              <a:off x="3746" y="2774"/>
              <a:ext cx="283" cy="318"/>
            </a:xfrm>
            <a:custGeom>
              <a:avLst/>
              <a:gdLst>
                <a:gd name="T0" fmla="*/ 109 w 565"/>
                <a:gd name="T1" fmla="*/ 11 h 638"/>
                <a:gd name="T2" fmla="*/ 106 w 565"/>
                <a:gd name="T3" fmla="*/ 11 h 638"/>
                <a:gd name="T4" fmla="*/ 103 w 565"/>
                <a:gd name="T5" fmla="*/ 14 h 638"/>
                <a:gd name="T6" fmla="*/ 100 w 565"/>
                <a:gd name="T7" fmla="*/ 21 h 638"/>
                <a:gd name="T8" fmla="*/ 99 w 565"/>
                <a:gd name="T9" fmla="*/ 28 h 638"/>
                <a:gd name="T10" fmla="*/ 96 w 565"/>
                <a:gd name="T11" fmla="*/ 31 h 638"/>
                <a:gd name="T12" fmla="*/ 90 w 565"/>
                <a:gd name="T13" fmla="*/ 29 h 638"/>
                <a:gd name="T14" fmla="*/ 84 w 565"/>
                <a:gd name="T15" fmla="*/ 26 h 638"/>
                <a:gd name="T16" fmla="*/ 80 w 565"/>
                <a:gd name="T17" fmla="*/ 26 h 638"/>
                <a:gd name="T18" fmla="*/ 82 w 565"/>
                <a:gd name="T19" fmla="*/ 32 h 638"/>
                <a:gd name="T20" fmla="*/ 87 w 565"/>
                <a:gd name="T21" fmla="*/ 36 h 638"/>
                <a:gd name="T22" fmla="*/ 93 w 565"/>
                <a:gd name="T23" fmla="*/ 38 h 638"/>
                <a:gd name="T24" fmla="*/ 101 w 565"/>
                <a:gd name="T25" fmla="*/ 35 h 638"/>
                <a:gd name="T26" fmla="*/ 104 w 565"/>
                <a:gd name="T27" fmla="*/ 31 h 638"/>
                <a:gd name="T28" fmla="*/ 106 w 565"/>
                <a:gd name="T29" fmla="*/ 25 h 638"/>
                <a:gd name="T30" fmla="*/ 110 w 565"/>
                <a:gd name="T31" fmla="*/ 24 h 638"/>
                <a:gd name="T32" fmla="*/ 117 w 565"/>
                <a:gd name="T33" fmla="*/ 30 h 638"/>
                <a:gd name="T34" fmla="*/ 126 w 565"/>
                <a:gd name="T35" fmla="*/ 34 h 638"/>
                <a:gd name="T36" fmla="*/ 131 w 565"/>
                <a:gd name="T37" fmla="*/ 36 h 638"/>
                <a:gd name="T38" fmla="*/ 138 w 565"/>
                <a:gd name="T39" fmla="*/ 38 h 638"/>
                <a:gd name="T40" fmla="*/ 142 w 565"/>
                <a:gd name="T41" fmla="*/ 44 h 638"/>
                <a:gd name="T42" fmla="*/ 139 w 565"/>
                <a:gd name="T43" fmla="*/ 51 h 638"/>
                <a:gd name="T44" fmla="*/ 133 w 565"/>
                <a:gd name="T45" fmla="*/ 58 h 638"/>
                <a:gd name="T46" fmla="*/ 130 w 565"/>
                <a:gd name="T47" fmla="*/ 60 h 638"/>
                <a:gd name="T48" fmla="*/ 134 w 565"/>
                <a:gd name="T49" fmla="*/ 60 h 638"/>
                <a:gd name="T50" fmla="*/ 139 w 565"/>
                <a:gd name="T51" fmla="*/ 60 h 638"/>
                <a:gd name="T52" fmla="*/ 141 w 565"/>
                <a:gd name="T53" fmla="*/ 63 h 638"/>
                <a:gd name="T54" fmla="*/ 136 w 565"/>
                <a:gd name="T55" fmla="*/ 67 h 638"/>
                <a:gd name="T56" fmla="*/ 129 w 565"/>
                <a:gd name="T57" fmla="*/ 71 h 638"/>
                <a:gd name="T58" fmla="*/ 126 w 565"/>
                <a:gd name="T59" fmla="*/ 73 h 638"/>
                <a:gd name="T60" fmla="*/ 129 w 565"/>
                <a:gd name="T61" fmla="*/ 73 h 638"/>
                <a:gd name="T62" fmla="*/ 135 w 565"/>
                <a:gd name="T63" fmla="*/ 78 h 638"/>
                <a:gd name="T64" fmla="*/ 136 w 565"/>
                <a:gd name="T65" fmla="*/ 88 h 638"/>
                <a:gd name="T66" fmla="*/ 138 w 565"/>
                <a:gd name="T67" fmla="*/ 98 h 638"/>
                <a:gd name="T68" fmla="*/ 141 w 565"/>
                <a:gd name="T69" fmla="*/ 104 h 638"/>
                <a:gd name="T70" fmla="*/ 141 w 565"/>
                <a:gd name="T71" fmla="*/ 108 h 638"/>
                <a:gd name="T72" fmla="*/ 136 w 565"/>
                <a:gd name="T73" fmla="*/ 112 h 638"/>
                <a:gd name="T74" fmla="*/ 129 w 565"/>
                <a:gd name="T75" fmla="*/ 111 h 638"/>
                <a:gd name="T76" fmla="*/ 123 w 565"/>
                <a:gd name="T77" fmla="*/ 110 h 638"/>
                <a:gd name="T78" fmla="*/ 119 w 565"/>
                <a:gd name="T79" fmla="*/ 116 h 638"/>
                <a:gd name="T80" fmla="*/ 118 w 565"/>
                <a:gd name="T81" fmla="*/ 122 h 638"/>
                <a:gd name="T82" fmla="*/ 116 w 565"/>
                <a:gd name="T83" fmla="*/ 129 h 638"/>
                <a:gd name="T84" fmla="*/ 113 w 565"/>
                <a:gd name="T85" fmla="*/ 136 h 638"/>
                <a:gd name="T86" fmla="*/ 112 w 565"/>
                <a:gd name="T87" fmla="*/ 146 h 638"/>
                <a:gd name="T88" fmla="*/ 112 w 565"/>
                <a:gd name="T89" fmla="*/ 150 h 638"/>
                <a:gd name="T90" fmla="*/ 102 w 565"/>
                <a:gd name="T91" fmla="*/ 158 h 638"/>
                <a:gd name="T92" fmla="*/ 88 w 565"/>
                <a:gd name="T93" fmla="*/ 158 h 638"/>
                <a:gd name="T94" fmla="*/ 69 w 565"/>
                <a:gd name="T95" fmla="*/ 148 h 638"/>
                <a:gd name="T96" fmla="*/ 47 w 565"/>
                <a:gd name="T97" fmla="*/ 155 h 638"/>
                <a:gd name="T98" fmla="*/ 35 w 565"/>
                <a:gd name="T99" fmla="*/ 128 h 638"/>
                <a:gd name="T100" fmla="*/ 20 w 565"/>
                <a:gd name="T101" fmla="*/ 113 h 638"/>
                <a:gd name="T102" fmla="*/ 5 w 565"/>
                <a:gd name="T103" fmla="*/ 83 h 638"/>
                <a:gd name="T104" fmla="*/ 27 w 565"/>
                <a:gd name="T105" fmla="*/ 49 h 638"/>
                <a:gd name="T106" fmla="*/ 42 w 565"/>
                <a:gd name="T107" fmla="*/ 36 h 638"/>
                <a:gd name="T108" fmla="*/ 46 w 565"/>
                <a:gd name="T109" fmla="*/ 12 h 638"/>
                <a:gd name="T110" fmla="*/ 56 w 565"/>
                <a:gd name="T111" fmla="*/ 0 h 638"/>
                <a:gd name="T112" fmla="*/ 76 w 565"/>
                <a:gd name="T113" fmla="*/ 7 h 638"/>
                <a:gd name="T114" fmla="*/ 96 w 565"/>
                <a:gd name="T115" fmla="*/ 1 h 638"/>
                <a:gd name="T116" fmla="*/ 109 w 565"/>
                <a:gd name="T117" fmla="*/ 11 h 63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65"/>
                <a:gd name="T178" fmla="*/ 0 h 638"/>
                <a:gd name="T179" fmla="*/ 565 w 565"/>
                <a:gd name="T180" fmla="*/ 638 h 63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65" h="638">
                  <a:moveTo>
                    <a:pt x="433" y="44"/>
                  </a:moveTo>
                  <a:lnTo>
                    <a:pt x="433" y="44"/>
                  </a:lnTo>
                  <a:lnTo>
                    <a:pt x="429" y="46"/>
                  </a:lnTo>
                  <a:lnTo>
                    <a:pt x="423" y="47"/>
                  </a:lnTo>
                  <a:lnTo>
                    <a:pt x="417" y="53"/>
                  </a:lnTo>
                  <a:lnTo>
                    <a:pt x="411" y="59"/>
                  </a:lnTo>
                  <a:lnTo>
                    <a:pt x="403" y="69"/>
                  </a:lnTo>
                  <a:lnTo>
                    <a:pt x="398" y="85"/>
                  </a:lnTo>
                  <a:lnTo>
                    <a:pt x="396" y="99"/>
                  </a:lnTo>
                  <a:lnTo>
                    <a:pt x="394" y="112"/>
                  </a:lnTo>
                  <a:lnTo>
                    <a:pt x="392" y="122"/>
                  </a:lnTo>
                  <a:lnTo>
                    <a:pt x="384" y="126"/>
                  </a:lnTo>
                  <a:lnTo>
                    <a:pt x="372" y="122"/>
                  </a:lnTo>
                  <a:lnTo>
                    <a:pt x="360" y="118"/>
                  </a:lnTo>
                  <a:lnTo>
                    <a:pt x="346" y="110"/>
                  </a:lnTo>
                  <a:lnTo>
                    <a:pt x="335" y="107"/>
                  </a:lnTo>
                  <a:lnTo>
                    <a:pt x="325" y="105"/>
                  </a:lnTo>
                  <a:lnTo>
                    <a:pt x="319" y="107"/>
                  </a:lnTo>
                  <a:lnTo>
                    <a:pt x="317" y="118"/>
                  </a:lnTo>
                  <a:lnTo>
                    <a:pt x="325" y="128"/>
                  </a:lnTo>
                  <a:lnTo>
                    <a:pt x="337" y="138"/>
                  </a:lnTo>
                  <a:lnTo>
                    <a:pt x="346" y="146"/>
                  </a:lnTo>
                  <a:lnTo>
                    <a:pt x="358" y="152"/>
                  </a:lnTo>
                  <a:lnTo>
                    <a:pt x="372" y="154"/>
                  </a:lnTo>
                  <a:lnTo>
                    <a:pt x="388" y="150"/>
                  </a:lnTo>
                  <a:lnTo>
                    <a:pt x="402" y="142"/>
                  </a:lnTo>
                  <a:lnTo>
                    <a:pt x="407" y="134"/>
                  </a:lnTo>
                  <a:lnTo>
                    <a:pt x="413" y="124"/>
                  </a:lnTo>
                  <a:lnTo>
                    <a:pt x="417" y="112"/>
                  </a:lnTo>
                  <a:lnTo>
                    <a:pt x="423" y="103"/>
                  </a:lnTo>
                  <a:lnTo>
                    <a:pt x="429" y="97"/>
                  </a:lnTo>
                  <a:lnTo>
                    <a:pt x="437" y="97"/>
                  </a:lnTo>
                  <a:lnTo>
                    <a:pt x="447" y="105"/>
                  </a:lnTo>
                  <a:lnTo>
                    <a:pt x="468" y="122"/>
                  </a:lnTo>
                  <a:lnTo>
                    <a:pt x="486" y="132"/>
                  </a:lnTo>
                  <a:lnTo>
                    <a:pt x="502" y="138"/>
                  </a:lnTo>
                  <a:lnTo>
                    <a:pt x="514" y="142"/>
                  </a:lnTo>
                  <a:lnTo>
                    <a:pt x="524" y="144"/>
                  </a:lnTo>
                  <a:lnTo>
                    <a:pt x="537" y="148"/>
                  </a:lnTo>
                  <a:lnTo>
                    <a:pt x="549" y="154"/>
                  </a:lnTo>
                  <a:lnTo>
                    <a:pt x="559" y="164"/>
                  </a:lnTo>
                  <a:lnTo>
                    <a:pt x="565" y="177"/>
                  </a:lnTo>
                  <a:lnTo>
                    <a:pt x="561" y="191"/>
                  </a:lnTo>
                  <a:lnTo>
                    <a:pt x="553" y="207"/>
                  </a:lnTo>
                  <a:lnTo>
                    <a:pt x="543" y="221"/>
                  </a:lnTo>
                  <a:lnTo>
                    <a:pt x="531" y="232"/>
                  </a:lnTo>
                  <a:lnTo>
                    <a:pt x="524" y="240"/>
                  </a:lnTo>
                  <a:lnTo>
                    <a:pt x="520" y="242"/>
                  </a:lnTo>
                  <a:lnTo>
                    <a:pt x="524" y="242"/>
                  </a:lnTo>
                  <a:lnTo>
                    <a:pt x="533" y="242"/>
                  </a:lnTo>
                  <a:lnTo>
                    <a:pt x="543" y="240"/>
                  </a:lnTo>
                  <a:lnTo>
                    <a:pt x="555" y="242"/>
                  </a:lnTo>
                  <a:lnTo>
                    <a:pt x="561" y="246"/>
                  </a:lnTo>
                  <a:lnTo>
                    <a:pt x="561" y="252"/>
                  </a:lnTo>
                  <a:lnTo>
                    <a:pt x="555" y="262"/>
                  </a:lnTo>
                  <a:lnTo>
                    <a:pt x="543" y="270"/>
                  </a:lnTo>
                  <a:lnTo>
                    <a:pt x="529" y="278"/>
                  </a:lnTo>
                  <a:lnTo>
                    <a:pt x="516" y="286"/>
                  </a:lnTo>
                  <a:lnTo>
                    <a:pt x="506" y="290"/>
                  </a:lnTo>
                  <a:lnTo>
                    <a:pt x="502" y="292"/>
                  </a:lnTo>
                  <a:lnTo>
                    <a:pt x="506" y="292"/>
                  </a:lnTo>
                  <a:lnTo>
                    <a:pt x="516" y="295"/>
                  </a:lnTo>
                  <a:lnTo>
                    <a:pt x="528" y="303"/>
                  </a:lnTo>
                  <a:lnTo>
                    <a:pt x="537" y="315"/>
                  </a:lnTo>
                  <a:lnTo>
                    <a:pt x="541" y="329"/>
                  </a:lnTo>
                  <a:lnTo>
                    <a:pt x="543" y="353"/>
                  </a:lnTo>
                  <a:lnTo>
                    <a:pt x="543" y="374"/>
                  </a:lnTo>
                  <a:lnTo>
                    <a:pt x="549" y="396"/>
                  </a:lnTo>
                  <a:lnTo>
                    <a:pt x="555" y="408"/>
                  </a:lnTo>
                  <a:lnTo>
                    <a:pt x="561" y="418"/>
                  </a:lnTo>
                  <a:lnTo>
                    <a:pt x="565" y="425"/>
                  </a:lnTo>
                  <a:lnTo>
                    <a:pt x="563" y="435"/>
                  </a:lnTo>
                  <a:lnTo>
                    <a:pt x="553" y="445"/>
                  </a:lnTo>
                  <a:lnTo>
                    <a:pt x="541" y="451"/>
                  </a:lnTo>
                  <a:lnTo>
                    <a:pt x="528" y="449"/>
                  </a:lnTo>
                  <a:lnTo>
                    <a:pt x="514" y="445"/>
                  </a:lnTo>
                  <a:lnTo>
                    <a:pt x="502" y="441"/>
                  </a:lnTo>
                  <a:lnTo>
                    <a:pt x="490" y="443"/>
                  </a:lnTo>
                  <a:lnTo>
                    <a:pt x="482" y="453"/>
                  </a:lnTo>
                  <a:lnTo>
                    <a:pt x="476" y="465"/>
                  </a:lnTo>
                  <a:lnTo>
                    <a:pt x="474" y="479"/>
                  </a:lnTo>
                  <a:lnTo>
                    <a:pt x="472" y="492"/>
                  </a:lnTo>
                  <a:lnTo>
                    <a:pt x="470" y="506"/>
                  </a:lnTo>
                  <a:lnTo>
                    <a:pt x="463" y="518"/>
                  </a:lnTo>
                  <a:lnTo>
                    <a:pt x="457" y="532"/>
                  </a:lnTo>
                  <a:lnTo>
                    <a:pt x="449" y="545"/>
                  </a:lnTo>
                  <a:lnTo>
                    <a:pt x="447" y="567"/>
                  </a:lnTo>
                  <a:lnTo>
                    <a:pt x="445" y="587"/>
                  </a:lnTo>
                  <a:lnTo>
                    <a:pt x="445" y="599"/>
                  </a:lnTo>
                  <a:lnTo>
                    <a:pt x="445" y="604"/>
                  </a:lnTo>
                  <a:lnTo>
                    <a:pt x="445" y="606"/>
                  </a:lnTo>
                  <a:lnTo>
                    <a:pt x="405" y="634"/>
                  </a:lnTo>
                  <a:lnTo>
                    <a:pt x="382" y="610"/>
                  </a:lnTo>
                  <a:lnTo>
                    <a:pt x="350" y="634"/>
                  </a:lnTo>
                  <a:lnTo>
                    <a:pt x="317" y="638"/>
                  </a:lnTo>
                  <a:lnTo>
                    <a:pt x="274" y="595"/>
                  </a:lnTo>
                  <a:lnTo>
                    <a:pt x="234" y="638"/>
                  </a:lnTo>
                  <a:lnTo>
                    <a:pt x="185" y="622"/>
                  </a:lnTo>
                  <a:lnTo>
                    <a:pt x="146" y="565"/>
                  </a:lnTo>
                  <a:lnTo>
                    <a:pt x="140" y="514"/>
                  </a:lnTo>
                  <a:lnTo>
                    <a:pt x="91" y="514"/>
                  </a:lnTo>
                  <a:lnTo>
                    <a:pt x="77" y="453"/>
                  </a:lnTo>
                  <a:lnTo>
                    <a:pt x="0" y="394"/>
                  </a:lnTo>
                  <a:lnTo>
                    <a:pt x="18" y="333"/>
                  </a:lnTo>
                  <a:lnTo>
                    <a:pt x="77" y="272"/>
                  </a:lnTo>
                  <a:lnTo>
                    <a:pt x="106" y="199"/>
                  </a:lnTo>
                  <a:lnTo>
                    <a:pt x="134" y="156"/>
                  </a:lnTo>
                  <a:lnTo>
                    <a:pt x="165" y="144"/>
                  </a:lnTo>
                  <a:lnTo>
                    <a:pt x="144" y="101"/>
                  </a:lnTo>
                  <a:lnTo>
                    <a:pt x="183" y="51"/>
                  </a:lnTo>
                  <a:lnTo>
                    <a:pt x="179" y="8"/>
                  </a:lnTo>
                  <a:lnTo>
                    <a:pt x="224" y="0"/>
                  </a:lnTo>
                  <a:lnTo>
                    <a:pt x="252" y="34"/>
                  </a:lnTo>
                  <a:lnTo>
                    <a:pt x="301" y="30"/>
                  </a:lnTo>
                  <a:lnTo>
                    <a:pt x="344" y="20"/>
                  </a:lnTo>
                  <a:lnTo>
                    <a:pt x="384" y="4"/>
                  </a:lnTo>
                  <a:lnTo>
                    <a:pt x="415" y="22"/>
                  </a:lnTo>
                  <a:lnTo>
                    <a:pt x="433" y="44"/>
                  </a:lnTo>
                  <a:close/>
                </a:path>
              </a:pathLst>
            </a:custGeom>
            <a:grpFill/>
            <a:ln w="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82">
              <a:extLst>
                <a:ext uri="{FF2B5EF4-FFF2-40B4-BE49-F238E27FC236}">
                  <a16:creationId xmlns:a16="http://schemas.microsoft.com/office/drawing/2014/main" id="{930FB3A5-DC61-4E34-A520-52A6F77F3E75}"/>
                </a:ext>
              </a:extLst>
            </p:cNvPr>
            <p:cNvSpPr/>
            <p:nvPr/>
          </p:nvSpPr>
          <p:spPr bwMode="gray">
            <a:xfrm>
              <a:off x="3746" y="2774"/>
              <a:ext cx="283" cy="318"/>
            </a:xfrm>
            <a:custGeom>
              <a:avLst/>
              <a:gdLst>
                <a:gd name="T0" fmla="*/ 109 w 565"/>
                <a:gd name="T1" fmla="*/ 11 h 638"/>
                <a:gd name="T2" fmla="*/ 106 w 565"/>
                <a:gd name="T3" fmla="*/ 11 h 638"/>
                <a:gd name="T4" fmla="*/ 103 w 565"/>
                <a:gd name="T5" fmla="*/ 14 h 638"/>
                <a:gd name="T6" fmla="*/ 100 w 565"/>
                <a:gd name="T7" fmla="*/ 21 h 638"/>
                <a:gd name="T8" fmla="*/ 99 w 565"/>
                <a:gd name="T9" fmla="*/ 28 h 638"/>
                <a:gd name="T10" fmla="*/ 96 w 565"/>
                <a:gd name="T11" fmla="*/ 31 h 638"/>
                <a:gd name="T12" fmla="*/ 90 w 565"/>
                <a:gd name="T13" fmla="*/ 29 h 638"/>
                <a:gd name="T14" fmla="*/ 84 w 565"/>
                <a:gd name="T15" fmla="*/ 26 h 638"/>
                <a:gd name="T16" fmla="*/ 80 w 565"/>
                <a:gd name="T17" fmla="*/ 26 h 638"/>
                <a:gd name="T18" fmla="*/ 82 w 565"/>
                <a:gd name="T19" fmla="*/ 32 h 638"/>
                <a:gd name="T20" fmla="*/ 87 w 565"/>
                <a:gd name="T21" fmla="*/ 36 h 638"/>
                <a:gd name="T22" fmla="*/ 93 w 565"/>
                <a:gd name="T23" fmla="*/ 38 h 638"/>
                <a:gd name="T24" fmla="*/ 101 w 565"/>
                <a:gd name="T25" fmla="*/ 35 h 638"/>
                <a:gd name="T26" fmla="*/ 104 w 565"/>
                <a:gd name="T27" fmla="*/ 31 h 638"/>
                <a:gd name="T28" fmla="*/ 106 w 565"/>
                <a:gd name="T29" fmla="*/ 25 h 638"/>
                <a:gd name="T30" fmla="*/ 110 w 565"/>
                <a:gd name="T31" fmla="*/ 24 h 638"/>
                <a:gd name="T32" fmla="*/ 117 w 565"/>
                <a:gd name="T33" fmla="*/ 30 h 638"/>
                <a:gd name="T34" fmla="*/ 126 w 565"/>
                <a:gd name="T35" fmla="*/ 34 h 638"/>
                <a:gd name="T36" fmla="*/ 131 w 565"/>
                <a:gd name="T37" fmla="*/ 36 h 638"/>
                <a:gd name="T38" fmla="*/ 138 w 565"/>
                <a:gd name="T39" fmla="*/ 38 h 638"/>
                <a:gd name="T40" fmla="*/ 142 w 565"/>
                <a:gd name="T41" fmla="*/ 44 h 638"/>
                <a:gd name="T42" fmla="*/ 139 w 565"/>
                <a:gd name="T43" fmla="*/ 51 h 638"/>
                <a:gd name="T44" fmla="*/ 133 w 565"/>
                <a:gd name="T45" fmla="*/ 58 h 638"/>
                <a:gd name="T46" fmla="*/ 130 w 565"/>
                <a:gd name="T47" fmla="*/ 60 h 638"/>
                <a:gd name="T48" fmla="*/ 134 w 565"/>
                <a:gd name="T49" fmla="*/ 60 h 638"/>
                <a:gd name="T50" fmla="*/ 139 w 565"/>
                <a:gd name="T51" fmla="*/ 60 h 638"/>
                <a:gd name="T52" fmla="*/ 141 w 565"/>
                <a:gd name="T53" fmla="*/ 63 h 638"/>
                <a:gd name="T54" fmla="*/ 136 w 565"/>
                <a:gd name="T55" fmla="*/ 67 h 638"/>
                <a:gd name="T56" fmla="*/ 129 w 565"/>
                <a:gd name="T57" fmla="*/ 71 h 638"/>
                <a:gd name="T58" fmla="*/ 126 w 565"/>
                <a:gd name="T59" fmla="*/ 73 h 638"/>
                <a:gd name="T60" fmla="*/ 129 w 565"/>
                <a:gd name="T61" fmla="*/ 73 h 638"/>
                <a:gd name="T62" fmla="*/ 135 w 565"/>
                <a:gd name="T63" fmla="*/ 78 h 638"/>
                <a:gd name="T64" fmla="*/ 136 w 565"/>
                <a:gd name="T65" fmla="*/ 88 h 638"/>
                <a:gd name="T66" fmla="*/ 138 w 565"/>
                <a:gd name="T67" fmla="*/ 98 h 638"/>
                <a:gd name="T68" fmla="*/ 141 w 565"/>
                <a:gd name="T69" fmla="*/ 104 h 638"/>
                <a:gd name="T70" fmla="*/ 141 w 565"/>
                <a:gd name="T71" fmla="*/ 108 h 638"/>
                <a:gd name="T72" fmla="*/ 136 w 565"/>
                <a:gd name="T73" fmla="*/ 112 h 638"/>
                <a:gd name="T74" fmla="*/ 129 w 565"/>
                <a:gd name="T75" fmla="*/ 111 h 638"/>
                <a:gd name="T76" fmla="*/ 123 w 565"/>
                <a:gd name="T77" fmla="*/ 110 h 638"/>
                <a:gd name="T78" fmla="*/ 119 w 565"/>
                <a:gd name="T79" fmla="*/ 116 h 638"/>
                <a:gd name="T80" fmla="*/ 118 w 565"/>
                <a:gd name="T81" fmla="*/ 122 h 638"/>
                <a:gd name="T82" fmla="*/ 116 w 565"/>
                <a:gd name="T83" fmla="*/ 129 h 638"/>
                <a:gd name="T84" fmla="*/ 113 w 565"/>
                <a:gd name="T85" fmla="*/ 136 h 638"/>
                <a:gd name="T86" fmla="*/ 112 w 565"/>
                <a:gd name="T87" fmla="*/ 146 h 638"/>
                <a:gd name="T88" fmla="*/ 112 w 565"/>
                <a:gd name="T89" fmla="*/ 150 h 638"/>
                <a:gd name="T90" fmla="*/ 102 w 565"/>
                <a:gd name="T91" fmla="*/ 158 h 638"/>
                <a:gd name="T92" fmla="*/ 88 w 565"/>
                <a:gd name="T93" fmla="*/ 158 h 638"/>
                <a:gd name="T94" fmla="*/ 69 w 565"/>
                <a:gd name="T95" fmla="*/ 148 h 638"/>
                <a:gd name="T96" fmla="*/ 47 w 565"/>
                <a:gd name="T97" fmla="*/ 155 h 638"/>
                <a:gd name="T98" fmla="*/ 35 w 565"/>
                <a:gd name="T99" fmla="*/ 128 h 638"/>
                <a:gd name="T100" fmla="*/ 20 w 565"/>
                <a:gd name="T101" fmla="*/ 113 h 638"/>
                <a:gd name="T102" fmla="*/ 5 w 565"/>
                <a:gd name="T103" fmla="*/ 83 h 638"/>
                <a:gd name="T104" fmla="*/ 27 w 565"/>
                <a:gd name="T105" fmla="*/ 49 h 638"/>
                <a:gd name="T106" fmla="*/ 42 w 565"/>
                <a:gd name="T107" fmla="*/ 36 h 638"/>
                <a:gd name="T108" fmla="*/ 46 w 565"/>
                <a:gd name="T109" fmla="*/ 12 h 638"/>
                <a:gd name="T110" fmla="*/ 56 w 565"/>
                <a:gd name="T111" fmla="*/ 0 h 638"/>
                <a:gd name="T112" fmla="*/ 76 w 565"/>
                <a:gd name="T113" fmla="*/ 7 h 638"/>
                <a:gd name="T114" fmla="*/ 96 w 565"/>
                <a:gd name="T115" fmla="*/ 1 h 638"/>
                <a:gd name="T116" fmla="*/ 109 w 565"/>
                <a:gd name="T117" fmla="*/ 11 h 63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65"/>
                <a:gd name="T178" fmla="*/ 0 h 638"/>
                <a:gd name="T179" fmla="*/ 565 w 565"/>
                <a:gd name="T180" fmla="*/ 638 h 63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65" h="638">
                  <a:moveTo>
                    <a:pt x="433" y="44"/>
                  </a:moveTo>
                  <a:lnTo>
                    <a:pt x="433" y="44"/>
                  </a:lnTo>
                  <a:lnTo>
                    <a:pt x="429" y="46"/>
                  </a:lnTo>
                  <a:lnTo>
                    <a:pt x="423" y="47"/>
                  </a:lnTo>
                  <a:lnTo>
                    <a:pt x="417" y="53"/>
                  </a:lnTo>
                  <a:lnTo>
                    <a:pt x="411" y="59"/>
                  </a:lnTo>
                  <a:lnTo>
                    <a:pt x="403" y="69"/>
                  </a:lnTo>
                  <a:lnTo>
                    <a:pt x="398" y="85"/>
                  </a:lnTo>
                  <a:lnTo>
                    <a:pt x="396" y="99"/>
                  </a:lnTo>
                  <a:lnTo>
                    <a:pt x="394" y="112"/>
                  </a:lnTo>
                  <a:lnTo>
                    <a:pt x="392" y="122"/>
                  </a:lnTo>
                  <a:lnTo>
                    <a:pt x="384" y="126"/>
                  </a:lnTo>
                  <a:lnTo>
                    <a:pt x="372" y="122"/>
                  </a:lnTo>
                  <a:lnTo>
                    <a:pt x="360" y="118"/>
                  </a:lnTo>
                  <a:lnTo>
                    <a:pt x="346" y="110"/>
                  </a:lnTo>
                  <a:lnTo>
                    <a:pt x="335" y="107"/>
                  </a:lnTo>
                  <a:lnTo>
                    <a:pt x="325" y="105"/>
                  </a:lnTo>
                  <a:lnTo>
                    <a:pt x="319" y="107"/>
                  </a:lnTo>
                  <a:lnTo>
                    <a:pt x="317" y="118"/>
                  </a:lnTo>
                  <a:lnTo>
                    <a:pt x="325" y="128"/>
                  </a:lnTo>
                  <a:lnTo>
                    <a:pt x="337" y="138"/>
                  </a:lnTo>
                  <a:lnTo>
                    <a:pt x="346" y="146"/>
                  </a:lnTo>
                  <a:lnTo>
                    <a:pt x="358" y="152"/>
                  </a:lnTo>
                  <a:lnTo>
                    <a:pt x="372" y="154"/>
                  </a:lnTo>
                  <a:lnTo>
                    <a:pt x="388" y="150"/>
                  </a:lnTo>
                  <a:lnTo>
                    <a:pt x="402" y="142"/>
                  </a:lnTo>
                  <a:lnTo>
                    <a:pt x="407" y="134"/>
                  </a:lnTo>
                  <a:lnTo>
                    <a:pt x="413" y="124"/>
                  </a:lnTo>
                  <a:lnTo>
                    <a:pt x="417" y="112"/>
                  </a:lnTo>
                  <a:lnTo>
                    <a:pt x="423" y="103"/>
                  </a:lnTo>
                  <a:lnTo>
                    <a:pt x="429" y="97"/>
                  </a:lnTo>
                  <a:lnTo>
                    <a:pt x="437" y="97"/>
                  </a:lnTo>
                  <a:lnTo>
                    <a:pt x="447" y="105"/>
                  </a:lnTo>
                  <a:lnTo>
                    <a:pt x="468" y="122"/>
                  </a:lnTo>
                  <a:lnTo>
                    <a:pt x="486" y="132"/>
                  </a:lnTo>
                  <a:lnTo>
                    <a:pt x="502" y="138"/>
                  </a:lnTo>
                  <a:lnTo>
                    <a:pt x="514" y="142"/>
                  </a:lnTo>
                  <a:lnTo>
                    <a:pt x="524" y="144"/>
                  </a:lnTo>
                  <a:lnTo>
                    <a:pt x="537" y="148"/>
                  </a:lnTo>
                  <a:lnTo>
                    <a:pt x="549" y="154"/>
                  </a:lnTo>
                  <a:lnTo>
                    <a:pt x="559" y="164"/>
                  </a:lnTo>
                  <a:lnTo>
                    <a:pt x="565" y="177"/>
                  </a:lnTo>
                  <a:lnTo>
                    <a:pt x="561" y="191"/>
                  </a:lnTo>
                  <a:lnTo>
                    <a:pt x="553" y="207"/>
                  </a:lnTo>
                  <a:lnTo>
                    <a:pt x="543" y="221"/>
                  </a:lnTo>
                  <a:lnTo>
                    <a:pt x="531" y="232"/>
                  </a:lnTo>
                  <a:lnTo>
                    <a:pt x="524" y="240"/>
                  </a:lnTo>
                  <a:lnTo>
                    <a:pt x="520" y="242"/>
                  </a:lnTo>
                  <a:lnTo>
                    <a:pt x="524" y="242"/>
                  </a:lnTo>
                  <a:lnTo>
                    <a:pt x="533" y="242"/>
                  </a:lnTo>
                  <a:lnTo>
                    <a:pt x="543" y="240"/>
                  </a:lnTo>
                  <a:lnTo>
                    <a:pt x="555" y="242"/>
                  </a:lnTo>
                  <a:lnTo>
                    <a:pt x="561" y="246"/>
                  </a:lnTo>
                  <a:lnTo>
                    <a:pt x="561" y="252"/>
                  </a:lnTo>
                  <a:lnTo>
                    <a:pt x="555" y="262"/>
                  </a:lnTo>
                  <a:lnTo>
                    <a:pt x="543" y="270"/>
                  </a:lnTo>
                  <a:lnTo>
                    <a:pt x="529" y="278"/>
                  </a:lnTo>
                  <a:lnTo>
                    <a:pt x="516" y="286"/>
                  </a:lnTo>
                  <a:lnTo>
                    <a:pt x="506" y="290"/>
                  </a:lnTo>
                  <a:lnTo>
                    <a:pt x="502" y="292"/>
                  </a:lnTo>
                  <a:lnTo>
                    <a:pt x="506" y="292"/>
                  </a:lnTo>
                  <a:lnTo>
                    <a:pt x="516" y="295"/>
                  </a:lnTo>
                  <a:lnTo>
                    <a:pt x="528" y="303"/>
                  </a:lnTo>
                  <a:lnTo>
                    <a:pt x="537" y="315"/>
                  </a:lnTo>
                  <a:lnTo>
                    <a:pt x="541" y="329"/>
                  </a:lnTo>
                  <a:lnTo>
                    <a:pt x="543" y="353"/>
                  </a:lnTo>
                  <a:lnTo>
                    <a:pt x="543" y="374"/>
                  </a:lnTo>
                  <a:lnTo>
                    <a:pt x="549" y="396"/>
                  </a:lnTo>
                  <a:lnTo>
                    <a:pt x="555" y="408"/>
                  </a:lnTo>
                  <a:lnTo>
                    <a:pt x="561" y="418"/>
                  </a:lnTo>
                  <a:lnTo>
                    <a:pt x="565" y="425"/>
                  </a:lnTo>
                  <a:lnTo>
                    <a:pt x="563" y="435"/>
                  </a:lnTo>
                  <a:lnTo>
                    <a:pt x="553" y="445"/>
                  </a:lnTo>
                  <a:lnTo>
                    <a:pt x="541" y="451"/>
                  </a:lnTo>
                  <a:lnTo>
                    <a:pt x="528" y="449"/>
                  </a:lnTo>
                  <a:lnTo>
                    <a:pt x="514" y="445"/>
                  </a:lnTo>
                  <a:lnTo>
                    <a:pt x="502" y="441"/>
                  </a:lnTo>
                  <a:lnTo>
                    <a:pt x="490" y="443"/>
                  </a:lnTo>
                  <a:lnTo>
                    <a:pt x="482" y="453"/>
                  </a:lnTo>
                  <a:lnTo>
                    <a:pt x="476" y="465"/>
                  </a:lnTo>
                  <a:lnTo>
                    <a:pt x="474" y="479"/>
                  </a:lnTo>
                  <a:lnTo>
                    <a:pt x="472" y="492"/>
                  </a:lnTo>
                  <a:lnTo>
                    <a:pt x="470" y="506"/>
                  </a:lnTo>
                  <a:lnTo>
                    <a:pt x="463" y="518"/>
                  </a:lnTo>
                  <a:lnTo>
                    <a:pt x="457" y="532"/>
                  </a:lnTo>
                  <a:lnTo>
                    <a:pt x="449" y="545"/>
                  </a:lnTo>
                  <a:lnTo>
                    <a:pt x="447" y="567"/>
                  </a:lnTo>
                  <a:lnTo>
                    <a:pt x="445" y="587"/>
                  </a:lnTo>
                  <a:lnTo>
                    <a:pt x="445" y="599"/>
                  </a:lnTo>
                  <a:lnTo>
                    <a:pt x="445" y="604"/>
                  </a:lnTo>
                  <a:lnTo>
                    <a:pt x="445" y="606"/>
                  </a:lnTo>
                  <a:lnTo>
                    <a:pt x="405" y="634"/>
                  </a:lnTo>
                  <a:lnTo>
                    <a:pt x="382" y="610"/>
                  </a:lnTo>
                  <a:lnTo>
                    <a:pt x="350" y="634"/>
                  </a:lnTo>
                  <a:lnTo>
                    <a:pt x="317" y="638"/>
                  </a:lnTo>
                  <a:lnTo>
                    <a:pt x="274" y="595"/>
                  </a:lnTo>
                  <a:lnTo>
                    <a:pt x="234" y="638"/>
                  </a:lnTo>
                  <a:lnTo>
                    <a:pt x="185" y="622"/>
                  </a:lnTo>
                  <a:lnTo>
                    <a:pt x="146" y="565"/>
                  </a:lnTo>
                  <a:lnTo>
                    <a:pt x="140" y="514"/>
                  </a:lnTo>
                  <a:lnTo>
                    <a:pt x="91" y="514"/>
                  </a:lnTo>
                  <a:lnTo>
                    <a:pt x="77" y="453"/>
                  </a:lnTo>
                  <a:lnTo>
                    <a:pt x="0" y="394"/>
                  </a:lnTo>
                  <a:lnTo>
                    <a:pt x="18" y="333"/>
                  </a:lnTo>
                  <a:lnTo>
                    <a:pt x="77" y="272"/>
                  </a:lnTo>
                  <a:lnTo>
                    <a:pt x="106" y="199"/>
                  </a:lnTo>
                  <a:lnTo>
                    <a:pt x="134" y="156"/>
                  </a:lnTo>
                  <a:lnTo>
                    <a:pt x="165" y="144"/>
                  </a:lnTo>
                  <a:lnTo>
                    <a:pt x="144" y="101"/>
                  </a:lnTo>
                  <a:lnTo>
                    <a:pt x="183" y="51"/>
                  </a:lnTo>
                  <a:lnTo>
                    <a:pt x="179" y="8"/>
                  </a:lnTo>
                  <a:lnTo>
                    <a:pt x="224" y="0"/>
                  </a:lnTo>
                  <a:lnTo>
                    <a:pt x="252" y="34"/>
                  </a:lnTo>
                  <a:lnTo>
                    <a:pt x="301" y="30"/>
                  </a:lnTo>
                  <a:lnTo>
                    <a:pt x="344" y="20"/>
                  </a:lnTo>
                  <a:lnTo>
                    <a:pt x="384" y="4"/>
                  </a:lnTo>
                  <a:lnTo>
                    <a:pt x="415" y="22"/>
                  </a:lnTo>
                  <a:lnTo>
                    <a:pt x="433" y="44"/>
                  </a:lnTo>
                </a:path>
              </a:pathLst>
            </a:custGeom>
            <a:grpFill/>
            <a:ln w="635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83">
              <a:extLst>
                <a:ext uri="{FF2B5EF4-FFF2-40B4-BE49-F238E27FC236}">
                  <a16:creationId xmlns:a16="http://schemas.microsoft.com/office/drawing/2014/main" id="{1B9FE7C1-65E8-43E7-9EC5-3A77E02CB2F4}"/>
                </a:ext>
              </a:extLst>
            </p:cNvPr>
            <p:cNvSpPr/>
            <p:nvPr/>
          </p:nvSpPr>
          <p:spPr bwMode="gray">
            <a:xfrm>
              <a:off x="3622" y="2455"/>
              <a:ext cx="383" cy="340"/>
            </a:xfrm>
            <a:custGeom>
              <a:avLst/>
              <a:gdLst>
                <a:gd name="T0" fmla="*/ 67 w 766"/>
                <a:gd name="T1" fmla="*/ 11 h 681"/>
                <a:gd name="T2" fmla="*/ 71 w 766"/>
                <a:gd name="T3" fmla="*/ 13 h 681"/>
                <a:gd name="T4" fmla="*/ 79 w 766"/>
                <a:gd name="T5" fmla="*/ 17 h 681"/>
                <a:gd name="T6" fmla="*/ 85 w 766"/>
                <a:gd name="T7" fmla="*/ 22 h 681"/>
                <a:gd name="T8" fmla="*/ 96 w 766"/>
                <a:gd name="T9" fmla="*/ 25 h 681"/>
                <a:gd name="T10" fmla="*/ 105 w 766"/>
                <a:gd name="T11" fmla="*/ 28 h 681"/>
                <a:gd name="T12" fmla="*/ 110 w 766"/>
                <a:gd name="T13" fmla="*/ 34 h 681"/>
                <a:gd name="T14" fmla="*/ 114 w 766"/>
                <a:gd name="T15" fmla="*/ 41 h 681"/>
                <a:gd name="T16" fmla="*/ 120 w 766"/>
                <a:gd name="T17" fmla="*/ 51 h 681"/>
                <a:gd name="T18" fmla="*/ 126 w 766"/>
                <a:gd name="T19" fmla="*/ 59 h 681"/>
                <a:gd name="T20" fmla="*/ 133 w 766"/>
                <a:gd name="T21" fmla="*/ 69 h 681"/>
                <a:gd name="T22" fmla="*/ 138 w 766"/>
                <a:gd name="T23" fmla="*/ 79 h 681"/>
                <a:gd name="T24" fmla="*/ 138 w 766"/>
                <a:gd name="T25" fmla="*/ 85 h 681"/>
                <a:gd name="T26" fmla="*/ 141 w 766"/>
                <a:gd name="T27" fmla="*/ 92 h 681"/>
                <a:gd name="T28" fmla="*/ 152 w 766"/>
                <a:gd name="T29" fmla="*/ 96 h 681"/>
                <a:gd name="T30" fmla="*/ 162 w 766"/>
                <a:gd name="T31" fmla="*/ 99 h 681"/>
                <a:gd name="T32" fmla="*/ 168 w 766"/>
                <a:gd name="T33" fmla="*/ 106 h 681"/>
                <a:gd name="T34" fmla="*/ 174 w 766"/>
                <a:gd name="T35" fmla="*/ 112 h 681"/>
                <a:gd name="T36" fmla="*/ 179 w 766"/>
                <a:gd name="T37" fmla="*/ 116 h 681"/>
                <a:gd name="T38" fmla="*/ 183 w 766"/>
                <a:gd name="T39" fmla="*/ 121 h 681"/>
                <a:gd name="T40" fmla="*/ 181 w 766"/>
                <a:gd name="T41" fmla="*/ 124 h 681"/>
                <a:gd name="T42" fmla="*/ 173 w 766"/>
                <a:gd name="T43" fmla="*/ 125 h 681"/>
                <a:gd name="T44" fmla="*/ 161 w 766"/>
                <a:gd name="T45" fmla="*/ 124 h 681"/>
                <a:gd name="T46" fmla="*/ 153 w 766"/>
                <a:gd name="T47" fmla="*/ 124 h 681"/>
                <a:gd name="T48" fmla="*/ 153 w 766"/>
                <a:gd name="T49" fmla="*/ 124 h 681"/>
                <a:gd name="T50" fmla="*/ 158 w 766"/>
                <a:gd name="T51" fmla="*/ 126 h 681"/>
                <a:gd name="T52" fmla="*/ 165 w 766"/>
                <a:gd name="T53" fmla="*/ 130 h 681"/>
                <a:gd name="T54" fmla="*/ 168 w 766"/>
                <a:gd name="T55" fmla="*/ 134 h 681"/>
                <a:gd name="T56" fmla="*/ 177 w 766"/>
                <a:gd name="T57" fmla="*/ 139 h 681"/>
                <a:gd name="T58" fmla="*/ 184 w 766"/>
                <a:gd name="T59" fmla="*/ 144 h 681"/>
                <a:gd name="T60" fmla="*/ 189 w 766"/>
                <a:gd name="T61" fmla="*/ 150 h 681"/>
                <a:gd name="T62" fmla="*/ 192 w 766"/>
                <a:gd name="T63" fmla="*/ 155 h 681"/>
                <a:gd name="T64" fmla="*/ 190 w 766"/>
                <a:gd name="T65" fmla="*/ 157 h 681"/>
                <a:gd name="T66" fmla="*/ 183 w 766"/>
                <a:gd name="T67" fmla="*/ 161 h 681"/>
                <a:gd name="T68" fmla="*/ 177 w 766"/>
                <a:gd name="T69" fmla="*/ 164 h 681"/>
                <a:gd name="T70" fmla="*/ 175 w 766"/>
                <a:gd name="T71" fmla="*/ 166 h 681"/>
                <a:gd name="T72" fmla="*/ 173 w 766"/>
                <a:gd name="T73" fmla="*/ 168 h 681"/>
                <a:gd name="T74" fmla="*/ 171 w 766"/>
                <a:gd name="T75" fmla="*/ 169 h 681"/>
                <a:gd name="T76" fmla="*/ 170 w 766"/>
                <a:gd name="T77" fmla="*/ 170 h 681"/>
                <a:gd name="T78" fmla="*/ 158 w 766"/>
                <a:gd name="T79" fmla="*/ 160 h 681"/>
                <a:gd name="T80" fmla="*/ 125 w 766"/>
                <a:gd name="T81" fmla="*/ 167 h 681"/>
                <a:gd name="T82" fmla="*/ 108 w 766"/>
                <a:gd name="T83" fmla="*/ 161 h 681"/>
                <a:gd name="T84" fmla="*/ 89 w 766"/>
                <a:gd name="T85" fmla="*/ 158 h 681"/>
                <a:gd name="T86" fmla="*/ 75 w 766"/>
                <a:gd name="T87" fmla="*/ 148 h 681"/>
                <a:gd name="T88" fmla="*/ 57 w 766"/>
                <a:gd name="T89" fmla="*/ 128 h 681"/>
                <a:gd name="T90" fmla="*/ 49 w 766"/>
                <a:gd name="T91" fmla="*/ 101 h 681"/>
                <a:gd name="T92" fmla="*/ 36 w 766"/>
                <a:gd name="T93" fmla="*/ 67 h 681"/>
                <a:gd name="T94" fmla="*/ 21 w 766"/>
                <a:gd name="T95" fmla="*/ 64 h 681"/>
                <a:gd name="T96" fmla="*/ 0 w 766"/>
                <a:gd name="T97" fmla="*/ 55 h 681"/>
                <a:gd name="T98" fmla="*/ 18 w 766"/>
                <a:gd name="T99" fmla="*/ 31 h 681"/>
                <a:gd name="T100" fmla="*/ 30 w 766"/>
                <a:gd name="T101" fmla="*/ 25 h 681"/>
                <a:gd name="T102" fmla="*/ 51 w 766"/>
                <a:gd name="T103" fmla="*/ 19 h 681"/>
                <a:gd name="T104" fmla="*/ 66 w 766"/>
                <a:gd name="T105" fmla="*/ 0 h 68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66"/>
                <a:gd name="T160" fmla="*/ 0 h 681"/>
                <a:gd name="T161" fmla="*/ 766 w 766"/>
                <a:gd name="T162" fmla="*/ 681 h 68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66" h="681">
                  <a:moveTo>
                    <a:pt x="262" y="0"/>
                  </a:moveTo>
                  <a:lnTo>
                    <a:pt x="266" y="45"/>
                  </a:lnTo>
                  <a:lnTo>
                    <a:pt x="270" y="49"/>
                  </a:lnTo>
                  <a:lnTo>
                    <a:pt x="281" y="55"/>
                  </a:lnTo>
                  <a:lnTo>
                    <a:pt x="297" y="63"/>
                  </a:lnTo>
                  <a:lnTo>
                    <a:pt x="313" y="70"/>
                  </a:lnTo>
                  <a:lnTo>
                    <a:pt x="325" y="78"/>
                  </a:lnTo>
                  <a:lnTo>
                    <a:pt x="340" y="88"/>
                  </a:lnTo>
                  <a:lnTo>
                    <a:pt x="362" y="94"/>
                  </a:lnTo>
                  <a:lnTo>
                    <a:pt x="384" y="100"/>
                  </a:lnTo>
                  <a:lnTo>
                    <a:pt x="402" y="104"/>
                  </a:lnTo>
                  <a:lnTo>
                    <a:pt x="419" y="114"/>
                  </a:lnTo>
                  <a:lnTo>
                    <a:pt x="433" y="124"/>
                  </a:lnTo>
                  <a:lnTo>
                    <a:pt x="441" y="137"/>
                  </a:lnTo>
                  <a:lnTo>
                    <a:pt x="447" y="149"/>
                  </a:lnTo>
                  <a:lnTo>
                    <a:pt x="457" y="165"/>
                  </a:lnTo>
                  <a:lnTo>
                    <a:pt x="470" y="185"/>
                  </a:lnTo>
                  <a:lnTo>
                    <a:pt x="482" y="204"/>
                  </a:lnTo>
                  <a:lnTo>
                    <a:pt x="496" y="222"/>
                  </a:lnTo>
                  <a:lnTo>
                    <a:pt x="506" y="236"/>
                  </a:lnTo>
                  <a:lnTo>
                    <a:pt x="518" y="253"/>
                  </a:lnTo>
                  <a:lnTo>
                    <a:pt x="531" y="277"/>
                  </a:lnTo>
                  <a:lnTo>
                    <a:pt x="543" y="299"/>
                  </a:lnTo>
                  <a:lnTo>
                    <a:pt x="549" y="316"/>
                  </a:lnTo>
                  <a:lnTo>
                    <a:pt x="551" y="330"/>
                  </a:lnTo>
                  <a:lnTo>
                    <a:pt x="551" y="342"/>
                  </a:lnTo>
                  <a:lnTo>
                    <a:pt x="553" y="354"/>
                  </a:lnTo>
                  <a:lnTo>
                    <a:pt x="563" y="368"/>
                  </a:lnTo>
                  <a:lnTo>
                    <a:pt x="583" y="379"/>
                  </a:lnTo>
                  <a:lnTo>
                    <a:pt x="606" y="385"/>
                  </a:lnTo>
                  <a:lnTo>
                    <a:pt x="628" y="391"/>
                  </a:lnTo>
                  <a:lnTo>
                    <a:pt x="646" y="399"/>
                  </a:lnTo>
                  <a:lnTo>
                    <a:pt x="659" y="411"/>
                  </a:lnTo>
                  <a:lnTo>
                    <a:pt x="671" y="427"/>
                  </a:lnTo>
                  <a:lnTo>
                    <a:pt x="681" y="440"/>
                  </a:lnTo>
                  <a:lnTo>
                    <a:pt x="693" y="448"/>
                  </a:lnTo>
                  <a:lnTo>
                    <a:pt x="705" y="454"/>
                  </a:lnTo>
                  <a:lnTo>
                    <a:pt x="716" y="464"/>
                  </a:lnTo>
                  <a:lnTo>
                    <a:pt x="726" y="474"/>
                  </a:lnTo>
                  <a:lnTo>
                    <a:pt x="732" y="486"/>
                  </a:lnTo>
                  <a:lnTo>
                    <a:pt x="732" y="496"/>
                  </a:lnTo>
                  <a:lnTo>
                    <a:pt x="724" y="499"/>
                  </a:lnTo>
                  <a:lnTo>
                    <a:pt x="711" y="501"/>
                  </a:lnTo>
                  <a:lnTo>
                    <a:pt x="689" y="503"/>
                  </a:lnTo>
                  <a:lnTo>
                    <a:pt x="667" y="501"/>
                  </a:lnTo>
                  <a:lnTo>
                    <a:pt x="644" y="499"/>
                  </a:lnTo>
                  <a:lnTo>
                    <a:pt x="624" y="498"/>
                  </a:lnTo>
                  <a:lnTo>
                    <a:pt x="610" y="496"/>
                  </a:lnTo>
                  <a:lnTo>
                    <a:pt x="606" y="496"/>
                  </a:lnTo>
                  <a:lnTo>
                    <a:pt x="610" y="498"/>
                  </a:lnTo>
                  <a:lnTo>
                    <a:pt x="620" y="501"/>
                  </a:lnTo>
                  <a:lnTo>
                    <a:pt x="632" y="507"/>
                  </a:lnTo>
                  <a:lnTo>
                    <a:pt x="646" y="515"/>
                  </a:lnTo>
                  <a:lnTo>
                    <a:pt x="657" y="523"/>
                  </a:lnTo>
                  <a:lnTo>
                    <a:pt x="663" y="531"/>
                  </a:lnTo>
                  <a:lnTo>
                    <a:pt x="671" y="539"/>
                  </a:lnTo>
                  <a:lnTo>
                    <a:pt x="687" y="549"/>
                  </a:lnTo>
                  <a:lnTo>
                    <a:pt x="707" y="559"/>
                  </a:lnTo>
                  <a:lnTo>
                    <a:pt x="724" y="568"/>
                  </a:lnTo>
                  <a:lnTo>
                    <a:pt x="736" y="578"/>
                  </a:lnTo>
                  <a:lnTo>
                    <a:pt x="746" y="590"/>
                  </a:lnTo>
                  <a:lnTo>
                    <a:pt x="754" y="602"/>
                  </a:lnTo>
                  <a:lnTo>
                    <a:pt x="762" y="612"/>
                  </a:lnTo>
                  <a:lnTo>
                    <a:pt x="766" y="622"/>
                  </a:lnTo>
                  <a:lnTo>
                    <a:pt x="766" y="627"/>
                  </a:lnTo>
                  <a:lnTo>
                    <a:pt x="758" y="631"/>
                  </a:lnTo>
                  <a:lnTo>
                    <a:pt x="746" y="639"/>
                  </a:lnTo>
                  <a:lnTo>
                    <a:pt x="730" y="647"/>
                  </a:lnTo>
                  <a:lnTo>
                    <a:pt x="716" y="653"/>
                  </a:lnTo>
                  <a:lnTo>
                    <a:pt x="705" y="659"/>
                  </a:lnTo>
                  <a:lnTo>
                    <a:pt x="699" y="663"/>
                  </a:lnTo>
                  <a:lnTo>
                    <a:pt x="697" y="665"/>
                  </a:lnTo>
                  <a:lnTo>
                    <a:pt x="693" y="669"/>
                  </a:lnTo>
                  <a:lnTo>
                    <a:pt x="689" y="673"/>
                  </a:lnTo>
                  <a:lnTo>
                    <a:pt x="685" y="675"/>
                  </a:lnTo>
                  <a:lnTo>
                    <a:pt x="681" y="677"/>
                  </a:lnTo>
                  <a:lnTo>
                    <a:pt x="679" y="679"/>
                  </a:lnTo>
                  <a:lnTo>
                    <a:pt x="679" y="681"/>
                  </a:lnTo>
                  <a:lnTo>
                    <a:pt x="665" y="663"/>
                  </a:lnTo>
                  <a:lnTo>
                    <a:pt x="632" y="641"/>
                  </a:lnTo>
                  <a:lnTo>
                    <a:pt x="592" y="657"/>
                  </a:lnTo>
                  <a:lnTo>
                    <a:pt x="500" y="671"/>
                  </a:lnTo>
                  <a:lnTo>
                    <a:pt x="472" y="637"/>
                  </a:lnTo>
                  <a:lnTo>
                    <a:pt x="431" y="645"/>
                  </a:lnTo>
                  <a:lnTo>
                    <a:pt x="398" y="651"/>
                  </a:lnTo>
                  <a:lnTo>
                    <a:pt x="356" y="633"/>
                  </a:lnTo>
                  <a:lnTo>
                    <a:pt x="303" y="651"/>
                  </a:lnTo>
                  <a:lnTo>
                    <a:pt x="297" y="592"/>
                  </a:lnTo>
                  <a:lnTo>
                    <a:pt x="242" y="566"/>
                  </a:lnTo>
                  <a:lnTo>
                    <a:pt x="230" y="513"/>
                  </a:lnTo>
                  <a:lnTo>
                    <a:pt x="258" y="470"/>
                  </a:lnTo>
                  <a:lnTo>
                    <a:pt x="197" y="407"/>
                  </a:lnTo>
                  <a:lnTo>
                    <a:pt x="140" y="336"/>
                  </a:lnTo>
                  <a:lnTo>
                    <a:pt x="144" y="269"/>
                  </a:lnTo>
                  <a:lnTo>
                    <a:pt x="112" y="250"/>
                  </a:lnTo>
                  <a:lnTo>
                    <a:pt x="83" y="257"/>
                  </a:lnTo>
                  <a:lnTo>
                    <a:pt x="69" y="222"/>
                  </a:lnTo>
                  <a:lnTo>
                    <a:pt x="0" y="220"/>
                  </a:lnTo>
                  <a:lnTo>
                    <a:pt x="14" y="131"/>
                  </a:lnTo>
                  <a:lnTo>
                    <a:pt x="69" y="124"/>
                  </a:lnTo>
                  <a:lnTo>
                    <a:pt x="81" y="98"/>
                  </a:lnTo>
                  <a:lnTo>
                    <a:pt x="122" y="100"/>
                  </a:lnTo>
                  <a:lnTo>
                    <a:pt x="175" y="76"/>
                  </a:lnTo>
                  <a:lnTo>
                    <a:pt x="203" y="76"/>
                  </a:lnTo>
                  <a:lnTo>
                    <a:pt x="215" y="15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84">
              <a:extLst>
                <a:ext uri="{FF2B5EF4-FFF2-40B4-BE49-F238E27FC236}">
                  <a16:creationId xmlns:a16="http://schemas.microsoft.com/office/drawing/2014/main" id="{E5CAA406-FAF1-4823-8EE9-229FBC398034}"/>
                </a:ext>
              </a:extLst>
            </p:cNvPr>
            <p:cNvSpPr/>
            <p:nvPr/>
          </p:nvSpPr>
          <p:spPr bwMode="gray">
            <a:xfrm>
              <a:off x="3622" y="2455"/>
              <a:ext cx="383" cy="340"/>
            </a:xfrm>
            <a:custGeom>
              <a:avLst/>
              <a:gdLst>
                <a:gd name="T0" fmla="*/ 67 w 766"/>
                <a:gd name="T1" fmla="*/ 11 h 681"/>
                <a:gd name="T2" fmla="*/ 71 w 766"/>
                <a:gd name="T3" fmla="*/ 13 h 681"/>
                <a:gd name="T4" fmla="*/ 79 w 766"/>
                <a:gd name="T5" fmla="*/ 17 h 681"/>
                <a:gd name="T6" fmla="*/ 85 w 766"/>
                <a:gd name="T7" fmla="*/ 22 h 681"/>
                <a:gd name="T8" fmla="*/ 96 w 766"/>
                <a:gd name="T9" fmla="*/ 25 h 681"/>
                <a:gd name="T10" fmla="*/ 105 w 766"/>
                <a:gd name="T11" fmla="*/ 28 h 681"/>
                <a:gd name="T12" fmla="*/ 110 w 766"/>
                <a:gd name="T13" fmla="*/ 34 h 681"/>
                <a:gd name="T14" fmla="*/ 114 w 766"/>
                <a:gd name="T15" fmla="*/ 41 h 681"/>
                <a:gd name="T16" fmla="*/ 120 w 766"/>
                <a:gd name="T17" fmla="*/ 51 h 681"/>
                <a:gd name="T18" fmla="*/ 126 w 766"/>
                <a:gd name="T19" fmla="*/ 59 h 681"/>
                <a:gd name="T20" fmla="*/ 133 w 766"/>
                <a:gd name="T21" fmla="*/ 69 h 681"/>
                <a:gd name="T22" fmla="*/ 138 w 766"/>
                <a:gd name="T23" fmla="*/ 79 h 681"/>
                <a:gd name="T24" fmla="*/ 138 w 766"/>
                <a:gd name="T25" fmla="*/ 85 h 681"/>
                <a:gd name="T26" fmla="*/ 141 w 766"/>
                <a:gd name="T27" fmla="*/ 92 h 681"/>
                <a:gd name="T28" fmla="*/ 152 w 766"/>
                <a:gd name="T29" fmla="*/ 96 h 681"/>
                <a:gd name="T30" fmla="*/ 162 w 766"/>
                <a:gd name="T31" fmla="*/ 99 h 681"/>
                <a:gd name="T32" fmla="*/ 168 w 766"/>
                <a:gd name="T33" fmla="*/ 106 h 681"/>
                <a:gd name="T34" fmla="*/ 174 w 766"/>
                <a:gd name="T35" fmla="*/ 112 h 681"/>
                <a:gd name="T36" fmla="*/ 179 w 766"/>
                <a:gd name="T37" fmla="*/ 116 h 681"/>
                <a:gd name="T38" fmla="*/ 183 w 766"/>
                <a:gd name="T39" fmla="*/ 121 h 681"/>
                <a:gd name="T40" fmla="*/ 181 w 766"/>
                <a:gd name="T41" fmla="*/ 124 h 681"/>
                <a:gd name="T42" fmla="*/ 173 w 766"/>
                <a:gd name="T43" fmla="*/ 125 h 681"/>
                <a:gd name="T44" fmla="*/ 161 w 766"/>
                <a:gd name="T45" fmla="*/ 124 h 681"/>
                <a:gd name="T46" fmla="*/ 153 w 766"/>
                <a:gd name="T47" fmla="*/ 124 h 681"/>
                <a:gd name="T48" fmla="*/ 153 w 766"/>
                <a:gd name="T49" fmla="*/ 124 h 681"/>
                <a:gd name="T50" fmla="*/ 158 w 766"/>
                <a:gd name="T51" fmla="*/ 126 h 681"/>
                <a:gd name="T52" fmla="*/ 165 w 766"/>
                <a:gd name="T53" fmla="*/ 130 h 681"/>
                <a:gd name="T54" fmla="*/ 168 w 766"/>
                <a:gd name="T55" fmla="*/ 134 h 681"/>
                <a:gd name="T56" fmla="*/ 177 w 766"/>
                <a:gd name="T57" fmla="*/ 139 h 681"/>
                <a:gd name="T58" fmla="*/ 184 w 766"/>
                <a:gd name="T59" fmla="*/ 144 h 681"/>
                <a:gd name="T60" fmla="*/ 189 w 766"/>
                <a:gd name="T61" fmla="*/ 150 h 681"/>
                <a:gd name="T62" fmla="*/ 192 w 766"/>
                <a:gd name="T63" fmla="*/ 155 h 681"/>
                <a:gd name="T64" fmla="*/ 190 w 766"/>
                <a:gd name="T65" fmla="*/ 157 h 681"/>
                <a:gd name="T66" fmla="*/ 183 w 766"/>
                <a:gd name="T67" fmla="*/ 161 h 681"/>
                <a:gd name="T68" fmla="*/ 177 w 766"/>
                <a:gd name="T69" fmla="*/ 164 h 681"/>
                <a:gd name="T70" fmla="*/ 175 w 766"/>
                <a:gd name="T71" fmla="*/ 166 h 681"/>
                <a:gd name="T72" fmla="*/ 173 w 766"/>
                <a:gd name="T73" fmla="*/ 168 h 681"/>
                <a:gd name="T74" fmla="*/ 171 w 766"/>
                <a:gd name="T75" fmla="*/ 169 h 681"/>
                <a:gd name="T76" fmla="*/ 170 w 766"/>
                <a:gd name="T77" fmla="*/ 170 h 681"/>
                <a:gd name="T78" fmla="*/ 158 w 766"/>
                <a:gd name="T79" fmla="*/ 160 h 681"/>
                <a:gd name="T80" fmla="*/ 125 w 766"/>
                <a:gd name="T81" fmla="*/ 167 h 681"/>
                <a:gd name="T82" fmla="*/ 108 w 766"/>
                <a:gd name="T83" fmla="*/ 161 h 681"/>
                <a:gd name="T84" fmla="*/ 89 w 766"/>
                <a:gd name="T85" fmla="*/ 158 h 681"/>
                <a:gd name="T86" fmla="*/ 75 w 766"/>
                <a:gd name="T87" fmla="*/ 148 h 681"/>
                <a:gd name="T88" fmla="*/ 57 w 766"/>
                <a:gd name="T89" fmla="*/ 128 h 681"/>
                <a:gd name="T90" fmla="*/ 49 w 766"/>
                <a:gd name="T91" fmla="*/ 101 h 681"/>
                <a:gd name="T92" fmla="*/ 36 w 766"/>
                <a:gd name="T93" fmla="*/ 67 h 681"/>
                <a:gd name="T94" fmla="*/ 21 w 766"/>
                <a:gd name="T95" fmla="*/ 64 h 681"/>
                <a:gd name="T96" fmla="*/ 0 w 766"/>
                <a:gd name="T97" fmla="*/ 55 h 681"/>
                <a:gd name="T98" fmla="*/ 18 w 766"/>
                <a:gd name="T99" fmla="*/ 31 h 681"/>
                <a:gd name="T100" fmla="*/ 30 w 766"/>
                <a:gd name="T101" fmla="*/ 25 h 681"/>
                <a:gd name="T102" fmla="*/ 51 w 766"/>
                <a:gd name="T103" fmla="*/ 19 h 681"/>
                <a:gd name="T104" fmla="*/ 66 w 766"/>
                <a:gd name="T105" fmla="*/ 0 h 68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66"/>
                <a:gd name="T160" fmla="*/ 0 h 681"/>
                <a:gd name="T161" fmla="*/ 766 w 766"/>
                <a:gd name="T162" fmla="*/ 681 h 68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66" h="681">
                  <a:moveTo>
                    <a:pt x="262" y="0"/>
                  </a:moveTo>
                  <a:lnTo>
                    <a:pt x="266" y="45"/>
                  </a:lnTo>
                  <a:lnTo>
                    <a:pt x="270" y="49"/>
                  </a:lnTo>
                  <a:lnTo>
                    <a:pt x="281" y="55"/>
                  </a:lnTo>
                  <a:lnTo>
                    <a:pt x="297" y="63"/>
                  </a:lnTo>
                  <a:lnTo>
                    <a:pt x="313" y="70"/>
                  </a:lnTo>
                  <a:lnTo>
                    <a:pt x="325" y="78"/>
                  </a:lnTo>
                  <a:lnTo>
                    <a:pt x="340" y="88"/>
                  </a:lnTo>
                  <a:lnTo>
                    <a:pt x="362" y="94"/>
                  </a:lnTo>
                  <a:lnTo>
                    <a:pt x="384" y="100"/>
                  </a:lnTo>
                  <a:lnTo>
                    <a:pt x="402" y="104"/>
                  </a:lnTo>
                  <a:lnTo>
                    <a:pt x="419" y="114"/>
                  </a:lnTo>
                  <a:lnTo>
                    <a:pt x="433" y="124"/>
                  </a:lnTo>
                  <a:lnTo>
                    <a:pt x="441" y="137"/>
                  </a:lnTo>
                  <a:lnTo>
                    <a:pt x="447" y="149"/>
                  </a:lnTo>
                  <a:lnTo>
                    <a:pt x="457" y="165"/>
                  </a:lnTo>
                  <a:lnTo>
                    <a:pt x="470" y="185"/>
                  </a:lnTo>
                  <a:lnTo>
                    <a:pt x="482" y="204"/>
                  </a:lnTo>
                  <a:lnTo>
                    <a:pt x="496" y="222"/>
                  </a:lnTo>
                  <a:lnTo>
                    <a:pt x="506" y="236"/>
                  </a:lnTo>
                  <a:lnTo>
                    <a:pt x="518" y="253"/>
                  </a:lnTo>
                  <a:lnTo>
                    <a:pt x="531" y="277"/>
                  </a:lnTo>
                  <a:lnTo>
                    <a:pt x="543" y="299"/>
                  </a:lnTo>
                  <a:lnTo>
                    <a:pt x="549" y="316"/>
                  </a:lnTo>
                  <a:lnTo>
                    <a:pt x="551" y="330"/>
                  </a:lnTo>
                  <a:lnTo>
                    <a:pt x="551" y="342"/>
                  </a:lnTo>
                  <a:lnTo>
                    <a:pt x="553" y="354"/>
                  </a:lnTo>
                  <a:lnTo>
                    <a:pt x="563" y="368"/>
                  </a:lnTo>
                  <a:lnTo>
                    <a:pt x="583" y="379"/>
                  </a:lnTo>
                  <a:lnTo>
                    <a:pt x="606" y="385"/>
                  </a:lnTo>
                  <a:lnTo>
                    <a:pt x="628" y="391"/>
                  </a:lnTo>
                  <a:lnTo>
                    <a:pt x="646" y="399"/>
                  </a:lnTo>
                  <a:lnTo>
                    <a:pt x="659" y="411"/>
                  </a:lnTo>
                  <a:lnTo>
                    <a:pt x="671" y="427"/>
                  </a:lnTo>
                  <a:lnTo>
                    <a:pt x="681" y="440"/>
                  </a:lnTo>
                  <a:lnTo>
                    <a:pt x="693" y="448"/>
                  </a:lnTo>
                  <a:lnTo>
                    <a:pt x="705" y="454"/>
                  </a:lnTo>
                  <a:lnTo>
                    <a:pt x="716" y="464"/>
                  </a:lnTo>
                  <a:lnTo>
                    <a:pt x="726" y="474"/>
                  </a:lnTo>
                  <a:lnTo>
                    <a:pt x="732" y="486"/>
                  </a:lnTo>
                  <a:lnTo>
                    <a:pt x="732" y="496"/>
                  </a:lnTo>
                  <a:lnTo>
                    <a:pt x="724" y="499"/>
                  </a:lnTo>
                  <a:lnTo>
                    <a:pt x="711" y="501"/>
                  </a:lnTo>
                  <a:lnTo>
                    <a:pt x="689" y="503"/>
                  </a:lnTo>
                  <a:lnTo>
                    <a:pt x="667" y="501"/>
                  </a:lnTo>
                  <a:lnTo>
                    <a:pt x="644" y="499"/>
                  </a:lnTo>
                  <a:lnTo>
                    <a:pt x="624" y="498"/>
                  </a:lnTo>
                  <a:lnTo>
                    <a:pt x="610" y="496"/>
                  </a:lnTo>
                  <a:lnTo>
                    <a:pt x="606" y="496"/>
                  </a:lnTo>
                  <a:lnTo>
                    <a:pt x="610" y="498"/>
                  </a:lnTo>
                  <a:lnTo>
                    <a:pt x="620" y="501"/>
                  </a:lnTo>
                  <a:lnTo>
                    <a:pt x="632" y="507"/>
                  </a:lnTo>
                  <a:lnTo>
                    <a:pt x="646" y="515"/>
                  </a:lnTo>
                  <a:lnTo>
                    <a:pt x="657" y="523"/>
                  </a:lnTo>
                  <a:lnTo>
                    <a:pt x="663" y="531"/>
                  </a:lnTo>
                  <a:lnTo>
                    <a:pt x="671" y="539"/>
                  </a:lnTo>
                  <a:lnTo>
                    <a:pt x="687" y="549"/>
                  </a:lnTo>
                  <a:lnTo>
                    <a:pt x="707" y="559"/>
                  </a:lnTo>
                  <a:lnTo>
                    <a:pt x="724" y="568"/>
                  </a:lnTo>
                  <a:lnTo>
                    <a:pt x="736" y="578"/>
                  </a:lnTo>
                  <a:lnTo>
                    <a:pt x="746" y="590"/>
                  </a:lnTo>
                  <a:lnTo>
                    <a:pt x="754" y="602"/>
                  </a:lnTo>
                  <a:lnTo>
                    <a:pt x="762" y="612"/>
                  </a:lnTo>
                  <a:lnTo>
                    <a:pt x="766" y="622"/>
                  </a:lnTo>
                  <a:lnTo>
                    <a:pt x="766" y="627"/>
                  </a:lnTo>
                  <a:lnTo>
                    <a:pt x="758" y="631"/>
                  </a:lnTo>
                  <a:lnTo>
                    <a:pt x="746" y="639"/>
                  </a:lnTo>
                  <a:lnTo>
                    <a:pt x="730" y="647"/>
                  </a:lnTo>
                  <a:lnTo>
                    <a:pt x="716" y="653"/>
                  </a:lnTo>
                  <a:lnTo>
                    <a:pt x="705" y="659"/>
                  </a:lnTo>
                  <a:lnTo>
                    <a:pt x="699" y="663"/>
                  </a:lnTo>
                  <a:lnTo>
                    <a:pt x="697" y="665"/>
                  </a:lnTo>
                  <a:lnTo>
                    <a:pt x="693" y="669"/>
                  </a:lnTo>
                  <a:lnTo>
                    <a:pt x="689" y="673"/>
                  </a:lnTo>
                  <a:lnTo>
                    <a:pt x="685" y="675"/>
                  </a:lnTo>
                  <a:lnTo>
                    <a:pt x="681" y="677"/>
                  </a:lnTo>
                  <a:lnTo>
                    <a:pt x="679" y="679"/>
                  </a:lnTo>
                  <a:lnTo>
                    <a:pt x="679" y="681"/>
                  </a:lnTo>
                  <a:lnTo>
                    <a:pt x="665" y="663"/>
                  </a:lnTo>
                  <a:lnTo>
                    <a:pt x="632" y="641"/>
                  </a:lnTo>
                  <a:lnTo>
                    <a:pt x="592" y="657"/>
                  </a:lnTo>
                  <a:lnTo>
                    <a:pt x="500" y="671"/>
                  </a:lnTo>
                  <a:lnTo>
                    <a:pt x="472" y="637"/>
                  </a:lnTo>
                  <a:lnTo>
                    <a:pt x="431" y="645"/>
                  </a:lnTo>
                  <a:lnTo>
                    <a:pt x="398" y="651"/>
                  </a:lnTo>
                  <a:lnTo>
                    <a:pt x="356" y="633"/>
                  </a:lnTo>
                  <a:lnTo>
                    <a:pt x="303" y="651"/>
                  </a:lnTo>
                  <a:lnTo>
                    <a:pt x="297" y="592"/>
                  </a:lnTo>
                  <a:lnTo>
                    <a:pt x="242" y="566"/>
                  </a:lnTo>
                  <a:lnTo>
                    <a:pt x="230" y="513"/>
                  </a:lnTo>
                  <a:lnTo>
                    <a:pt x="258" y="470"/>
                  </a:lnTo>
                  <a:lnTo>
                    <a:pt x="197" y="407"/>
                  </a:lnTo>
                  <a:lnTo>
                    <a:pt x="140" y="336"/>
                  </a:lnTo>
                  <a:lnTo>
                    <a:pt x="144" y="269"/>
                  </a:lnTo>
                  <a:lnTo>
                    <a:pt x="112" y="250"/>
                  </a:lnTo>
                  <a:lnTo>
                    <a:pt x="83" y="257"/>
                  </a:lnTo>
                  <a:lnTo>
                    <a:pt x="69" y="222"/>
                  </a:lnTo>
                  <a:lnTo>
                    <a:pt x="0" y="220"/>
                  </a:lnTo>
                  <a:lnTo>
                    <a:pt x="14" y="131"/>
                  </a:lnTo>
                  <a:lnTo>
                    <a:pt x="69" y="124"/>
                  </a:lnTo>
                  <a:lnTo>
                    <a:pt x="81" y="98"/>
                  </a:lnTo>
                  <a:lnTo>
                    <a:pt x="122" y="100"/>
                  </a:lnTo>
                  <a:lnTo>
                    <a:pt x="175" y="76"/>
                  </a:lnTo>
                  <a:lnTo>
                    <a:pt x="203" y="76"/>
                  </a:lnTo>
                  <a:lnTo>
                    <a:pt x="215" y="15"/>
                  </a:lnTo>
                  <a:lnTo>
                    <a:pt x="262" y="0"/>
                  </a:lnTo>
                </a:path>
              </a:pathLst>
            </a:custGeom>
            <a:grpFill/>
            <a:ln w="635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85">
              <a:extLst>
                <a:ext uri="{FF2B5EF4-FFF2-40B4-BE49-F238E27FC236}">
                  <a16:creationId xmlns:a16="http://schemas.microsoft.com/office/drawing/2014/main" id="{FC7A98A4-D0FA-45FC-B099-588050AE7939}"/>
                </a:ext>
              </a:extLst>
            </p:cNvPr>
            <p:cNvSpPr/>
            <p:nvPr/>
          </p:nvSpPr>
          <p:spPr bwMode="gray">
            <a:xfrm>
              <a:off x="3848" y="2705"/>
              <a:ext cx="58" cy="77"/>
            </a:xfrm>
            <a:custGeom>
              <a:avLst/>
              <a:gdLst>
                <a:gd name="T0" fmla="*/ 0 w 116"/>
                <a:gd name="T1" fmla="*/ 0 h 156"/>
                <a:gd name="T2" fmla="*/ 1 w 116"/>
                <a:gd name="T3" fmla="*/ 1 h 156"/>
                <a:gd name="T4" fmla="*/ 2 w 116"/>
                <a:gd name="T5" fmla="*/ 4 h 156"/>
                <a:gd name="T6" fmla="*/ 4 w 116"/>
                <a:gd name="T7" fmla="*/ 8 h 156"/>
                <a:gd name="T8" fmla="*/ 5 w 116"/>
                <a:gd name="T9" fmla="*/ 13 h 156"/>
                <a:gd name="T10" fmla="*/ 6 w 116"/>
                <a:gd name="T11" fmla="*/ 16 h 156"/>
                <a:gd name="T12" fmla="*/ 6 w 116"/>
                <a:gd name="T13" fmla="*/ 20 h 156"/>
                <a:gd name="T14" fmla="*/ 8 w 116"/>
                <a:gd name="T15" fmla="*/ 25 h 156"/>
                <a:gd name="T16" fmla="*/ 11 w 116"/>
                <a:gd name="T17" fmla="*/ 30 h 156"/>
                <a:gd name="T18" fmla="*/ 12 w 116"/>
                <a:gd name="T19" fmla="*/ 33 h 156"/>
                <a:gd name="T20" fmla="*/ 13 w 116"/>
                <a:gd name="T21" fmla="*/ 35 h 156"/>
                <a:gd name="T22" fmla="*/ 15 w 116"/>
                <a:gd name="T23" fmla="*/ 36 h 156"/>
                <a:gd name="T24" fmla="*/ 18 w 116"/>
                <a:gd name="T25" fmla="*/ 38 h 156"/>
                <a:gd name="T26" fmla="*/ 21 w 116"/>
                <a:gd name="T27" fmla="*/ 38 h 156"/>
                <a:gd name="T28" fmla="*/ 24 w 116"/>
                <a:gd name="T29" fmla="*/ 38 h 156"/>
                <a:gd name="T30" fmla="*/ 27 w 116"/>
                <a:gd name="T31" fmla="*/ 37 h 156"/>
                <a:gd name="T32" fmla="*/ 29 w 116"/>
                <a:gd name="T33" fmla="*/ 34 h 156"/>
                <a:gd name="T34" fmla="*/ 29 w 116"/>
                <a:gd name="T35" fmla="*/ 30 h 156"/>
                <a:gd name="T36" fmla="*/ 27 w 116"/>
                <a:gd name="T37" fmla="*/ 26 h 156"/>
                <a:gd name="T38" fmla="*/ 24 w 116"/>
                <a:gd name="T39" fmla="*/ 22 h 156"/>
                <a:gd name="T40" fmla="*/ 19 w 116"/>
                <a:gd name="T41" fmla="*/ 19 h 156"/>
                <a:gd name="T42" fmla="*/ 15 w 116"/>
                <a:gd name="T43" fmla="*/ 16 h 156"/>
                <a:gd name="T44" fmla="*/ 11 w 116"/>
                <a:gd name="T45" fmla="*/ 13 h 156"/>
                <a:gd name="T46" fmla="*/ 10 w 116"/>
                <a:gd name="T47" fmla="*/ 11 h 156"/>
                <a:gd name="T48" fmla="*/ 8 w 116"/>
                <a:gd name="T49" fmla="*/ 8 h 156"/>
                <a:gd name="T50" fmla="*/ 6 w 116"/>
                <a:gd name="T51" fmla="*/ 5 h 156"/>
                <a:gd name="T52" fmla="*/ 3 w 116"/>
                <a:gd name="T53" fmla="*/ 3 h 156"/>
                <a:gd name="T54" fmla="*/ 1 w 116"/>
                <a:gd name="T55" fmla="*/ 1 h 156"/>
                <a:gd name="T56" fmla="*/ 0 w 116"/>
                <a:gd name="T57" fmla="*/ 0 h 1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6"/>
                <a:gd name="T88" fmla="*/ 0 h 156"/>
                <a:gd name="T89" fmla="*/ 116 w 116"/>
                <a:gd name="T90" fmla="*/ 156 h 1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5" h="156">
                  <a:moveTo>
                    <a:pt x="0" y="0"/>
                  </a:moveTo>
                  <a:lnTo>
                    <a:pt x="2" y="6"/>
                  </a:lnTo>
                  <a:lnTo>
                    <a:pt x="8" y="18"/>
                  </a:lnTo>
                  <a:lnTo>
                    <a:pt x="13" y="34"/>
                  </a:lnTo>
                  <a:lnTo>
                    <a:pt x="19" y="52"/>
                  </a:lnTo>
                  <a:lnTo>
                    <a:pt x="21" y="65"/>
                  </a:lnTo>
                  <a:lnTo>
                    <a:pt x="23" y="83"/>
                  </a:lnTo>
                  <a:lnTo>
                    <a:pt x="31" y="103"/>
                  </a:lnTo>
                  <a:lnTo>
                    <a:pt x="41" y="121"/>
                  </a:lnTo>
                  <a:lnTo>
                    <a:pt x="47" y="136"/>
                  </a:lnTo>
                  <a:lnTo>
                    <a:pt x="49" y="142"/>
                  </a:lnTo>
                  <a:lnTo>
                    <a:pt x="59" y="148"/>
                  </a:lnTo>
                  <a:lnTo>
                    <a:pt x="69" y="154"/>
                  </a:lnTo>
                  <a:lnTo>
                    <a:pt x="82" y="156"/>
                  </a:lnTo>
                  <a:lnTo>
                    <a:pt x="94" y="156"/>
                  </a:lnTo>
                  <a:lnTo>
                    <a:pt x="106" y="150"/>
                  </a:lnTo>
                  <a:lnTo>
                    <a:pt x="114" y="138"/>
                  </a:lnTo>
                  <a:lnTo>
                    <a:pt x="116" y="123"/>
                  </a:lnTo>
                  <a:lnTo>
                    <a:pt x="108" y="107"/>
                  </a:lnTo>
                  <a:lnTo>
                    <a:pt x="94" y="91"/>
                  </a:lnTo>
                  <a:lnTo>
                    <a:pt x="76" y="77"/>
                  </a:lnTo>
                  <a:lnTo>
                    <a:pt x="59" y="65"/>
                  </a:lnTo>
                  <a:lnTo>
                    <a:pt x="43" y="54"/>
                  </a:lnTo>
                  <a:lnTo>
                    <a:pt x="37" y="46"/>
                  </a:lnTo>
                  <a:lnTo>
                    <a:pt x="31" y="34"/>
                  </a:lnTo>
                  <a:lnTo>
                    <a:pt x="21" y="22"/>
                  </a:lnTo>
                  <a:lnTo>
                    <a:pt x="12" y="12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86">
              <a:extLst>
                <a:ext uri="{FF2B5EF4-FFF2-40B4-BE49-F238E27FC236}">
                  <a16:creationId xmlns:a16="http://schemas.microsoft.com/office/drawing/2014/main" id="{26F42BC0-F5DD-4870-BD34-7E63A1A309AD}"/>
                </a:ext>
              </a:extLst>
            </p:cNvPr>
            <p:cNvSpPr/>
            <p:nvPr/>
          </p:nvSpPr>
          <p:spPr bwMode="gray">
            <a:xfrm>
              <a:off x="3848" y="2705"/>
              <a:ext cx="58" cy="77"/>
            </a:xfrm>
            <a:custGeom>
              <a:avLst/>
              <a:gdLst>
                <a:gd name="T0" fmla="*/ 0 w 116"/>
                <a:gd name="T1" fmla="*/ 0 h 156"/>
                <a:gd name="T2" fmla="*/ 1 w 116"/>
                <a:gd name="T3" fmla="*/ 1 h 156"/>
                <a:gd name="T4" fmla="*/ 2 w 116"/>
                <a:gd name="T5" fmla="*/ 4 h 156"/>
                <a:gd name="T6" fmla="*/ 4 w 116"/>
                <a:gd name="T7" fmla="*/ 8 h 156"/>
                <a:gd name="T8" fmla="*/ 5 w 116"/>
                <a:gd name="T9" fmla="*/ 13 h 156"/>
                <a:gd name="T10" fmla="*/ 6 w 116"/>
                <a:gd name="T11" fmla="*/ 16 h 156"/>
                <a:gd name="T12" fmla="*/ 6 w 116"/>
                <a:gd name="T13" fmla="*/ 20 h 156"/>
                <a:gd name="T14" fmla="*/ 8 w 116"/>
                <a:gd name="T15" fmla="*/ 25 h 156"/>
                <a:gd name="T16" fmla="*/ 11 w 116"/>
                <a:gd name="T17" fmla="*/ 30 h 156"/>
                <a:gd name="T18" fmla="*/ 12 w 116"/>
                <a:gd name="T19" fmla="*/ 33 h 156"/>
                <a:gd name="T20" fmla="*/ 13 w 116"/>
                <a:gd name="T21" fmla="*/ 35 h 156"/>
                <a:gd name="T22" fmla="*/ 15 w 116"/>
                <a:gd name="T23" fmla="*/ 36 h 156"/>
                <a:gd name="T24" fmla="*/ 18 w 116"/>
                <a:gd name="T25" fmla="*/ 38 h 156"/>
                <a:gd name="T26" fmla="*/ 21 w 116"/>
                <a:gd name="T27" fmla="*/ 38 h 156"/>
                <a:gd name="T28" fmla="*/ 24 w 116"/>
                <a:gd name="T29" fmla="*/ 38 h 156"/>
                <a:gd name="T30" fmla="*/ 27 w 116"/>
                <a:gd name="T31" fmla="*/ 37 h 156"/>
                <a:gd name="T32" fmla="*/ 29 w 116"/>
                <a:gd name="T33" fmla="*/ 34 h 156"/>
                <a:gd name="T34" fmla="*/ 29 w 116"/>
                <a:gd name="T35" fmla="*/ 30 h 156"/>
                <a:gd name="T36" fmla="*/ 27 w 116"/>
                <a:gd name="T37" fmla="*/ 26 h 156"/>
                <a:gd name="T38" fmla="*/ 24 w 116"/>
                <a:gd name="T39" fmla="*/ 22 h 156"/>
                <a:gd name="T40" fmla="*/ 19 w 116"/>
                <a:gd name="T41" fmla="*/ 19 h 156"/>
                <a:gd name="T42" fmla="*/ 15 w 116"/>
                <a:gd name="T43" fmla="*/ 16 h 156"/>
                <a:gd name="T44" fmla="*/ 11 w 116"/>
                <a:gd name="T45" fmla="*/ 13 h 156"/>
                <a:gd name="T46" fmla="*/ 10 w 116"/>
                <a:gd name="T47" fmla="*/ 11 h 156"/>
                <a:gd name="T48" fmla="*/ 8 w 116"/>
                <a:gd name="T49" fmla="*/ 8 h 156"/>
                <a:gd name="T50" fmla="*/ 6 w 116"/>
                <a:gd name="T51" fmla="*/ 5 h 156"/>
                <a:gd name="T52" fmla="*/ 3 w 116"/>
                <a:gd name="T53" fmla="*/ 3 h 156"/>
                <a:gd name="T54" fmla="*/ 1 w 116"/>
                <a:gd name="T55" fmla="*/ 1 h 156"/>
                <a:gd name="T56" fmla="*/ 0 w 116"/>
                <a:gd name="T57" fmla="*/ 0 h 1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6"/>
                <a:gd name="T88" fmla="*/ 0 h 156"/>
                <a:gd name="T89" fmla="*/ 116 w 116"/>
                <a:gd name="T90" fmla="*/ 156 h 1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5" h="156">
                  <a:moveTo>
                    <a:pt x="0" y="0"/>
                  </a:moveTo>
                  <a:lnTo>
                    <a:pt x="2" y="6"/>
                  </a:lnTo>
                  <a:lnTo>
                    <a:pt x="8" y="18"/>
                  </a:lnTo>
                  <a:lnTo>
                    <a:pt x="13" y="34"/>
                  </a:lnTo>
                  <a:lnTo>
                    <a:pt x="19" y="52"/>
                  </a:lnTo>
                  <a:lnTo>
                    <a:pt x="21" y="65"/>
                  </a:lnTo>
                  <a:lnTo>
                    <a:pt x="23" y="83"/>
                  </a:lnTo>
                  <a:lnTo>
                    <a:pt x="31" y="103"/>
                  </a:lnTo>
                  <a:lnTo>
                    <a:pt x="41" y="121"/>
                  </a:lnTo>
                  <a:lnTo>
                    <a:pt x="47" y="136"/>
                  </a:lnTo>
                  <a:lnTo>
                    <a:pt x="49" y="142"/>
                  </a:lnTo>
                  <a:lnTo>
                    <a:pt x="59" y="148"/>
                  </a:lnTo>
                  <a:lnTo>
                    <a:pt x="69" y="154"/>
                  </a:lnTo>
                  <a:lnTo>
                    <a:pt x="82" y="156"/>
                  </a:lnTo>
                  <a:lnTo>
                    <a:pt x="94" y="156"/>
                  </a:lnTo>
                  <a:lnTo>
                    <a:pt x="106" y="150"/>
                  </a:lnTo>
                  <a:lnTo>
                    <a:pt x="114" y="138"/>
                  </a:lnTo>
                  <a:lnTo>
                    <a:pt x="116" y="123"/>
                  </a:lnTo>
                  <a:lnTo>
                    <a:pt x="108" y="107"/>
                  </a:lnTo>
                  <a:lnTo>
                    <a:pt x="94" y="91"/>
                  </a:lnTo>
                  <a:lnTo>
                    <a:pt x="76" y="77"/>
                  </a:lnTo>
                  <a:lnTo>
                    <a:pt x="59" y="65"/>
                  </a:lnTo>
                  <a:lnTo>
                    <a:pt x="43" y="54"/>
                  </a:lnTo>
                  <a:lnTo>
                    <a:pt x="37" y="46"/>
                  </a:lnTo>
                  <a:lnTo>
                    <a:pt x="31" y="34"/>
                  </a:lnTo>
                  <a:lnTo>
                    <a:pt x="21" y="22"/>
                  </a:lnTo>
                  <a:lnTo>
                    <a:pt x="12" y="12"/>
                  </a:lnTo>
                  <a:lnTo>
                    <a:pt x="2" y="4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87">
              <a:extLst>
                <a:ext uri="{FF2B5EF4-FFF2-40B4-BE49-F238E27FC236}">
                  <a16:creationId xmlns:a16="http://schemas.microsoft.com/office/drawing/2014/main" id="{53E4F258-E038-4DA1-966D-0CCB92C15DA0}"/>
                </a:ext>
              </a:extLst>
            </p:cNvPr>
            <p:cNvSpPr/>
            <p:nvPr/>
          </p:nvSpPr>
          <p:spPr bwMode="gray">
            <a:xfrm>
              <a:off x="3714" y="2597"/>
              <a:ext cx="37" cy="32"/>
            </a:xfrm>
            <a:custGeom>
              <a:avLst/>
              <a:gdLst>
                <a:gd name="T0" fmla="*/ 0 w 75"/>
                <a:gd name="T1" fmla="*/ 12 h 63"/>
                <a:gd name="T2" fmla="*/ 8 w 75"/>
                <a:gd name="T3" fmla="*/ 0 h 63"/>
                <a:gd name="T4" fmla="*/ 18 w 75"/>
                <a:gd name="T5" fmla="*/ 4 h 63"/>
                <a:gd name="T6" fmla="*/ 18 w 75"/>
                <a:gd name="T7" fmla="*/ 13 h 63"/>
                <a:gd name="T8" fmla="*/ 8 w 75"/>
                <a:gd name="T9" fmla="*/ 16 h 63"/>
                <a:gd name="T10" fmla="*/ 0 w 75"/>
                <a:gd name="T11" fmla="*/ 12 h 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63"/>
                <a:gd name="T20" fmla="*/ 75 w 75"/>
                <a:gd name="T21" fmla="*/ 63 h 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62">
                  <a:moveTo>
                    <a:pt x="0" y="45"/>
                  </a:moveTo>
                  <a:lnTo>
                    <a:pt x="33" y="0"/>
                  </a:lnTo>
                  <a:lnTo>
                    <a:pt x="73" y="14"/>
                  </a:lnTo>
                  <a:lnTo>
                    <a:pt x="75" y="49"/>
                  </a:lnTo>
                  <a:lnTo>
                    <a:pt x="32" y="63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88">
              <a:extLst>
                <a:ext uri="{FF2B5EF4-FFF2-40B4-BE49-F238E27FC236}">
                  <a16:creationId xmlns:a16="http://schemas.microsoft.com/office/drawing/2014/main" id="{179FA8A2-CE28-410F-A533-8782893229D0}"/>
                </a:ext>
              </a:extLst>
            </p:cNvPr>
            <p:cNvSpPr/>
            <p:nvPr/>
          </p:nvSpPr>
          <p:spPr bwMode="gray">
            <a:xfrm>
              <a:off x="3714" y="2597"/>
              <a:ext cx="37" cy="32"/>
            </a:xfrm>
            <a:custGeom>
              <a:avLst/>
              <a:gdLst>
                <a:gd name="T0" fmla="*/ 0 w 75"/>
                <a:gd name="T1" fmla="*/ 12 h 63"/>
                <a:gd name="T2" fmla="*/ 8 w 75"/>
                <a:gd name="T3" fmla="*/ 0 h 63"/>
                <a:gd name="T4" fmla="*/ 18 w 75"/>
                <a:gd name="T5" fmla="*/ 4 h 63"/>
                <a:gd name="T6" fmla="*/ 18 w 75"/>
                <a:gd name="T7" fmla="*/ 13 h 63"/>
                <a:gd name="T8" fmla="*/ 8 w 75"/>
                <a:gd name="T9" fmla="*/ 16 h 63"/>
                <a:gd name="T10" fmla="*/ 0 w 75"/>
                <a:gd name="T11" fmla="*/ 12 h 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63"/>
                <a:gd name="T20" fmla="*/ 75 w 75"/>
                <a:gd name="T21" fmla="*/ 63 h 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62">
                  <a:moveTo>
                    <a:pt x="0" y="45"/>
                  </a:moveTo>
                  <a:lnTo>
                    <a:pt x="33" y="0"/>
                  </a:lnTo>
                  <a:lnTo>
                    <a:pt x="73" y="14"/>
                  </a:lnTo>
                  <a:lnTo>
                    <a:pt x="75" y="49"/>
                  </a:lnTo>
                  <a:lnTo>
                    <a:pt x="32" y="63"/>
                  </a:lnTo>
                  <a:lnTo>
                    <a:pt x="0" y="45"/>
                  </a:lnTo>
                </a:path>
              </a:pathLst>
            </a:custGeom>
            <a:grpFill/>
            <a:ln w="635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89">
              <a:extLst>
                <a:ext uri="{FF2B5EF4-FFF2-40B4-BE49-F238E27FC236}">
                  <a16:creationId xmlns:a16="http://schemas.microsoft.com/office/drawing/2014/main" id="{42C26BD1-991E-4B00-89B0-CF3B86B58FE1}"/>
                </a:ext>
              </a:extLst>
            </p:cNvPr>
            <p:cNvSpPr/>
            <p:nvPr/>
          </p:nvSpPr>
          <p:spPr bwMode="gray">
            <a:xfrm>
              <a:off x="3768" y="2614"/>
              <a:ext cx="37" cy="52"/>
            </a:xfrm>
            <a:custGeom>
              <a:avLst/>
              <a:gdLst>
                <a:gd name="T0" fmla="*/ 0 w 73"/>
                <a:gd name="T1" fmla="*/ 10 h 105"/>
                <a:gd name="T2" fmla="*/ 9 w 73"/>
                <a:gd name="T3" fmla="*/ 0 h 105"/>
                <a:gd name="T4" fmla="*/ 16 w 73"/>
                <a:gd name="T5" fmla="*/ 12 h 105"/>
                <a:gd name="T6" fmla="*/ 19 w 73"/>
                <a:gd name="T7" fmla="*/ 26 h 105"/>
                <a:gd name="T8" fmla="*/ 9 w 73"/>
                <a:gd name="T9" fmla="*/ 19 h 105"/>
                <a:gd name="T10" fmla="*/ 0 w 73"/>
                <a:gd name="T11" fmla="*/ 10 h 1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105"/>
                <a:gd name="T20" fmla="*/ 73 w 73"/>
                <a:gd name="T21" fmla="*/ 105 h 1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105">
                  <a:moveTo>
                    <a:pt x="0" y="40"/>
                  </a:moveTo>
                  <a:lnTo>
                    <a:pt x="34" y="0"/>
                  </a:lnTo>
                  <a:lnTo>
                    <a:pt x="63" y="48"/>
                  </a:lnTo>
                  <a:lnTo>
                    <a:pt x="73" y="105"/>
                  </a:lnTo>
                  <a:lnTo>
                    <a:pt x="34" y="77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90">
              <a:extLst>
                <a:ext uri="{FF2B5EF4-FFF2-40B4-BE49-F238E27FC236}">
                  <a16:creationId xmlns:a16="http://schemas.microsoft.com/office/drawing/2014/main" id="{E4FB8529-165A-4817-8EB6-681D1ED7236E}"/>
                </a:ext>
              </a:extLst>
            </p:cNvPr>
            <p:cNvSpPr/>
            <p:nvPr/>
          </p:nvSpPr>
          <p:spPr bwMode="gray">
            <a:xfrm>
              <a:off x="3768" y="2614"/>
              <a:ext cx="37" cy="52"/>
            </a:xfrm>
            <a:custGeom>
              <a:avLst/>
              <a:gdLst>
                <a:gd name="T0" fmla="*/ 0 w 73"/>
                <a:gd name="T1" fmla="*/ 10 h 105"/>
                <a:gd name="T2" fmla="*/ 9 w 73"/>
                <a:gd name="T3" fmla="*/ 0 h 105"/>
                <a:gd name="T4" fmla="*/ 16 w 73"/>
                <a:gd name="T5" fmla="*/ 12 h 105"/>
                <a:gd name="T6" fmla="*/ 19 w 73"/>
                <a:gd name="T7" fmla="*/ 26 h 105"/>
                <a:gd name="T8" fmla="*/ 9 w 73"/>
                <a:gd name="T9" fmla="*/ 19 h 105"/>
                <a:gd name="T10" fmla="*/ 0 w 73"/>
                <a:gd name="T11" fmla="*/ 10 h 1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105"/>
                <a:gd name="T20" fmla="*/ 73 w 73"/>
                <a:gd name="T21" fmla="*/ 105 h 1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105">
                  <a:moveTo>
                    <a:pt x="0" y="40"/>
                  </a:moveTo>
                  <a:lnTo>
                    <a:pt x="34" y="0"/>
                  </a:lnTo>
                  <a:lnTo>
                    <a:pt x="63" y="48"/>
                  </a:lnTo>
                  <a:lnTo>
                    <a:pt x="73" y="105"/>
                  </a:lnTo>
                  <a:lnTo>
                    <a:pt x="34" y="77"/>
                  </a:lnTo>
                  <a:lnTo>
                    <a:pt x="0" y="40"/>
                  </a:lnTo>
                </a:path>
              </a:pathLst>
            </a:custGeom>
            <a:grpFill/>
            <a:ln w="635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91">
              <a:extLst>
                <a:ext uri="{FF2B5EF4-FFF2-40B4-BE49-F238E27FC236}">
                  <a16:creationId xmlns:a16="http://schemas.microsoft.com/office/drawing/2014/main" id="{15F17AC8-BAB4-4915-9ED5-C5DDA08E25F7}"/>
                </a:ext>
              </a:extLst>
            </p:cNvPr>
            <p:cNvSpPr/>
            <p:nvPr/>
          </p:nvSpPr>
          <p:spPr bwMode="gray">
            <a:xfrm>
              <a:off x="3451" y="2207"/>
              <a:ext cx="493" cy="331"/>
            </a:xfrm>
            <a:custGeom>
              <a:avLst/>
              <a:gdLst>
                <a:gd name="T0" fmla="*/ 81 w 987"/>
                <a:gd name="T1" fmla="*/ 0 h 663"/>
                <a:gd name="T2" fmla="*/ 88 w 987"/>
                <a:gd name="T3" fmla="*/ 3 h 663"/>
                <a:gd name="T4" fmla="*/ 96 w 987"/>
                <a:gd name="T5" fmla="*/ 5 h 663"/>
                <a:gd name="T6" fmla="*/ 103 w 987"/>
                <a:gd name="T7" fmla="*/ 2 h 663"/>
                <a:gd name="T8" fmla="*/ 111 w 987"/>
                <a:gd name="T9" fmla="*/ 0 h 663"/>
                <a:gd name="T10" fmla="*/ 119 w 987"/>
                <a:gd name="T11" fmla="*/ 5 h 663"/>
                <a:gd name="T12" fmla="*/ 125 w 987"/>
                <a:gd name="T13" fmla="*/ 15 h 663"/>
                <a:gd name="T14" fmla="*/ 126 w 987"/>
                <a:gd name="T15" fmla="*/ 24 h 663"/>
                <a:gd name="T16" fmla="*/ 128 w 987"/>
                <a:gd name="T17" fmla="*/ 32 h 663"/>
                <a:gd name="T18" fmla="*/ 133 w 987"/>
                <a:gd name="T19" fmla="*/ 37 h 663"/>
                <a:gd name="T20" fmla="*/ 141 w 987"/>
                <a:gd name="T21" fmla="*/ 39 h 663"/>
                <a:gd name="T22" fmla="*/ 149 w 987"/>
                <a:gd name="T23" fmla="*/ 38 h 663"/>
                <a:gd name="T24" fmla="*/ 154 w 987"/>
                <a:gd name="T25" fmla="*/ 33 h 663"/>
                <a:gd name="T26" fmla="*/ 160 w 987"/>
                <a:gd name="T27" fmla="*/ 24 h 663"/>
                <a:gd name="T28" fmla="*/ 167 w 987"/>
                <a:gd name="T29" fmla="*/ 15 h 663"/>
                <a:gd name="T30" fmla="*/ 175 w 987"/>
                <a:gd name="T31" fmla="*/ 6 h 663"/>
                <a:gd name="T32" fmla="*/ 184 w 987"/>
                <a:gd name="T33" fmla="*/ 2 h 663"/>
                <a:gd name="T34" fmla="*/ 191 w 987"/>
                <a:gd name="T35" fmla="*/ 4 h 663"/>
                <a:gd name="T36" fmla="*/ 200 w 987"/>
                <a:gd name="T37" fmla="*/ 9 h 663"/>
                <a:gd name="T38" fmla="*/ 212 w 987"/>
                <a:gd name="T39" fmla="*/ 11 h 663"/>
                <a:gd name="T40" fmla="*/ 224 w 987"/>
                <a:gd name="T41" fmla="*/ 9 h 663"/>
                <a:gd name="T42" fmla="*/ 234 w 987"/>
                <a:gd name="T43" fmla="*/ 7 h 663"/>
                <a:gd name="T44" fmla="*/ 241 w 987"/>
                <a:gd name="T45" fmla="*/ 5 h 663"/>
                <a:gd name="T46" fmla="*/ 246 w 987"/>
                <a:gd name="T47" fmla="*/ 5 h 663"/>
                <a:gd name="T48" fmla="*/ 246 w 987"/>
                <a:gd name="T49" fmla="*/ 12 h 663"/>
                <a:gd name="T50" fmla="*/ 245 w 987"/>
                <a:gd name="T51" fmla="*/ 23 h 663"/>
                <a:gd name="T52" fmla="*/ 243 w 987"/>
                <a:gd name="T53" fmla="*/ 31 h 663"/>
                <a:gd name="T54" fmla="*/ 237 w 987"/>
                <a:gd name="T55" fmla="*/ 32 h 663"/>
                <a:gd name="T56" fmla="*/ 231 w 987"/>
                <a:gd name="T57" fmla="*/ 31 h 663"/>
                <a:gd name="T58" fmla="*/ 225 w 987"/>
                <a:gd name="T59" fmla="*/ 32 h 663"/>
                <a:gd name="T60" fmla="*/ 216 w 987"/>
                <a:gd name="T61" fmla="*/ 41 h 663"/>
                <a:gd name="T62" fmla="*/ 205 w 987"/>
                <a:gd name="T63" fmla="*/ 49 h 663"/>
                <a:gd name="T64" fmla="*/ 198 w 987"/>
                <a:gd name="T65" fmla="*/ 51 h 663"/>
                <a:gd name="T66" fmla="*/ 191 w 987"/>
                <a:gd name="T67" fmla="*/ 52 h 663"/>
                <a:gd name="T68" fmla="*/ 189 w 987"/>
                <a:gd name="T69" fmla="*/ 55 h 663"/>
                <a:gd name="T70" fmla="*/ 191 w 987"/>
                <a:gd name="T71" fmla="*/ 63 h 663"/>
                <a:gd name="T72" fmla="*/ 190 w 987"/>
                <a:gd name="T73" fmla="*/ 72 h 663"/>
                <a:gd name="T74" fmla="*/ 185 w 987"/>
                <a:gd name="T75" fmla="*/ 77 h 663"/>
                <a:gd name="T76" fmla="*/ 177 w 987"/>
                <a:gd name="T77" fmla="*/ 79 h 663"/>
                <a:gd name="T78" fmla="*/ 171 w 987"/>
                <a:gd name="T79" fmla="*/ 79 h 663"/>
                <a:gd name="T80" fmla="*/ 170 w 987"/>
                <a:gd name="T81" fmla="*/ 84 h 663"/>
                <a:gd name="T82" fmla="*/ 170 w 987"/>
                <a:gd name="T83" fmla="*/ 93 h 663"/>
                <a:gd name="T84" fmla="*/ 168 w 987"/>
                <a:gd name="T85" fmla="*/ 101 h 663"/>
                <a:gd name="T86" fmla="*/ 163 w 987"/>
                <a:gd name="T87" fmla="*/ 106 h 663"/>
                <a:gd name="T88" fmla="*/ 157 w 987"/>
                <a:gd name="T89" fmla="*/ 111 h 663"/>
                <a:gd name="T90" fmla="*/ 155 w 987"/>
                <a:gd name="T91" fmla="*/ 118 h 663"/>
                <a:gd name="T92" fmla="*/ 152 w 987"/>
                <a:gd name="T93" fmla="*/ 123 h 663"/>
                <a:gd name="T94" fmla="*/ 139 w 987"/>
                <a:gd name="T95" fmla="*/ 127 h 663"/>
                <a:gd name="T96" fmla="*/ 129 w 987"/>
                <a:gd name="T97" fmla="*/ 143 h 663"/>
                <a:gd name="T98" fmla="*/ 106 w 987"/>
                <a:gd name="T99" fmla="*/ 148 h 663"/>
                <a:gd name="T100" fmla="*/ 89 w 987"/>
                <a:gd name="T101" fmla="*/ 156 h 663"/>
                <a:gd name="T102" fmla="*/ 66 w 987"/>
                <a:gd name="T103" fmla="*/ 144 h 663"/>
                <a:gd name="T104" fmla="*/ 52 w 987"/>
                <a:gd name="T105" fmla="*/ 160 h 663"/>
                <a:gd name="T106" fmla="*/ 13 w 987"/>
                <a:gd name="T107" fmla="*/ 152 h 663"/>
                <a:gd name="T108" fmla="*/ 0 w 987"/>
                <a:gd name="T109" fmla="*/ 140 h 663"/>
                <a:gd name="T110" fmla="*/ 14 w 987"/>
                <a:gd name="T111" fmla="*/ 98 h 663"/>
                <a:gd name="T112" fmla="*/ 8 w 987"/>
                <a:gd name="T113" fmla="*/ 78 h 663"/>
                <a:gd name="T114" fmla="*/ 26 w 987"/>
                <a:gd name="T115" fmla="*/ 45 h 663"/>
                <a:gd name="T116" fmla="*/ 50 w 987"/>
                <a:gd name="T117" fmla="*/ 22 h 663"/>
                <a:gd name="T118" fmla="*/ 80 w 987"/>
                <a:gd name="T119" fmla="*/ 0 h 6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87"/>
                <a:gd name="T181" fmla="*/ 0 h 663"/>
                <a:gd name="T182" fmla="*/ 987 w 987"/>
                <a:gd name="T183" fmla="*/ 663 h 66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86" h="663">
                  <a:moveTo>
                    <a:pt x="323" y="0"/>
                  </a:moveTo>
                  <a:lnTo>
                    <a:pt x="327" y="2"/>
                  </a:lnTo>
                  <a:lnTo>
                    <a:pt x="339" y="7"/>
                  </a:lnTo>
                  <a:lnTo>
                    <a:pt x="353" y="13"/>
                  </a:lnTo>
                  <a:lnTo>
                    <a:pt x="369" y="19"/>
                  </a:lnTo>
                  <a:lnTo>
                    <a:pt x="384" y="21"/>
                  </a:lnTo>
                  <a:lnTo>
                    <a:pt x="398" y="19"/>
                  </a:lnTo>
                  <a:lnTo>
                    <a:pt x="414" y="9"/>
                  </a:lnTo>
                  <a:lnTo>
                    <a:pt x="432" y="2"/>
                  </a:lnTo>
                  <a:lnTo>
                    <a:pt x="447" y="2"/>
                  </a:lnTo>
                  <a:lnTo>
                    <a:pt x="463" y="7"/>
                  </a:lnTo>
                  <a:lnTo>
                    <a:pt x="479" y="23"/>
                  </a:lnTo>
                  <a:lnTo>
                    <a:pt x="493" y="43"/>
                  </a:lnTo>
                  <a:lnTo>
                    <a:pt x="500" y="63"/>
                  </a:lnTo>
                  <a:lnTo>
                    <a:pt x="504" y="82"/>
                  </a:lnTo>
                  <a:lnTo>
                    <a:pt x="504" y="98"/>
                  </a:lnTo>
                  <a:lnTo>
                    <a:pt x="508" y="114"/>
                  </a:lnTo>
                  <a:lnTo>
                    <a:pt x="512" y="129"/>
                  </a:lnTo>
                  <a:lnTo>
                    <a:pt x="522" y="143"/>
                  </a:lnTo>
                  <a:lnTo>
                    <a:pt x="534" y="151"/>
                  </a:lnTo>
                  <a:lnTo>
                    <a:pt x="550" y="155"/>
                  </a:lnTo>
                  <a:lnTo>
                    <a:pt x="567" y="157"/>
                  </a:lnTo>
                  <a:lnTo>
                    <a:pt x="585" y="157"/>
                  </a:lnTo>
                  <a:lnTo>
                    <a:pt x="599" y="153"/>
                  </a:lnTo>
                  <a:lnTo>
                    <a:pt x="609" y="147"/>
                  </a:lnTo>
                  <a:lnTo>
                    <a:pt x="617" y="133"/>
                  </a:lnTo>
                  <a:lnTo>
                    <a:pt x="628" y="116"/>
                  </a:lnTo>
                  <a:lnTo>
                    <a:pt x="642" y="96"/>
                  </a:lnTo>
                  <a:lnTo>
                    <a:pt x="656" y="76"/>
                  </a:lnTo>
                  <a:lnTo>
                    <a:pt x="668" y="61"/>
                  </a:lnTo>
                  <a:lnTo>
                    <a:pt x="683" y="43"/>
                  </a:lnTo>
                  <a:lnTo>
                    <a:pt x="703" y="27"/>
                  </a:lnTo>
                  <a:lnTo>
                    <a:pt x="723" y="15"/>
                  </a:lnTo>
                  <a:lnTo>
                    <a:pt x="737" y="9"/>
                  </a:lnTo>
                  <a:lnTo>
                    <a:pt x="748" y="11"/>
                  </a:lnTo>
                  <a:lnTo>
                    <a:pt x="764" y="19"/>
                  </a:lnTo>
                  <a:lnTo>
                    <a:pt x="782" y="27"/>
                  </a:lnTo>
                  <a:lnTo>
                    <a:pt x="802" y="37"/>
                  </a:lnTo>
                  <a:lnTo>
                    <a:pt x="823" y="45"/>
                  </a:lnTo>
                  <a:lnTo>
                    <a:pt x="851" y="47"/>
                  </a:lnTo>
                  <a:lnTo>
                    <a:pt x="874" y="43"/>
                  </a:lnTo>
                  <a:lnTo>
                    <a:pt x="896" y="37"/>
                  </a:lnTo>
                  <a:lnTo>
                    <a:pt x="920" y="33"/>
                  </a:lnTo>
                  <a:lnTo>
                    <a:pt x="937" y="29"/>
                  </a:lnTo>
                  <a:lnTo>
                    <a:pt x="953" y="25"/>
                  </a:lnTo>
                  <a:lnTo>
                    <a:pt x="967" y="21"/>
                  </a:lnTo>
                  <a:lnTo>
                    <a:pt x="979" y="19"/>
                  </a:lnTo>
                  <a:lnTo>
                    <a:pt x="985" y="21"/>
                  </a:lnTo>
                  <a:lnTo>
                    <a:pt x="987" y="31"/>
                  </a:lnTo>
                  <a:lnTo>
                    <a:pt x="987" y="51"/>
                  </a:lnTo>
                  <a:lnTo>
                    <a:pt x="985" y="70"/>
                  </a:lnTo>
                  <a:lnTo>
                    <a:pt x="983" y="92"/>
                  </a:lnTo>
                  <a:lnTo>
                    <a:pt x="979" y="112"/>
                  </a:lnTo>
                  <a:lnTo>
                    <a:pt x="973" y="124"/>
                  </a:lnTo>
                  <a:lnTo>
                    <a:pt x="963" y="128"/>
                  </a:lnTo>
                  <a:lnTo>
                    <a:pt x="951" y="128"/>
                  </a:lnTo>
                  <a:lnTo>
                    <a:pt x="937" y="126"/>
                  </a:lnTo>
                  <a:lnTo>
                    <a:pt x="926" y="124"/>
                  </a:lnTo>
                  <a:lnTo>
                    <a:pt x="912" y="126"/>
                  </a:lnTo>
                  <a:lnTo>
                    <a:pt x="902" y="131"/>
                  </a:lnTo>
                  <a:lnTo>
                    <a:pt x="886" y="147"/>
                  </a:lnTo>
                  <a:lnTo>
                    <a:pt x="865" y="167"/>
                  </a:lnTo>
                  <a:lnTo>
                    <a:pt x="843" y="185"/>
                  </a:lnTo>
                  <a:lnTo>
                    <a:pt x="821" y="198"/>
                  </a:lnTo>
                  <a:lnTo>
                    <a:pt x="807" y="204"/>
                  </a:lnTo>
                  <a:lnTo>
                    <a:pt x="792" y="206"/>
                  </a:lnTo>
                  <a:lnTo>
                    <a:pt x="778" y="206"/>
                  </a:lnTo>
                  <a:lnTo>
                    <a:pt x="766" y="208"/>
                  </a:lnTo>
                  <a:lnTo>
                    <a:pt x="760" y="212"/>
                  </a:lnTo>
                  <a:lnTo>
                    <a:pt x="758" y="222"/>
                  </a:lnTo>
                  <a:lnTo>
                    <a:pt x="762" y="236"/>
                  </a:lnTo>
                  <a:lnTo>
                    <a:pt x="764" y="253"/>
                  </a:lnTo>
                  <a:lnTo>
                    <a:pt x="764" y="271"/>
                  </a:lnTo>
                  <a:lnTo>
                    <a:pt x="760" y="289"/>
                  </a:lnTo>
                  <a:lnTo>
                    <a:pt x="754" y="303"/>
                  </a:lnTo>
                  <a:lnTo>
                    <a:pt x="743" y="311"/>
                  </a:lnTo>
                  <a:lnTo>
                    <a:pt x="725" y="316"/>
                  </a:lnTo>
                  <a:lnTo>
                    <a:pt x="709" y="316"/>
                  </a:lnTo>
                  <a:lnTo>
                    <a:pt x="695" y="316"/>
                  </a:lnTo>
                  <a:lnTo>
                    <a:pt x="685" y="318"/>
                  </a:lnTo>
                  <a:lnTo>
                    <a:pt x="682" y="326"/>
                  </a:lnTo>
                  <a:lnTo>
                    <a:pt x="682" y="338"/>
                  </a:lnTo>
                  <a:lnTo>
                    <a:pt x="682" y="356"/>
                  </a:lnTo>
                  <a:lnTo>
                    <a:pt x="682" y="374"/>
                  </a:lnTo>
                  <a:lnTo>
                    <a:pt x="680" y="391"/>
                  </a:lnTo>
                  <a:lnTo>
                    <a:pt x="674" y="405"/>
                  </a:lnTo>
                  <a:lnTo>
                    <a:pt x="668" y="415"/>
                  </a:lnTo>
                  <a:lnTo>
                    <a:pt x="654" y="425"/>
                  </a:lnTo>
                  <a:lnTo>
                    <a:pt x="640" y="433"/>
                  </a:lnTo>
                  <a:lnTo>
                    <a:pt x="630" y="444"/>
                  </a:lnTo>
                  <a:lnTo>
                    <a:pt x="626" y="458"/>
                  </a:lnTo>
                  <a:lnTo>
                    <a:pt x="622" y="474"/>
                  </a:lnTo>
                  <a:lnTo>
                    <a:pt x="617" y="486"/>
                  </a:lnTo>
                  <a:lnTo>
                    <a:pt x="609" y="494"/>
                  </a:lnTo>
                  <a:lnTo>
                    <a:pt x="605" y="496"/>
                  </a:lnTo>
                  <a:lnTo>
                    <a:pt x="558" y="511"/>
                  </a:lnTo>
                  <a:lnTo>
                    <a:pt x="546" y="572"/>
                  </a:lnTo>
                  <a:lnTo>
                    <a:pt x="518" y="572"/>
                  </a:lnTo>
                  <a:lnTo>
                    <a:pt x="461" y="598"/>
                  </a:lnTo>
                  <a:lnTo>
                    <a:pt x="424" y="594"/>
                  </a:lnTo>
                  <a:lnTo>
                    <a:pt x="412" y="620"/>
                  </a:lnTo>
                  <a:lnTo>
                    <a:pt x="357" y="627"/>
                  </a:lnTo>
                  <a:lnTo>
                    <a:pt x="327" y="643"/>
                  </a:lnTo>
                  <a:lnTo>
                    <a:pt x="266" y="578"/>
                  </a:lnTo>
                  <a:lnTo>
                    <a:pt x="229" y="596"/>
                  </a:lnTo>
                  <a:lnTo>
                    <a:pt x="209" y="643"/>
                  </a:lnTo>
                  <a:lnTo>
                    <a:pt x="105" y="663"/>
                  </a:lnTo>
                  <a:lnTo>
                    <a:pt x="54" y="610"/>
                  </a:lnTo>
                  <a:lnTo>
                    <a:pt x="4" y="612"/>
                  </a:lnTo>
                  <a:lnTo>
                    <a:pt x="0" y="562"/>
                  </a:lnTo>
                  <a:lnTo>
                    <a:pt x="69" y="482"/>
                  </a:lnTo>
                  <a:lnTo>
                    <a:pt x="59" y="395"/>
                  </a:lnTo>
                  <a:lnTo>
                    <a:pt x="28" y="350"/>
                  </a:lnTo>
                  <a:lnTo>
                    <a:pt x="32" y="313"/>
                  </a:lnTo>
                  <a:lnTo>
                    <a:pt x="87" y="265"/>
                  </a:lnTo>
                  <a:lnTo>
                    <a:pt x="107" y="181"/>
                  </a:lnTo>
                  <a:lnTo>
                    <a:pt x="168" y="143"/>
                  </a:lnTo>
                  <a:lnTo>
                    <a:pt x="201" y="88"/>
                  </a:lnTo>
                  <a:lnTo>
                    <a:pt x="266" y="84"/>
                  </a:lnTo>
                  <a:lnTo>
                    <a:pt x="323" y="0"/>
                  </a:lnTo>
                  <a:close/>
                </a:path>
              </a:pathLst>
            </a:custGeom>
            <a:grpFill/>
            <a:ln w="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92">
              <a:extLst>
                <a:ext uri="{FF2B5EF4-FFF2-40B4-BE49-F238E27FC236}">
                  <a16:creationId xmlns:a16="http://schemas.microsoft.com/office/drawing/2014/main" id="{8E74F3B3-3072-4E62-A339-D3C19BC4125C}"/>
                </a:ext>
              </a:extLst>
            </p:cNvPr>
            <p:cNvSpPr/>
            <p:nvPr/>
          </p:nvSpPr>
          <p:spPr bwMode="gray">
            <a:xfrm>
              <a:off x="3451" y="2207"/>
              <a:ext cx="493" cy="331"/>
            </a:xfrm>
            <a:custGeom>
              <a:avLst/>
              <a:gdLst>
                <a:gd name="T0" fmla="*/ 81 w 987"/>
                <a:gd name="T1" fmla="*/ 0 h 663"/>
                <a:gd name="T2" fmla="*/ 88 w 987"/>
                <a:gd name="T3" fmla="*/ 3 h 663"/>
                <a:gd name="T4" fmla="*/ 96 w 987"/>
                <a:gd name="T5" fmla="*/ 5 h 663"/>
                <a:gd name="T6" fmla="*/ 103 w 987"/>
                <a:gd name="T7" fmla="*/ 2 h 663"/>
                <a:gd name="T8" fmla="*/ 111 w 987"/>
                <a:gd name="T9" fmla="*/ 0 h 663"/>
                <a:gd name="T10" fmla="*/ 119 w 987"/>
                <a:gd name="T11" fmla="*/ 5 h 663"/>
                <a:gd name="T12" fmla="*/ 125 w 987"/>
                <a:gd name="T13" fmla="*/ 15 h 663"/>
                <a:gd name="T14" fmla="*/ 126 w 987"/>
                <a:gd name="T15" fmla="*/ 24 h 663"/>
                <a:gd name="T16" fmla="*/ 128 w 987"/>
                <a:gd name="T17" fmla="*/ 32 h 663"/>
                <a:gd name="T18" fmla="*/ 133 w 987"/>
                <a:gd name="T19" fmla="*/ 37 h 663"/>
                <a:gd name="T20" fmla="*/ 141 w 987"/>
                <a:gd name="T21" fmla="*/ 39 h 663"/>
                <a:gd name="T22" fmla="*/ 149 w 987"/>
                <a:gd name="T23" fmla="*/ 38 h 663"/>
                <a:gd name="T24" fmla="*/ 154 w 987"/>
                <a:gd name="T25" fmla="*/ 33 h 663"/>
                <a:gd name="T26" fmla="*/ 160 w 987"/>
                <a:gd name="T27" fmla="*/ 24 h 663"/>
                <a:gd name="T28" fmla="*/ 167 w 987"/>
                <a:gd name="T29" fmla="*/ 15 h 663"/>
                <a:gd name="T30" fmla="*/ 175 w 987"/>
                <a:gd name="T31" fmla="*/ 6 h 663"/>
                <a:gd name="T32" fmla="*/ 184 w 987"/>
                <a:gd name="T33" fmla="*/ 2 h 663"/>
                <a:gd name="T34" fmla="*/ 191 w 987"/>
                <a:gd name="T35" fmla="*/ 4 h 663"/>
                <a:gd name="T36" fmla="*/ 200 w 987"/>
                <a:gd name="T37" fmla="*/ 9 h 663"/>
                <a:gd name="T38" fmla="*/ 212 w 987"/>
                <a:gd name="T39" fmla="*/ 11 h 663"/>
                <a:gd name="T40" fmla="*/ 224 w 987"/>
                <a:gd name="T41" fmla="*/ 9 h 663"/>
                <a:gd name="T42" fmla="*/ 234 w 987"/>
                <a:gd name="T43" fmla="*/ 7 h 663"/>
                <a:gd name="T44" fmla="*/ 241 w 987"/>
                <a:gd name="T45" fmla="*/ 5 h 663"/>
                <a:gd name="T46" fmla="*/ 246 w 987"/>
                <a:gd name="T47" fmla="*/ 5 h 663"/>
                <a:gd name="T48" fmla="*/ 246 w 987"/>
                <a:gd name="T49" fmla="*/ 12 h 663"/>
                <a:gd name="T50" fmla="*/ 245 w 987"/>
                <a:gd name="T51" fmla="*/ 23 h 663"/>
                <a:gd name="T52" fmla="*/ 243 w 987"/>
                <a:gd name="T53" fmla="*/ 31 h 663"/>
                <a:gd name="T54" fmla="*/ 237 w 987"/>
                <a:gd name="T55" fmla="*/ 32 h 663"/>
                <a:gd name="T56" fmla="*/ 231 w 987"/>
                <a:gd name="T57" fmla="*/ 31 h 663"/>
                <a:gd name="T58" fmla="*/ 225 w 987"/>
                <a:gd name="T59" fmla="*/ 32 h 663"/>
                <a:gd name="T60" fmla="*/ 216 w 987"/>
                <a:gd name="T61" fmla="*/ 41 h 663"/>
                <a:gd name="T62" fmla="*/ 205 w 987"/>
                <a:gd name="T63" fmla="*/ 49 h 663"/>
                <a:gd name="T64" fmla="*/ 198 w 987"/>
                <a:gd name="T65" fmla="*/ 51 h 663"/>
                <a:gd name="T66" fmla="*/ 191 w 987"/>
                <a:gd name="T67" fmla="*/ 52 h 663"/>
                <a:gd name="T68" fmla="*/ 189 w 987"/>
                <a:gd name="T69" fmla="*/ 55 h 663"/>
                <a:gd name="T70" fmla="*/ 191 w 987"/>
                <a:gd name="T71" fmla="*/ 63 h 663"/>
                <a:gd name="T72" fmla="*/ 190 w 987"/>
                <a:gd name="T73" fmla="*/ 72 h 663"/>
                <a:gd name="T74" fmla="*/ 185 w 987"/>
                <a:gd name="T75" fmla="*/ 77 h 663"/>
                <a:gd name="T76" fmla="*/ 177 w 987"/>
                <a:gd name="T77" fmla="*/ 79 h 663"/>
                <a:gd name="T78" fmla="*/ 171 w 987"/>
                <a:gd name="T79" fmla="*/ 79 h 663"/>
                <a:gd name="T80" fmla="*/ 170 w 987"/>
                <a:gd name="T81" fmla="*/ 84 h 663"/>
                <a:gd name="T82" fmla="*/ 170 w 987"/>
                <a:gd name="T83" fmla="*/ 93 h 663"/>
                <a:gd name="T84" fmla="*/ 168 w 987"/>
                <a:gd name="T85" fmla="*/ 101 h 663"/>
                <a:gd name="T86" fmla="*/ 163 w 987"/>
                <a:gd name="T87" fmla="*/ 106 h 663"/>
                <a:gd name="T88" fmla="*/ 157 w 987"/>
                <a:gd name="T89" fmla="*/ 111 h 663"/>
                <a:gd name="T90" fmla="*/ 155 w 987"/>
                <a:gd name="T91" fmla="*/ 118 h 663"/>
                <a:gd name="T92" fmla="*/ 152 w 987"/>
                <a:gd name="T93" fmla="*/ 123 h 663"/>
                <a:gd name="T94" fmla="*/ 139 w 987"/>
                <a:gd name="T95" fmla="*/ 127 h 663"/>
                <a:gd name="T96" fmla="*/ 129 w 987"/>
                <a:gd name="T97" fmla="*/ 143 h 663"/>
                <a:gd name="T98" fmla="*/ 106 w 987"/>
                <a:gd name="T99" fmla="*/ 148 h 663"/>
                <a:gd name="T100" fmla="*/ 89 w 987"/>
                <a:gd name="T101" fmla="*/ 156 h 663"/>
                <a:gd name="T102" fmla="*/ 66 w 987"/>
                <a:gd name="T103" fmla="*/ 144 h 663"/>
                <a:gd name="T104" fmla="*/ 52 w 987"/>
                <a:gd name="T105" fmla="*/ 160 h 663"/>
                <a:gd name="T106" fmla="*/ 13 w 987"/>
                <a:gd name="T107" fmla="*/ 152 h 663"/>
                <a:gd name="T108" fmla="*/ 0 w 987"/>
                <a:gd name="T109" fmla="*/ 140 h 663"/>
                <a:gd name="T110" fmla="*/ 14 w 987"/>
                <a:gd name="T111" fmla="*/ 98 h 663"/>
                <a:gd name="T112" fmla="*/ 8 w 987"/>
                <a:gd name="T113" fmla="*/ 78 h 663"/>
                <a:gd name="T114" fmla="*/ 26 w 987"/>
                <a:gd name="T115" fmla="*/ 45 h 663"/>
                <a:gd name="T116" fmla="*/ 50 w 987"/>
                <a:gd name="T117" fmla="*/ 22 h 663"/>
                <a:gd name="T118" fmla="*/ 80 w 987"/>
                <a:gd name="T119" fmla="*/ 0 h 6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87"/>
                <a:gd name="T181" fmla="*/ 0 h 663"/>
                <a:gd name="T182" fmla="*/ 987 w 987"/>
                <a:gd name="T183" fmla="*/ 663 h 66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86" h="663">
                  <a:moveTo>
                    <a:pt x="323" y="0"/>
                  </a:moveTo>
                  <a:lnTo>
                    <a:pt x="327" y="2"/>
                  </a:lnTo>
                  <a:lnTo>
                    <a:pt x="339" y="7"/>
                  </a:lnTo>
                  <a:lnTo>
                    <a:pt x="353" y="13"/>
                  </a:lnTo>
                  <a:lnTo>
                    <a:pt x="369" y="19"/>
                  </a:lnTo>
                  <a:lnTo>
                    <a:pt x="384" y="21"/>
                  </a:lnTo>
                  <a:lnTo>
                    <a:pt x="398" y="19"/>
                  </a:lnTo>
                  <a:lnTo>
                    <a:pt x="414" y="9"/>
                  </a:lnTo>
                  <a:lnTo>
                    <a:pt x="432" y="2"/>
                  </a:lnTo>
                  <a:lnTo>
                    <a:pt x="447" y="2"/>
                  </a:lnTo>
                  <a:lnTo>
                    <a:pt x="463" y="7"/>
                  </a:lnTo>
                  <a:lnTo>
                    <a:pt x="479" y="23"/>
                  </a:lnTo>
                  <a:lnTo>
                    <a:pt x="493" y="43"/>
                  </a:lnTo>
                  <a:lnTo>
                    <a:pt x="500" y="63"/>
                  </a:lnTo>
                  <a:lnTo>
                    <a:pt x="504" y="82"/>
                  </a:lnTo>
                  <a:lnTo>
                    <a:pt x="504" y="98"/>
                  </a:lnTo>
                  <a:lnTo>
                    <a:pt x="508" y="114"/>
                  </a:lnTo>
                  <a:lnTo>
                    <a:pt x="512" y="129"/>
                  </a:lnTo>
                  <a:lnTo>
                    <a:pt x="522" y="143"/>
                  </a:lnTo>
                  <a:lnTo>
                    <a:pt x="534" y="151"/>
                  </a:lnTo>
                  <a:lnTo>
                    <a:pt x="550" y="155"/>
                  </a:lnTo>
                  <a:lnTo>
                    <a:pt x="567" y="157"/>
                  </a:lnTo>
                  <a:lnTo>
                    <a:pt x="585" y="157"/>
                  </a:lnTo>
                  <a:lnTo>
                    <a:pt x="599" y="153"/>
                  </a:lnTo>
                  <a:lnTo>
                    <a:pt x="609" y="147"/>
                  </a:lnTo>
                  <a:lnTo>
                    <a:pt x="617" y="133"/>
                  </a:lnTo>
                  <a:lnTo>
                    <a:pt x="628" y="116"/>
                  </a:lnTo>
                  <a:lnTo>
                    <a:pt x="642" y="96"/>
                  </a:lnTo>
                  <a:lnTo>
                    <a:pt x="656" y="76"/>
                  </a:lnTo>
                  <a:lnTo>
                    <a:pt x="668" y="61"/>
                  </a:lnTo>
                  <a:lnTo>
                    <a:pt x="683" y="43"/>
                  </a:lnTo>
                  <a:lnTo>
                    <a:pt x="703" y="27"/>
                  </a:lnTo>
                  <a:lnTo>
                    <a:pt x="723" y="15"/>
                  </a:lnTo>
                  <a:lnTo>
                    <a:pt x="737" y="9"/>
                  </a:lnTo>
                  <a:lnTo>
                    <a:pt x="748" y="11"/>
                  </a:lnTo>
                  <a:lnTo>
                    <a:pt x="764" y="19"/>
                  </a:lnTo>
                  <a:lnTo>
                    <a:pt x="782" y="27"/>
                  </a:lnTo>
                  <a:lnTo>
                    <a:pt x="802" y="37"/>
                  </a:lnTo>
                  <a:lnTo>
                    <a:pt x="823" y="45"/>
                  </a:lnTo>
                  <a:lnTo>
                    <a:pt x="851" y="47"/>
                  </a:lnTo>
                  <a:lnTo>
                    <a:pt x="874" y="43"/>
                  </a:lnTo>
                  <a:lnTo>
                    <a:pt x="896" y="37"/>
                  </a:lnTo>
                  <a:lnTo>
                    <a:pt x="920" y="33"/>
                  </a:lnTo>
                  <a:lnTo>
                    <a:pt x="937" y="29"/>
                  </a:lnTo>
                  <a:lnTo>
                    <a:pt x="953" y="25"/>
                  </a:lnTo>
                  <a:lnTo>
                    <a:pt x="967" y="21"/>
                  </a:lnTo>
                  <a:lnTo>
                    <a:pt x="979" y="19"/>
                  </a:lnTo>
                  <a:lnTo>
                    <a:pt x="985" y="21"/>
                  </a:lnTo>
                  <a:lnTo>
                    <a:pt x="987" y="31"/>
                  </a:lnTo>
                  <a:lnTo>
                    <a:pt x="987" y="51"/>
                  </a:lnTo>
                  <a:lnTo>
                    <a:pt x="985" y="70"/>
                  </a:lnTo>
                  <a:lnTo>
                    <a:pt x="983" y="92"/>
                  </a:lnTo>
                  <a:lnTo>
                    <a:pt x="979" y="112"/>
                  </a:lnTo>
                  <a:lnTo>
                    <a:pt x="973" y="124"/>
                  </a:lnTo>
                  <a:lnTo>
                    <a:pt x="963" y="128"/>
                  </a:lnTo>
                  <a:lnTo>
                    <a:pt x="951" y="128"/>
                  </a:lnTo>
                  <a:lnTo>
                    <a:pt x="937" y="126"/>
                  </a:lnTo>
                  <a:lnTo>
                    <a:pt x="926" y="124"/>
                  </a:lnTo>
                  <a:lnTo>
                    <a:pt x="912" y="126"/>
                  </a:lnTo>
                  <a:lnTo>
                    <a:pt x="902" y="131"/>
                  </a:lnTo>
                  <a:lnTo>
                    <a:pt x="886" y="147"/>
                  </a:lnTo>
                  <a:lnTo>
                    <a:pt x="865" y="167"/>
                  </a:lnTo>
                  <a:lnTo>
                    <a:pt x="843" y="185"/>
                  </a:lnTo>
                  <a:lnTo>
                    <a:pt x="821" y="198"/>
                  </a:lnTo>
                  <a:lnTo>
                    <a:pt x="807" y="204"/>
                  </a:lnTo>
                  <a:lnTo>
                    <a:pt x="792" y="206"/>
                  </a:lnTo>
                  <a:lnTo>
                    <a:pt x="778" y="206"/>
                  </a:lnTo>
                  <a:lnTo>
                    <a:pt x="766" y="208"/>
                  </a:lnTo>
                  <a:lnTo>
                    <a:pt x="760" y="212"/>
                  </a:lnTo>
                  <a:lnTo>
                    <a:pt x="758" y="222"/>
                  </a:lnTo>
                  <a:lnTo>
                    <a:pt x="762" y="236"/>
                  </a:lnTo>
                  <a:lnTo>
                    <a:pt x="764" y="253"/>
                  </a:lnTo>
                  <a:lnTo>
                    <a:pt x="764" y="271"/>
                  </a:lnTo>
                  <a:lnTo>
                    <a:pt x="760" y="289"/>
                  </a:lnTo>
                  <a:lnTo>
                    <a:pt x="754" y="303"/>
                  </a:lnTo>
                  <a:lnTo>
                    <a:pt x="743" y="311"/>
                  </a:lnTo>
                  <a:lnTo>
                    <a:pt x="725" y="316"/>
                  </a:lnTo>
                  <a:lnTo>
                    <a:pt x="709" y="316"/>
                  </a:lnTo>
                  <a:lnTo>
                    <a:pt x="695" y="316"/>
                  </a:lnTo>
                  <a:lnTo>
                    <a:pt x="685" y="318"/>
                  </a:lnTo>
                  <a:lnTo>
                    <a:pt x="682" y="326"/>
                  </a:lnTo>
                  <a:lnTo>
                    <a:pt x="682" y="338"/>
                  </a:lnTo>
                  <a:lnTo>
                    <a:pt x="682" y="356"/>
                  </a:lnTo>
                  <a:lnTo>
                    <a:pt x="682" y="374"/>
                  </a:lnTo>
                  <a:lnTo>
                    <a:pt x="680" y="391"/>
                  </a:lnTo>
                  <a:lnTo>
                    <a:pt x="674" y="405"/>
                  </a:lnTo>
                  <a:lnTo>
                    <a:pt x="668" y="415"/>
                  </a:lnTo>
                  <a:lnTo>
                    <a:pt x="654" y="425"/>
                  </a:lnTo>
                  <a:lnTo>
                    <a:pt x="640" y="433"/>
                  </a:lnTo>
                  <a:lnTo>
                    <a:pt x="630" y="444"/>
                  </a:lnTo>
                  <a:lnTo>
                    <a:pt x="626" y="458"/>
                  </a:lnTo>
                  <a:lnTo>
                    <a:pt x="622" y="474"/>
                  </a:lnTo>
                  <a:lnTo>
                    <a:pt x="617" y="486"/>
                  </a:lnTo>
                  <a:lnTo>
                    <a:pt x="609" y="494"/>
                  </a:lnTo>
                  <a:lnTo>
                    <a:pt x="605" y="496"/>
                  </a:lnTo>
                  <a:lnTo>
                    <a:pt x="558" y="511"/>
                  </a:lnTo>
                  <a:lnTo>
                    <a:pt x="546" y="572"/>
                  </a:lnTo>
                  <a:lnTo>
                    <a:pt x="518" y="572"/>
                  </a:lnTo>
                  <a:lnTo>
                    <a:pt x="461" y="598"/>
                  </a:lnTo>
                  <a:lnTo>
                    <a:pt x="424" y="594"/>
                  </a:lnTo>
                  <a:lnTo>
                    <a:pt x="412" y="620"/>
                  </a:lnTo>
                  <a:lnTo>
                    <a:pt x="357" y="627"/>
                  </a:lnTo>
                  <a:lnTo>
                    <a:pt x="327" y="643"/>
                  </a:lnTo>
                  <a:lnTo>
                    <a:pt x="266" y="578"/>
                  </a:lnTo>
                  <a:lnTo>
                    <a:pt x="229" y="596"/>
                  </a:lnTo>
                  <a:lnTo>
                    <a:pt x="209" y="643"/>
                  </a:lnTo>
                  <a:lnTo>
                    <a:pt x="105" y="663"/>
                  </a:lnTo>
                  <a:lnTo>
                    <a:pt x="54" y="610"/>
                  </a:lnTo>
                  <a:lnTo>
                    <a:pt x="4" y="612"/>
                  </a:lnTo>
                  <a:lnTo>
                    <a:pt x="0" y="562"/>
                  </a:lnTo>
                  <a:lnTo>
                    <a:pt x="69" y="482"/>
                  </a:lnTo>
                  <a:lnTo>
                    <a:pt x="59" y="395"/>
                  </a:lnTo>
                  <a:lnTo>
                    <a:pt x="28" y="350"/>
                  </a:lnTo>
                  <a:lnTo>
                    <a:pt x="32" y="313"/>
                  </a:lnTo>
                  <a:lnTo>
                    <a:pt x="87" y="265"/>
                  </a:lnTo>
                  <a:lnTo>
                    <a:pt x="107" y="181"/>
                  </a:lnTo>
                  <a:lnTo>
                    <a:pt x="168" y="143"/>
                  </a:lnTo>
                  <a:lnTo>
                    <a:pt x="201" y="88"/>
                  </a:lnTo>
                  <a:lnTo>
                    <a:pt x="266" y="84"/>
                  </a:lnTo>
                  <a:lnTo>
                    <a:pt x="323" y="0"/>
                  </a:lnTo>
                </a:path>
              </a:pathLst>
            </a:custGeom>
            <a:grpFill/>
            <a:ln w="635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93">
              <a:extLst>
                <a:ext uri="{FF2B5EF4-FFF2-40B4-BE49-F238E27FC236}">
                  <a16:creationId xmlns:a16="http://schemas.microsoft.com/office/drawing/2014/main" id="{7C281EE5-8F44-4FE0-A011-835EBCAC8DFC}"/>
                </a:ext>
              </a:extLst>
            </p:cNvPr>
            <p:cNvSpPr/>
            <p:nvPr/>
          </p:nvSpPr>
          <p:spPr bwMode="gray">
            <a:xfrm>
              <a:off x="3322" y="1838"/>
              <a:ext cx="400" cy="580"/>
            </a:xfrm>
            <a:custGeom>
              <a:avLst/>
              <a:gdLst>
                <a:gd name="T0" fmla="*/ 199 w 799"/>
                <a:gd name="T1" fmla="*/ 103 h 1161"/>
                <a:gd name="T2" fmla="*/ 194 w 799"/>
                <a:gd name="T3" fmla="*/ 108 h 1161"/>
                <a:gd name="T4" fmla="*/ 187 w 799"/>
                <a:gd name="T5" fmla="*/ 114 h 1161"/>
                <a:gd name="T6" fmla="*/ 185 w 799"/>
                <a:gd name="T7" fmla="*/ 121 h 1161"/>
                <a:gd name="T8" fmla="*/ 185 w 799"/>
                <a:gd name="T9" fmla="*/ 129 h 1161"/>
                <a:gd name="T10" fmla="*/ 182 w 799"/>
                <a:gd name="T11" fmla="*/ 137 h 1161"/>
                <a:gd name="T12" fmla="*/ 171 w 799"/>
                <a:gd name="T13" fmla="*/ 142 h 1161"/>
                <a:gd name="T14" fmla="*/ 162 w 799"/>
                <a:gd name="T15" fmla="*/ 146 h 1161"/>
                <a:gd name="T16" fmla="*/ 156 w 799"/>
                <a:gd name="T17" fmla="*/ 146 h 1161"/>
                <a:gd name="T18" fmla="*/ 149 w 799"/>
                <a:gd name="T19" fmla="*/ 145 h 1161"/>
                <a:gd name="T20" fmla="*/ 145 w 799"/>
                <a:gd name="T21" fmla="*/ 144 h 1161"/>
                <a:gd name="T22" fmla="*/ 140 w 799"/>
                <a:gd name="T23" fmla="*/ 169 h 1161"/>
                <a:gd name="T24" fmla="*/ 145 w 799"/>
                <a:gd name="T25" fmla="*/ 184 h 1161"/>
                <a:gd name="T26" fmla="*/ 115 w 799"/>
                <a:gd name="T27" fmla="*/ 206 h 1161"/>
                <a:gd name="T28" fmla="*/ 92 w 799"/>
                <a:gd name="T29" fmla="*/ 229 h 1161"/>
                <a:gd name="T30" fmla="*/ 73 w 799"/>
                <a:gd name="T31" fmla="*/ 262 h 1161"/>
                <a:gd name="T32" fmla="*/ 79 w 799"/>
                <a:gd name="T33" fmla="*/ 283 h 1161"/>
                <a:gd name="T34" fmla="*/ 61 w 799"/>
                <a:gd name="T35" fmla="*/ 290 h 1161"/>
                <a:gd name="T36" fmla="*/ 20 w 799"/>
                <a:gd name="T37" fmla="*/ 284 h 1161"/>
                <a:gd name="T38" fmla="*/ 12 w 799"/>
                <a:gd name="T39" fmla="*/ 265 h 1161"/>
                <a:gd name="T40" fmla="*/ 17 w 799"/>
                <a:gd name="T41" fmla="*/ 247 h 1161"/>
                <a:gd name="T42" fmla="*/ 21 w 799"/>
                <a:gd name="T43" fmla="*/ 214 h 1161"/>
                <a:gd name="T44" fmla="*/ 3 w 799"/>
                <a:gd name="T45" fmla="*/ 187 h 1161"/>
                <a:gd name="T46" fmla="*/ 12 w 799"/>
                <a:gd name="T47" fmla="*/ 169 h 1161"/>
                <a:gd name="T48" fmla="*/ 29 w 799"/>
                <a:gd name="T49" fmla="*/ 148 h 1161"/>
                <a:gd name="T50" fmla="*/ 13 w 799"/>
                <a:gd name="T51" fmla="*/ 132 h 1161"/>
                <a:gd name="T52" fmla="*/ 24 w 799"/>
                <a:gd name="T53" fmla="*/ 116 h 1161"/>
                <a:gd name="T54" fmla="*/ 0 w 799"/>
                <a:gd name="T55" fmla="*/ 84 h 1161"/>
                <a:gd name="T56" fmla="*/ 1 w 799"/>
                <a:gd name="T57" fmla="*/ 68 h 1161"/>
                <a:gd name="T58" fmla="*/ 11 w 799"/>
                <a:gd name="T59" fmla="*/ 45 h 1161"/>
                <a:gd name="T60" fmla="*/ 29 w 799"/>
                <a:gd name="T61" fmla="*/ 36 h 1161"/>
                <a:gd name="T62" fmla="*/ 45 w 799"/>
                <a:gd name="T63" fmla="*/ 55 h 1161"/>
                <a:gd name="T64" fmla="*/ 68 w 799"/>
                <a:gd name="T65" fmla="*/ 41 h 1161"/>
                <a:gd name="T66" fmla="*/ 81 w 799"/>
                <a:gd name="T67" fmla="*/ 35 h 1161"/>
                <a:gd name="T68" fmla="*/ 88 w 799"/>
                <a:gd name="T69" fmla="*/ 14 h 1161"/>
                <a:gd name="T70" fmla="*/ 105 w 799"/>
                <a:gd name="T71" fmla="*/ 8 h 1161"/>
                <a:gd name="T72" fmla="*/ 116 w 799"/>
                <a:gd name="T73" fmla="*/ 4 h 1161"/>
                <a:gd name="T74" fmla="*/ 124 w 799"/>
                <a:gd name="T75" fmla="*/ 16 h 1161"/>
                <a:gd name="T76" fmla="*/ 128 w 799"/>
                <a:gd name="T77" fmla="*/ 21 h 1161"/>
                <a:gd name="T78" fmla="*/ 131 w 799"/>
                <a:gd name="T79" fmla="*/ 26 h 1161"/>
                <a:gd name="T80" fmla="*/ 132 w 799"/>
                <a:gd name="T81" fmla="*/ 28 h 1161"/>
                <a:gd name="T82" fmla="*/ 133 w 799"/>
                <a:gd name="T83" fmla="*/ 34 h 1161"/>
                <a:gd name="T84" fmla="*/ 135 w 799"/>
                <a:gd name="T85" fmla="*/ 40 h 1161"/>
                <a:gd name="T86" fmla="*/ 147 w 799"/>
                <a:gd name="T87" fmla="*/ 52 h 1161"/>
                <a:gd name="T88" fmla="*/ 166 w 799"/>
                <a:gd name="T89" fmla="*/ 58 h 1161"/>
                <a:gd name="T90" fmla="*/ 174 w 799"/>
                <a:gd name="T91" fmla="*/ 77 h 1161"/>
                <a:gd name="T92" fmla="*/ 194 w 799"/>
                <a:gd name="T93" fmla="*/ 97 h 11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99"/>
                <a:gd name="T142" fmla="*/ 0 h 1161"/>
                <a:gd name="T143" fmla="*/ 799 w 799"/>
                <a:gd name="T144" fmla="*/ 1161 h 116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99" h="1161">
                  <a:moveTo>
                    <a:pt x="799" y="413"/>
                  </a:moveTo>
                  <a:lnTo>
                    <a:pt x="795" y="415"/>
                  </a:lnTo>
                  <a:lnTo>
                    <a:pt x="785" y="423"/>
                  </a:lnTo>
                  <a:lnTo>
                    <a:pt x="773" y="433"/>
                  </a:lnTo>
                  <a:lnTo>
                    <a:pt x="759" y="444"/>
                  </a:lnTo>
                  <a:lnTo>
                    <a:pt x="748" y="458"/>
                  </a:lnTo>
                  <a:lnTo>
                    <a:pt x="740" y="468"/>
                  </a:lnTo>
                  <a:lnTo>
                    <a:pt x="738" y="484"/>
                  </a:lnTo>
                  <a:lnTo>
                    <a:pt x="738" y="499"/>
                  </a:lnTo>
                  <a:lnTo>
                    <a:pt x="738" y="517"/>
                  </a:lnTo>
                  <a:lnTo>
                    <a:pt x="734" y="535"/>
                  </a:lnTo>
                  <a:lnTo>
                    <a:pt x="726" y="549"/>
                  </a:lnTo>
                  <a:lnTo>
                    <a:pt x="706" y="560"/>
                  </a:lnTo>
                  <a:lnTo>
                    <a:pt x="683" y="570"/>
                  </a:lnTo>
                  <a:lnTo>
                    <a:pt x="661" y="578"/>
                  </a:lnTo>
                  <a:lnTo>
                    <a:pt x="645" y="584"/>
                  </a:lnTo>
                  <a:lnTo>
                    <a:pt x="635" y="588"/>
                  </a:lnTo>
                  <a:lnTo>
                    <a:pt x="622" y="586"/>
                  </a:lnTo>
                  <a:lnTo>
                    <a:pt x="608" y="584"/>
                  </a:lnTo>
                  <a:lnTo>
                    <a:pt x="594" y="580"/>
                  </a:lnTo>
                  <a:lnTo>
                    <a:pt x="584" y="576"/>
                  </a:lnTo>
                  <a:lnTo>
                    <a:pt x="580" y="576"/>
                  </a:lnTo>
                  <a:lnTo>
                    <a:pt x="561" y="618"/>
                  </a:lnTo>
                  <a:lnTo>
                    <a:pt x="557" y="679"/>
                  </a:lnTo>
                  <a:lnTo>
                    <a:pt x="568" y="718"/>
                  </a:lnTo>
                  <a:lnTo>
                    <a:pt x="580" y="738"/>
                  </a:lnTo>
                  <a:lnTo>
                    <a:pt x="523" y="822"/>
                  </a:lnTo>
                  <a:lnTo>
                    <a:pt x="458" y="826"/>
                  </a:lnTo>
                  <a:lnTo>
                    <a:pt x="425" y="881"/>
                  </a:lnTo>
                  <a:lnTo>
                    <a:pt x="368" y="919"/>
                  </a:lnTo>
                  <a:lnTo>
                    <a:pt x="344" y="1003"/>
                  </a:lnTo>
                  <a:lnTo>
                    <a:pt x="289" y="1051"/>
                  </a:lnTo>
                  <a:lnTo>
                    <a:pt x="285" y="1088"/>
                  </a:lnTo>
                  <a:lnTo>
                    <a:pt x="316" y="1133"/>
                  </a:lnTo>
                  <a:lnTo>
                    <a:pt x="318" y="1147"/>
                  </a:lnTo>
                  <a:lnTo>
                    <a:pt x="244" y="1161"/>
                  </a:lnTo>
                  <a:lnTo>
                    <a:pt x="139" y="1145"/>
                  </a:lnTo>
                  <a:lnTo>
                    <a:pt x="80" y="1137"/>
                  </a:lnTo>
                  <a:lnTo>
                    <a:pt x="41" y="1100"/>
                  </a:lnTo>
                  <a:lnTo>
                    <a:pt x="45" y="1060"/>
                  </a:lnTo>
                  <a:lnTo>
                    <a:pt x="72" y="1025"/>
                  </a:lnTo>
                  <a:lnTo>
                    <a:pt x="66" y="990"/>
                  </a:lnTo>
                  <a:lnTo>
                    <a:pt x="96" y="929"/>
                  </a:lnTo>
                  <a:lnTo>
                    <a:pt x="82" y="858"/>
                  </a:lnTo>
                  <a:lnTo>
                    <a:pt x="7" y="820"/>
                  </a:lnTo>
                  <a:lnTo>
                    <a:pt x="9" y="749"/>
                  </a:lnTo>
                  <a:lnTo>
                    <a:pt x="41" y="718"/>
                  </a:lnTo>
                  <a:lnTo>
                    <a:pt x="47" y="677"/>
                  </a:lnTo>
                  <a:lnTo>
                    <a:pt x="88" y="665"/>
                  </a:lnTo>
                  <a:lnTo>
                    <a:pt x="114" y="594"/>
                  </a:lnTo>
                  <a:lnTo>
                    <a:pt x="88" y="547"/>
                  </a:lnTo>
                  <a:lnTo>
                    <a:pt x="49" y="529"/>
                  </a:lnTo>
                  <a:lnTo>
                    <a:pt x="53" y="486"/>
                  </a:lnTo>
                  <a:lnTo>
                    <a:pt x="96" y="466"/>
                  </a:lnTo>
                  <a:lnTo>
                    <a:pt x="63" y="419"/>
                  </a:lnTo>
                  <a:lnTo>
                    <a:pt x="0" y="338"/>
                  </a:lnTo>
                  <a:lnTo>
                    <a:pt x="15" y="314"/>
                  </a:lnTo>
                  <a:lnTo>
                    <a:pt x="3" y="273"/>
                  </a:lnTo>
                  <a:lnTo>
                    <a:pt x="35" y="234"/>
                  </a:lnTo>
                  <a:lnTo>
                    <a:pt x="41" y="181"/>
                  </a:lnTo>
                  <a:lnTo>
                    <a:pt x="66" y="143"/>
                  </a:lnTo>
                  <a:lnTo>
                    <a:pt x="114" y="147"/>
                  </a:lnTo>
                  <a:lnTo>
                    <a:pt x="131" y="224"/>
                  </a:lnTo>
                  <a:lnTo>
                    <a:pt x="179" y="220"/>
                  </a:lnTo>
                  <a:lnTo>
                    <a:pt x="230" y="165"/>
                  </a:lnTo>
                  <a:lnTo>
                    <a:pt x="269" y="167"/>
                  </a:lnTo>
                  <a:lnTo>
                    <a:pt x="297" y="131"/>
                  </a:lnTo>
                  <a:lnTo>
                    <a:pt x="324" y="141"/>
                  </a:lnTo>
                  <a:lnTo>
                    <a:pt x="362" y="127"/>
                  </a:lnTo>
                  <a:lnTo>
                    <a:pt x="352" y="59"/>
                  </a:lnTo>
                  <a:lnTo>
                    <a:pt x="387" y="33"/>
                  </a:lnTo>
                  <a:lnTo>
                    <a:pt x="419" y="33"/>
                  </a:lnTo>
                  <a:lnTo>
                    <a:pt x="439" y="0"/>
                  </a:lnTo>
                  <a:lnTo>
                    <a:pt x="464" y="17"/>
                  </a:lnTo>
                  <a:lnTo>
                    <a:pt x="492" y="64"/>
                  </a:lnTo>
                  <a:lnTo>
                    <a:pt x="496" y="66"/>
                  </a:lnTo>
                  <a:lnTo>
                    <a:pt x="502" y="74"/>
                  </a:lnTo>
                  <a:lnTo>
                    <a:pt x="509" y="84"/>
                  </a:lnTo>
                  <a:lnTo>
                    <a:pt x="517" y="94"/>
                  </a:lnTo>
                  <a:lnTo>
                    <a:pt x="523" y="104"/>
                  </a:lnTo>
                  <a:lnTo>
                    <a:pt x="525" y="108"/>
                  </a:lnTo>
                  <a:lnTo>
                    <a:pt x="525" y="114"/>
                  </a:lnTo>
                  <a:lnTo>
                    <a:pt x="527" y="124"/>
                  </a:lnTo>
                  <a:lnTo>
                    <a:pt x="531" y="137"/>
                  </a:lnTo>
                  <a:lnTo>
                    <a:pt x="535" y="151"/>
                  </a:lnTo>
                  <a:lnTo>
                    <a:pt x="539" y="161"/>
                  </a:lnTo>
                  <a:lnTo>
                    <a:pt x="539" y="165"/>
                  </a:lnTo>
                  <a:lnTo>
                    <a:pt x="586" y="208"/>
                  </a:lnTo>
                  <a:lnTo>
                    <a:pt x="653" y="206"/>
                  </a:lnTo>
                  <a:lnTo>
                    <a:pt x="661" y="232"/>
                  </a:lnTo>
                  <a:lnTo>
                    <a:pt x="641" y="291"/>
                  </a:lnTo>
                  <a:lnTo>
                    <a:pt x="696" y="309"/>
                  </a:lnTo>
                  <a:lnTo>
                    <a:pt x="744" y="342"/>
                  </a:lnTo>
                  <a:lnTo>
                    <a:pt x="775" y="389"/>
                  </a:lnTo>
                  <a:lnTo>
                    <a:pt x="799" y="413"/>
                  </a:lnTo>
                  <a:close/>
                </a:path>
              </a:pathLst>
            </a:custGeom>
            <a:grpFill/>
            <a:ln w="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94">
              <a:extLst>
                <a:ext uri="{FF2B5EF4-FFF2-40B4-BE49-F238E27FC236}">
                  <a16:creationId xmlns:a16="http://schemas.microsoft.com/office/drawing/2014/main" id="{B85289F4-E88D-4119-9048-04CD56485608}"/>
                </a:ext>
              </a:extLst>
            </p:cNvPr>
            <p:cNvSpPr/>
            <p:nvPr/>
          </p:nvSpPr>
          <p:spPr bwMode="gray">
            <a:xfrm>
              <a:off x="3322" y="1838"/>
              <a:ext cx="400" cy="580"/>
            </a:xfrm>
            <a:custGeom>
              <a:avLst/>
              <a:gdLst>
                <a:gd name="T0" fmla="*/ 199 w 799"/>
                <a:gd name="T1" fmla="*/ 103 h 1161"/>
                <a:gd name="T2" fmla="*/ 194 w 799"/>
                <a:gd name="T3" fmla="*/ 108 h 1161"/>
                <a:gd name="T4" fmla="*/ 187 w 799"/>
                <a:gd name="T5" fmla="*/ 114 h 1161"/>
                <a:gd name="T6" fmla="*/ 185 w 799"/>
                <a:gd name="T7" fmla="*/ 121 h 1161"/>
                <a:gd name="T8" fmla="*/ 185 w 799"/>
                <a:gd name="T9" fmla="*/ 129 h 1161"/>
                <a:gd name="T10" fmla="*/ 182 w 799"/>
                <a:gd name="T11" fmla="*/ 137 h 1161"/>
                <a:gd name="T12" fmla="*/ 171 w 799"/>
                <a:gd name="T13" fmla="*/ 142 h 1161"/>
                <a:gd name="T14" fmla="*/ 162 w 799"/>
                <a:gd name="T15" fmla="*/ 146 h 1161"/>
                <a:gd name="T16" fmla="*/ 156 w 799"/>
                <a:gd name="T17" fmla="*/ 146 h 1161"/>
                <a:gd name="T18" fmla="*/ 149 w 799"/>
                <a:gd name="T19" fmla="*/ 145 h 1161"/>
                <a:gd name="T20" fmla="*/ 145 w 799"/>
                <a:gd name="T21" fmla="*/ 144 h 1161"/>
                <a:gd name="T22" fmla="*/ 140 w 799"/>
                <a:gd name="T23" fmla="*/ 169 h 1161"/>
                <a:gd name="T24" fmla="*/ 145 w 799"/>
                <a:gd name="T25" fmla="*/ 184 h 1161"/>
                <a:gd name="T26" fmla="*/ 115 w 799"/>
                <a:gd name="T27" fmla="*/ 206 h 1161"/>
                <a:gd name="T28" fmla="*/ 92 w 799"/>
                <a:gd name="T29" fmla="*/ 229 h 1161"/>
                <a:gd name="T30" fmla="*/ 73 w 799"/>
                <a:gd name="T31" fmla="*/ 262 h 1161"/>
                <a:gd name="T32" fmla="*/ 79 w 799"/>
                <a:gd name="T33" fmla="*/ 283 h 1161"/>
                <a:gd name="T34" fmla="*/ 61 w 799"/>
                <a:gd name="T35" fmla="*/ 290 h 1161"/>
                <a:gd name="T36" fmla="*/ 20 w 799"/>
                <a:gd name="T37" fmla="*/ 284 h 1161"/>
                <a:gd name="T38" fmla="*/ 12 w 799"/>
                <a:gd name="T39" fmla="*/ 265 h 1161"/>
                <a:gd name="T40" fmla="*/ 17 w 799"/>
                <a:gd name="T41" fmla="*/ 247 h 1161"/>
                <a:gd name="T42" fmla="*/ 21 w 799"/>
                <a:gd name="T43" fmla="*/ 214 h 1161"/>
                <a:gd name="T44" fmla="*/ 3 w 799"/>
                <a:gd name="T45" fmla="*/ 187 h 1161"/>
                <a:gd name="T46" fmla="*/ 12 w 799"/>
                <a:gd name="T47" fmla="*/ 169 h 1161"/>
                <a:gd name="T48" fmla="*/ 29 w 799"/>
                <a:gd name="T49" fmla="*/ 148 h 1161"/>
                <a:gd name="T50" fmla="*/ 13 w 799"/>
                <a:gd name="T51" fmla="*/ 132 h 1161"/>
                <a:gd name="T52" fmla="*/ 24 w 799"/>
                <a:gd name="T53" fmla="*/ 116 h 1161"/>
                <a:gd name="T54" fmla="*/ 0 w 799"/>
                <a:gd name="T55" fmla="*/ 84 h 1161"/>
                <a:gd name="T56" fmla="*/ 1 w 799"/>
                <a:gd name="T57" fmla="*/ 68 h 1161"/>
                <a:gd name="T58" fmla="*/ 11 w 799"/>
                <a:gd name="T59" fmla="*/ 45 h 1161"/>
                <a:gd name="T60" fmla="*/ 29 w 799"/>
                <a:gd name="T61" fmla="*/ 36 h 1161"/>
                <a:gd name="T62" fmla="*/ 45 w 799"/>
                <a:gd name="T63" fmla="*/ 55 h 1161"/>
                <a:gd name="T64" fmla="*/ 68 w 799"/>
                <a:gd name="T65" fmla="*/ 41 h 1161"/>
                <a:gd name="T66" fmla="*/ 81 w 799"/>
                <a:gd name="T67" fmla="*/ 35 h 1161"/>
                <a:gd name="T68" fmla="*/ 88 w 799"/>
                <a:gd name="T69" fmla="*/ 14 h 1161"/>
                <a:gd name="T70" fmla="*/ 105 w 799"/>
                <a:gd name="T71" fmla="*/ 8 h 1161"/>
                <a:gd name="T72" fmla="*/ 116 w 799"/>
                <a:gd name="T73" fmla="*/ 4 h 1161"/>
                <a:gd name="T74" fmla="*/ 124 w 799"/>
                <a:gd name="T75" fmla="*/ 16 h 1161"/>
                <a:gd name="T76" fmla="*/ 128 w 799"/>
                <a:gd name="T77" fmla="*/ 21 h 1161"/>
                <a:gd name="T78" fmla="*/ 131 w 799"/>
                <a:gd name="T79" fmla="*/ 26 h 1161"/>
                <a:gd name="T80" fmla="*/ 132 w 799"/>
                <a:gd name="T81" fmla="*/ 28 h 1161"/>
                <a:gd name="T82" fmla="*/ 133 w 799"/>
                <a:gd name="T83" fmla="*/ 34 h 1161"/>
                <a:gd name="T84" fmla="*/ 135 w 799"/>
                <a:gd name="T85" fmla="*/ 40 h 1161"/>
                <a:gd name="T86" fmla="*/ 147 w 799"/>
                <a:gd name="T87" fmla="*/ 52 h 1161"/>
                <a:gd name="T88" fmla="*/ 166 w 799"/>
                <a:gd name="T89" fmla="*/ 58 h 1161"/>
                <a:gd name="T90" fmla="*/ 174 w 799"/>
                <a:gd name="T91" fmla="*/ 77 h 1161"/>
                <a:gd name="T92" fmla="*/ 194 w 799"/>
                <a:gd name="T93" fmla="*/ 97 h 11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99"/>
                <a:gd name="T142" fmla="*/ 0 h 1161"/>
                <a:gd name="T143" fmla="*/ 799 w 799"/>
                <a:gd name="T144" fmla="*/ 1161 h 116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99" h="1161">
                  <a:moveTo>
                    <a:pt x="799" y="413"/>
                  </a:moveTo>
                  <a:lnTo>
                    <a:pt x="795" y="415"/>
                  </a:lnTo>
                  <a:lnTo>
                    <a:pt x="785" y="423"/>
                  </a:lnTo>
                  <a:lnTo>
                    <a:pt x="773" y="433"/>
                  </a:lnTo>
                  <a:lnTo>
                    <a:pt x="759" y="444"/>
                  </a:lnTo>
                  <a:lnTo>
                    <a:pt x="748" y="458"/>
                  </a:lnTo>
                  <a:lnTo>
                    <a:pt x="740" y="468"/>
                  </a:lnTo>
                  <a:lnTo>
                    <a:pt x="738" y="484"/>
                  </a:lnTo>
                  <a:lnTo>
                    <a:pt x="738" y="499"/>
                  </a:lnTo>
                  <a:lnTo>
                    <a:pt x="738" y="517"/>
                  </a:lnTo>
                  <a:lnTo>
                    <a:pt x="734" y="535"/>
                  </a:lnTo>
                  <a:lnTo>
                    <a:pt x="726" y="549"/>
                  </a:lnTo>
                  <a:lnTo>
                    <a:pt x="706" y="560"/>
                  </a:lnTo>
                  <a:lnTo>
                    <a:pt x="683" y="570"/>
                  </a:lnTo>
                  <a:lnTo>
                    <a:pt x="661" y="578"/>
                  </a:lnTo>
                  <a:lnTo>
                    <a:pt x="645" y="584"/>
                  </a:lnTo>
                  <a:lnTo>
                    <a:pt x="635" y="588"/>
                  </a:lnTo>
                  <a:lnTo>
                    <a:pt x="622" y="586"/>
                  </a:lnTo>
                  <a:lnTo>
                    <a:pt x="608" y="584"/>
                  </a:lnTo>
                  <a:lnTo>
                    <a:pt x="594" y="580"/>
                  </a:lnTo>
                  <a:lnTo>
                    <a:pt x="584" y="576"/>
                  </a:lnTo>
                  <a:lnTo>
                    <a:pt x="580" y="576"/>
                  </a:lnTo>
                  <a:lnTo>
                    <a:pt x="561" y="618"/>
                  </a:lnTo>
                  <a:lnTo>
                    <a:pt x="557" y="679"/>
                  </a:lnTo>
                  <a:lnTo>
                    <a:pt x="568" y="718"/>
                  </a:lnTo>
                  <a:lnTo>
                    <a:pt x="580" y="738"/>
                  </a:lnTo>
                  <a:lnTo>
                    <a:pt x="523" y="822"/>
                  </a:lnTo>
                  <a:lnTo>
                    <a:pt x="458" y="826"/>
                  </a:lnTo>
                  <a:lnTo>
                    <a:pt x="425" y="881"/>
                  </a:lnTo>
                  <a:lnTo>
                    <a:pt x="368" y="919"/>
                  </a:lnTo>
                  <a:lnTo>
                    <a:pt x="344" y="1003"/>
                  </a:lnTo>
                  <a:lnTo>
                    <a:pt x="289" y="1051"/>
                  </a:lnTo>
                  <a:lnTo>
                    <a:pt x="285" y="1088"/>
                  </a:lnTo>
                  <a:lnTo>
                    <a:pt x="316" y="1133"/>
                  </a:lnTo>
                  <a:lnTo>
                    <a:pt x="318" y="1147"/>
                  </a:lnTo>
                  <a:lnTo>
                    <a:pt x="244" y="1161"/>
                  </a:lnTo>
                  <a:lnTo>
                    <a:pt x="139" y="1145"/>
                  </a:lnTo>
                  <a:lnTo>
                    <a:pt x="80" y="1137"/>
                  </a:lnTo>
                  <a:lnTo>
                    <a:pt x="41" y="1100"/>
                  </a:lnTo>
                  <a:lnTo>
                    <a:pt x="45" y="1060"/>
                  </a:lnTo>
                  <a:lnTo>
                    <a:pt x="72" y="1025"/>
                  </a:lnTo>
                  <a:lnTo>
                    <a:pt x="66" y="990"/>
                  </a:lnTo>
                  <a:lnTo>
                    <a:pt x="96" y="929"/>
                  </a:lnTo>
                  <a:lnTo>
                    <a:pt x="82" y="858"/>
                  </a:lnTo>
                  <a:lnTo>
                    <a:pt x="7" y="820"/>
                  </a:lnTo>
                  <a:lnTo>
                    <a:pt x="9" y="749"/>
                  </a:lnTo>
                  <a:lnTo>
                    <a:pt x="41" y="718"/>
                  </a:lnTo>
                  <a:lnTo>
                    <a:pt x="47" y="677"/>
                  </a:lnTo>
                  <a:lnTo>
                    <a:pt x="88" y="665"/>
                  </a:lnTo>
                  <a:lnTo>
                    <a:pt x="114" y="594"/>
                  </a:lnTo>
                  <a:lnTo>
                    <a:pt x="88" y="547"/>
                  </a:lnTo>
                  <a:lnTo>
                    <a:pt x="49" y="529"/>
                  </a:lnTo>
                  <a:lnTo>
                    <a:pt x="53" y="486"/>
                  </a:lnTo>
                  <a:lnTo>
                    <a:pt x="96" y="466"/>
                  </a:lnTo>
                  <a:lnTo>
                    <a:pt x="63" y="419"/>
                  </a:lnTo>
                  <a:lnTo>
                    <a:pt x="0" y="338"/>
                  </a:lnTo>
                  <a:lnTo>
                    <a:pt x="15" y="314"/>
                  </a:lnTo>
                  <a:lnTo>
                    <a:pt x="3" y="273"/>
                  </a:lnTo>
                  <a:lnTo>
                    <a:pt x="35" y="234"/>
                  </a:lnTo>
                  <a:lnTo>
                    <a:pt x="41" y="181"/>
                  </a:lnTo>
                  <a:lnTo>
                    <a:pt x="66" y="143"/>
                  </a:lnTo>
                  <a:lnTo>
                    <a:pt x="114" y="147"/>
                  </a:lnTo>
                  <a:lnTo>
                    <a:pt x="131" y="224"/>
                  </a:lnTo>
                  <a:lnTo>
                    <a:pt x="179" y="220"/>
                  </a:lnTo>
                  <a:lnTo>
                    <a:pt x="230" y="165"/>
                  </a:lnTo>
                  <a:lnTo>
                    <a:pt x="269" y="167"/>
                  </a:lnTo>
                  <a:lnTo>
                    <a:pt x="297" y="131"/>
                  </a:lnTo>
                  <a:lnTo>
                    <a:pt x="324" y="141"/>
                  </a:lnTo>
                  <a:lnTo>
                    <a:pt x="362" y="127"/>
                  </a:lnTo>
                  <a:lnTo>
                    <a:pt x="352" y="59"/>
                  </a:lnTo>
                  <a:lnTo>
                    <a:pt x="387" y="33"/>
                  </a:lnTo>
                  <a:lnTo>
                    <a:pt x="419" y="33"/>
                  </a:lnTo>
                  <a:lnTo>
                    <a:pt x="439" y="0"/>
                  </a:lnTo>
                  <a:lnTo>
                    <a:pt x="464" y="17"/>
                  </a:lnTo>
                  <a:lnTo>
                    <a:pt x="492" y="64"/>
                  </a:lnTo>
                  <a:lnTo>
                    <a:pt x="496" y="66"/>
                  </a:lnTo>
                  <a:lnTo>
                    <a:pt x="502" y="74"/>
                  </a:lnTo>
                  <a:lnTo>
                    <a:pt x="509" y="84"/>
                  </a:lnTo>
                  <a:lnTo>
                    <a:pt x="517" y="94"/>
                  </a:lnTo>
                  <a:lnTo>
                    <a:pt x="523" y="104"/>
                  </a:lnTo>
                  <a:lnTo>
                    <a:pt x="525" y="108"/>
                  </a:lnTo>
                  <a:lnTo>
                    <a:pt x="525" y="114"/>
                  </a:lnTo>
                  <a:lnTo>
                    <a:pt x="527" y="124"/>
                  </a:lnTo>
                  <a:lnTo>
                    <a:pt x="531" y="137"/>
                  </a:lnTo>
                  <a:lnTo>
                    <a:pt x="535" y="151"/>
                  </a:lnTo>
                  <a:lnTo>
                    <a:pt x="539" y="161"/>
                  </a:lnTo>
                  <a:lnTo>
                    <a:pt x="539" y="165"/>
                  </a:lnTo>
                  <a:lnTo>
                    <a:pt x="586" y="208"/>
                  </a:lnTo>
                  <a:lnTo>
                    <a:pt x="653" y="206"/>
                  </a:lnTo>
                  <a:lnTo>
                    <a:pt x="661" y="232"/>
                  </a:lnTo>
                  <a:lnTo>
                    <a:pt x="641" y="291"/>
                  </a:lnTo>
                  <a:lnTo>
                    <a:pt x="696" y="309"/>
                  </a:lnTo>
                  <a:lnTo>
                    <a:pt x="744" y="342"/>
                  </a:lnTo>
                  <a:lnTo>
                    <a:pt x="775" y="389"/>
                  </a:lnTo>
                  <a:lnTo>
                    <a:pt x="799" y="413"/>
                  </a:lnTo>
                </a:path>
              </a:pathLst>
            </a:custGeom>
            <a:grpFill/>
            <a:ln w="635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95">
              <a:extLst>
                <a:ext uri="{FF2B5EF4-FFF2-40B4-BE49-F238E27FC236}">
                  <a16:creationId xmlns:a16="http://schemas.microsoft.com/office/drawing/2014/main" id="{4A936340-B196-4865-BECE-BB8DBB2FD503}"/>
                </a:ext>
              </a:extLst>
            </p:cNvPr>
            <p:cNvSpPr/>
            <p:nvPr/>
          </p:nvSpPr>
          <p:spPr bwMode="gray">
            <a:xfrm>
              <a:off x="3440" y="1985"/>
              <a:ext cx="121" cy="140"/>
            </a:xfrm>
            <a:custGeom>
              <a:avLst/>
              <a:gdLst>
                <a:gd name="T0" fmla="*/ 44 w 242"/>
                <a:gd name="T1" fmla="*/ 62 h 279"/>
                <a:gd name="T2" fmla="*/ 35 w 242"/>
                <a:gd name="T3" fmla="*/ 63 h 279"/>
                <a:gd name="T4" fmla="*/ 29 w 242"/>
                <a:gd name="T5" fmla="*/ 70 h 279"/>
                <a:gd name="T6" fmla="*/ 11 w 242"/>
                <a:gd name="T7" fmla="*/ 69 h 279"/>
                <a:gd name="T8" fmla="*/ 1 w 242"/>
                <a:gd name="T9" fmla="*/ 63 h 279"/>
                <a:gd name="T10" fmla="*/ 0 w 242"/>
                <a:gd name="T11" fmla="*/ 45 h 279"/>
                <a:gd name="T12" fmla="*/ 6 w 242"/>
                <a:gd name="T13" fmla="*/ 40 h 279"/>
                <a:gd name="T14" fmla="*/ 11 w 242"/>
                <a:gd name="T15" fmla="*/ 30 h 279"/>
                <a:gd name="T16" fmla="*/ 5 w 242"/>
                <a:gd name="T17" fmla="*/ 27 h 279"/>
                <a:gd name="T18" fmla="*/ 7 w 242"/>
                <a:gd name="T19" fmla="*/ 22 h 279"/>
                <a:gd name="T20" fmla="*/ 14 w 242"/>
                <a:gd name="T21" fmla="*/ 20 h 279"/>
                <a:gd name="T22" fmla="*/ 21 w 242"/>
                <a:gd name="T23" fmla="*/ 10 h 279"/>
                <a:gd name="T24" fmla="*/ 27 w 242"/>
                <a:gd name="T25" fmla="*/ 3 h 279"/>
                <a:gd name="T26" fmla="*/ 33 w 242"/>
                <a:gd name="T27" fmla="*/ 0 h 279"/>
                <a:gd name="T28" fmla="*/ 44 w 242"/>
                <a:gd name="T29" fmla="*/ 13 h 279"/>
                <a:gd name="T30" fmla="*/ 54 w 242"/>
                <a:gd name="T31" fmla="*/ 13 h 279"/>
                <a:gd name="T32" fmla="*/ 58 w 242"/>
                <a:gd name="T33" fmla="*/ 25 h 279"/>
                <a:gd name="T34" fmla="*/ 61 w 242"/>
                <a:gd name="T35" fmla="*/ 35 h 279"/>
                <a:gd name="T36" fmla="*/ 54 w 242"/>
                <a:gd name="T37" fmla="*/ 41 h 279"/>
                <a:gd name="T38" fmla="*/ 54 w 242"/>
                <a:gd name="T39" fmla="*/ 54 h 279"/>
                <a:gd name="T40" fmla="*/ 44 w 242"/>
                <a:gd name="T41" fmla="*/ 62 h 2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42"/>
                <a:gd name="T64" fmla="*/ 0 h 279"/>
                <a:gd name="T65" fmla="*/ 242 w 242"/>
                <a:gd name="T66" fmla="*/ 279 h 2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41" h="279">
                  <a:moveTo>
                    <a:pt x="173" y="248"/>
                  </a:moveTo>
                  <a:lnTo>
                    <a:pt x="140" y="250"/>
                  </a:lnTo>
                  <a:lnTo>
                    <a:pt x="116" y="279"/>
                  </a:lnTo>
                  <a:lnTo>
                    <a:pt x="41" y="273"/>
                  </a:lnTo>
                  <a:lnTo>
                    <a:pt x="2" y="250"/>
                  </a:lnTo>
                  <a:lnTo>
                    <a:pt x="0" y="179"/>
                  </a:lnTo>
                  <a:lnTo>
                    <a:pt x="21" y="159"/>
                  </a:lnTo>
                  <a:lnTo>
                    <a:pt x="41" y="118"/>
                  </a:lnTo>
                  <a:lnTo>
                    <a:pt x="17" y="106"/>
                  </a:lnTo>
                  <a:lnTo>
                    <a:pt x="25" y="86"/>
                  </a:lnTo>
                  <a:lnTo>
                    <a:pt x="53" y="80"/>
                  </a:lnTo>
                  <a:lnTo>
                    <a:pt x="82" y="39"/>
                  </a:lnTo>
                  <a:lnTo>
                    <a:pt x="106" y="12"/>
                  </a:lnTo>
                  <a:lnTo>
                    <a:pt x="132" y="0"/>
                  </a:lnTo>
                  <a:lnTo>
                    <a:pt x="175" y="49"/>
                  </a:lnTo>
                  <a:lnTo>
                    <a:pt x="216" y="49"/>
                  </a:lnTo>
                  <a:lnTo>
                    <a:pt x="230" y="100"/>
                  </a:lnTo>
                  <a:lnTo>
                    <a:pt x="242" y="139"/>
                  </a:lnTo>
                  <a:lnTo>
                    <a:pt x="216" y="163"/>
                  </a:lnTo>
                  <a:lnTo>
                    <a:pt x="214" y="214"/>
                  </a:lnTo>
                  <a:lnTo>
                    <a:pt x="173" y="248"/>
                  </a:lnTo>
                  <a:close/>
                </a:path>
              </a:pathLst>
            </a:custGeom>
            <a:grpFill/>
            <a:ln w="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96">
              <a:extLst>
                <a:ext uri="{FF2B5EF4-FFF2-40B4-BE49-F238E27FC236}">
                  <a16:creationId xmlns:a16="http://schemas.microsoft.com/office/drawing/2014/main" id="{F511F7E0-CB68-490C-9340-75B7AAF37694}"/>
                </a:ext>
              </a:extLst>
            </p:cNvPr>
            <p:cNvSpPr/>
            <p:nvPr/>
          </p:nvSpPr>
          <p:spPr bwMode="gray">
            <a:xfrm>
              <a:off x="3440" y="1985"/>
              <a:ext cx="121" cy="140"/>
            </a:xfrm>
            <a:custGeom>
              <a:avLst/>
              <a:gdLst>
                <a:gd name="T0" fmla="*/ 44 w 242"/>
                <a:gd name="T1" fmla="*/ 62 h 279"/>
                <a:gd name="T2" fmla="*/ 35 w 242"/>
                <a:gd name="T3" fmla="*/ 63 h 279"/>
                <a:gd name="T4" fmla="*/ 29 w 242"/>
                <a:gd name="T5" fmla="*/ 70 h 279"/>
                <a:gd name="T6" fmla="*/ 11 w 242"/>
                <a:gd name="T7" fmla="*/ 69 h 279"/>
                <a:gd name="T8" fmla="*/ 1 w 242"/>
                <a:gd name="T9" fmla="*/ 63 h 279"/>
                <a:gd name="T10" fmla="*/ 0 w 242"/>
                <a:gd name="T11" fmla="*/ 45 h 279"/>
                <a:gd name="T12" fmla="*/ 6 w 242"/>
                <a:gd name="T13" fmla="*/ 40 h 279"/>
                <a:gd name="T14" fmla="*/ 11 w 242"/>
                <a:gd name="T15" fmla="*/ 30 h 279"/>
                <a:gd name="T16" fmla="*/ 5 w 242"/>
                <a:gd name="T17" fmla="*/ 27 h 279"/>
                <a:gd name="T18" fmla="*/ 7 w 242"/>
                <a:gd name="T19" fmla="*/ 22 h 279"/>
                <a:gd name="T20" fmla="*/ 14 w 242"/>
                <a:gd name="T21" fmla="*/ 20 h 279"/>
                <a:gd name="T22" fmla="*/ 21 w 242"/>
                <a:gd name="T23" fmla="*/ 10 h 279"/>
                <a:gd name="T24" fmla="*/ 27 w 242"/>
                <a:gd name="T25" fmla="*/ 3 h 279"/>
                <a:gd name="T26" fmla="*/ 33 w 242"/>
                <a:gd name="T27" fmla="*/ 0 h 279"/>
                <a:gd name="T28" fmla="*/ 44 w 242"/>
                <a:gd name="T29" fmla="*/ 13 h 279"/>
                <a:gd name="T30" fmla="*/ 54 w 242"/>
                <a:gd name="T31" fmla="*/ 13 h 279"/>
                <a:gd name="T32" fmla="*/ 58 w 242"/>
                <a:gd name="T33" fmla="*/ 25 h 279"/>
                <a:gd name="T34" fmla="*/ 61 w 242"/>
                <a:gd name="T35" fmla="*/ 35 h 279"/>
                <a:gd name="T36" fmla="*/ 54 w 242"/>
                <a:gd name="T37" fmla="*/ 41 h 279"/>
                <a:gd name="T38" fmla="*/ 54 w 242"/>
                <a:gd name="T39" fmla="*/ 54 h 279"/>
                <a:gd name="T40" fmla="*/ 44 w 242"/>
                <a:gd name="T41" fmla="*/ 62 h 2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42"/>
                <a:gd name="T64" fmla="*/ 0 h 279"/>
                <a:gd name="T65" fmla="*/ 242 w 242"/>
                <a:gd name="T66" fmla="*/ 279 h 2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41" h="279">
                  <a:moveTo>
                    <a:pt x="173" y="248"/>
                  </a:moveTo>
                  <a:lnTo>
                    <a:pt x="140" y="250"/>
                  </a:lnTo>
                  <a:lnTo>
                    <a:pt x="116" y="279"/>
                  </a:lnTo>
                  <a:lnTo>
                    <a:pt x="41" y="273"/>
                  </a:lnTo>
                  <a:lnTo>
                    <a:pt x="2" y="250"/>
                  </a:lnTo>
                  <a:lnTo>
                    <a:pt x="0" y="179"/>
                  </a:lnTo>
                  <a:lnTo>
                    <a:pt x="21" y="159"/>
                  </a:lnTo>
                  <a:lnTo>
                    <a:pt x="41" y="118"/>
                  </a:lnTo>
                  <a:lnTo>
                    <a:pt x="17" y="106"/>
                  </a:lnTo>
                  <a:lnTo>
                    <a:pt x="25" y="86"/>
                  </a:lnTo>
                  <a:lnTo>
                    <a:pt x="53" y="80"/>
                  </a:lnTo>
                  <a:lnTo>
                    <a:pt x="82" y="39"/>
                  </a:lnTo>
                  <a:lnTo>
                    <a:pt x="106" y="12"/>
                  </a:lnTo>
                  <a:lnTo>
                    <a:pt x="132" y="0"/>
                  </a:lnTo>
                  <a:lnTo>
                    <a:pt x="175" y="49"/>
                  </a:lnTo>
                  <a:lnTo>
                    <a:pt x="216" y="49"/>
                  </a:lnTo>
                  <a:lnTo>
                    <a:pt x="230" y="100"/>
                  </a:lnTo>
                  <a:lnTo>
                    <a:pt x="242" y="139"/>
                  </a:lnTo>
                  <a:lnTo>
                    <a:pt x="216" y="163"/>
                  </a:lnTo>
                  <a:lnTo>
                    <a:pt x="214" y="214"/>
                  </a:lnTo>
                  <a:lnTo>
                    <a:pt x="173" y="248"/>
                  </a:lnTo>
                </a:path>
              </a:pathLst>
            </a:custGeom>
            <a:grpFill/>
            <a:ln w="635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97">
              <a:extLst>
                <a:ext uri="{FF2B5EF4-FFF2-40B4-BE49-F238E27FC236}">
                  <a16:creationId xmlns:a16="http://schemas.microsoft.com/office/drawing/2014/main" id="{A3F9D30E-D028-491D-936A-37A69495B759}"/>
                </a:ext>
              </a:extLst>
            </p:cNvPr>
            <p:cNvSpPr/>
            <p:nvPr/>
          </p:nvSpPr>
          <p:spPr bwMode="gray">
            <a:xfrm>
              <a:off x="3527" y="2070"/>
              <a:ext cx="86" cy="115"/>
            </a:xfrm>
            <a:custGeom>
              <a:avLst/>
              <a:gdLst>
                <a:gd name="T0" fmla="*/ 2 w 171"/>
                <a:gd name="T1" fmla="*/ 36 h 230"/>
                <a:gd name="T2" fmla="*/ 1 w 171"/>
                <a:gd name="T3" fmla="*/ 47 h 230"/>
                <a:gd name="T4" fmla="*/ 8 w 171"/>
                <a:gd name="T5" fmla="*/ 56 h 230"/>
                <a:gd name="T6" fmla="*/ 24 w 171"/>
                <a:gd name="T7" fmla="*/ 58 h 230"/>
                <a:gd name="T8" fmla="*/ 37 w 171"/>
                <a:gd name="T9" fmla="*/ 54 h 230"/>
                <a:gd name="T10" fmla="*/ 38 w 171"/>
                <a:gd name="T11" fmla="*/ 39 h 230"/>
                <a:gd name="T12" fmla="*/ 43 w 171"/>
                <a:gd name="T13" fmla="*/ 27 h 230"/>
                <a:gd name="T14" fmla="*/ 41 w 171"/>
                <a:gd name="T15" fmla="*/ 20 h 230"/>
                <a:gd name="T16" fmla="*/ 35 w 171"/>
                <a:gd name="T17" fmla="*/ 15 h 230"/>
                <a:gd name="T18" fmla="*/ 25 w 171"/>
                <a:gd name="T19" fmla="*/ 9 h 230"/>
                <a:gd name="T20" fmla="*/ 25 w 171"/>
                <a:gd name="T21" fmla="*/ 1 h 230"/>
                <a:gd name="T22" fmla="*/ 12 w 171"/>
                <a:gd name="T23" fmla="*/ 0 h 230"/>
                <a:gd name="T24" fmla="*/ 11 w 171"/>
                <a:gd name="T25" fmla="*/ 12 h 230"/>
                <a:gd name="T26" fmla="*/ 0 w 171"/>
                <a:gd name="T27" fmla="*/ 20 h 230"/>
                <a:gd name="T28" fmla="*/ 2 w 171"/>
                <a:gd name="T29" fmla="*/ 36 h 2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1"/>
                <a:gd name="T46" fmla="*/ 0 h 230"/>
                <a:gd name="T47" fmla="*/ 171 w 171"/>
                <a:gd name="T48" fmla="*/ 230 h 2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1" h="230">
                  <a:moveTo>
                    <a:pt x="8" y="144"/>
                  </a:moveTo>
                  <a:lnTo>
                    <a:pt x="4" y="185"/>
                  </a:lnTo>
                  <a:lnTo>
                    <a:pt x="31" y="224"/>
                  </a:lnTo>
                  <a:lnTo>
                    <a:pt x="96" y="230"/>
                  </a:lnTo>
                  <a:lnTo>
                    <a:pt x="148" y="215"/>
                  </a:lnTo>
                  <a:lnTo>
                    <a:pt x="152" y="154"/>
                  </a:lnTo>
                  <a:lnTo>
                    <a:pt x="171" y="108"/>
                  </a:lnTo>
                  <a:lnTo>
                    <a:pt x="163" y="79"/>
                  </a:lnTo>
                  <a:lnTo>
                    <a:pt x="138" y="59"/>
                  </a:lnTo>
                  <a:lnTo>
                    <a:pt x="98" y="35"/>
                  </a:lnTo>
                  <a:lnTo>
                    <a:pt x="98" y="4"/>
                  </a:lnTo>
                  <a:lnTo>
                    <a:pt x="45" y="0"/>
                  </a:lnTo>
                  <a:lnTo>
                    <a:pt x="41" y="45"/>
                  </a:lnTo>
                  <a:lnTo>
                    <a:pt x="0" y="79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98">
              <a:extLst>
                <a:ext uri="{FF2B5EF4-FFF2-40B4-BE49-F238E27FC236}">
                  <a16:creationId xmlns:a16="http://schemas.microsoft.com/office/drawing/2014/main" id="{C53F4407-347B-4F8F-AEFC-EED656861AF3}"/>
                </a:ext>
              </a:extLst>
            </p:cNvPr>
            <p:cNvSpPr/>
            <p:nvPr/>
          </p:nvSpPr>
          <p:spPr bwMode="gray">
            <a:xfrm>
              <a:off x="3527" y="2070"/>
              <a:ext cx="86" cy="115"/>
            </a:xfrm>
            <a:custGeom>
              <a:avLst/>
              <a:gdLst>
                <a:gd name="T0" fmla="*/ 2 w 171"/>
                <a:gd name="T1" fmla="*/ 36 h 230"/>
                <a:gd name="T2" fmla="*/ 1 w 171"/>
                <a:gd name="T3" fmla="*/ 47 h 230"/>
                <a:gd name="T4" fmla="*/ 8 w 171"/>
                <a:gd name="T5" fmla="*/ 56 h 230"/>
                <a:gd name="T6" fmla="*/ 24 w 171"/>
                <a:gd name="T7" fmla="*/ 58 h 230"/>
                <a:gd name="T8" fmla="*/ 37 w 171"/>
                <a:gd name="T9" fmla="*/ 54 h 230"/>
                <a:gd name="T10" fmla="*/ 38 w 171"/>
                <a:gd name="T11" fmla="*/ 39 h 230"/>
                <a:gd name="T12" fmla="*/ 43 w 171"/>
                <a:gd name="T13" fmla="*/ 27 h 230"/>
                <a:gd name="T14" fmla="*/ 41 w 171"/>
                <a:gd name="T15" fmla="*/ 20 h 230"/>
                <a:gd name="T16" fmla="*/ 35 w 171"/>
                <a:gd name="T17" fmla="*/ 15 h 230"/>
                <a:gd name="T18" fmla="*/ 25 w 171"/>
                <a:gd name="T19" fmla="*/ 9 h 230"/>
                <a:gd name="T20" fmla="*/ 25 w 171"/>
                <a:gd name="T21" fmla="*/ 1 h 230"/>
                <a:gd name="T22" fmla="*/ 12 w 171"/>
                <a:gd name="T23" fmla="*/ 0 h 230"/>
                <a:gd name="T24" fmla="*/ 11 w 171"/>
                <a:gd name="T25" fmla="*/ 12 h 230"/>
                <a:gd name="T26" fmla="*/ 0 w 171"/>
                <a:gd name="T27" fmla="*/ 20 h 230"/>
                <a:gd name="T28" fmla="*/ 2 w 171"/>
                <a:gd name="T29" fmla="*/ 36 h 2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1"/>
                <a:gd name="T46" fmla="*/ 0 h 230"/>
                <a:gd name="T47" fmla="*/ 171 w 171"/>
                <a:gd name="T48" fmla="*/ 230 h 2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1" h="230">
                  <a:moveTo>
                    <a:pt x="8" y="144"/>
                  </a:moveTo>
                  <a:lnTo>
                    <a:pt x="4" y="185"/>
                  </a:lnTo>
                  <a:lnTo>
                    <a:pt x="31" y="224"/>
                  </a:lnTo>
                  <a:lnTo>
                    <a:pt x="96" y="230"/>
                  </a:lnTo>
                  <a:lnTo>
                    <a:pt x="148" y="215"/>
                  </a:lnTo>
                  <a:lnTo>
                    <a:pt x="152" y="154"/>
                  </a:lnTo>
                  <a:lnTo>
                    <a:pt x="171" y="108"/>
                  </a:lnTo>
                  <a:lnTo>
                    <a:pt x="163" y="79"/>
                  </a:lnTo>
                  <a:lnTo>
                    <a:pt x="138" y="59"/>
                  </a:lnTo>
                  <a:lnTo>
                    <a:pt x="98" y="35"/>
                  </a:lnTo>
                  <a:lnTo>
                    <a:pt x="98" y="4"/>
                  </a:lnTo>
                  <a:lnTo>
                    <a:pt x="45" y="0"/>
                  </a:lnTo>
                  <a:lnTo>
                    <a:pt x="41" y="45"/>
                  </a:lnTo>
                  <a:lnTo>
                    <a:pt x="0" y="79"/>
                  </a:lnTo>
                  <a:lnTo>
                    <a:pt x="8" y="144"/>
                  </a:lnTo>
                </a:path>
              </a:pathLst>
            </a:custGeom>
            <a:grpFill/>
            <a:ln w="635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99">
              <a:extLst>
                <a:ext uri="{FF2B5EF4-FFF2-40B4-BE49-F238E27FC236}">
                  <a16:creationId xmlns:a16="http://schemas.microsoft.com/office/drawing/2014/main" id="{56462AB0-59F2-4BC2-A7A7-D2F3E9BA93A3}"/>
                </a:ext>
              </a:extLst>
            </p:cNvPr>
            <p:cNvSpPr/>
            <p:nvPr/>
          </p:nvSpPr>
          <p:spPr bwMode="gray">
            <a:xfrm>
              <a:off x="3643" y="1699"/>
              <a:ext cx="430" cy="429"/>
            </a:xfrm>
            <a:custGeom>
              <a:avLst/>
              <a:gdLst>
                <a:gd name="T0" fmla="*/ 182 w 860"/>
                <a:gd name="T1" fmla="*/ 145 h 858"/>
                <a:gd name="T2" fmla="*/ 179 w 860"/>
                <a:gd name="T3" fmla="*/ 149 h 858"/>
                <a:gd name="T4" fmla="*/ 174 w 860"/>
                <a:gd name="T5" fmla="*/ 152 h 858"/>
                <a:gd name="T6" fmla="*/ 166 w 860"/>
                <a:gd name="T7" fmla="*/ 154 h 858"/>
                <a:gd name="T8" fmla="*/ 156 w 860"/>
                <a:gd name="T9" fmla="*/ 157 h 858"/>
                <a:gd name="T10" fmla="*/ 149 w 860"/>
                <a:gd name="T11" fmla="*/ 163 h 858"/>
                <a:gd name="T12" fmla="*/ 140 w 860"/>
                <a:gd name="T13" fmla="*/ 170 h 858"/>
                <a:gd name="T14" fmla="*/ 133 w 860"/>
                <a:gd name="T15" fmla="*/ 176 h 858"/>
                <a:gd name="T16" fmla="*/ 129 w 860"/>
                <a:gd name="T17" fmla="*/ 180 h 858"/>
                <a:gd name="T18" fmla="*/ 123 w 860"/>
                <a:gd name="T19" fmla="*/ 186 h 858"/>
                <a:gd name="T20" fmla="*/ 119 w 860"/>
                <a:gd name="T21" fmla="*/ 194 h 858"/>
                <a:gd name="T22" fmla="*/ 113 w 860"/>
                <a:gd name="T23" fmla="*/ 201 h 858"/>
                <a:gd name="T24" fmla="*/ 107 w 860"/>
                <a:gd name="T25" fmla="*/ 204 h 858"/>
                <a:gd name="T26" fmla="*/ 103 w 860"/>
                <a:gd name="T27" fmla="*/ 208 h 858"/>
                <a:gd name="T28" fmla="*/ 95 w 860"/>
                <a:gd name="T29" fmla="*/ 213 h 858"/>
                <a:gd name="T30" fmla="*/ 89 w 860"/>
                <a:gd name="T31" fmla="*/ 215 h 858"/>
                <a:gd name="T32" fmla="*/ 88 w 860"/>
                <a:gd name="T33" fmla="*/ 210 h 858"/>
                <a:gd name="T34" fmla="*/ 92 w 860"/>
                <a:gd name="T35" fmla="*/ 204 h 858"/>
                <a:gd name="T36" fmla="*/ 98 w 860"/>
                <a:gd name="T37" fmla="*/ 198 h 858"/>
                <a:gd name="T38" fmla="*/ 103 w 860"/>
                <a:gd name="T39" fmla="*/ 191 h 858"/>
                <a:gd name="T40" fmla="*/ 101 w 860"/>
                <a:gd name="T41" fmla="*/ 187 h 858"/>
                <a:gd name="T42" fmla="*/ 95 w 860"/>
                <a:gd name="T43" fmla="*/ 184 h 858"/>
                <a:gd name="T44" fmla="*/ 91 w 860"/>
                <a:gd name="T45" fmla="*/ 179 h 858"/>
                <a:gd name="T46" fmla="*/ 93 w 860"/>
                <a:gd name="T47" fmla="*/ 170 h 858"/>
                <a:gd name="T48" fmla="*/ 100 w 860"/>
                <a:gd name="T49" fmla="*/ 159 h 858"/>
                <a:gd name="T50" fmla="*/ 107 w 860"/>
                <a:gd name="T51" fmla="*/ 148 h 858"/>
                <a:gd name="T52" fmla="*/ 110 w 860"/>
                <a:gd name="T53" fmla="*/ 140 h 858"/>
                <a:gd name="T54" fmla="*/ 110 w 860"/>
                <a:gd name="T55" fmla="*/ 135 h 858"/>
                <a:gd name="T56" fmla="*/ 105 w 860"/>
                <a:gd name="T57" fmla="*/ 129 h 858"/>
                <a:gd name="T58" fmla="*/ 99 w 860"/>
                <a:gd name="T59" fmla="*/ 123 h 858"/>
                <a:gd name="T60" fmla="*/ 94 w 860"/>
                <a:gd name="T61" fmla="*/ 122 h 858"/>
                <a:gd name="T62" fmla="*/ 87 w 860"/>
                <a:gd name="T63" fmla="*/ 123 h 858"/>
                <a:gd name="T64" fmla="*/ 78 w 860"/>
                <a:gd name="T65" fmla="*/ 123 h 858"/>
                <a:gd name="T66" fmla="*/ 74 w 860"/>
                <a:gd name="T67" fmla="*/ 124 h 858"/>
                <a:gd name="T68" fmla="*/ 70 w 860"/>
                <a:gd name="T69" fmla="*/ 134 h 858"/>
                <a:gd name="T70" fmla="*/ 66 w 860"/>
                <a:gd name="T71" fmla="*/ 145 h 858"/>
                <a:gd name="T72" fmla="*/ 60 w 860"/>
                <a:gd name="T73" fmla="*/ 152 h 858"/>
                <a:gd name="T74" fmla="*/ 53 w 860"/>
                <a:gd name="T75" fmla="*/ 163 h 858"/>
                <a:gd name="T76" fmla="*/ 46 w 860"/>
                <a:gd name="T77" fmla="*/ 169 h 858"/>
                <a:gd name="T78" fmla="*/ 41 w 860"/>
                <a:gd name="T79" fmla="*/ 172 h 858"/>
                <a:gd name="T80" fmla="*/ 34 w 860"/>
                <a:gd name="T81" fmla="*/ 167 h 858"/>
                <a:gd name="T82" fmla="*/ 14 w 860"/>
                <a:gd name="T83" fmla="*/ 147 h 858"/>
                <a:gd name="T84" fmla="*/ 5 w 860"/>
                <a:gd name="T85" fmla="*/ 127 h 858"/>
                <a:gd name="T86" fmla="*/ 7 w 860"/>
                <a:gd name="T87" fmla="*/ 101 h 858"/>
                <a:gd name="T88" fmla="*/ 3 w 860"/>
                <a:gd name="T89" fmla="*/ 79 h 858"/>
                <a:gd name="T90" fmla="*/ 21 w 860"/>
                <a:gd name="T91" fmla="*/ 80 h 858"/>
                <a:gd name="T92" fmla="*/ 43 w 860"/>
                <a:gd name="T93" fmla="*/ 78 h 858"/>
                <a:gd name="T94" fmla="*/ 69 w 860"/>
                <a:gd name="T95" fmla="*/ 53 h 858"/>
                <a:gd name="T96" fmla="*/ 94 w 860"/>
                <a:gd name="T97" fmla="*/ 44 h 858"/>
                <a:gd name="T98" fmla="*/ 108 w 860"/>
                <a:gd name="T99" fmla="*/ 37 h 858"/>
                <a:gd name="T100" fmla="*/ 131 w 860"/>
                <a:gd name="T101" fmla="*/ 12 h 858"/>
                <a:gd name="T102" fmla="*/ 149 w 860"/>
                <a:gd name="T103" fmla="*/ 6 h 858"/>
                <a:gd name="T104" fmla="*/ 182 w 860"/>
                <a:gd name="T105" fmla="*/ 30 h 858"/>
                <a:gd name="T106" fmla="*/ 194 w 860"/>
                <a:gd name="T107" fmla="*/ 60 h 858"/>
                <a:gd name="T108" fmla="*/ 215 w 860"/>
                <a:gd name="T109" fmla="*/ 101 h 858"/>
                <a:gd name="T110" fmla="*/ 183 w 860"/>
                <a:gd name="T111" fmla="*/ 134 h 8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860"/>
                <a:gd name="T169" fmla="*/ 0 h 858"/>
                <a:gd name="T170" fmla="*/ 860 w 860"/>
                <a:gd name="T171" fmla="*/ 858 h 8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860" h="858">
                  <a:moveTo>
                    <a:pt x="725" y="575"/>
                  </a:moveTo>
                  <a:lnTo>
                    <a:pt x="725" y="579"/>
                  </a:lnTo>
                  <a:lnTo>
                    <a:pt x="719" y="585"/>
                  </a:lnTo>
                  <a:lnTo>
                    <a:pt x="713" y="594"/>
                  </a:lnTo>
                  <a:lnTo>
                    <a:pt x="705" y="604"/>
                  </a:lnTo>
                  <a:lnTo>
                    <a:pt x="695" y="608"/>
                  </a:lnTo>
                  <a:lnTo>
                    <a:pt x="681" y="610"/>
                  </a:lnTo>
                  <a:lnTo>
                    <a:pt x="664" y="614"/>
                  </a:lnTo>
                  <a:lnTo>
                    <a:pt x="642" y="618"/>
                  </a:lnTo>
                  <a:lnTo>
                    <a:pt x="622" y="626"/>
                  </a:lnTo>
                  <a:lnTo>
                    <a:pt x="607" y="638"/>
                  </a:lnTo>
                  <a:lnTo>
                    <a:pt x="593" y="651"/>
                  </a:lnTo>
                  <a:lnTo>
                    <a:pt x="577" y="665"/>
                  </a:lnTo>
                  <a:lnTo>
                    <a:pt x="559" y="679"/>
                  </a:lnTo>
                  <a:lnTo>
                    <a:pt x="544" y="693"/>
                  </a:lnTo>
                  <a:lnTo>
                    <a:pt x="530" y="703"/>
                  </a:lnTo>
                  <a:lnTo>
                    <a:pt x="522" y="711"/>
                  </a:lnTo>
                  <a:lnTo>
                    <a:pt x="514" y="718"/>
                  </a:lnTo>
                  <a:lnTo>
                    <a:pt x="502" y="730"/>
                  </a:lnTo>
                  <a:lnTo>
                    <a:pt x="492" y="744"/>
                  </a:lnTo>
                  <a:lnTo>
                    <a:pt x="481" y="760"/>
                  </a:lnTo>
                  <a:lnTo>
                    <a:pt x="475" y="774"/>
                  </a:lnTo>
                  <a:lnTo>
                    <a:pt x="465" y="789"/>
                  </a:lnTo>
                  <a:lnTo>
                    <a:pt x="451" y="801"/>
                  </a:lnTo>
                  <a:lnTo>
                    <a:pt x="437" y="809"/>
                  </a:lnTo>
                  <a:lnTo>
                    <a:pt x="427" y="815"/>
                  </a:lnTo>
                  <a:lnTo>
                    <a:pt x="422" y="823"/>
                  </a:lnTo>
                  <a:lnTo>
                    <a:pt x="410" y="831"/>
                  </a:lnTo>
                  <a:lnTo>
                    <a:pt x="394" y="840"/>
                  </a:lnTo>
                  <a:lnTo>
                    <a:pt x="380" y="850"/>
                  </a:lnTo>
                  <a:lnTo>
                    <a:pt x="364" y="856"/>
                  </a:lnTo>
                  <a:lnTo>
                    <a:pt x="355" y="858"/>
                  </a:lnTo>
                  <a:lnTo>
                    <a:pt x="349" y="854"/>
                  </a:lnTo>
                  <a:lnTo>
                    <a:pt x="349" y="838"/>
                  </a:lnTo>
                  <a:lnTo>
                    <a:pt x="355" y="827"/>
                  </a:lnTo>
                  <a:lnTo>
                    <a:pt x="366" y="815"/>
                  </a:lnTo>
                  <a:lnTo>
                    <a:pt x="380" y="801"/>
                  </a:lnTo>
                  <a:lnTo>
                    <a:pt x="392" y="789"/>
                  </a:lnTo>
                  <a:lnTo>
                    <a:pt x="404" y="775"/>
                  </a:lnTo>
                  <a:lnTo>
                    <a:pt x="410" y="764"/>
                  </a:lnTo>
                  <a:lnTo>
                    <a:pt x="410" y="754"/>
                  </a:lnTo>
                  <a:lnTo>
                    <a:pt x="404" y="748"/>
                  </a:lnTo>
                  <a:lnTo>
                    <a:pt x="392" y="742"/>
                  </a:lnTo>
                  <a:lnTo>
                    <a:pt x="380" y="734"/>
                  </a:lnTo>
                  <a:lnTo>
                    <a:pt x="370" y="726"/>
                  </a:lnTo>
                  <a:lnTo>
                    <a:pt x="364" y="716"/>
                  </a:lnTo>
                  <a:lnTo>
                    <a:pt x="364" y="699"/>
                  </a:lnTo>
                  <a:lnTo>
                    <a:pt x="372" y="679"/>
                  </a:lnTo>
                  <a:lnTo>
                    <a:pt x="382" y="661"/>
                  </a:lnTo>
                  <a:lnTo>
                    <a:pt x="400" y="636"/>
                  </a:lnTo>
                  <a:lnTo>
                    <a:pt x="418" y="608"/>
                  </a:lnTo>
                  <a:lnTo>
                    <a:pt x="425" y="592"/>
                  </a:lnTo>
                  <a:lnTo>
                    <a:pt x="433" y="575"/>
                  </a:lnTo>
                  <a:lnTo>
                    <a:pt x="441" y="559"/>
                  </a:lnTo>
                  <a:lnTo>
                    <a:pt x="443" y="547"/>
                  </a:lnTo>
                  <a:lnTo>
                    <a:pt x="439" y="537"/>
                  </a:lnTo>
                  <a:lnTo>
                    <a:pt x="429" y="526"/>
                  </a:lnTo>
                  <a:lnTo>
                    <a:pt x="418" y="514"/>
                  </a:lnTo>
                  <a:lnTo>
                    <a:pt x="404" y="502"/>
                  </a:lnTo>
                  <a:lnTo>
                    <a:pt x="394" y="494"/>
                  </a:lnTo>
                  <a:lnTo>
                    <a:pt x="384" y="490"/>
                  </a:lnTo>
                  <a:lnTo>
                    <a:pt x="374" y="490"/>
                  </a:lnTo>
                  <a:lnTo>
                    <a:pt x="362" y="492"/>
                  </a:lnTo>
                  <a:lnTo>
                    <a:pt x="345" y="494"/>
                  </a:lnTo>
                  <a:lnTo>
                    <a:pt x="325" y="494"/>
                  </a:lnTo>
                  <a:lnTo>
                    <a:pt x="311" y="492"/>
                  </a:lnTo>
                  <a:lnTo>
                    <a:pt x="301" y="492"/>
                  </a:lnTo>
                  <a:lnTo>
                    <a:pt x="294" y="498"/>
                  </a:lnTo>
                  <a:lnTo>
                    <a:pt x="286" y="512"/>
                  </a:lnTo>
                  <a:lnTo>
                    <a:pt x="280" y="533"/>
                  </a:lnTo>
                  <a:lnTo>
                    <a:pt x="272" y="557"/>
                  </a:lnTo>
                  <a:lnTo>
                    <a:pt x="264" y="577"/>
                  </a:lnTo>
                  <a:lnTo>
                    <a:pt x="254" y="592"/>
                  </a:lnTo>
                  <a:lnTo>
                    <a:pt x="242" y="608"/>
                  </a:lnTo>
                  <a:lnTo>
                    <a:pt x="227" y="630"/>
                  </a:lnTo>
                  <a:lnTo>
                    <a:pt x="211" y="650"/>
                  </a:lnTo>
                  <a:lnTo>
                    <a:pt x="197" y="663"/>
                  </a:lnTo>
                  <a:lnTo>
                    <a:pt x="183" y="673"/>
                  </a:lnTo>
                  <a:lnTo>
                    <a:pt x="172" y="681"/>
                  </a:lnTo>
                  <a:lnTo>
                    <a:pt x="162" y="687"/>
                  </a:lnTo>
                  <a:lnTo>
                    <a:pt x="158" y="691"/>
                  </a:lnTo>
                  <a:lnTo>
                    <a:pt x="134" y="667"/>
                  </a:lnTo>
                  <a:lnTo>
                    <a:pt x="103" y="620"/>
                  </a:lnTo>
                  <a:lnTo>
                    <a:pt x="55" y="587"/>
                  </a:lnTo>
                  <a:lnTo>
                    <a:pt x="0" y="569"/>
                  </a:lnTo>
                  <a:lnTo>
                    <a:pt x="20" y="510"/>
                  </a:lnTo>
                  <a:lnTo>
                    <a:pt x="53" y="457"/>
                  </a:lnTo>
                  <a:lnTo>
                    <a:pt x="30" y="402"/>
                  </a:lnTo>
                  <a:lnTo>
                    <a:pt x="30" y="337"/>
                  </a:lnTo>
                  <a:lnTo>
                    <a:pt x="10" y="315"/>
                  </a:lnTo>
                  <a:lnTo>
                    <a:pt x="40" y="285"/>
                  </a:lnTo>
                  <a:lnTo>
                    <a:pt x="81" y="317"/>
                  </a:lnTo>
                  <a:lnTo>
                    <a:pt x="126" y="382"/>
                  </a:lnTo>
                  <a:lnTo>
                    <a:pt x="170" y="311"/>
                  </a:lnTo>
                  <a:lnTo>
                    <a:pt x="215" y="274"/>
                  </a:lnTo>
                  <a:lnTo>
                    <a:pt x="274" y="209"/>
                  </a:lnTo>
                  <a:lnTo>
                    <a:pt x="349" y="189"/>
                  </a:lnTo>
                  <a:lnTo>
                    <a:pt x="376" y="173"/>
                  </a:lnTo>
                  <a:lnTo>
                    <a:pt x="380" y="134"/>
                  </a:lnTo>
                  <a:lnTo>
                    <a:pt x="431" y="146"/>
                  </a:lnTo>
                  <a:lnTo>
                    <a:pt x="475" y="108"/>
                  </a:lnTo>
                  <a:lnTo>
                    <a:pt x="524" y="47"/>
                  </a:lnTo>
                  <a:lnTo>
                    <a:pt x="524" y="0"/>
                  </a:lnTo>
                  <a:lnTo>
                    <a:pt x="595" y="22"/>
                  </a:lnTo>
                  <a:lnTo>
                    <a:pt x="679" y="45"/>
                  </a:lnTo>
                  <a:lnTo>
                    <a:pt x="725" y="120"/>
                  </a:lnTo>
                  <a:lnTo>
                    <a:pt x="784" y="187"/>
                  </a:lnTo>
                  <a:lnTo>
                    <a:pt x="774" y="240"/>
                  </a:lnTo>
                  <a:lnTo>
                    <a:pt x="860" y="317"/>
                  </a:lnTo>
                  <a:lnTo>
                    <a:pt x="860" y="402"/>
                  </a:lnTo>
                  <a:lnTo>
                    <a:pt x="815" y="425"/>
                  </a:lnTo>
                  <a:lnTo>
                    <a:pt x="731" y="533"/>
                  </a:lnTo>
                  <a:lnTo>
                    <a:pt x="725" y="575"/>
                  </a:lnTo>
                  <a:close/>
                </a:path>
              </a:pathLst>
            </a:custGeom>
            <a:grpFill/>
            <a:ln w="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100">
              <a:extLst>
                <a:ext uri="{FF2B5EF4-FFF2-40B4-BE49-F238E27FC236}">
                  <a16:creationId xmlns:a16="http://schemas.microsoft.com/office/drawing/2014/main" id="{581B100B-4C44-45D0-9AC0-F068F4856879}"/>
                </a:ext>
              </a:extLst>
            </p:cNvPr>
            <p:cNvSpPr/>
            <p:nvPr/>
          </p:nvSpPr>
          <p:spPr bwMode="gray">
            <a:xfrm>
              <a:off x="3643" y="1699"/>
              <a:ext cx="430" cy="429"/>
            </a:xfrm>
            <a:custGeom>
              <a:avLst/>
              <a:gdLst>
                <a:gd name="T0" fmla="*/ 182 w 860"/>
                <a:gd name="T1" fmla="*/ 145 h 858"/>
                <a:gd name="T2" fmla="*/ 179 w 860"/>
                <a:gd name="T3" fmla="*/ 149 h 858"/>
                <a:gd name="T4" fmla="*/ 174 w 860"/>
                <a:gd name="T5" fmla="*/ 152 h 858"/>
                <a:gd name="T6" fmla="*/ 166 w 860"/>
                <a:gd name="T7" fmla="*/ 154 h 858"/>
                <a:gd name="T8" fmla="*/ 156 w 860"/>
                <a:gd name="T9" fmla="*/ 157 h 858"/>
                <a:gd name="T10" fmla="*/ 149 w 860"/>
                <a:gd name="T11" fmla="*/ 163 h 858"/>
                <a:gd name="T12" fmla="*/ 140 w 860"/>
                <a:gd name="T13" fmla="*/ 170 h 858"/>
                <a:gd name="T14" fmla="*/ 133 w 860"/>
                <a:gd name="T15" fmla="*/ 176 h 858"/>
                <a:gd name="T16" fmla="*/ 129 w 860"/>
                <a:gd name="T17" fmla="*/ 180 h 858"/>
                <a:gd name="T18" fmla="*/ 123 w 860"/>
                <a:gd name="T19" fmla="*/ 186 h 858"/>
                <a:gd name="T20" fmla="*/ 119 w 860"/>
                <a:gd name="T21" fmla="*/ 194 h 858"/>
                <a:gd name="T22" fmla="*/ 113 w 860"/>
                <a:gd name="T23" fmla="*/ 201 h 858"/>
                <a:gd name="T24" fmla="*/ 107 w 860"/>
                <a:gd name="T25" fmla="*/ 204 h 858"/>
                <a:gd name="T26" fmla="*/ 103 w 860"/>
                <a:gd name="T27" fmla="*/ 208 h 858"/>
                <a:gd name="T28" fmla="*/ 95 w 860"/>
                <a:gd name="T29" fmla="*/ 213 h 858"/>
                <a:gd name="T30" fmla="*/ 89 w 860"/>
                <a:gd name="T31" fmla="*/ 215 h 858"/>
                <a:gd name="T32" fmla="*/ 88 w 860"/>
                <a:gd name="T33" fmla="*/ 210 h 858"/>
                <a:gd name="T34" fmla="*/ 92 w 860"/>
                <a:gd name="T35" fmla="*/ 204 h 858"/>
                <a:gd name="T36" fmla="*/ 98 w 860"/>
                <a:gd name="T37" fmla="*/ 198 h 858"/>
                <a:gd name="T38" fmla="*/ 103 w 860"/>
                <a:gd name="T39" fmla="*/ 191 h 858"/>
                <a:gd name="T40" fmla="*/ 101 w 860"/>
                <a:gd name="T41" fmla="*/ 187 h 858"/>
                <a:gd name="T42" fmla="*/ 95 w 860"/>
                <a:gd name="T43" fmla="*/ 184 h 858"/>
                <a:gd name="T44" fmla="*/ 91 w 860"/>
                <a:gd name="T45" fmla="*/ 179 h 858"/>
                <a:gd name="T46" fmla="*/ 93 w 860"/>
                <a:gd name="T47" fmla="*/ 170 h 858"/>
                <a:gd name="T48" fmla="*/ 100 w 860"/>
                <a:gd name="T49" fmla="*/ 159 h 858"/>
                <a:gd name="T50" fmla="*/ 107 w 860"/>
                <a:gd name="T51" fmla="*/ 148 h 858"/>
                <a:gd name="T52" fmla="*/ 110 w 860"/>
                <a:gd name="T53" fmla="*/ 140 h 858"/>
                <a:gd name="T54" fmla="*/ 110 w 860"/>
                <a:gd name="T55" fmla="*/ 135 h 858"/>
                <a:gd name="T56" fmla="*/ 105 w 860"/>
                <a:gd name="T57" fmla="*/ 129 h 858"/>
                <a:gd name="T58" fmla="*/ 99 w 860"/>
                <a:gd name="T59" fmla="*/ 123 h 858"/>
                <a:gd name="T60" fmla="*/ 94 w 860"/>
                <a:gd name="T61" fmla="*/ 122 h 858"/>
                <a:gd name="T62" fmla="*/ 87 w 860"/>
                <a:gd name="T63" fmla="*/ 123 h 858"/>
                <a:gd name="T64" fmla="*/ 78 w 860"/>
                <a:gd name="T65" fmla="*/ 123 h 858"/>
                <a:gd name="T66" fmla="*/ 74 w 860"/>
                <a:gd name="T67" fmla="*/ 124 h 858"/>
                <a:gd name="T68" fmla="*/ 70 w 860"/>
                <a:gd name="T69" fmla="*/ 134 h 858"/>
                <a:gd name="T70" fmla="*/ 66 w 860"/>
                <a:gd name="T71" fmla="*/ 145 h 858"/>
                <a:gd name="T72" fmla="*/ 60 w 860"/>
                <a:gd name="T73" fmla="*/ 152 h 858"/>
                <a:gd name="T74" fmla="*/ 53 w 860"/>
                <a:gd name="T75" fmla="*/ 163 h 858"/>
                <a:gd name="T76" fmla="*/ 46 w 860"/>
                <a:gd name="T77" fmla="*/ 169 h 858"/>
                <a:gd name="T78" fmla="*/ 41 w 860"/>
                <a:gd name="T79" fmla="*/ 172 h 858"/>
                <a:gd name="T80" fmla="*/ 34 w 860"/>
                <a:gd name="T81" fmla="*/ 167 h 858"/>
                <a:gd name="T82" fmla="*/ 14 w 860"/>
                <a:gd name="T83" fmla="*/ 147 h 858"/>
                <a:gd name="T84" fmla="*/ 5 w 860"/>
                <a:gd name="T85" fmla="*/ 127 h 858"/>
                <a:gd name="T86" fmla="*/ 7 w 860"/>
                <a:gd name="T87" fmla="*/ 101 h 858"/>
                <a:gd name="T88" fmla="*/ 3 w 860"/>
                <a:gd name="T89" fmla="*/ 79 h 858"/>
                <a:gd name="T90" fmla="*/ 21 w 860"/>
                <a:gd name="T91" fmla="*/ 80 h 858"/>
                <a:gd name="T92" fmla="*/ 43 w 860"/>
                <a:gd name="T93" fmla="*/ 78 h 858"/>
                <a:gd name="T94" fmla="*/ 69 w 860"/>
                <a:gd name="T95" fmla="*/ 53 h 858"/>
                <a:gd name="T96" fmla="*/ 94 w 860"/>
                <a:gd name="T97" fmla="*/ 44 h 858"/>
                <a:gd name="T98" fmla="*/ 108 w 860"/>
                <a:gd name="T99" fmla="*/ 37 h 858"/>
                <a:gd name="T100" fmla="*/ 131 w 860"/>
                <a:gd name="T101" fmla="*/ 12 h 858"/>
                <a:gd name="T102" fmla="*/ 149 w 860"/>
                <a:gd name="T103" fmla="*/ 6 h 858"/>
                <a:gd name="T104" fmla="*/ 182 w 860"/>
                <a:gd name="T105" fmla="*/ 30 h 858"/>
                <a:gd name="T106" fmla="*/ 194 w 860"/>
                <a:gd name="T107" fmla="*/ 60 h 858"/>
                <a:gd name="T108" fmla="*/ 215 w 860"/>
                <a:gd name="T109" fmla="*/ 101 h 858"/>
                <a:gd name="T110" fmla="*/ 183 w 860"/>
                <a:gd name="T111" fmla="*/ 134 h 8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860"/>
                <a:gd name="T169" fmla="*/ 0 h 858"/>
                <a:gd name="T170" fmla="*/ 860 w 860"/>
                <a:gd name="T171" fmla="*/ 858 h 8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860" h="858">
                  <a:moveTo>
                    <a:pt x="725" y="575"/>
                  </a:moveTo>
                  <a:lnTo>
                    <a:pt x="725" y="579"/>
                  </a:lnTo>
                  <a:lnTo>
                    <a:pt x="719" y="585"/>
                  </a:lnTo>
                  <a:lnTo>
                    <a:pt x="713" y="594"/>
                  </a:lnTo>
                  <a:lnTo>
                    <a:pt x="705" y="604"/>
                  </a:lnTo>
                  <a:lnTo>
                    <a:pt x="695" y="608"/>
                  </a:lnTo>
                  <a:lnTo>
                    <a:pt x="681" y="610"/>
                  </a:lnTo>
                  <a:lnTo>
                    <a:pt x="664" y="614"/>
                  </a:lnTo>
                  <a:lnTo>
                    <a:pt x="642" y="618"/>
                  </a:lnTo>
                  <a:lnTo>
                    <a:pt x="622" y="626"/>
                  </a:lnTo>
                  <a:lnTo>
                    <a:pt x="607" y="638"/>
                  </a:lnTo>
                  <a:lnTo>
                    <a:pt x="593" y="651"/>
                  </a:lnTo>
                  <a:lnTo>
                    <a:pt x="577" y="665"/>
                  </a:lnTo>
                  <a:lnTo>
                    <a:pt x="559" y="679"/>
                  </a:lnTo>
                  <a:lnTo>
                    <a:pt x="544" y="693"/>
                  </a:lnTo>
                  <a:lnTo>
                    <a:pt x="530" y="703"/>
                  </a:lnTo>
                  <a:lnTo>
                    <a:pt x="522" y="711"/>
                  </a:lnTo>
                  <a:lnTo>
                    <a:pt x="514" y="718"/>
                  </a:lnTo>
                  <a:lnTo>
                    <a:pt x="502" y="730"/>
                  </a:lnTo>
                  <a:lnTo>
                    <a:pt x="492" y="744"/>
                  </a:lnTo>
                  <a:lnTo>
                    <a:pt x="481" y="760"/>
                  </a:lnTo>
                  <a:lnTo>
                    <a:pt x="475" y="774"/>
                  </a:lnTo>
                  <a:lnTo>
                    <a:pt x="465" y="789"/>
                  </a:lnTo>
                  <a:lnTo>
                    <a:pt x="451" y="801"/>
                  </a:lnTo>
                  <a:lnTo>
                    <a:pt x="437" y="809"/>
                  </a:lnTo>
                  <a:lnTo>
                    <a:pt x="427" y="815"/>
                  </a:lnTo>
                  <a:lnTo>
                    <a:pt x="422" y="823"/>
                  </a:lnTo>
                  <a:lnTo>
                    <a:pt x="410" y="831"/>
                  </a:lnTo>
                  <a:lnTo>
                    <a:pt x="394" y="840"/>
                  </a:lnTo>
                  <a:lnTo>
                    <a:pt x="380" y="850"/>
                  </a:lnTo>
                  <a:lnTo>
                    <a:pt x="364" y="856"/>
                  </a:lnTo>
                  <a:lnTo>
                    <a:pt x="355" y="858"/>
                  </a:lnTo>
                  <a:lnTo>
                    <a:pt x="349" y="854"/>
                  </a:lnTo>
                  <a:lnTo>
                    <a:pt x="349" y="838"/>
                  </a:lnTo>
                  <a:lnTo>
                    <a:pt x="355" y="827"/>
                  </a:lnTo>
                  <a:lnTo>
                    <a:pt x="366" y="815"/>
                  </a:lnTo>
                  <a:lnTo>
                    <a:pt x="380" y="801"/>
                  </a:lnTo>
                  <a:lnTo>
                    <a:pt x="392" y="789"/>
                  </a:lnTo>
                  <a:lnTo>
                    <a:pt x="404" y="775"/>
                  </a:lnTo>
                  <a:lnTo>
                    <a:pt x="410" y="764"/>
                  </a:lnTo>
                  <a:lnTo>
                    <a:pt x="410" y="754"/>
                  </a:lnTo>
                  <a:lnTo>
                    <a:pt x="404" y="748"/>
                  </a:lnTo>
                  <a:lnTo>
                    <a:pt x="392" y="742"/>
                  </a:lnTo>
                  <a:lnTo>
                    <a:pt x="380" y="734"/>
                  </a:lnTo>
                  <a:lnTo>
                    <a:pt x="370" y="726"/>
                  </a:lnTo>
                  <a:lnTo>
                    <a:pt x="364" y="716"/>
                  </a:lnTo>
                  <a:lnTo>
                    <a:pt x="364" y="699"/>
                  </a:lnTo>
                  <a:lnTo>
                    <a:pt x="372" y="679"/>
                  </a:lnTo>
                  <a:lnTo>
                    <a:pt x="382" y="661"/>
                  </a:lnTo>
                  <a:lnTo>
                    <a:pt x="400" y="636"/>
                  </a:lnTo>
                  <a:lnTo>
                    <a:pt x="418" y="608"/>
                  </a:lnTo>
                  <a:lnTo>
                    <a:pt x="425" y="592"/>
                  </a:lnTo>
                  <a:lnTo>
                    <a:pt x="433" y="575"/>
                  </a:lnTo>
                  <a:lnTo>
                    <a:pt x="441" y="559"/>
                  </a:lnTo>
                  <a:lnTo>
                    <a:pt x="443" y="547"/>
                  </a:lnTo>
                  <a:lnTo>
                    <a:pt x="439" y="537"/>
                  </a:lnTo>
                  <a:lnTo>
                    <a:pt x="429" y="526"/>
                  </a:lnTo>
                  <a:lnTo>
                    <a:pt x="418" y="514"/>
                  </a:lnTo>
                  <a:lnTo>
                    <a:pt x="404" y="502"/>
                  </a:lnTo>
                  <a:lnTo>
                    <a:pt x="394" y="494"/>
                  </a:lnTo>
                  <a:lnTo>
                    <a:pt x="384" y="490"/>
                  </a:lnTo>
                  <a:lnTo>
                    <a:pt x="374" y="490"/>
                  </a:lnTo>
                  <a:lnTo>
                    <a:pt x="362" y="492"/>
                  </a:lnTo>
                  <a:lnTo>
                    <a:pt x="345" y="494"/>
                  </a:lnTo>
                  <a:lnTo>
                    <a:pt x="325" y="494"/>
                  </a:lnTo>
                  <a:lnTo>
                    <a:pt x="311" y="492"/>
                  </a:lnTo>
                  <a:lnTo>
                    <a:pt x="301" y="492"/>
                  </a:lnTo>
                  <a:lnTo>
                    <a:pt x="294" y="498"/>
                  </a:lnTo>
                  <a:lnTo>
                    <a:pt x="286" y="512"/>
                  </a:lnTo>
                  <a:lnTo>
                    <a:pt x="280" y="533"/>
                  </a:lnTo>
                  <a:lnTo>
                    <a:pt x="272" y="557"/>
                  </a:lnTo>
                  <a:lnTo>
                    <a:pt x="264" y="577"/>
                  </a:lnTo>
                  <a:lnTo>
                    <a:pt x="254" y="592"/>
                  </a:lnTo>
                  <a:lnTo>
                    <a:pt x="242" y="608"/>
                  </a:lnTo>
                  <a:lnTo>
                    <a:pt x="227" y="630"/>
                  </a:lnTo>
                  <a:lnTo>
                    <a:pt x="211" y="650"/>
                  </a:lnTo>
                  <a:lnTo>
                    <a:pt x="197" y="663"/>
                  </a:lnTo>
                  <a:lnTo>
                    <a:pt x="183" y="673"/>
                  </a:lnTo>
                  <a:lnTo>
                    <a:pt x="172" y="681"/>
                  </a:lnTo>
                  <a:lnTo>
                    <a:pt x="162" y="687"/>
                  </a:lnTo>
                  <a:lnTo>
                    <a:pt x="158" y="691"/>
                  </a:lnTo>
                  <a:lnTo>
                    <a:pt x="134" y="667"/>
                  </a:lnTo>
                  <a:lnTo>
                    <a:pt x="103" y="620"/>
                  </a:lnTo>
                  <a:lnTo>
                    <a:pt x="55" y="587"/>
                  </a:lnTo>
                  <a:lnTo>
                    <a:pt x="0" y="569"/>
                  </a:lnTo>
                  <a:lnTo>
                    <a:pt x="20" y="510"/>
                  </a:lnTo>
                  <a:lnTo>
                    <a:pt x="53" y="457"/>
                  </a:lnTo>
                  <a:lnTo>
                    <a:pt x="30" y="402"/>
                  </a:lnTo>
                  <a:lnTo>
                    <a:pt x="30" y="337"/>
                  </a:lnTo>
                  <a:lnTo>
                    <a:pt x="10" y="315"/>
                  </a:lnTo>
                  <a:lnTo>
                    <a:pt x="40" y="285"/>
                  </a:lnTo>
                  <a:lnTo>
                    <a:pt x="81" y="317"/>
                  </a:lnTo>
                  <a:lnTo>
                    <a:pt x="126" y="382"/>
                  </a:lnTo>
                  <a:lnTo>
                    <a:pt x="170" y="311"/>
                  </a:lnTo>
                  <a:lnTo>
                    <a:pt x="215" y="274"/>
                  </a:lnTo>
                  <a:lnTo>
                    <a:pt x="274" y="209"/>
                  </a:lnTo>
                  <a:lnTo>
                    <a:pt x="349" y="189"/>
                  </a:lnTo>
                  <a:lnTo>
                    <a:pt x="376" y="173"/>
                  </a:lnTo>
                  <a:lnTo>
                    <a:pt x="380" y="134"/>
                  </a:lnTo>
                  <a:lnTo>
                    <a:pt x="431" y="146"/>
                  </a:lnTo>
                  <a:lnTo>
                    <a:pt x="475" y="108"/>
                  </a:lnTo>
                  <a:lnTo>
                    <a:pt x="524" y="47"/>
                  </a:lnTo>
                  <a:lnTo>
                    <a:pt x="524" y="0"/>
                  </a:lnTo>
                  <a:lnTo>
                    <a:pt x="595" y="22"/>
                  </a:lnTo>
                  <a:lnTo>
                    <a:pt x="679" y="45"/>
                  </a:lnTo>
                  <a:lnTo>
                    <a:pt x="725" y="120"/>
                  </a:lnTo>
                  <a:lnTo>
                    <a:pt x="784" y="187"/>
                  </a:lnTo>
                  <a:lnTo>
                    <a:pt x="774" y="240"/>
                  </a:lnTo>
                  <a:lnTo>
                    <a:pt x="860" y="317"/>
                  </a:lnTo>
                  <a:lnTo>
                    <a:pt x="860" y="402"/>
                  </a:lnTo>
                  <a:lnTo>
                    <a:pt x="815" y="425"/>
                  </a:lnTo>
                  <a:lnTo>
                    <a:pt x="731" y="533"/>
                  </a:lnTo>
                  <a:lnTo>
                    <a:pt x="725" y="575"/>
                  </a:lnTo>
                </a:path>
              </a:pathLst>
            </a:custGeom>
            <a:grpFill/>
            <a:ln w="635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101">
              <a:extLst>
                <a:ext uri="{FF2B5EF4-FFF2-40B4-BE49-F238E27FC236}">
                  <a16:creationId xmlns:a16="http://schemas.microsoft.com/office/drawing/2014/main" id="{C781E5B2-6E46-4945-9EC8-BEBCBE58EF17}"/>
                </a:ext>
              </a:extLst>
            </p:cNvPr>
            <p:cNvSpPr/>
            <p:nvPr/>
          </p:nvSpPr>
          <p:spPr bwMode="gray">
            <a:xfrm>
              <a:off x="3738" y="1458"/>
              <a:ext cx="630" cy="431"/>
            </a:xfrm>
            <a:custGeom>
              <a:avLst/>
              <a:gdLst>
                <a:gd name="T0" fmla="*/ 315 w 1260"/>
                <a:gd name="T1" fmla="*/ 87 h 862"/>
                <a:gd name="T2" fmla="*/ 309 w 1260"/>
                <a:gd name="T3" fmla="*/ 91 h 862"/>
                <a:gd name="T4" fmla="*/ 299 w 1260"/>
                <a:gd name="T5" fmla="*/ 98 h 862"/>
                <a:gd name="T6" fmla="*/ 293 w 1260"/>
                <a:gd name="T7" fmla="*/ 101 h 862"/>
                <a:gd name="T8" fmla="*/ 287 w 1260"/>
                <a:gd name="T9" fmla="*/ 98 h 862"/>
                <a:gd name="T10" fmla="*/ 279 w 1260"/>
                <a:gd name="T11" fmla="*/ 94 h 862"/>
                <a:gd name="T12" fmla="*/ 277 w 1260"/>
                <a:gd name="T13" fmla="*/ 106 h 862"/>
                <a:gd name="T14" fmla="*/ 274 w 1260"/>
                <a:gd name="T15" fmla="*/ 119 h 862"/>
                <a:gd name="T16" fmla="*/ 265 w 1260"/>
                <a:gd name="T17" fmla="*/ 127 h 862"/>
                <a:gd name="T18" fmla="*/ 263 w 1260"/>
                <a:gd name="T19" fmla="*/ 136 h 862"/>
                <a:gd name="T20" fmla="*/ 254 w 1260"/>
                <a:gd name="T21" fmla="*/ 143 h 862"/>
                <a:gd name="T22" fmla="*/ 241 w 1260"/>
                <a:gd name="T23" fmla="*/ 147 h 862"/>
                <a:gd name="T24" fmla="*/ 233 w 1260"/>
                <a:gd name="T25" fmla="*/ 149 h 862"/>
                <a:gd name="T26" fmla="*/ 236 w 1260"/>
                <a:gd name="T27" fmla="*/ 157 h 862"/>
                <a:gd name="T28" fmla="*/ 244 w 1260"/>
                <a:gd name="T29" fmla="*/ 167 h 862"/>
                <a:gd name="T30" fmla="*/ 241 w 1260"/>
                <a:gd name="T31" fmla="*/ 175 h 862"/>
                <a:gd name="T32" fmla="*/ 226 w 1260"/>
                <a:gd name="T33" fmla="*/ 177 h 862"/>
                <a:gd name="T34" fmla="*/ 216 w 1260"/>
                <a:gd name="T35" fmla="*/ 177 h 862"/>
                <a:gd name="T36" fmla="*/ 207 w 1260"/>
                <a:gd name="T37" fmla="*/ 177 h 862"/>
                <a:gd name="T38" fmla="*/ 202 w 1260"/>
                <a:gd name="T39" fmla="*/ 172 h 862"/>
                <a:gd name="T40" fmla="*/ 196 w 1260"/>
                <a:gd name="T41" fmla="*/ 170 h 862"/>
                <a:gd name="T42" fmla="*/ 191 w 1260"/>
                <a:gd name="T43" fmla="*/ 183 h 862"/>
                <a:gd name="T44" fmla="*/ 185 w 1260"/>
                <a:gd name="T45" fmla="*/ 199 h 862"/>
                <a:gd name="T46" fmla="*/ 178 w 1260"/>
                <a:gd name="T47" fmla="*/ 213 h 862"/>
                <a:gd name="T48" fmla="*/ 169 w 1260"/>
                <a:gd name="T49" fmla="*/ 216 h 862"/>
                <a:gd name="T50" fmla="*/ 147 w 1260"/>
                <a:gd name="T51" fmla="*/ 181 h 862"/>
                <a:gd name="T52" fmla="*/ 122 w 1260"/>
                <a:gd name="T53" fmla="*/ 132 h 862"/>
                <a:gd name="T54" fmla="*/ 66 w 1260"/>
                <a:gd name="T55" fmla="*/ 99 h 862"/>
                <a:gd name="T56" fmla="*/ 28 w 1260"/>
                <a:gd name="T57" fmla="*/ 96 h 862"/>
                <a:gd name="T58" fmla="*/ 21 w 1260"/>
                <a:gd name="T59" fmla="*/ 55 h 862"/>
                <a:gd name="T60" fmla="*/ 6 w 1260"/>
                <a:gd name="T61" fmla="*/ 26 h 862"/>
                <a:gd name="T62" fmla="*/ 33 w 1260"/>
                <a:gd name="T63" fmla="*/ 29 h 862"/>
                <a:gd name="T64" fmla="*/ 64 w 1260"/>
                <a:gd name="T65" fmla="*/ 0 h 862"/>
                <a:gd name="T66" fmla="*/ 101 w 1260"/>
                <a:gd name="T67" fmla="*/ 27 h 862"/>
                <a:gd name="T68" fmla="*/ 133 w 1260"/>
                <a:gd name="T69" fmla="*/ 34 h 862"/>
                <a:gd name="T70" fmla="*/ 172 w 1260"/>
                <a:gd name="T71" fmla="*/ 48 h 862"/>
                <a:gd name="T72" fmla="*/ 206 w 1260"/>
                <a:gd name="T73" fmla="*/ 62 h 862"/>
                <a:gd name="T74" fmla="*/ 214 w 1260"/>
                <a:gd name="T75" fmla="*/ 42 h 862"/>
                <a:gd name="T76" fmla="*/ 217 w 1260"/>
                <a:gd name="T77" fmla="*/ 53 h 862"/>
                <a:gd name="T78" fmla="*/ 219 w 1260"/>
                <a:gd name="T79" fmla="*/ 58 h 862"/>
                <a:gd name="T80" fmla="*/ 227 w 1260"/>
                <a:gd name="T81" fmla="*/ 65 h 862"/>
                <a:gd name="T82" fmla="*/ 243 w 1260"/>
                <a:gd name="T83" fmla="*/ 80 h 862"/>
                <a:gd name="T84" fmla="*/ 265 w 1260"/>
                <a:gd name="T85" fmla="*/ 51 h 862"/>
                <a:gd name="T86" fmla="*/ 312 w 1260"/>
                <a:gd name="T87" fmla="*/ 62 h 8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260"/>
                <a:gd name="T133" fmla="*/ 0 h 862"/>
                <a:gd name="T134" fmla="*/ 1260 w 1260"/>
                <a:gd name="T135" fmla="*/ 862 h 8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260" h="862">
                  <a:moveTo>
                    <a:pt x="1246" y="248"/>
                  </a:moveTo>
                  <a:lnTo>
                    <a:pt x="1260" y="267"/>
                  </a:lnTo>
                  <a:lnTo>
                    <a:pt x="1258" y="348"/>
                  </a:lnTo>
                  <a:lnTo>
                    <a:pt x="1254" y="350"/>
                  </a:lnTo>
                  <a:lnTo>
                    <a:pt x="1246" y="356"/>
                  </a:lnTo>
                  <a:lnTo>
                    <a:pt x="1233" y="364"/>
                  </a:lnTo>
                  <a:lnTo>
                    <a:pt x="1219" y="374"/>
                  </a:lnTo>
                  <a:lnTo>
                    <a:pt x="1205" y="382"/>
                  </a:lnTo>
                  <a:lnTo>
                    <a:pt x="1195" y="390"/>
                  </a:lnTo>
                  <a:lnTo>
                    <a:pt x="1187" y="395"/>
                  </a:lnTo>
                  <a:lnTo>
                    <a:pt x="1179" y="399"/>
                  </a:lnTo>
                  <a:lnTo>
                    <a:pt x="1170" y="401"/>
                  </a:lnTo>
                  <a:lnTo>
                    <a:pt x="1160" y="401"/>
                  </a:lnTo>
                  <a:lnTo>
                    <a:pt x="1154" y="395"/>
                  </a:lnTo>
                  <a:lnTo>
                    <a:pt x="1146" y="390"/>
                  </a:lnTo>
                  <a:lnTo>
                    <a:pt x="1136" y="380"/>
                  </a:lnTo>
                  <a:lnTo>
                    <a:pt x="1124" y="376"/>
                  </a:lnTo>
                  <a:lnTo>
                    <a:pt x="1114" y="376"/>
                  </a:lnTo>
                  <a:lnTo>
                    <a:pt x="1110" y="384"/>
                  </a:lnTo>
                  <a:lnTo>
                    <a:pt x="1107" y="401"/>
                  </a:lnTo>
                  <a:lnTo>
                    <a:pt x="1105" y="423"/>
                  </a:lnTo>
                  <a:lnTo>
                    <a:pt x="1103" y="443"/>
                  </a:lnTo>
                  <a:lnTo>
                    <a:pt x="1101" y="460"/>
                  </a:lnTo>
                  <a:lnTo>
                    <a:pt x="1095" y="476"/>
                  </a:lnTo>
                  <a:lnTo>
                    <a:pt x="1085" y="490"/>
                  </a:lnTo>
                  <a:lnTo>
                    <a:pt x="1069" y="500"/>
                  </a:lnTo>
                  <a:lnTo>
                    <a:pt x="1059" y="508"/>
                  </a:lnTo>
                  <a:lnTo>
                    <a:pt x="1055" y="519"/>
                  </a:lnTo>
                  <a:lnTo>
                    <a:pt x="1053" y="531"/>
                  </a:lnTo>
                  <a:lnTo>
                    <a:pt x="1051" y="541"/>
                  </a:lnTo>
                  <a:lnTo>
                    <a:pt x="1045" y="551"/>
                  </a:lnTo>
                  <a:lnTo>
                    <a:pt x="1032" y="559"/>
                  </a:lnTo>
                  <a:lnTo>
                    <a:pt x="1016" y="569"/>
                  </a:lnTo>
                  <a:lnTo>
                    <a:pt x="996" y="576"/>
                  </a:lnTo>
                  <a:lnTo>
                    <a:pt x="979" y="584"/>
                  </a:lnTo>
                  <a:lnTo>
                    <a:pt x="965" y="588"/>
                  </a:lnTo>
                  <a:lnTo>
                    <a:pt x="951" y="590"/>
                  </a:lnTo>
                  <a:lnTo>
                    <a:pt x="941" y="592"/>
                  </a:lnTo>
                  <a:lnTo>
                    <a:pt x="933" y="596"/>
                  </a:lnTo>
                  <a:lnTo>
                    <a:pt x="929" y="604"/>
                  </a:lnTo>
                  <a:lnTo>
                    <a:pt x="933" y="614"/>
                  </a:lnTo>
                  <a:lnTo>
                    <a:pt x="943" y="628"/>
                  </a:lnTo>
                  <a:lnTo>
                    <a:pt x="955" y="641"/>
                  </a:lnTo>
                  <a:lnTo>
                    <a:pt x="967" y="651"/>
                  </a:lnTo>
                  <a:lnTo>
                    <a:pt x="977" y="665"/>
                  </a:lnTo>
                  <a:lnTo>
                    <a:pt x="981" y="677"/>
                  </a:lnTo>
                  <a:lnTo>
                    <a:pt x="975" y="691"/>
                  </a:lnTo>
                  <a:lnTo>
                    <a:pt x="963" y="699"/>
                  </a:lnTo>
                  <a:lnTo>
                    <a:pt x="943" y="702"/>
                  </a:lnTo>
                  <a:lnTo>
                    <a:pt x="923" y="704"/>
                  </a:lnTo>
                  <a:lnTo>
                    <a:pt x="906" y="706"/>
                  </a:lnTo>
                  <a:lnTo>
                    <a:pt x="892" y="708"/>
                  </a:lnTo>
                  <a:lnTo>
                    <a:pt x="880" y="708"/>
                  </a:lnTo>
                  <a:lnTo>
                    <a:pt x="864" y="708"/>
                  </a:lnTo>
                  <a:lnTo>
                    <a:pt x="847" y="706"/>
                  </a:lnTo>
                  <a:lnTo>
                    <a:pt x="833" y="706"/>
                  </a:lnTo>
                  <a:lnTo>
                    <a:pt x="827" y="706"/>
                  </a:lnTo>
                  <a:lnTo>
                    <a:pt x="825" y="702"/>
                  </a:lnTo>
                  <a:lnTo>
                    <a:pt x="819" y="697"/>
                  </a:lnTo>
                  <a:lnTo>
                    <a:pt x="809" y="687"/>
                  </a:lnTo>
                  <a:lnTo>
                    <a:pt x="799" y="679"/>
                  </a:lnTo>
                  <a:lnTo>
                    <a:pt x="792" y="675"/>
                  </a:lnTo>
                  <a:lnTo>
                    <a:pt x="786" y="679"/>
                  </a:lnTo>
                  <a:lnTo>
                    <a:pt x="780" y="691"/>
                  </a:lnTo>
                  <a:lnTo>
                    <a:pt x="774" y="708"/>
                  </a:lnTo>
                  <a:lnTo>
                    <a:pt x="766" y="732"/>
                  </a:lnTo>
                  <a:lnTo>
                    <a:pt x="756" y="756"/>
                  </a:lnTo>
                  <a:lnTo>
                    <a:pt x="748" y="777"/>
                  </a:lnTo>
                  <a:lnTo>
                    <a:pt x="742" y="795"/>
                  </a:lnTo>
                  <a:lnTo>
                    <a:pt x="733" y="821"/>
                  </a:lnTo>
                  <a:lnTo>
                    <a:pt x="723" y="838"/>
                  </a:lnTo>
                  <a:lnTo>
                    <a:pt x="711" y="850"/>
                  </a:lnTo>
                  <a:lnTo>
                    <a:pt x="699" y="854"/>
                  </a:lnTo>
                  <a:lnTo>
                    <a:pt x="687" y="858"/>
                  </a:lnTo>
                  <a:lnTo>
                    <a:pt x="677" y="862"/>
                  </a:lnTo>
                  <a:lnTo>
                    <a:pt x="671" y="862"/>
                  </a:lnTo>
                  <a:lnTo>
                    <a:pt x="671" y="799"/>
                  </a:lnTo>
                  <a:lnTo>
                    <a:pt x="585" y="722"/>
                  </a:lnTo>
                  <a:lnTo>
                    <a:pt x="595" y="669"/>
                  </a:lnTo>
                  <a:lnTo>
                    <a:pt x="536" y="602"/>
                  </a:lnTo>
                  <a:lnTo>
                    <a:pt x="490" y="527"/>
                  </a:lnTo>
                  <a:lnTo>
                    <a:pt x="335" y="482"/>
                  </a:lnTo>
                  <a:lnTo>
                    <a:pt x="297" y="460"/>
                  </a:lnTo>
                  <a:lnTo>
                    <a:pt x="262" y="393"/>
                  </a:lnTo>
                  <a:lnTo>
                    <a:pt x="223" y="327"/>
                  </a:lnTo>
                  <a:lnTo>
                    <a:pt x="144" y="388"/>
                  </a:lnTo>
                  <a:lnTo>
                    <a:pt x="114" y="382"/>
                  </a:lnTo>
                  <a:lnTo>
                    <a:pt x="112" y="352"/>
                  </a:lnTo>
                  <a:lnTo>
                    <a:pt x="77" y="303"/>
                  </a:lnTo>
                  <a:lnTo>
                    <a:pt x="83" y="220"/>
                  </a:lnTo>
                  <a:lnTo>
                    <a:pt x="42" y="165"/>
                  </a:lnTo>
                  <a:lnTo>
                    <a:pt x="0" y="157"/>
                  </a:lnTo>
                  <a:lnTo>
                    <a:pt x="24" y="102"/>
                  </a:lnTo>
                  <a:lnTo>
                    <a:pt x="67" y="116"/>
                  </a:lnTo>
                  <a:lnTo>
                    <a:pt x="83" y="96"/>
                  </a:lnTo>
                  <a:lnTo>
                    <a:pt x="132" y="118"/>
                  </a:lnTo>
                  <a:lnTo>
                    <a:pt x="124" y="53"/>
                  </a:lnTo>
                  <a:lnTo>
                    <a:pt x="160" y="23"/>
                  </a:lnTo>
                  <a:lnTo>
                    <a:pt x="256" y="0"/>
                  </a:lnTo>
                  <a:lnTo>
                    <a:pt x="280" y="63"/>
                  </a:lnTo>
                  <a:lnTo>
                    <a:pt x="343" y="132"/>
                  </a:lnTo>
                  <a:lnTo>
                    <a:pt x="406" y="110"/>
                  </a:lnTo>
                  <a:lnTo>
                    <a:pt x="453" y="114"/>
                  </a:lnTo>
                  <a:lnTo>
                    <a:pt x="488" y="81"/>
                  </a:lnTo>
                  <a:lnTo>
                    <a:pt x="530" y="134"/>
                  </a:lnTo>
                  <a:lnTo>
                    <a:pt x="650" y="110"/>
                  </a:lnTo>
                  <a:lnTo>
                    <a:pt x="673" y="142"/>
                  </a:lnTo>
                  <a:lnTo>
                    <a:pt x="689" y="191"/>
                  </a:lnTo>
                  <a:lnTo>
                    <a:pt x="742" y="177"/>
                  </a:lnTo>
                  <a:lnTo>
                    <a:pt x="790" y="250"/>
                  </a:lnTo>
                  <a:lnTo>
                    <a:pt x="823" y="248"/>
                  </a:lnTo>
                  <a:lnTo>
                    <a:pt x="813" y="167"/>
                  </a:lnTo>
                  <a:lnTo>
                    <a:pt x="853" y="161"/>
                  </a:lnTo>
                  <a:lnTo>
                    <a:pt x="855" y="167"/>
                  </a:lnTo>
                  <a:lnTo>
                    <a:pt x="858" y="179"/>
                  </a:lnTo>
                  <a:lnTo>
                    <a:pt x="864" y="195"/>
                  </a:lnTo>
                  <a:lnTo>
                    <a:pt x="868" y="212"/>
                  </a:lnTo>
                  <a:lnTo>
                    <a:pt x="872" y="224"/>
                  </a:lnTo>
                  <a:lnTo>
                    <a:pt x="874" y="232"/>
                  </a:lnTo>
                  <a:lnTo>
                    <a:pt x="878" y="234"/>
                  </a:lnTo>
                  <a:lnTo>
                    <a:pt x="886" y="242"/>
                  </a:lnTo>
                  <a:lnTo>
                    <a:pt x="896" y="250"/>
                  </a:lnTo>
                  <a:lnTo>
                    <a:pt x="908" y="258"/>
                  </a:lnTo>
                  <a:lnTo>
                    <a:pt x="916" y="262"/>
                  </a:lnTo>
                  <a:lnTo>
                    <a:pt x="920" y="266"/>
                  </a:lnTo>
                  <a:lnTo>
                    <a:pt x="971" y="319"/>
                  </a:lnTo>
                  <a:lnTo>
                    <a:pt x="994" y="293"/>
                  </a:lnTo>
                  <a:lnTo>
                    <a:pt x="1010" y="238"/>
                  </a:lnTo>
                  <a:lnTo>
                    <a:pt x="1059" y="201"/>
                  </a:lnTo>
                  <a:lnTo>
                    <a:pt x="1126" y="226"/>
                  </a:lnTo>
                  <a:lnTo>
                    <a:pt x="1203" y="252"/>
                  </a:lnTo>
                  <a:lnTo>
                    <a:pt x="1246" y="248"/>
                  </a:lnTo>
                  <a:close/>
                </a:path>
              </a:pathLst>
            </a:custGeom>
            <a:grpFill/>
            <a:ln w="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102">
              <a:extLst>
                <a:ext uri="{FF2B5EF4-FFF2-40B4-BE49-F238E27FC236}">
                  <a16:creationId xmlns:a16="http://schemas.microsoft.com/office/drawing/2014/main" id="{B06BF4F6-136A-4FB6-8CAF-C28A6A1B7215}"/>
                </a:ext>
              </a:extLst>
            </p:cNvPr>
            <p:cNvSpPr/>
            <p:nvPr/>
          </p:nvSpPr>
          <p:spPr bwMode="gray">
            <a:xfrm>
              <a:off x="3738" y="1458"/>
              <a:ext cx="630" cy="431"/>
            </a:xfrm>
            <a:custGeom>
              <a:avLst/>
              <a:gdLst>
                <a:gd name="T0" fmla="*/ 315 w 1260"/>
                <a:gd name="T1" fmla="*/ 87 h 862"/>
                <a:gd name="T2" fmla="*/ 309 w 1260"/>
                <a:gd name="T3" fmla="*/ 91 h 862"/>
                <a:gd name="T4" fmla="*/ 299 w 1260"/>
                <a:gd name="T5" fmla="*/ 98 h 862"/>
                <a:gd name="T6" fmla="*/ 293 w 1260"/>
                <a:gd name="T7" fmla="*/ 101 h 862"/>
                <a:gd name="T8" fmla="*/ 287 w 1260"/>
                <a:gd name="T9" fmla="*/ 98 h 862"/>
                <a:gd name="T10" fmla="*/ 279 w 1260"/>
                <a:gd name="T11" fmla="*/ 94 h 862"/>
                <a:gd name="T12" fmla="*/ 277 w 1260"/>
                <a:gd name="T13" fmla="*/ 106 h 862"/>
                <a:gd name="T14" fmla="*/ 274 w 1260"/>
                <a:gd name="T15" fmla="*/ 119 h 862"/>
                <a:gd name="T16" fmla="*/ 265 w 1260"/>
                <a:gd name="T17" fmla="*/ 127 h 862"/>
                <a:gd name="T18" fmla="*/ 263 w 1260"/>
                <a:gd name="T19" fmla="*/ 136 h 862"/>
                <a:gd name="T20" fmla="*/ 254 w 1260"/>
                <a:gd name="T21" fmla="*/ 143 h 862"/>
                <a:gd name="T22" fmla="*/ 241 w 1260"/>
                <a:gd name="T23" fmla="*/ 147 h 862"/>
                <a:gd name="T24" fmla="*/ 233 w 1260"/>
                <a:gd name="T25" fmla="*/ 149 h 862"/>
                <a:gd name="T26" fmla="*/ 236 w 1260"/>
                <a:gd name="T27" fmla="*/ 157 h 862"/>
                <a:gd name="T28" fmla="*/ 244 w 1260"/>
                <a:gd name="T29" fmla="*/ 167 h 862"/>
                <a:gd name="T30" fmla="*/ 241 w 1260"/>
                <a:gd name="T31" fmla="*/ 175 h 862"/>
                <a:gd name="T32" fmla="*/ 226 w 1260"/>
                <a:gd name="T33" fmla="*/ 177 h 862"/>
                <a:gd name="T34" fmla="*/ 216 w 1260"/>
                <a:gd name="T35" fmla="*/ 177 h 862"/>
                <a:gd name="T36" fmla="*/ 207 w 1260"/>
                <a:gd name="T37" fmla="*/ 177 h 862"/>
                <a:gd name="T38" fmla="*/ 202 w 1260"/>
                <a:gd name="T39" fmla="*/ 172 h 862"/>
                <a:gd name="T40" fmla="*/ 196 w 1260"/>
                <a:gd name="T41" fmla="*/ 170 h 862"/>
                <a:gd name="T42" fmla="*/ 191 w 1260"/>
                <a:gd name="T43" fmla="*/ 183 h 862"/>
                <a:gd name="T44" fmla="*/ 185 w 1260"/>
                <a:gd name="T45" fmla="*/ 199 h 862"/>
                <a:gd name="T46" fmla="*/ 178 w 1260"/>
                <a:gd name="T47" fmla="*/ 213 h 862"/>
                <a:gd name="T48" fmla="*/ 169 w 1260"/>
                <a:gd name="T49" fmla="*/ 216 h 862"/>
                <a:gd name="T50" fmla="*/ 147 w 1260"/>
                <a:gd name="T51" fmla="*/ 181 h 862"/>
                <a:gd name="T52" fmla="*/ 122 w 1260"/>
                <a:gd name="T53" fmla="*/ 132 h 862"/>
                <a:gd name="T54" fmla="*/ 66 w 1260"/>
                <a:gd name="T55" fmla="*/ 99 h 862"/>
                <a:gd name="T56" fmla="*/ 28 w 1260"/>
                <a:gd name="T57" fmla="*/ 96 h 862"/>
                <a:gd name="T58" fmla="*/ 21 w 1260"/>
                <a:gd name="T59" fmla="*/ 55 h 862"/>
                <a:gd name="T60" fmla="*/ 6 w 1260"/>
                <a:gd name="T61" fmla="*/ 26 h 862"/>
                <a:gd name="T62" fmla="*/ 33 w 1260"/>
                <a:gd name="T63" fmla="*/ 29 h 862"/>
                <a:gd name="T64" fmla="*/ 64 w 1260"/>
                <a:gd name="T65" fmla="*/ 0 h 862"/>
                <a:gd name="T66" fmla="*/ 101 w 1260"/>
                <a:gd name="T67" fmla="*/ 27 h 862"/>
                <a:gd name="T68" fmla="*/ 133 w 1260"/>
                <a:gd name="T69" fmla="*/ 34 h 862"/>
                <a:gd name="T70" fmla="*/ 172 w 1260"/>
                <a:gd name="T71" fmla="*/ 48 h 862"/>
                <a:gd name="T72" fmla="*/ 206 w 1260"/>
                <a:gd name="T73" fmla="*/ 62 h 862"/>
                <a:gd name="T74" fmla="*/ 214 w 1260"/>
                <a:gd name="T75" fmla="*/ 42 h 862"/>
                <a:gd name="T76" fmla="*/ 217 w 1260"/>
                <a:gd name="T77" fmla="*/ 53 h 862"/>
                <a:gd name="T78" fmla="*/ 219 w 1260"/>
                <a:gd name="T79" fmla="*/ 58 h 862"/>
                <a:gd name="T80" fmla="*/ 227 w 1260"/>
                <a:gd name="T81" fmla="*/ 65 h 862"/>
                <a:gd name="T82" fmla="*/ 243 w 1260"/>
                <a:gd name="T83" fmla="*/ 80 h 862"/>
                <a:gd name="T84" fmla="*/ 265 w 1260"/>
                <a:gd name="T85" fmla="*/ 51 h 862"/>
                <a:gd name="T86" fmla="*/ 312 w 1260"/>
                <a:gd name="T87" fmla="*/ 62 h 8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260"/>
                <a:gd name="T133" fmla="*/ 0 h 862"/>
                <a:gd name="T134" fmla="*/ 1260 w 1260"/>
                <a:gd name="T135" fmla="*/ 862 h 8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260" h="862">
                  <a:moveTo>
                    <a:pt x="1246" y="248"/>
                  </a:moveTo>
                  <a:lnTo>
                    <a:pt x="1260" y="267"/>
                  </a:lnTo>
                  <a:lnTo>
                    <a:pt x="1258" y="348"/>
                  </a:lnTo>
                  <a:lnTo>
                    <a:pt x="1254" y="350"/>
                  </a:lnTo>
                  <a:lnTo>
                    <a:pt x="1246" y="356"/>
                  </a:lnTo>
                  <a:lnTo>
                    <a:pt x="1233" y="364"/>
                  </a:lnTo>
                  <a:lnTo>
                    <a:pt x="1219" y="374"/>
                  </a:lnTo>
                  <a:lnTo>
                    <a:pt x="1205" y="382"/>
                  </a:lnTo>
                  <a:lnTo>
                    <a:pt x="1195" y="390"/>
                  </a:lnTo>
                  <a:lnTo>
                    <a:pt x="1187" y="395"/>
                  </a:lnTo>
                  <a:lnTo>
                    <a:pt x="1179" y="399"/>
                  </a:lnTo>
                  <a:lnTo>
                    <a:pt x="1170" y="401"/>
                  </a:lnTo>
                  <a:lnTo>
                    <a:pt x="1160" y="401"/>
                  </a:lnTo>
                  <a:lnTo>
                    <a:pt x="1154" y="395"/>
                  </a:lnTo>
                  <a:lnTo>
                    <a:pt x="1146" y="390"/>
                  </a:lnTo>
                  <a:lnTo>
                    <a:pt x="1136" y="380"/>
                  </a:lnTo>
                  <a:lnTo>
                    <a:pt x="1124" y="376"/>
                  </a:lnTo>
                  <a:lnTo>
                    <a:pt x="1114" y="376"/>
                  </a:lnTo>
                  <a:lnTo>
                    <a:pt x="1110" y="384"/>
                  </a:lnTo>
                  <a:lnTo>
                    <a:pt x="1107" y="401"/>
                  </a:lnTo>
                  <a:lnTo>
                    <a:pt x="1105" y="423"/>
                  </a:lnTo>
                  <a:lnTo>
                    <a:pt x="1103" y="443"/>
                  </a:lnTo>
                  <a:lnTo>
                    <a:pt x="1101" y="460"/>
                  </a:lnTo>
                  <a:lnTo>
                    <a:pt x="1095" y="476"/>
                  </a:lnTo>
                  <a:lnTo>
                    <a:pt x="1085" y="490"/>
                  </a:lnTo>
                  <a:lnTo>
                    <a:pt x="1069" y="500"/>
                  </a:lnTo>
                  <a:lnTo>
                    <a:pt x="1059" y="508"/>
                  </a:lnTo>
                  <a:lnTo>
                    <a:pt x="1055" y="519"/>
                  </a:lnTo>
                  <a:lnTo>
                    <a:pt x="1053" y="531"/>
                  </a:lnTo>
                  <a:lnTo>
                    <a:pt x="1051" y="541"/>
                  </a:lnTo>
                  <a:lnTo>
                    <a:pt x="1045" y="551"/>
                  </a:lnTo>
                  <a:lnTo>
                    <a:pt x="1032" y="559"/>
                  </a:lnTo>
                  <a:lnTo>
                    <a:pt x="1016" y="569"/>
                  </a:lnTo>
                  <a:lnTo>
                    <a:pt x="996" y="576"/>
                  </a:lnTo>
                  <a:lnTo>
                    <a:pt x="979" y="584"/>
                  </a:lnTo>
                  <a:lnTo>
                    <a:pt x="965" y="588"/>
                  </a:lnTo>
                  <a:lnTo>
                    <a:pt x="951" y="590"/>
                  </a:lnTo>
                  <a:lnTo>
                    <a:pt x="941" y="592"/>
                  </a:lnTo>
                  <a:lnTo>
                    <a:pt x="933" y="596"/>
                  </a:lnTo>
                  <a:lnTo>
                    <a:pt x="929" y="604"/>
                  </a:lnTo>
                  <a:lnTo>
                    <a:pt x="933" y="614"/>
                  </a:lnTo>
                  <a:lnTo>
                    <a:pt x="943" y="628"/>
                  </a:lnTo>
                  <a:lnTo>
                    <a:pt x="955" y="641"/>
                  </a:lnTo>
                  <a:lnTo>
                    <a:pt x="967" y="651"/>
                  </a:lnTo>
                  <a:lnTo>
                    <a:pt x="977" y="665"/>
                  </a:lnTo>
                  <a:lnTo>
                    <a:pt x="981" y="677"/>
                  </a:lnTo>
                  <a:lnTo>
                    <a:pt x="975" y="691"/>
                  </a:lnTo>
                  <a:lnTo>
                    <a:pt x="963" y="699"/>
                  </a:lnTo>
                  <a:lnTo>
                    <a:pt x="943" y="702"/>
                  </a:lnTo>
                  <a:lnTo>
                    <a:pt x="923" y="704"/>
                  </a:lnTo>
                  <a:lnTo>
                    <a:pt x="906" y="706"/>
                  </a:lnTo>
                  <a:lnTo>
                    <a:pt x="892" y="708"/>
                  </a:lnTo>
                  <a:lnTo>
                    <a:pt x="880" y="708"/>
                  </a:lnTo>
                  <a:lnTo>
                    <a:pt x="864" y="708"/>
                  </a:lnTo>
                  <a:lnTo>
                    <a:pt x="847" y="706"/>
                  </a:lnTo>
                  <a:lnTo>
                    <a:pt x="833" y="706"/>
                  </a:lnTo>
                  <a:lnTo>
                    <a:pt x="827" y="706"/>
                  </a:lnTo>
                  <a:lnTo>
                    <a:pt x="825" y="702"/>
                  </a:lnTo>
                  <a:lnTo>
                    <a:pt x="819" y="697"/>
                  </a:lnTo>
                  <a:lnTo>
                    <a:pt x="809" y="687"/>
                  </a:lnTo>
                  <a:lnTo>
                    <a:pt x="799" y="679"/>
                  </a:lnTo>
                  <a:lnTo>
                    <a:pt x="792" y="675"/>
                  </a:lnTo>
                  <a:lnTo>
                    <a:pt x="786" y="679"/>
                  </a:lnTo>
                  <a:lnTo>
                    <a:pt x="780" y="691"/>
                  </a:lnTo>
                  <a:lnTo>
                    <a:pt x="774" y="708"/>
                  </a:lnTo>
                  <a:lnTo>
                    <a:pt x="766" y="732"/>
                  </a:lnTo>
                  <a:lnTo>
                    <a:pt x="756" y="756"/>
                  </a:lnTo>
                  <a:lnTo>
                    <a:pt x="748" y="777"/>
                  </a:lnTo>
                  <a:lnTo>
                    <a:pt x="742" y="795"/>
                  </a:lnTo>
                  <a:lnTo>
                    <a:pt x="733" y="821"/>
                  </a:lnTo>
                  <a:lnTo>
                    <a:pt x="723" y="838"/>
                  </a:lnTo>
                  <a:lnTo>
                    <a:pt x="711" y="850"/>
                  </a:lnTo>
                  <a:lnTo>
                    <a:pt x="699" y="854"/>
                  </a:lnTo>
                  <a:lnTo>
                    <a:pt x="687" y="858"/>
                  </a:lnTo>
                  <a:lnTo>
                    <a:pt x="677" y="862"/>
                  </a:lnTo>
                  <a:lnTo>
                    <a:pt x="671" y="862"/>
                  </a:lnTo>
                  <a:lnTo>
                    <a:pt x="671" y="799"/>
                  </a:lnTo>
                  <a:lnTo>
                    <a:pt x="585" y="722"/>
                  </a:lnTo>
                  <a:lnTo>
                    <a:pt x="595" y="669"/>
                  </a:lnTo>
                  <a:lnTo>
                    <a:pt x="536" y="602"/>
                  </a:lnTo>
                  <a:lnTo>
                    <a:pt x="490" y="527"/>
                  </a:lnTo>
                  <a:lnTo>
                    <a:pt x="335" y="482"/>
                  </a:lnTo>
                  <a:lnTo>
                    <a:pt x="297" y="460"/>
                  </a:lnTo>
                  <a:lnTo>
                    <a:pt x="262" y="393"/>
                  </a:lnTo>
                  <a:lnTo>
                    <a:pt x="223" y="327"/>
                  </a:lnTo>
                  <a:lnTo>
                    <a:pt x="144" y="388"/>
                  </a:lnTo>
                  <a:lnTo>
                    <a:pt x="114" y="382"/>
                  </a:lnTo>
                  <a:lnTo>
                    <a:pt x="112" y="352"/>
                  </a:lnTo>
                  <a:lnTo>
                    <a:pt x="77" y="303"/>
                  </a:lnTo>
                  <a:lnTo>
                    <a:pt x="83" y="220"/>
                  </a:lnTo>
                  <a:lnTo>
                    <a:pt x="42" y="165"/>
                  </a:lnTo>
                  <a:lnTo>
                    <a:pt x="0" y="157"/>
                  </a:lnTo>
                  <a:lnTo>
                    <a:pt x="24" y="102"/>
                  </a:lnTo>
                  <a:lnTo>
                    <a:pt x="67" y="116"/>
                  </a:lnTo>
                  <a:lnTo>
                    <a:pt x="83" y="96"/>
                  </a:lnTo>
                  <a:lnTo>
                    <a:pt x="132" y="118"/>
                  </a:lnTo>
                  <a:lnTo>
                    <a:pt x="124" y="53"/>
                  </a:lnTo>
                  <a:lnTo>
                    <a:pt x="160" y="23"/>
                  </a:lnTo>
                  <a:lnTo>
                    <a:pt x="256" y="0"/>
                  </a:lnTo>
                  <a:lnTo>
                    <a:pt x="280" y="63"/>
                  </a:lnTo>
                  <a:lnTo>
                    <a:pt x="343" y="132"/>
                  </a:lnTo>
                  <a:lnTo>
                    <a:pt x="406" y="110"/>
                  </a:lnTo>
                  <a:lnTo>
                    <a:pt x="453" y="114"/>
                  </a:lnTo>
                  <a:lnTo>
                    <a:pt x="488" y="81"/>
                  </a:lnTo>
                  <a:lnTo>
                    <a:pt x="530" y="134"/>
                  </a:lnTo>
                  <a:lnTo>
                    <a:pt x="650" y="110"/>
                  </a:lnTo>
                  <a:lnTo>
                    <a:pt x="673" y="142"/>
                  </a:lnTo>
                  <a:lnTo>
                    <a:pt x="689" y="191"/>
                  </a:lnTo>
                  <a:lnTo>
                    <a:pt x="742" y="177"/>
                  </a:lnTo>
                  <a:lnTo>
                    <a:pt x="790" y="250"/>
                  </a:lnTo>
                  <a:lnTo>
                    <a:pt x="823" y="248"/>
                  </a:lnTo>
                  <a:lnTo>
                    <a:pt x="813" y="167"/>
                  </a:lnTo>
                  <a:lnTo>
                    <a:pt x="853" y="161"/>
                  </a:lnTo>
                  <a:lnTo>
                    <a:pt x="855" y="167"/>
                  </a:lnTo>
                  <a:lnTo>
                    <a:pt x="858" y="179"/>
                  </a:lnTo>
                  <a:lnTo>
                    <a:pt x="864" y="195"/>
                  </a:lnTo>
                  <a:lnTo>
                    <a:pt x="868" y="212"/>
                  </a:lnTo>
                  <a:lnTo>
                    <a:pt x="872" y="224"/>
                  </a:lnTo>
                  <a:lnTo>
                    <a:pt x="874" y="232"/>
                  </a:lnTo>
                  <a:lnTo>
                    <a:pt x="878" y="234"/>
                  </a:lnTo>
                  <a:lnTo>
                    <a:pt x="886" y="242"/>
                  </a:lnTo>
                  <a:lnTo>
                    <a:pt x="896" y="250"/>
                  </a:lnTo>
                  <a:lnTo>
                    <a:pt x="908" y="258"/>
                  </a:lnTo>
                  <a:lnTo>
                    <a:pt x="916" y="262"/>
                  </a:lnTo>
                  <a:lnTo>
                    <a:pt x="920" y="266"/>
                  </a:lnTo>
                  <a:lnTo>
                    <a:pt x="971" y="319"/>
                  </a:lnTo>
                  <a:lnTo>
                    <a:pt x="994" y="293"/>
                  </a:lnTo>
                  <a:lnTo>
                    <a:pt x="1010" y="238"/>
                  </a:lnTo>
                  <a:lnTo>
                    <a:pt x="1059" y="201"/>
                  </a:lnTo>
                  <a:lnTo>
                    <a:pt x="1126" y="226"/>
                  </a:lnTo>
                  <a:lnTo>
                    <a:pt x="1203" y="252"/>
                  </a:lnTo>
                  <a:lnTo>
                    <a:pt x="1246" y="248"/>
                  </a:lnTo>
                </a:path>
              </a:pathLst>
            </a:custGeom>
            <a:grpFill/>
            <a:ln w="635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Freeform 103">
              <a:extLst>
                <a:ext uri="{FF2B5EF4-FFF2-40B4-BE49-F238E27FC236}">
                  <a16:creationId xmlns:a16="http://schemas.microsoft.com/office/drawing/2014/main" id="{068FC586-5CB8-4365-AD8D-2EE1B7A8745C}"/>
                </a:ext>
              </a:extLst>
            </p:cNvPr>
            <p:cNvSpPr/>
            <p:nvPr/>
          </p:nvSpPr>
          <p:spPr bwMode="gray">
            <a:xfrm>
              <a:off x="3599" y="839"/>
              <a:ext cx="861" cy="778"/>
            </a:xfrm>
            <a:custGeom>
              <a:avLst/>
              <a:gdLst>
                <a:gd name="T0" fmla="*/ 419 w 1722"/>
                <a:gd name="T1" fmla="*/ 147 h 1557"/>
                <a:gd name="T2" fmla="*/ 423 w 1722"/>
                <a:gd name="T3" fmla="*/ 159 h 1557"/>
                <a:gd name="T4" fmla="*/ 428 w 1722"/>
                <a:gd name="T5" fmla="*/ 173 h 1557"/>
                <a:gd name="T6" fmla="*/ 419 w 1722"/>
                <a:gd name="T7" fmla="*/ 185 h 1557"/>
                <a:gd name="T8" fmla="*/ 421 w 1722"/>
                <a:gd name="T9" fmla="*/ 196 h 1557"/>
                <a:gd name="T10" fmla="*/ 431 w 1722"/>
                <a:gd name="T11" fmla="*/ 209 h 1557"/>
                <a:gd name="T12" fmla="*/ 429 w 1722"/>
                <a:gd name="T13" fmla="*/ 233 h 1557"/>
                <a:gd name="T14" fmla="*/ 425 w 1722"/>
                <a:gd name="T15" fmla="*/ 256 h 1557"/>
                <a:gd name="T16" fmla="*/ 417 w 1722"/>
                <a:gd name="T17" fmla="*/ 278 h 1557"/>
                <a:gd name="T18" fmla="*/ 418 w 1722"/>
                <a:gd name="T19" fmla="*/ 290 h 1557"/>
                <a:gd name="T20" fmla="*/ 404 w 1722"/>
                <a:gd name="T21" fmla="*/ 293 h 1557"/>
                <a:gd name="T22" fmla="*/ 383 w 1722"/>
                <a:gd name="T23" fmla="*/ 292 h 1557"/>
                <a:gd name="T24" fmla="*/ 374 w 1722"/>
                <a:gd name="T25" fmla="*/ 295 h 1557"/>
                <a:gd name="T26" fmla="*/ 367 w 1722"/>
                <a:gd name="T27" fmla="*/ 309 h 1557"/>
                <a:gd name="T28" fmla="*/ 358 w 1722"/>
                <a:gd name="T29" fmla="*/ 318 h 1557"/>
                <a:gd name="T30" fmla="*/ 368 w 1722"/>
                <a:gd name="T31" fmla="*/ 333 h 1557"/>
                <a:gd name="T32" fmla="*/ 375 w 1722"/>
                <a:gd name="T33" fmla="*/ 350 h 1557"/>
                <a:gd name="T34" fmla="*/ 380 w 1722"/>
                <a:gd name="T35" fmla="*/ 367 h 1557"/>
                <a:gd name="T36" fmla="*/ 334 w 1722"/>
                <a:gd name="T37" fmla="*/ 359 h 1557"/>
                <a:gd name="T38" fmla="*/ 299 w 1722"/>
                <a:gd name="T39" fmla="*/ 376 h 1557"/>
                <a:gd name="T40" fmla="*/ 275 w 1722"/>
                <a:gd name="T41" fmla="*/ 371 h 1557"/>
                <a:gd name="T42" fmla="*/ 237 w 1722"/>
                <a:gd name="T43" fmla="*/ 345 h 1557"/>
                <a:gd name="T44" fmla="*/ 183 w 1722"/>
                <a:gd name="T45" fmla="*/ 338 h 1557"/>
                <a:gd name="T46" fmla="*/ 134 w 1722"/>
                <a:gd name="T47" fmla="*/ 309 h 1557"/>
                <a:gd name="T48" fmla="*/ 93 w 1722"/>
                <a:gd name="T49" fmla="*/ 288 h 1557"/>
                <a:gd name="T50" fmla="*/ 118 w 1722"/>
                <a:gd name="T51" fmla="*/ 211 h 1557"/>
                <a:gd name="T52" fmla="*/ 133 w 1722"/>
                <a:gd name="T53" fmla="*/ 147 h 1557"/>
                <a:gd name="T54" fmla="*/ 106 w 1722"/>
                <a:gd name="T55" fmla="*/ 89 h 1557"/>
                <a:gd name="T56" fmla="*/ 45 w 1722"/>
                <a:gd name="T57" fmla="*/ 63 h 1557"/>
                <a:gd name="T58" fmla="*/ 12 w 1722"/>
                <a:gd name="T59" fmla="*/ 35 h 1557"/>
                <a:gd name="T60" fmla="*/ 9 w 1722"/>
                <a:gd name="T61" fmla="*/ 18 h 1557"/>
                <a:gd name="T62" fmla="*/ 25 w 1722"/>
                <a:gd name="T63" fmla="*/ 11 h 1557"/>
                <a:gd name="T64" fmla="*/ 45 w 1722"/>
                <a:gd name="T65" fmla="*/ 4 h 1557"/>
                <a:gd name="T66" fmla="*/ 61 w 1722"/>
                <a:gd name="T67" fmla="*/ 1 h 1557"/>
                <a:gd name="T68" fmla="*/ 82 w 1722"/>
                <a:gd name="T69" fmla="*/ 11 h 1557"/>
                <a:gd name="T70" fmla="*/ 94 w 1722"/>
                <a:gd name="T71" fmla="*/ 8 h 1557"/>
                <a:gd name="T72" fmla="*/ 104 w 1722"/>
                <a:gd name="T73" fmla="*/ 6 h 1557"/>
                <a:gd name="T74" fmla="*/ 127 w 1722"/>
                <a:gd name="T75" fmla="*/ 24 h 1557"/>
                <a:gd name="T76" fmla="*/ 146 w 1722"/>
                <a:gd name="T77" fmla="*/ 46 h 1557"/>
                <a:gd name="T78" fmla="*/ 160 w 1722"/>
                <a:gd name="T79" fmla="*/ 69 h 1557"/>
                <a:gd name="T80" fmla="*/ 175 w 1722"/>
                <a:gd name="T81" fmla="*/ 92 h 1557"/>
                <a:gd name="T82" fmla="*/ 184 w 1722"/>
                <a:gd name="T83" fmla="*/ 101 h 1557"/>
                <a:gd name="T84" fmla="*/ 194 w 1722"/>
                <a:gd name="T85" fmla="*/ 123 h 1557"/>
                <a:gd name="T86" fmla="*/ 206 w 1722"/>
                <a:gd name="T87" fmla="*/ 138 h 1557"/>
                <a:gd name="T88" fmla="*/ 225 w 1722"/>
                <a:gd name="T89" fmla="*/ 141 h 1557"/>
                <a:gd name="T90" fmla="*/ 245 w 1722"/>
                <a:gd name="T91" fmla="*/ 137 h 1557"/>
                <a:gd name="T92" fmla="*/ 267 w 1722"/>
                <a:gd name="T93" fmla="*/ 143 h 1557"/>
                <a:gd name="T94" fmla="*/ 281 w 1722"/>
                <a:gd name="T95" fmla="*/ 152 h 1557"/>
                <a:gd name="T96" fmla="*/ 293 w 1722"/>
                <a:gd name="T97" fmla="*/ 154 h 1557"/>
                <a:gd name="T98" fmla="*/ 298 w 1722"/>
                <a:gd name="T99" fmla="*/ 154 h 1557"/>
                <a:gd name="T100" fmla="*/ 300 w 1722"/>
                <a:gd name="T101" fmla="*/ 160 h 1557"/>
                <a:gd name="T102" fmla="*/ 308 w 1722"/>
                <a:gd name="T103" fmla="*/ 175 h 1557"/>
                <a:gd name="T104" fmla="*/ 317 w 1722"/>
                <a:gd name="T105" fmla="*/ 191 h 1557"/>
                <a:gd name="T106" fmla="*/ 329 w 1722"/>
                <a:gd name="T107" fmla="*/ 197 h 1557"/>
                <a:gd name="T108" fmla="*/ 350 w 1722"/>
                <a:gd name="T109" fmla="*/ 191 h 1557"/>
                <a:gd name="T110" fmla="*/ 368 w 1722"/>
                <a:gd name="T111" fmla="*/ 175 h 1557"/>
                <a:gd name="T112" fmla="*/ 382 w 1722"/>
                <a:gd name="T113" fmla="*/ 160 h 1557"/>
                <a:gd name="T114" fmla="*/ 396 w 1722"/>
                <a:gd name="T115" fmla="*/ 148 h 1557"/>
                <a:gd name="T116" fmla="*/ 414 w 1722"/>
                <a:gd name="T117" fmla="*/ 140 h 155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722"/>
                <a:gd name="T178" fmla="*/ 0 h 1557"/>
                <a:gd name="T179" fmla="*/ 1722 w 1722"/>
                <a:gd name="T180" fmla="*/ 1557 h 155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722" h="1557">
                  <a:moveTo>
                    <a:pt x="1673" y="557"/>
                  </a:moveTo>
                  <a:lnTo>
                    <a:pt x="1673" y="561"/>
                  </a:lnTo>
                  <a:lnTo>
                    <a:pt x="1673" y="575"/>
                  </a:lnTo>
                  <a:lnTo>
                    <a:pt x="1675" y="590"/>
                  </a:lnTo>
                  <a:lnTo>
                    <a:pt x="1675" y="606"/>
                  </a:lnTo>
                  <a:lnTo>
                    <a:pt x="1675" y="618"/>
                  </a:lnTo>
                  <a:lnTo>
                    <a:pt x="1681" y="628"/>
                  </a:lnTo>
                  <a:lnTo>
                    <a:pt x="1691" y="639"/>
                  </a:lnTo>
                  <a:lnTo>
                    <a:pt x="1702" y="649"/>
                  </a:lnTo>
                  <a:lnTo>
                    <a:pt x="1712" y="661"/>
                  </a:lnTo>
                  <a:lnTo>
                    <a:pt x="1714" y="673"/>
                  </a:lnTo>
                  <a:lnTo>
                    <a:pt x="1710" y="693"/>
                  </a:lnTo>
                  <a:lnTo>
                    <a:pt x="1698" y="712"/>
                  </a:lnTo>
                  <a:lnTo>
                    <a:pt x="1687" y="728"/>
                  </a:lnTo>
                  <a:lnTo>
                    <a:pt x="1681" y="736"/>
                  </a:lnTo>
                  <a:lnTo>
                    <a:pt x="1673" y="742"/>
                  </a:lnTo>
                  <a:lnTo>
                    <a:pt x="1669" y="752"/>
                  </a:lnTo>
                  <a:lnTo>
                    <a:pt x="1667" y="762"/>
                  </a:lnTo>
                  <a:lnTo>
                    <a:pt x="1673" y="773"/>
                  </a:lnTo>
                  <a:lnTo>
                    <a:pt x="1683" y="787"/>
                  </a:lnTo>
                  <a:lnTo>
                    <a:pt x="1697" y="799"/>
                  </a:lnTo>
                  <a:lnTo>
                    <a:pt x="1708" y="811"/>
                  </a:lnTo>
                  <a:lnTo>
                    <a:pt x="1718" y="823"/>
                  </a:lnTo>
                  <a:lnTo>
                    <a:pt x="1722" y="836"/>
                  </a:lnTo>
                  <a:lnTo>
                    <a:pt x="1720" y="852"/>
                  </a:lnTo>
                  <a:lnTo>
                    <a:pt x="1720" y="876"/>
                  </a:lnTo>
                  <a:lnTo>
                    <a:pt x="1718" y="905"/>
                  </a:lnTo>
                  <a:lnTo>
                    <a:pt x="1716" y="935"/>
                  </a:lnTo>
                  <a:lnTo>
                    <a:pt x="1714" y="964"/>
                  </a:lnTo>
                  <a:lnTo>
                    <a:pt x="1712" y="988"/>
                  </a:lnTo>
                  <a:lnTo>
                    <a:pt x="1708" y="1002"/>
                  </a:lnTo>
                  <a:lnTo>
                    <a:pt x="1697" y="1025"/>
                  </a:lnTo>
                  <a:lnTo>
                    <a:pt x="1687" y="1051"/>
                  </a:lnTo>
                  <a:lnTo>
                    <a:pt x="1675" y="1074"/>
                  </a:lnTo>
                  <a:lnTo>
                    <a:pt x="1667" y="1096"/>
                  </a:lnTo>
                  <a:lnTo>
                    <a:pt x="1667" y="1114"/>
                  </a:lnTo>
                  <a:lnTo>
                    <a:pt x="1667" y="1130"/>
                  </a:lnTo>
                  <a:lnTo>
                    <a:pt x="1669" y="1139"/>
                  </a:lnTo>
                  <a:lnTo>
                    <a:pt x="1671" y="1151"/>
                  </a:lnTo>
                  <a:lnTo>
                    <a:pt x="1671" y="1163"/>
                  </a:lnTo>
                  <a:lnTo>
                    <a:pt x="1667" y="1171"/>
                  </a:lnTo>
                  <a:lnTo>
                    <a:pt x="1655" y="1175"/>
                  </a:lnTo>
                  <a:lnTo>
                    <a:pt x="1639" y="1175"/>
                  </a:lnTo>
                  <a:lnTo>
                    <a:pt x="1614" y="1175"/>
                  </a:lnTo>
                  <a:lnTo>
                    <a:pt x="1586" y="1175"/>
                  </a:lnTo>
                  <a:lnTo>
                    <a:pt x="1561" y="1173"/>
                  </a:lnTo>
                  <a:lnTo>
                    <a:pt x="1539" y="1171"/>
                  </a:lnTo>
                  <a:lnTo>
                    <a:pt x="1529" y="1169"/>
                  </a:lnTo>
                  <a:lnTo>
                    <a:pt x="1521" y="1169"/>
                  </a:lnTo>
                  <a:lnTo>
                    <a:pt x="1511" y="1171"/>
                  </a:lnTo>
                  <a:lnTo>
                    <a:pt x="1502" y="1177"/>
                  </a:lnTo>
                  <a:lnTo>
                    <a:pt x="1496" y="1183"/>
                  </a:lnTo>
                  <a:lnTo>
                    <a:pt x="1492" y="1193"/>
                  </a:lnTo>
                  <a:lnTo>
                    <a:pt x="1486" y="1206"/>
                  </a:lnTo>
                  <a:lnTo>
                    <a:pt x="1478" y="1222"/>
                  </a:lnTo>
                  <a:lnTo>
                    <a:pt x="1468" y="1238"/>
                  </a:lnTo>
                  <a:lnTo>
                    <a:pt x="1458" y="1246"/>
                  </a:lnTo>
                  <a:lnTo>
                    <a:pt x="1445" y="1254"/>
                  </a:lnTo>
                  <a:lnTo>
                    <a:pt x="1435" y="1261"/>
                  </a:lnTo>
                  <a:lnTo>
                    <a:pt x="1429" y="1273"/>
                  </a:lnTo>
                  <a:lnTo>
                    <a:pt x="1433" y="1285"/>
                  </a:lnTo>
                  <a:lnTo>
                    <a:pt x="1443" y="1297"/>
                  </a:lnTo>
                  <a:lnTo>
                    <a:pt x="1456" y="1313"/>
                  </a:lnTo>
                  <a:lnTo>
                    <a:pt x="1470" y="1332"/>
                  </a:lnTo>
                  <a:lnTo>
                    <a:pt x="1480" y="1350"/>
                  </a:lnTo>
                  <a:lnTo>
                    <a:pt x="1486" y="1364"/>
                  </a:lnTo>
                  <a:lnTo>
                    <a:pt x="1492" y="1381"/>
                  </a:lnTo>
                  <a:lnTo>
                    <a:pt x="1498" y="1401"/>
                  </a:lnTo>
                  <a:lnTo>
                    <a:pt x="1504" y="1423"/>
                  </a:lnTo>
                  <a:lnTo>
                    <a:pt x="1510" y="1441"/>
                  </a:lnTo>
                  <a:lnTo>
                    <a:pt x="1513" y="1454"/>
                  </a:lnTo>
                  <a:lnTo>
                    <a:pt x="1517" y="1470"/>
                  </a:lnTo>
                  <a:lnTo>
                    <a:pt x="1521" y="1482"/>
                  </a:lnTo>
                  <a:lnTo>
                    <a:pt x="1523" y="1486"/>
                  </a:lnTo>
                  <a:lnTo>
                    <a:pt x="1480" y="1490"/>
                  </a:lnTo>
                  <a:lnTo>
                    <a:pt x="1336" y="1439"/>
                  </a:lnTo>
                  <a:lnTo>
                    <a:pt x="1287" y="1476"/>
                  </a:lnTo>
                  <a:lnTo>
                    <a:pt x="1271" y="1531"/>
                  </a:lnTo>
                  <a:lnTo>
                    <a:pt x="1248" y="1557"/>
                  </a:lnTo>
                  <a:lnTo>
                    <a:pt x="1195" y="1504"/>
                  </a:lnTo>
                  <a:lnTo>
                    <a:pt x="1151" y="1472"/>
                  </a:lnTo>
                  <a:lnTo>
                    <a:pt x="1130" y="1399"/>
                  </a:lnTo>
                  <a:lnTo>
                    <a:pt x="1090" y="1405"/>
                  </a:lnTo>
                  <a:lnTo>
                    <a:pt x="1100" y="1486"/>
                  </a:lnTo>
                  <a:lnTo>
                    <a:pt x="1067" y="1488"/>
                  </a:lnTo>
                  <a:lnTo>
                    <a:pt x="1019" y="1415"/>
                  </a:lnTo>
                  <a:lnTo>
                    <a:pt x="966" y="1429"/>
                  </a:lnTo>
                  <a:lnTo>
                    <a:pt x="950" y="1380"/>
                  </a:lnTo>
                  <a:lnTo>
                    <a:pt x="927" y="1348"/>
                  </a:lnTo>
                  <a:lnTo>
                    <a:pt x="807" y="1372"/>
                  </a:lnTo>
                  <a:lnTo>
                    <a:pt x="765" y="1322"/>
                  </a:lnTo>
                  <a:lnTo>
                    <a:pt x="730" y="1352"/>
                  </a:lnTo>
                  <a:lnTo>
                    <a:pt x="683" y="1348"/>
                  </a:lnTo>
                  <a:lnTo>
                    <a:pt x="620" y="1370"/>
                  </a:lnTo>
                  <a:lnTo>
                    <a:pt x="557" y="1301"/>
                  </a:lnTo>
                  <a:lnTo>
                    <a:pt x="533" y="1238"/>
                  </a:lnTo>
                  <a:lnTo>
                    <a:pt x="437" y="1261"/>
                  </a:lnTo>
                  <a:lnTo>
                    <a:pt x="401" y="1291"/>
                  </a:lnTo>
                  <a:lnTo>
                    <a:pt x="413" y="1208"/>
                  </a:lnTo>
                  <a:lnTo>
                    <a:pt x="372" y="1153"/>
                  </a:lnTo>
                  <a:lnTo>
                    <a:pt x="317" y="1094"/>
                  </a:lnTo>
                  <a:lnTo>
                    <a:pt x="332" y="1047"/>
                  </a:lnTo>
                  <a:lnTo>
                    <a:pt x="415" y="956"/>
                  </a:lnTo>
                  <a:lnTo>
                    <a:pt x="472" y="844"/>
                  </a:lnTo>
                  <a:lnTo>
                    <a:pt x="521" y="791"/>
                  </a:lnTo>
                  <a:lnTo>
                    <a:pt x="529" y="722"/>
                  </a:lnTo>
                  <a:lnTo>
                    <a:pt x="563" y="708"/>
                  </a:lnTo>
                  <a:lnTo>
                    <a:pt x="531" y="590"/>
                  </a:lnTo>
                  <a:lnTo>
                    <a:pt x="561" y="480"/>
                  </a:lnTo>
                  <a:lnTo>
                    <a:pt x="580" y="376"/>
                  </a:lnTo>
                  <a:lnTo>
                    <a:pt x="468" y="297"/>
                  </a:lnTo>
                  <a:lnTo>
                    <a:pt x="421" y="358"/>
                  </a:lnTo>
                  <a:lnTo>
                    <a:pt x="313" y="393"/>
                  </a:lnTo>
                  <a:lnTo>
                    <a:pt x="210" y="393"/>
                  </a:lnTo>
                  <a:lnTo>
                    <a:pt x="183" y="321"/>
                  </a:lnTo>
                  <a:lnTo>
                    <a:pt x="179" y="254"/>
                  </a:lnTo>
                  <a:lnTo>
                    <a:pt x="112" y="226"/>
                  </a:lnTo>
                  <a:lnTo>
                    <a:pt x="88" y="273"/>
                  </a:lnTo>
                  <a:lnTo>
                    <a:pt x="0" y="222"/>
                  </a:lnTo>
                  <a:lnTo>
                    <a:pt x="45" y="140"/>
                  </a:lnTo>
                  <a:lnTo>
                    <a:pt x="6" y="90"/>
                  </a:lnTo>
                  <a:lnTo>
                    <a:pt x="10" y="88"/>
                  </a:lnTo>
                  <a:lnTo>
                    <a:pt x="19" y="83"/>
                  </a:lnTo>
                  <a:lnTo>
                    <a:pt x="33" y="75"/>
                  </a:lnTo>
                  <a:lnTo>
                    <a:pt x="51" y="65"/>
                  </a:lnTo>
                  <a:lnTo>
                    <a:pt x="69" y="57"/>
                  </a:lnTo>
                  <a:lnTo>
                    <a:pt x="84" y="49"/>
                  </a:lnTo>
                  <a:lnTo>
                    <a:pt x="98" y="45"/>
                  </a:lnTo>
                  <a:lnTo>
                    <a:pt x="112" y="41"/>
                  </a:lnTo>
                  <a:lnTo>
                    <a:pt x="134" y="35"/>
                  </a:lnTo>
                  <a:lnTo>
                    <a:pt x="155" y="25"/>
                  </a:lnTo>
                  <a:lnTo>
                    <a:pt x="179" y="18"/>
                  </a:lnTo>
                  <a:lnTo>
                    <a:pt x="197" y="8"/>
                  </a:lnTo>
                  <a:lnTo>
                    <a:pt x="208" y="4"/>
                  </a:lnTo>
                  <a:lnTo>
                    <a:pt x="224" y="0"/>
                  </a:lnTo>
                  <a:lnTo>
                    <a:pt x="244" y="4"/>
                  </a:lnTo>
                  <a:lnTo>
                    <a:pt x="267" y="14"/>
                  </a:lnTo>
                  <a:lnTo>
                    <a:pt x="293" y="25"/>
                  </a:lnTo>
                  <a:lnTo>
                    <a:pt x="313" y="39"/>
                  </a:lnTo>
                  <a:lnTo>
                    <a:pt x="328" y="47"/>
                  </a:lnTo>
                  <a:lnTo>
                    <a:pt x="344" y="51"/>
                  </a:lnTo>
                  <a:lnTo>
                    <a:pt x="358" y="49"/>
                  </a:lnTo>
                  <a:lnTo>
                    <a:pt x="366" y="43"/>
                  </a:lnTo>
                  <a:lnTo>
                    <a:pt x="374" y="35"/>
                  </a:lnTo>
                  <a:lnTo>
                    <a:pt x="380" y="27"/>
                  </a:lnTo>
                  <a:lnTo>
                    <a:pt x="387" y="21"/>
                  </a:lnTo>
                  <a:lnTo>
                    <a:pt x="397" y="21"/>
                  </a:lnTo>
                  <a:lnTo>
                    <a:pt x="413" y="25"/>
                  </a:lnTo>
                  <a:lnTo>
                    <a:pt x="447" y="39"/>
                  </a:lnTo>
                  <a:lnTo>
                    <a:pt x="472" y="53"/>
                  </a:lnTo>
                  <a:lnTo>
                    <a:pt x="492" y="73"/>
                  </a:lnTo>
                  <a:lnTo>
                    <a:pt x="510" y="96"/>
                  </a:lnTo>
                  <a:lnTo>
                    <a:pt x="531" y="118"/>
                  </a:lnTo>
                  <a:lnTo>
                    <a:pt x="551" y="142"/>
                  </a:lnTo>
                  <a:lnTo>
                    <a:pt x="567" y="163"/>
                  </a:lnTo>
                  <a:lnTo>
                    <a:pt x="582" y="187"/>
                  </a:lnTo>
                  <a:lnTo>
                    <a:pt x="598" y="212"/>
                  </a:lnTo>
                  <a:lnTo>
                    <a:pt x="610" y="232"/>
                  </a:lnTo>
                  <a:lnTo>
                    <a:pt x="622" y="256"/>
                  </a:lnTo>
                  <a:lnTo>
                    <a:pt x="637" y="279"/>
                  </a:lnTo>
                  <a:lnTo>
                    <a:pt x="655" y="303"/>
                  </a:lnTo>
                  <a:lnTo>
                    <a:pt x="673" y="325"/>
                  </a:lnTo>
                  <a:lnTo>
                    <a:pt x="689" y="348"/>
                  </a:lnTo>
                  <a:lnTo>
                    <a:pt x="698" y="368"/>
                  </a:lnTo>
                  <a:lnTo>
                    <a:pt x="704" y="378"/>
                  </a:lnTo>
                  <a:lnTo>
                    <a:pt x="714" y="386"/>
                  </a:lnTo>
                  <a:lnTo>
                    <a:pt x="726" y="393"/>
                  </a:lnTo>
                  <a:lnTo>
                    <a:pt x="736" y="405"/>
                  </a:lnTo>
                  <a:lnTo>
                    <a:pt x="742" y="417"/>
                  </a:lnTo>
                  <a:lnTo>
                    <a:pt x="750" y="445"/>
                  </a:lnTo>
                  <a:lnTo>
                    <a:pt x="761" y="470"/>
                  </a:lnTo>
                  <a:lnTo>
                    <a:pt x="773" y="492"/>
                  </a:lnTo>
                  <a:lnTo>
                    <a:pt x="783" y="508"/>
                  </a:lnTo>
                  <a:lnTo>
                    <a:pt x="795" y="527"/>
                  </a:lnTo>
                  <a:lnTo>
                    <a:pt x="809" y="543"/>
                  </a:lnTo>
                  <a:lnTo>
                    <a:pt x="824" y="555"/>
                  </a:lnTo>
                  <a:lnTo>
                    <a:pt x="840" y="561"/>
                  </a:lnTo>
                  <a:lnTo>
                    <a:pt x="862" y="567"/>
                  </a:lnTo>
                  <a:lnTo>
                    <a:pt x="882" y="569"/>
                  </a:lnTo>
                  <a:lnTo>
                    <a:pt x="901" y="565"/>
                  </a:lnTo>
                  <a:lnTo>
                    <a:pt x="919" y="559"/>
                  </a:lnTo>
                  <a:lnTo>
                    <a:pt x="941" y="553"/>
                  </a:lnTo>
                  <a:lnTo>
                    <a:pt x="960" y="549"/>
                  </a:lnTo>
                  <a:lnTo>
                    <a:pt x="982" y="551"/>
                  </a:lnTo>
                  <a:lnTo>
                    <a:pt x="1004" y="559"/>
                  </a:lnTo>
                  <a:lnTo>
                    <a:pt x="1029" y="563"/>
                  </a:lnTo>
                  <a:lnTo>
                    <a:pt x="1051" y="569"/>
                  </a:lnTo>
                  <a:lnTo>
                    <a:pt x="1065" y="575"/>
                  </a:lnTo>
                  <a:lnTo>
                    <a:pt x="1073" y="580"/>
                  </a:lnTo>
                  <a:lnTo>
                    <a:pt x="1086" y="588"/>
                  </a:lnTo>
                  <a:lnTo>
                    <a:pt x="1104" y="598"/>
                  </a:lnTo>
                  <a:lnTo>
                    <a:pt x="1122" y="608"/>
                  </a:lnTo>
                  <a:lnTo>
                    <a:pt x="1139" y="616"/>
                  </a:lnTo>
                  <a:lnTo>
                    <a:pt x="1155" y="620"/>
                  </a:lnTo>
                  <a:lnTo>
                    <a:pt x="1167" y="620"/>
                  </a:lnTo>
                  <a:lnTo>
                    <a:pt x="1171" y="618"/>
                  </a:lnTo>
                  <a:lnTo>
                    <a:pt x="1177" y="614"/>
                  </a:lnTo>
                  <a:lnTo>
                    <a:pt x="1181" y="614"/>
                  </a:lnTo>
                  <a:lnTo>
                    <a:pt x="1185" y="614"/>
                  </a:lnTo>
                  <a:lnTo>
                    <a:pt x="1189" y="616"/>
                  </a:lnTo>
                  <a:lnTo>
                    <a:pt x="1191" y="618"/>
                  </a:lnTo>
                  <a:lnTo>
                    <a:pt x="1193" y="624"/>
                  </a:lnTo>
                  <a:lnTo>
                    <a:pt x="1195" y="632"/>
                  </a:lnTo>
                  <a:lnTo>
                    <a:pt x="1197" y="641"/>
                  </a:lnTo>
                  <a:lnTo>
                    <a:pt x="1202" y="659"/>
                  </a:lnTo>
                  <a:lnTo>
                    <a:pt x="1212" y="675"/>
                  </a:lnTo>
                  <a:lnTo>
                    <a:pt x="1224" y="687"/>
                  </a:lnTo>
                  <a:lnTo>
                    <a:pt x="1232" y="701"/>
                  </a:lnTo>
                  <a:lnTo>
                    <a:pt x="1238" y="714"/>
                  </a:lnTo>
                  <a:lnTo>
                    <a:pt x="1244" y="734"/>
                  </a:lnTo>
                  <a:lnTo>
                    <a:pt x="1254" y="754"/>
                  </a:lnTo>
                  <a:lnTo>
                    <a:pt x="1265" y="767"/>
                  </a:lnTo>
                  <a:lnTo>
                    <a:pt x="1277" y="775"/>
                  </a:lnTo>
                  <a:lnTo>
                    <a:pt x="1289" y="779"/>
                  </a:lnTo>
                  <a:lnTo>
                    <a:pt x="1299" y="785"/>
                  </a:lnTo>
                  <a:lnTo>
                    <a:pt x="1313" y="789"/>
                  </a:lnTo>
                  <a:lnTo>
                    <a:pt x="1328" y="785"/>
                  </a:lnTo>
                  <a:lnTo>
                    <a:pt x="1348" y="777"/>
                  </a:lnTo>
                  <a:lnTo>
                    <a:pt x="1374" y="773"/>
                  </a:lnTo>
                  <a:lnTo>
                    <a:pt x="1399" y="767"/>
                  </a:lnTo>
                  <a:lnTo>
                    <a:pt x="1423" y="760"/>
                  </a:lnTo>
                  <a:lnTo>
                    <a:pt x="1447" y="742"/>
                  </a:lnTo>
                  <a:lnTo>
                    <a:pt x="1462" y="722"/>
                  </a:lnTo>
                  <a:lnTo>
                    <a:pt x="1472" y="701"/>
                  </a:lnTo>
                  <a:lnTo>
                    <a:pt x="1480" y="689"/>
                  </a:lnTo>
                  <a:lnTo>
                    <a:pt x="1494" y="675"/>
                  </a:lnTo>
                  <a:lnTo>
                    <a:pt x="1510" y="659"/>
                  </a:lnTo>
                  <a:lnTo>
                    <a:pt x="1527" y="643"/>
                  </a:lnTo>
                  <a:lnTo>
                    <a:pt x="1543" y="628"/>
                  </a:lnTo>
                  <a:lnTo>
                    <a:pt x="1557" y="616"/>
                  </a:lnTo>
                  <a:lnTo>
                    <a:pt x="1572" y="604"/>
                  </a:lnTo>
                  <a:lnTo>
                    <a:pt x="1584" y="594"/>
                  </a:lnTo>
                  <a:lnTo>
                    <a:pt x="1598" y="586"/>
                  </a:lnTo>
                  <a:lnTo>
                    <a:pt x="1614" y="577"/>
                  </a:lnTo>
                  <a:lnTo>
                    <a:pt x="1634" y="567"/>
                  </a:lnTo>
                  <a:lnTo>
                    <a:pt x="1653" y="561"/>
                  </a:lnTo>
                  <a:lnTo>
                    <a:pt x="1667" y="557"/>
                  </a:lnTo>
                  <a:lnTo>
                    <a:pt x="1673" y="557"/>
                  </a:lnTo>
                  <a:close/>
                </a:path>
              </a:pathLst>
            </a:custGeom>
            <a:grpFill/>
            <a:ln w="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104">
              <a:extLst>
                <a:ext uri="{FF2B5EF4-FFF2-40B4-BE49-F238E27FC236}">
                  <a16:creationId xmlns:a16="http://schemas.microsoft.com/office/drawing/2014/main" id="{D778B7D8-E8D6-45E8-A0AC-3BAFF7CD991C}"/>
                </a:ext>
              </a:extLst>
            </p:cNvPr>
            <p:cNvSpPr/>
            <p:nvPr/>
          </p:nvSpPr>
          <p:spPr bwMode="gray">
            <a:xfrm>
              <a:off x="3599" y="839"/>
              <a:ext cx="861" cy="778"/>
            </a:xfrm>
            <a:custGeom>
              <a:avLst/>
              <a:gdLst>
                <a:gd name="T0" fmla="*/ 419 w 1722"/>
                <a:gd name="T1" fmla="*/ 147 h 1557"/>
                <a:gd name="T2" fmla="*/ 423 w 1722"/>
                <a:gd name="T3" fmla="*/ 159 h 1557"/>
                <a:gd name="T4" fmla="*/ 428 w 1722"/>
                <a:gd name="T5" fmla="*/ 173 h 1557"/>
                <a:gd name="T6" fmla="*/ 419 w 1722"/>
                <a:gd name="T7" fmla="*/ 185 h 1557"/>
                <a:gd name="T8" fmla="*/ 421 w 1722"/>
                <a:gd name="T9" fmla="*/ 196 h 1557"/>
                <a:gd name="T10" fmla="*/ 431 w 1722"/>
                <a:gd name="T11" fmla="*/ 209 h 1557"/>
                <a:gd name="T12" fmla="*/ 429 w 1722"/>
                <a:gd name="T13" fmla="*/ 233 h 1557"/>
                <a:gd name="T14" fmla="*/ 425 w 1722"/>
                <a:gd name="T15" fmla="*/ 256 h 1557"/>
                <a:gd name="T16" fmla="*/ 417 w 1722"/>
                <a:gd name="T17" fmla="*/ 278 h 1557"/>
                <a:gd name="T18" fmla="*/ 418 w 1722"/>
                <a:gd name="T19" fmla="*/ 290 h 1557"/>
                <a:gd name="T20" fmla="*/ 404 w 1722"/>
                <a:gd name="T21" fmla="*/ 293 h 1557"/>
                <a:gd name="T22" fmla="*/ 383 w 1722"/>
                <a:gd name="T23" fmla="*/ 292 h 1557"/>
                <a:gd name="T24" fmla="*/ 374 w 1722"/>
                <a:gd name="T25" fmla="*/ 295 h 1557"/>
                <a:gd name="T26" fmla="*/ 367 w 1722"/>
                <a:gd name="T27" fmla="*/ 309 h 1557"/>
                <a:gd name="T28" fmla="*/ 358 w 1722"/>
                <a:gd name="T29" fmla="*/ 318 h 1557"/>
                <a:gd name="T30" fmla="*/ 368 w 1722"/>
                <a:gd name="T31" fmla="*/ 333 h 1557"/>
                <a:gd name="T32" fmla="*/ 375 w 1722"/>
                <a:gd name="T33" fmla="*/ 350 h 1557"/>
                <a:gd name="T34" fmla="*/ 380 w 1722"/>
                <a:gd name="T35" fmla="*/ 367 h 1557"/>
                <a:gd name="T36" fmla="*/ 334 w 1722"/>
                <a:gd name="T37" fmla="*/ 359 h 1557"/>
                <a:gd name="T38" fmla="*/ 299 w 1722"/>
                <a:gd name="T39" fmla="*/ 376 h 1557"/>
                <a:gd name="T40" fmla="*/ 275 w 1722"/>
                <a:gd name="T41" fmla="*/ 371 h 1557"/>
                <a:gd name="T42" fmla="*/ 237 w 1722"/>
                <a:gd name="T43" fmla="*/ 345 h 1557"/>
                <a:gd name="T44" fmla="*/ 183 w 1722"/>
                <a:gd name="T45" fmla="*/ 338 h 1557"/>
                <a:gd name="T46" fmla="*/ 134 w 1722"/>
                <a:gd name="T47" fmla="*/ 309 h 1557"/>
                <a:gd name="T48" fmla="*/ 93 w 1722"/>
                <a:gd name="T49" fmla="*/ 288 h 1557"/>
                <a:gd name="T50" fmla="*/ 118 w 1722"/>
                <a:gd name="T51" fmla="*/ 211 h 1557"/>
                <a:gd name="T52" fmla="*/ 133 w 1722"/>
                <a:gd name="T53" fmla="*/ 147 h 1557"/>
                <a:gd name="T54" fmla="*/ 106 w 1722"/>
                <a:gd name="T55" fmla="*/ 89 h 1557"/>
                <a:gd name="T56" fmla="*/ 45 w 1722"/>
                <a:gd name="T57" fmla="*/ 63 h 1557"/>
                <a:gd name="T58" fmla="*/ 12 w 1722"/>
                <a:gd name="T59" fmla="*/ 35 h 1557"/>
                <a:gd name="T60" fmla="*/ 9 w 1722"/>
                <a:gd name="T61" fmla="*/ 18 h 1557"/>
                <a:gd name="T62" fmla="*/ 25 w 1722"/>
                <a:gd name="T63" fmla="*/ 11 h 1557"/>
                <a:gd name="T64" fmla="*/ 45 w 1722"/>
                <a:gd name="T65" fmla="*/ 4 h 1557"/>
                <a:gd name="T66" fmla="*/ 61 w 1722"/>
                <a:gd name="T67" fmla="*/ 1 h 1557"/>
                <a:gd name="T68" fmla="*/ 82 w 1722"/>
                <a:gd name="T69" fmla="*/ 11 h 1557"/>
                <a:gd name="T70" fmla="*/ 94 w 1722"/>
                <a:gd name="T71" fmla="*/ 8 h 1557"/>
                <a:gd name="T72" fmla="*/ 104 w 1722"/>
                <a:gd name="T73" fmla="*/ 6 h 1557"/>
                <a:gd name="T74" fmla="*/ 127 w 1722"/>
                <a:gd name="T75" fmla="*/ 24 h 1557"/>
                <a:gd name="T76" fmla="*/ 146 w 1722"/>
                <a:gd name="T77" fmla="*/ 46 h 1557"/>
                <a:gd name="T78" fmla="*/ 160 w 1722"/>
                <a:gd name="T79" fmla="*/ 69 h 1557"/>
                <a:gd name="T80" fmla="*/ 175 w 1722"/>
                <a:gd name="T81" fmla="*/ 92 h 1557"/>
                <a:gd name="T82" fmla="*/ 184 w 1722"/>
                <a:gd name="T83" fmla="*/ 101 h 1557"/>
                <a:gd name="T84" fmla="*/ 194 w 1722"/>
                <a:gd name="T85" fmla="*/ 123 h 1557"/>
                <a:gd name="T86" fmla="*/ 206 w 1722"/>
                <a:gd name="T87" fmla="*/ 138 h 1557"/>
                <a:gd name="T88" fmla="*/ 225 w 1722"/>
                <a:gd name="T89" fmla="*/ 141 h 1557"/>
                <a:gd name="T90" fmla="*/ 245 w 1722"/>
                <a:gd name="T91" fmla="*/ 137 h 1557"/>
                <a:gd name="T92" fmla="*/ 267 w 1722"/>
                <a:gd name="T93" fmla="*/ 143 h 1557"/>
                <a:gd name="T94" fmla="*/ 281 w 1722"/>
                <a:gd name="T95" fmla="*/ 152 h 1557"/>
                <a:gd name="T96" fmla="*/ 293 w 1722"/>
                <a:gd name="T97" fmla="*/ 154 h 1557"/>
                <a:gd name="T98" fmla="*/ 298 w 1722"/>
                <a:gd name="T99" fmla="*/ 154 h 1557"/>
                <a:gd name="T100" fmla="*/ 300 w 1722"/>
                <a:gd name="T101" fmla="*/ 160 h 1557"/>
                <a:gd name="T102" fmla="*/ 308 w 1722"/>
                <a:gd name="T103" fmla="*/ 175 h 1557"/>
                <a:gd name="T104" fmla="*/ 317 w 1722"/>
                <a:gd name="T105" fmla="*/ 191 h 1557"/>
                <a:gd name="T106" fmla="*/ 329 w 1722"/>
                <a:gd name="T107" fmla="*/ 197 h 1557"/>
                <a:gd name="T108" fmla="*/ 350 w 1722"/>
                <a:gd name="T109" fmla="*/ 191 h 1557"/>
                <a:gd name="T110" fmla="*/ 368 w 1722"/>
                <a:gd name="T111" fmla="*/ 175 h 1557"/>
                <a:gd name="T112" fmla="*/ 382 w 1722"/>
                <a:gd name="T113" fmla="*/ 160 h 1557"/>
                <a:gd name="T114" fmla="*/ 396 w 1722"/>
                <a:gd name="T115" fmla="*/ 148 h 1557"/>
                <a:gd name="T116" fmla="*/ 414 w 1722"/>
                <a:gd name="T117" fmla="*/ 140 h 155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722"/>
                <a:gd name="T178" fmla="*/ 0 h 1557"/>
                <a:gd name="T179" fmla="*/ 1722 w 1722"/>
                <a:gd name="T180" fmla="*/ 1557 h 155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722" h="1557">
                  <a:moveTo>
                    <a:pt x="1673" y="557"/>
                  </a:moveTo>
                  <a:lnTo>
                    <a:pt x="1673" y="561"/>
                  </a:lnTo>
                  <a:lnTo>
                    <a:pt x="1673" y="575"/>
                  </a:lnTo>
                  <a:lnTo>
                    <a:pt x="1675" y="590"/>
                  </a:lnTo>
                  <a:lnTo>
                    <a:pt x="1675" y="606"/>
                  </a:lnTo>
                  <a:lnTo>
                    <a:pt x="1675" y="618"/>
                  </a:lnTo>
                  <a:lnTo>
                    <a:pt x="1681" y="628"/>
                  </a:lnTo>
                  <a:lnTo>
                    <a:pt x="1691" y="639"/>
                  </a:lnTo>
                  <a:lnTo>
                    <a:pt x="1702" y="649"/>
                  </a:lnTo>
                  <a:lnTo>
                    <a:pt x="1712" y="661"/>
                  </a:lnTo>
                  <a:lnTo>
                    <a:pt x="1714" y="673"/>
                  </a:lnTo>
                  <a:lnTo>
                    <a:pt x="1710" y="693"/>
                  </a:lnTo>
                  <a:lnTo>
                    <a:pt x="1698" y="712"/>
                  </a:lnTo>
                  <a:lnTo>
                    <a:pt x="1687" y="728"/>
                  </a:lnTo>
                  <a:lnTo>
                    <a:pt x="1681" y="736"/>
                  </a:lnTo>
                  <a:lnTo>
                    <a:pt x="1673" y="742"/>
                  </a:lnTo>
                  <a:lnTo>
                    <a:pt x="1669" y="752"/>
                  </a:lnTo>
                  <a:lnTo>
                    <a:pt x="1667" y="762"/>
                  </a:lnTo>
                  <a:lnTo>
                    <a:pt x="1673" y="773"/>
                  </a:lnTo>
                  <a:lnTo>
                    <a:pt x="1683" y="787"/>
                  </a:lnTo>
                  <a:lnTo>
                    <a:pt x="1697" y="799"/>
                  </a:lnTo>
                  <a:lnTo>
                    <a:pt x="1708" y="811"/>
                  </a:lnTo>
                  <a:lnTo>
                    <a:pt x="1718" y="823"/>
                  </a:lnTo>
                  <a:lnTo>
                    <a:pt x="1722" y="836"/>
                  </a:lnTo>
                  <a:lnTo>
                    <a:pt x="1720" y="852"/>
                  </a:lnTo>
                  <a:lnTo>
                    <a:pt x="1720" y="876"/>
                  </a:lnTo>
                  <a:lnTo>
                    <a:pt x="1718" y="905"/>
                  </a:lnTo>
                  <a:lnTo>
                    <a:pt x="1716" y="935"/>
                  </a:lnTo>
                  <a:lnTo>
                    <a:pt x="1714" y="964"/>
                  </a:lnTo>
                  <a:lnTo>
                    <a:pt x="1712" y="988"/>
                  </a:lnTo>
                  <a:lnTo>
                    <a:pt x="1708" y="1002"/>
                  </a:lnTo>
                  <a:lnTo>
                    <a:pt x="1697" y="1025"/>
                  </a:lnTo>
                  <a:lnTo>
                    <a:pt x="1687" y="1051"/>
                  </a:lnTo>
                  <a:lnTo>
                    <a:pt x="1675" y="1074"/>
                  </a:lnTo>
                  <a:lnTo>
                    <a:pt x="1667" y="1096"/>
                  </a:lnTo>
                  <a:lnTo>
                    <a:pt x="1667" y="1114"/>
                  </a:lnTo>
                  <a:lnTo>
                    <a:pt x="1667" y="1130"/>
                  </a:lnTo>
                  <a:lnTo>
                    <a:pt x="1669" y="1139"/>
                  </a:lnTo>
                  <a:lnTo>
                    <a:pt x="1671" y="1151"/>
                  </a:lnTo>
                  <a:lnTo>
                    <a:pt x="1671" y="1163"/>
                  </a:lnTo>
                  <a:lnTo>
                    <a:pt x="1667" y="1171"/>
                  </a:lnTo>
                  <a:lnTo>
                    <a:pt x="1655" y="1175"/>
                  </a:lnTo>
                  <a:lnTo>
                    <a:pt x="1639" y="1175"/>
                  </a:lnTo>
                  <a:lnTo>
                    <a:pt x="1614" y="1175"/>
                  </a:lnTo>
                  <a:lnTo>
                    <a:pt x="1586" y="1175"/>
                  </a:lnTo>
                  <a:lnTo>
                    <a:pt x="1561" y="1173"/>
                  </a:lnTo>
                  <a:lnTo>
                    <a:pt x="1539" y="1171"/>
                  </a:lnTo>
                  <a:lnTo>
                    <a:pt x="1529" y="1169"/>
                  </a:lnTo>
                  <a:lnTo>
                    <a:pt x="1521" y="1169"/>
                  </a:lnTo>
                  <a:lnTo>
                    <a:pt x="1511" y="1171"/>
                  </a:lnTo>
                  <a:lnTo>
                    <a:pt x="1502" y="1177"/>
                  </a:lnTo>
                  <a:lnTo>
                    <a:pt x="1496" y="1183"/>
                  </a:lnTo>
                  <a:lnTo>
                    <a:pt x="1492" y="1193"/>
                  </a:lnTo>
                  <a:lnTo>
                    <a:pt x="1486" y="1206"/>
                  </a:lnTo>
                  <a:lnTo>
                    <a:pt x="1478" y="1222"/>
                  </a:lnTo>
                  <a:lnTo>
                    <a:pt x="1468" y="1238"/>
                  </a:lnTo>
                  <a:lnTo>
                    <a:pt x="1458" y="1246"/>
                  </a:lnTo>
                  <a:lnTo>
                    <a:pt x="1445" y="1254"/>
                  </a:lnTo>
                  <a:lnTo>
                    <a:pt x="1435" y="1261"/>
                  </a:lnTo>
                  <a:lnTo>
                    <a:pt x="1429" y="1273"/>
                  </a:lnTo>
                  <a:lnTo>
                    <a:pt x="1433" y="1285"/>
                  </a:lnTo>
                  <a:lnTo>
                    <a:pt x="1443" y="1297"/>
                  </a:lnTo>
                  <a:lnTo>
                    <a:pt x="1456" y="1313"/>
                  </a:lnTo>
                  <a:lnTo>
                    <a:pt x="1470" y="1332"/>
                  </a:lnTo>
                  <a:lnTo>
                    <a:pt x="1480" y="1350"/>
                  </a:lnTo>
                  <a:lnTo>
                    <a:pt x="1486" y="1364"/>
                  </a:lnTo>
                  <a:lnTo>
                    <a:pt x="1492" y="1381"/>
                  </a:lnTo>
                  <a:lnTo>
                    <a:pt x="1498" y="1401"/>
                  </a:lnTo>
                  <a:lnTo>
                    <a:pt x="1504" y="1423"/>
                  </a:lnTo>
                  <a:lnTo>
                    <a:pt x="1510" y="1441"/>
                  </a:lnTo>
                  <a:lnTo>
                    <a:pt x="1513" y="1454"/>
                  </a:lnTo>
                  <a:lnTo>
                    <a:pt x="1517" y="1470"/>
                  </a:lnTo>
                  <a:lnTo>
                    <a:pt x="1521" y="1482"/>
                  </a:lnTo>
                  <a:lnTo>
                    <a:pt x="1523" y="1486"/>
                  </a:lnTo>
                  <a:lnTo>
                    <a:pt x="1480" y="1490"/>
                  </a:lnTo>
                  <a:lnTo>
                    <a:pt x="1336" y="1439"/>
                  </a:lnTo>
                  <a:lnTo>
                    <a:pt x="1287" y="1476"/>
                  </a:lnTo>
                  <a:lnTo>
                    <a:pt x="1271" y="1531"/>
                  </a:lnTo>
                  <a:lnTo>
                    <a:pt x="1248" y="1557"/>
                  </a:lnTo>
                  <a:lnTo>
                    <a:pt x="1195" y="1504"/>
                  </a:lnTo>
                  <a:lnTo>
                    <a:pt x="1151" y="1472"/>
                  </a:lnTo>
                  <a:lnTo>
                    <a:pt x="1130" y="1399"/>
                  </a:lnTo>
                  <a:lnTo>
                    <a:pt x="1090" y="1405"/>
                  </a:lnTo>
                  <a:lnTo>
                    <a:pt x="1100" y="1486"/>
                  </a:lnTo>
                  <a:lnTo>
                    <a:pt x="1067" y="1488"/>
                  </a:lnTo>
                  <a:lnTo>
                    <a:pt x="1019" y="1415"/>
                  </a:lnTo>
                  <a:lnTo>
                    <a:pt x="966" y="1429"/>
                  </a:lnTo>
                  <a:lnTo>
                    <a:pt x="950" y="1380"/>
                  </a:lnTo>
                  <a:lnTo>
                    <a:pt x="927" y="1348"/>
                  </a:lnTo>
                  <a:lnTo>
                    <a:pt x="807" y="1372"/>
                  </a:lnTo>
                  <a:lnTo>
                    <a:pt x="765" y="1322"/>
                  </a:lnTo>
                  <a:lnTo>
                    <a:pt x="730" y="1352"/>
                  </a:lnTo>
                  <a:lnTo>
                    <a:pt x="683" y="1348"/>
                  </a:lnTo>
                  <a:lnTo>
                    <a:pt x="620" y="1370"/>
                  </a:lnTo>
                  <a:lnTo>
                    <a:pt x="557" y="1301"/>
                  </a:lnTo>
                  <a:lnTo>
                    <a:pt x="533" y="1238"/>
                  </a:lnTo>
                  <a:lnTo>
                    <a:pt x="437" y="1261"/>
                  </a:lnTo>
                  <a:lnTo>
                    <a:pt x="401" y="1291"/>
                  </a:lnTo>
                  <a:lnTo>
                    <a:pt x="413" y="1208"/>
                  </a:lnTo>
                  <a:lnTo>
                    <a:pt x="372" y="1153"/>
                  </a:lnTo>
                  <a:lnTo>
                    <a:pt x="317" y="1094"/>
                  </a:lnTo>
                  <a:lnTo>
                    <a:pt x="332" y="1047"/>
                  </a:lnTo>
                  <a:lnTo>
                    <a:pt x="415" y="956"/>
                  </a:lnTo>
                  <a:lnTo>
                    <a:pt x="472" y="844"/>
                  </a:lnTo>
                  <a:lnTo>
                    <a:pt x="521" y="791"/>
                  </a:lnTo>
                  <a:lnTo>
                    <a:pt x="529" y="722"/>
                  </a:lnTo>
                  <a:lnTo>
                    <a:pt x="563" y="708"/>
                  </a:lnTo>
                  <a:lnTo>
                    <a:pt x="531" y="590"/>
                  </a:lnTo>
                  <a:lnTo>
                    <a:pt x="561" y="480"/>
                  </a:lnTo>
                  <a:lnTo>
                    <a:pt x="580" y="376"/>
                  </a:lnTo>
                  <a:lnTo>
                    <a:pt x="468" y="297"/>
                  </a:lnTo>
                  <a:lnTo>
                    <a:pt x="421" y="358"/>
                  </a:lnTo>
                  <a:lnTo>
                    <a:pt x="313" y="393"/>
                  </a:lnTo>
                  <a:lnTo>
                    <a:pt x="210" y="393"/>
                  </a:lnTo>
                  <a:lnTo>
                    <a:pt x="183" y="321"/>
                  </a:lnTo>
                  <a:lnTo>
                    <a:pt x="179" y="254"/>
                  </a:lnTo>
                  <a:lnTo>
                    <a:pt x="112" y="226"/>
                  </a:lnTo>
                  <a:lnTo>
                    <a:pt x="88" y="273"/>
                  </a:lnTo>
                  <a:lnTo>
                    <a:pt x="0" y="222"/>
                  </a:lnTo>
                  <a:lnTo>
                    <a:pt x="45" y="140"/>
                  </a:lnTo>
                  <a:lnTo>
                    <a:pt x="6" y="90"/>
                  </a:lnTo>
                  <a:lnTo>
                    <a:pt x="10" y="88"/>
                  </a:lnTo>
                  <a:lnTo>
                    <a:pt x="19" y="83"/>
                  </a:lnTo>
                  <a:lnTo>
                    <a:pt x="33" y="75"/>
                  </a:lnTo>
                  <a:lnTo>
                    <a:pt x="51" y="65"/>
                  </a:lnTo>
                  <a:lnTo>
                    <a:pt x="69" y="57"/>
                  </a:lnTo>
                  <a:lnTo>
                    <a:pt x="84" y="49"/>
                  </a:lnTo>
                  <a:lnTo>
                    <a:pt x="98" y="45"/>
                  </a:lnTo>
                  <a:lnTo>
                    <a:pt x="112" y="41"/>
                  </a:lnTo>
                  <a:lnTo>
                    <a:pt x="134" y="35"/>
                  </a:lnTo>
                  <a:lnTo>
                    <a:pt x="155" y="25"/>
                  </a:lnTo>
                  <a:lnTo>
                    <a:pt x="179" y="18"/>
                  </a:lnTo>
                  <a:lnTo>
                    <a:pt x="197" y="8"/>
                  </a:lnTo>
                  <a:lnTo>
                    <a:pt x="208" y="4"/>
                  </a:lnTo>
                  <a:lnTo>
                    <a:pt x="224" y="0"/>
                  </a:lnTo>
                  <a:lnTo>
                    <a:pt x="244" y="4"/>
                  </a:lnTo>
                  <a:lnTo>
                    <a:pt x="267" y="14"/>
                  </a:lnTo>
                  <a:lnTo>
                    <a:pt x="293" y="25"/>
                  </a:lnTo>
                  <a:lnTo>
                    <a:pt x="313" y="39"/>
                  </a:lnTo>
                  <a:lnTo>
                    <a:pt x="328" y="47"/>
                  </a:lnTo>
                  <a:lnTo>
                    <a:pt x="344" y="51"/>
                  </a:lnTo>
                  <a:lnTo>
                    <a:pt x="358" y="49"/>
                  </a:lnTo>
                  <a:lnTo>
                    <a:pt x="366" y="43"/>
                  </a:lnTo>
                  <a:lnTo>
                    <a:pt x="374" y="35"/>
                  </a:lnTo>
                  <a:lnTo>
                    <a:pt x="380" y="27"/>
                  </a:lnTo>
                  <a:lnTo>
                    <a:pt x="387" y="21"/>
                  </a:lnTo>
                  <a:lnTo>
                    <a:pt x="397" y="21"/>
                  </a:lnTo>
                  <a:lnTo>
                    <a:pt x="413" y="25"/>
                  </a:lnTo>
                  <a:lnTo>
                    <a:pt x="447" y="39"/>
                  </a:lnTo>
                  <a:lnTo>
                    <a:pt x="472" y="53"/>
                  </a:lnTo>
                  <a:lnTo>
                    <a:pt x="492" y="73"/>
                  </a:lnTo>
                  <a:lnTo>
                    <a:pt x="510" y="96"/>
                  </a:lnTo>
                  <a:lnTo>
                    <a:pt x="531" y="118"/>
                  </a:lnTo>
                  <a:lnTo>
                    <a:pt x="551" y="142"/>
                  </a:lnTo>
                  <a:lnTo>
                    <a:pt x="567" y="163"/>
                  </a:lnTo>
                  <a:lnTo>
                    <a:pt x="582" y="187"/>
                  </a:lnTo>
                  <a:lnTo>
                    <a:pt x="598" y="212"/>
                  </a:lnTo>
                  <a:lnTo>
                    <a:pt x="610" y="232"/>
                  </a:lnTo>
                  <a:lnTo>
                    <a:pt x="622" y="256"/>
                  </a:lnTo>
                  <a:lnTo>
                    <a:pt x="637" y="279"/>
                  </a:lnTo>
                  <a:lnTo>
                    <a:pt x="655" y="303"/>
                  </a:lnTo>
                  <a:lnTo>
                    <a:pt x="673" y="325"/>
                  </a:lnTo>
                  <a:lnTo>
                    <a:pt x="689" y="348"/>
                  </a:lnTo>
                  <a:lnTo>
                    <a:pt x="698" y="368"/>
                  </a:lnTo>
                  <a:lnTo>
                    <a:pt x="704" y="378"/>
                  </a:lnTo>
                  <a:lnTo>
                    <a:pt x="714" y="386"/>
                  </a:lnTo>
                  <a:lnTo>
                    <a:pt x="726" y="393"/>
                  </a:lnTo>
                  <a:lnTo>
                    <a:pt x="736" y="405"/>
                  </a:lnTo>
                  <a:lnTo>
                    <a:pt x="742" y="417"/>
                  </a:lnTo>
                  <a:lnTo>
                    <a:pt x="750" y="445"/>
                  </a:lnTo>
                  <a:lnTo>
                    <a:pt x="761" y="470"/>
                  </a:lnTo>
                  <a:lnTo>
                    <a:pt x="773" y="492"/>
                  </a:lnTo>
                  <a:lnTo>
                    <a:pt x="783" y="508"/>
                  </a:lnTo>
                  <a:lnTo>
                    <a:pt x="795" y="527"/>
                  </a:lnTo>
                  <a:lnTo>
                    <a:pt x="809" y="543"/>
                  </a:lnTo>
                  <a:lnTo>
                    <a:pt x="824" y="555"/>
                  </a:lnTo>
                  <a:lnTo>
                    <a:pt x="840" y="561"/>
                  </a:lnTo>
                  <a:lnTo>
                    <a:pt x="862" y="567"/>
                  </a:lnTo>
                  <a:lnTo>
                    <a:pt x="882" y="569"/>
                  </a:lnTo>
                  <a:lnTo>
                    <a:pt x="901" y="565"/>
                  </a:lnTo>
                  <a:lnTo>
                    <a:pt x="919" y="559"/>
                  </a:lnTo>
                  <a:lnTo>
                    <a:pt x="941" y="553"/>
                  </a:lnTo>
                  <a:lnTo>
                    <a:pt x="960" y="549"/>
                  </a:lnTo>
                  <a:lnTo>
                    <a:pt x="982" y="551"/>
                  </a:lnTo>
                  <a:lnTo>
                    <a:pt x="1004" y="559"/>
                  </a:lnTo>
                  <a:lnTo>
                    <a:pt x="1029" y="563"/>
                  </a:lnTo>
                  <a:lnTo>
                    <a:pt x="1051" y="569"/>
                  </a:lnTo>
                  <a:lnTo>
                    <a:pt x="1065" y="575"/>
                  </a:lnTo>
                  <a:lnTo>
                    <a:pt x="1073" y="580"/>
                  </a:lnTo>
                  <a:lnTo>
                    <a:pt x="1086" y="588"/>
                  </a:lnTo>
                  <a:lnTo>
                    <a:pt x="1104" y="598"/>
                  </a:lnTo>
                  <a:lnTo>
                    <a:pt x="1122" y="608"/>
                  </a:lnTo>
                  <a:lnTo>
                    <a:pt x="1139" y="616"/>
                  </a:lnTo>
                  <a:lnTo>
                    <a:pt x="1155" y="620"/>
                  </a:lnTo>
                  <a:lnTo>
                    <a:pt x="1167" y="620"/>
                  </a:lnTo>
                  <a:lnTo>
                    <a:pt x="1171" y="618"/>
                  </a:lnTo>
                  <a:lnTo>
                    <a:pt x="1177" y="614"/>
                  </a:lnTo>
                  <a:lnTo>
                    <a:pt x="1181" y="614"/>
                  </a:lnTo>
                  <a:lnTo>
                    <a:pt x="1185" y="614"/>
                  </a:lnTo>
                  <a:lnTo>
                    <a:pt x="1189" y="616"/>
                  </a:lnTo>
                  <a:lnTo>
                    <a:pt x="1191" y="618"/>
                  </a:lnTo>
                  <a:lnTo>
                    <a:pt x="1193" y="624"/>
                  </a:lnTo>
                  <a:lnTo>
                    <a:pt x="1195" y="632"/>
                  </a:lnTo>
                  <a:lnTo>
                    <a:pt x="1197" y="641"/>
                  </a:lnTo>
                  <a:lnTo>
                    <a:pt x="1202" y="659"/>
                  </a:lnTo>
                  <a:lnTo>
                    <a:pt x="1212" y="675"/>
                  </a:lnTo>
                  <a:lnTo>
                    <a:pt x="1224" y="687"/>
                  </a:lnTo>
                  <a:lnTo>
                    <a:pt x="1232" y="701"/>
                  </a:lnTo>
                  <a:lnTo>
                    <a:pt x="1238" y="714"/>
                  </a:lnTo>
                  <a:lnTo>
                    <a:pt x="1244" y="734"/>
                  </a:lnTo>
                  <a:lnTo>
                    <a:pt x="1254" y="754"/>
                  </a:lnTo>
                  <a:lnTo>
                    <a:pt x="1265" y="767"/>
                  </a:lnTo>
                  <a:lnTo>
                    <a:pt x="1277" y="775"/>
                  </a:lnTo>
                  <a:lnTo>
                    <a:pt x="1289" y="779"/>
                  </a:lnTo>
                  <a:lnTo>
                    <a:pt x="1299" y="785"/>
                  </a:lnTo>
                  <a:lnTo>
                    <a:pt x="1313" y="789"/>
                  </a:lnTo>
                  <a:lnTo>
                    <a:pt x="1328" y="785"/>
                  </a:lnTo>
                  <a:lnTo>
                    <a:pt x="1348" y="777"/>
                  </a:lnTo>
                  <a:lnTo>
                    <a:pt x="1374" y="773"/>
                  </a:lnTo>
                  <a:lnTo>
                    <a:pt x="1399" y="767"/>
                  </a:lnTo>
                  <a:lnTo>
                    <a:pt x="1423" y="760"/>
                  </a:lnTo>
                  <a:lnTo>
                    <a:pt x="1447" y="742"/>
                  </a:lnTo>
                  <a:lnTo>
                    <a:pt x="1462" y="722"/>
                  </a:lnTo>
                  <a:lnTo>
                    <a:pt x="1472" y="701"/>
                  </a:lnTo>
                  <a:lnTo>
                    <a:pt x="1480" y="689"/>
                  </a:lnTo>
                  <a:lnTo>
                    <a:pt x="1494" y="675"/>
                  </a:lnTo>
                  <a:lnTo>
                    <a:pt x="1510" y="659"/>
                  </a:lnTo>
                  <a:lnTo>
                    <a:pt x="1527" y="643"/>
                  </a:lnTo>
                  <a:lnTo>
                    <a:pt x="1543" y="628"/>
                  </a:lnTo>
                  <a:lnTo>
                    <a:pt x="1557" y="616"/>
                  </a:lnTo>
                  <a:lnTo>
                    <a:pt x="1572" y="604"/>
                  </a:lnTo>
                  <a:lnTo>
                    <a:pt x="1584" y="594"/>
                  </a:lnTo>
                  <a:lnTo>
                    <a:pt x="1598" y="586"/>
                  </a:lnTo>
                  <a:lnTo>
                    <a:pt x="1614" y="577"/>
                  </a:lnTo>
                  <a:lnTo>
                    <a:pt x="1634" y="567"/>
                  </a:lnTo>
                  <a:lnTo>
                    <a:pt x="1653" y="561"/>
                  </a:lnTo>
                  <a:lnTo>
                    <a:pt x="1667" y="557"/>
                  </a:lnTo>
                  <a:lnTo>
                    <a:pt x="1673" y="557"/>
                  </a:lnTo>
                </a:path>
              </a:pathLst>
            </a:custGeom>
            <a:grpFill/>
            <a:ln w="635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105">
              <a:extLst>
                <a:ext uri="{FF2B5EF4-FFF2-40B4-BE49-F238E27FC236}">
                  <a16:creationId xmlns:a16="http://schemas.microsoft.com/office/drawing/2014/main" id="{31E4AD4D-E762-4C60-893F-D40CBF0E677F}"/>
                </a:ext>
              </a:extLst>
            </p:cNvPr>
            <p:cNvSpPr/>
            <p:nvPr/>
          </p:nvSpPr>
          <p:spPr bwMode="gray">
            <a:xfrm>
              <a:off x="2264" y="884"/>
              <a:ext cx="1641" cy="1473"/>
            </a:xfrm>
            <a:custGeom>
              <a:avLst/>
              <a:gdLst>
                <a:gd name="T0" fmla="*/ 651 w 3282"/>
                <a:gd name="T1" fmla="*/ 10 h 2947"/>
                <a:gd name="T2" fmla="*/ 669 w 3282"/>
                <a:gd name="T3" fmla="*/ 0 h 2947"/>
                <a:gd name="T4" fmla="*/ 720 w 3282"/>
                <a:gd name="T5" fmla="*/ 75 h 2947"/>
                <a:gd name="T6" fmla="*/ 808 w 3282"/>
                <a:gd name="T7" fmla="*/ 154 h 2947"/>
                <a:gd name="T8" fmla="*/ 761 w 3282"/>
                <a:gd name="T9" fmla="*/ 265 h 2947"/>
                <a:gd name="T10" fmla="*/ 737 w 3282"/>
                <a:gd name="T11" fmla="*/ 326 h 2947"/>
                <a:gd name="T12" fmla="*/ 793 w 3282"/>
                <a:gd name="T13" fmla="*/ 368 h 2947"/>
                <a:gd name="T14" fmla="*/ 785 w 3282"/>
                <a:gd name="T15" fmla="*/ 441 h 2947"/>
                <a:gd name="T16" fmla="*/ 710 w 3282"/>
                <a:gd name="T17" fmla="*/ 486 h 2947"/>
                <a:gd name="T18" fmla="*/ 693 w 3282"/>
                <a:gd name="T19" fmla="*/ 529 h 2947"/>
                <a:gd name="T20" fmla="*/ 634 w 3282"/>
                <a:gd name="T21" fmla="*/ 485 h 2947"/>
                <a:gd name="T22" fmla="*/ 587 w 3282"/>
                <a:gd name="T23" fmla="*/ 518 h 2947"/>
                <a:gd name="T24" fmla="*/ 530 w 3282"/>
                <a:gd name="T25" fmla="*/ 545 h 2947"/>
                <a:gd name="T26" fmla="*/ 470 w 3282"/>
                <a:gd name="T27" fmla="*/ 631 h 2947"/>
                <a:gd name="T28" fmla="*/ 376 w 3282"/>
                <a:gd name="T29" fmla="*/ 713 h 2947"/>
                <a:gd name="T30" fmla="*/ 309 w 3282"/>
                <a:gd name="T31" fmla="*/ 676 h 2947"/>
                <a:gd name="T32" fmla="*/ 235 w 3282"/>
                <a:gd name="T33" fmla="*/ 736 h 2947"/>
                <a:gd name="T34" fmla="*/ 189 w 3282"/>
                <a:gd name="T35" fmla="*/ 655 h 2947"/>
                <a:gd name="T36" fmla="*/ 88 w 3282"/>
                <a:gd name="T37" fmla="*/ 617 h 2947"/>
                <a:gd name="T38" fmla="*/ 9 w 3282"/>
                <a:gd name="T39" fmla="*/ 583 h 2947"/>
                <a:gd name="T40" fmla="*/ 20 w 3282"/>
                <a:gd name="T41" fmla="*/ 515 h 2947"/>
                <a:gd name="T42" fmla="*/ 70 w 3282"/>
                <a:gd name="T43" fmla="*/ 522 h 2947"/>
                <a:gd name="T44" fmla="*/ 103 w 3282"/>
                <a:gd name="T45" fmla="*/ 518 h 2947"/>
                <a:gd name="T46" fmla="*/ 144 w 3282"/>
                <a:gd name="T47" fmla="*/ 526 h 2947"/>
                <a:gd name="T48" fmla="*/ 178 w 3282"/>
                <a:gd name="T49" fmla="*/ 545 h 2947"/>
                <a:gd name="T50" fmla="*/ 223 w 3282"/>
                <a:gd name="T51" fmla="*/ 550 h 2947"/>
                <a:gd name="T52" fmla="*/ 246 w 3282"/>
                <a:gd name="T53" fmla="*/ 558 h 2947"/>
                <a:gd name="T54" fmla="*/ 291 w 3282"/>
                <a:gd name="T55" fmla="*/ 532 h 2947"/>
                <a:gd name="T56" fmla="*/ 341 w 3282"/>
                <a:gd name="T57" fmla="*/ 519 h 2947"/>
                <a:gd name="T58" fmla="*/ 375 w 3282"/>
                <a:gd name="T59" fmla="*/ 517 h 2947"/>
                <a:gd name="T60" fmla="*/ 398 w 3282"/>
                <a:gd name="T61" fmla="*/ 506 h 2947"/>
                <a:gd name="T62" fmla="*/ 420 w 3282"/>
                <a:gd name="T63" fmla="*/ 485 h 2947"/>
                <a:gd name="T64" fmla="*/ 443 w 3282"/>
                <a:gd name="T65" fmla="*/ 466 h 2947"/>
                <a:gd name="T66" fmla="*/ 459 w 3282"/>
                <a:gd name="T67" fmla="*/ 452 h 2947"/>
                <a:gd name="T68" fmla="*/ 443 w 3282"/>
                <a:gd name="T69" fmla="*/ 419 h 2947"/>
                <a:gd name="T70" fmla="*/ 466 w 3282"/>
                <a:gd name="T71" fmla="*/ 396 h 2947"/>
                <a:gd name="T72" fmla="*/ 505 w 3282"/>
                <a:gd name="T73" fmla="*/ 403 h 2947"/>
                <a:gd name="T74" fmla="*/ 530 w 3282"/>
                <a:gd name="T75" fmla="*/ 375 h 2947"/>
                <a:gd name="T76" fmla="*/ 561 w 3282"/>
                <a:gd name="T77" fmla="*/ 369 h 2947"/>
                <a:gd name="T78" fmla="*/ 579 w 3282"/>
                <a:gd name="T79" fmla="*/ 341 h 2947"/>
                <a:gd name="T80" fmla="*/ 607 w 3282"/>
                <a:gd name="T81" fmla="*/ 315 h 2947"/>
                <a:gd name="T82" fmla="*/ 634 w 3282"/>
                <a:gd name="T83" fmla="*/ 298 h 2947"/>
                <a:gd name="T84" fmla="*/ 672 w 3282"/>
                <a:gd name="T85" fmla="*/ 300 h 2947"/>
                <a:gd name="T86" fmla="*/ 671 w 3282"/>
                <a:gd name="T87" fmla="*/ 277 h 2947"/>
                <a:gd name="T88" fmla="*/ 631 w 3282"/>
                <a:gd name="T89" fmla="*/ 249 h 2947"/>
                <a:gd name="T90" fmla="*/ 607 w 3282"/>
                <a:gd name="T91" fmla="*/ 260 h 2947"/>
                <a:gd name="T92" fmla="*/ 576 w 3282"/>
                <a:gd name="T93" fmla="*/ 258 h 2947"/>
                <a:gd name="T94" fmla="*/ 553 w 3282"/>
                <a:gd name="T95" fmla="*/ 268 h 2947"/>
                <a:gd name="T96" fmla="*/ 549 w 3282"/>
                <a:gd name="T97" fmla="*/ 245 h 2947"/>
                <a:gd name="T98" fmla="*/ 560 w 3282"/>
                <a:gd name="T99" fmla="*/ 195 h 2947"/>
                <a:gd name="T100" fmla="*/ 583 w 3282"/>
                <a:gd name="T101" fmla="*/ 179 h 2947"/>
                <a:gd name="T102" fmla="*/ 611 w 3282"/>
                <a:gd name="T103" fmla="*/ 168 h 2947"/>
                <a:gd name="T104" fmla="*/ 635 w 3282"/>
                <a:gd name="T105" fmla="*/ 152 h 2947"/>
                <a:gd name="T106" fmla="*/ 636 w 3282"/>
                <a:gd name="T107" fmla="*/ 124 h 2947"/>
                <a:gd name="T108" fmla="*/ 647 w 3282"/>
                <a:gd name="T109" fmla="*/ 84 h 2947"/>
                <a:gd name="T110" fmla="*/ 659 w 3282"/>
                <a:gd name="T111" fmla="*/ 61 h 2947"/>
                <a:gd name="T112" fmla="*/ 652 w 3282"/>
                <a:gd name="T113" fmla="*/ 37 h 2947"/>
                <a:gd name="T114" fmla="*/ 637 w 3282"/>
                <a:gd name="T115" fmla="*/ 31 h 294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282"/>
                <a:gd name="T175" fmla="*/ 0 h 2947"/>
                <a:gd name="T176" fmla="*/ 3282 w 3282"/>
                <a:gd name="T177" fmla="*/ 2947 h 294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282" h="2947">
                  <a:moveTo>
                    <a:pt x="2552" y="115"/>
                  </a:moveTo>
                  <a:lnTo>
                    <a:pt x="2554" y="111"/>
                  </a:lnTo>
                  <a:lnTo>
                    <a:pt x="2559" y="101"/>
                  </a:lnTo>
                  <a:lnTo>
                    <a:pt x="2569" y="87"/>
                  </a:lnTo>
                  <a:lnTo>
                    <a:pt x="2579" y="73"/>
                  </a:lnTo>
                  <a:lnTo>
                    <a:pt x="2589" y="55"/>
                  </a:lnTo>
                  <a:lnTo>
                    <a:pt x="2601" y="42"/>
                  </a:lnTo>
                  <a:lnTo>
                    <a:pt x="2609" y="28"/>
                  </a:lnTo>
                  <a:lnTo>
                    <a:pt x="2617" y="20"/>
                  </a:lnTo>
                  <a:lnTo>
                    <a:pt x="2628" y="12"/>
                  </a:lnTo>
                  <a:lnTo>
                    <a:pt x="2642" y="6"/>
                  </a:lnTo>
                  <a:lnTo>
                    <a:pt x="2658" y="2"/>
                  </a:lnTo>
                  <a:lnTo>
                    <a:pt x="2670" y="0"/>
                  </a:lnTo>
                  <a:lnTo>
                    <a:pt x="2676" y="0"/>
                  </a:lnTo>
                  <a:lnTo>
                    <a:pt x="2715" y="50"/>
                  </a:lnTo>
                  <a:lnTo>
                    <a:pt x="2670" y="132"/>
                  </a:lnTo>
                  <a:lnTo>
                    <a:pt x="2758" y="183"/>
                  </a:lnTo>
                  <a:lnTo>
                    <a:pt x="2782" y="142"/>
                  </a:lnTo>
                  <a:lnTo>
                    <a:pt x="2849" y="164"/>
                  </a:lnTo>
                  <a:lnTo>
                    <a:pt x="2853" y="231"/>
                  </a:lnTo>
                  <a:lnTo>
                    <a:pt x="2880" y="303"/>
                  </a:lnTo>
                  <a:lnTo>
                    <a:pt x="2983" y="303"/>
                  </a:lnTo>
                  <a:lnTo>
                    <a:pt x="3091" y="268"/>
                  </a:lnTo>
                  <a:lnTo>
                    <a:pt x="3138" y="207"/>
                  </a:lnTo>
                  <a:lnTo>
                    <a:pt x="3250" y="286"/>
                  </a:lnTo>
                  <a:lnTo>
                    <a:pt x="3231" y="386"/>
                  </a:lnTo>
                  <a:lnTo>
                    <a:pt x="3201" y="500"/>
                  </a:lnTo>
                  <a:lnTo>
                    <a:pt x="3231" y="616"/>
                  </a:lnTo>
                  <a:lnTo>
                    <a:pt x="3199" y="632"/>
                  </a:lnTo>
                  <a:lnTo>
                    <a:pt x="3191" y="701"/>
                  </a:lnTo>
                  <a:lnTo>
                    <a:pt x="3140" y="756"/>
                  </a:lnTo>
                  <a:lnTo>
                    <a:pt x="3085" y="866"/>
                  </a:lnTo>
                  <a:lnTo>
                    <a:pt x="3002" y="957"/>
                  </a:lnTo>
                  <a:lnTo>
                    <a:pt x="2987" y="1004"/>
                  </a:lnTo>
                  <a:lnTo>
                    <a:pt x="3042" y="1063"/>
                  </a:lnTo>
                  <a:lnTo>
                    <a:pt x="3083" y="1120"/>
                  </a:lnTo>
                  <a:lnTo>
                    <a:pt x="3071" y="1201"/>
                  </a:lnTo>
                  <a:lnTo>
                    <a:pt x="3079" y="1266"/>
                  </a:lnTo>
                  <a:lnTo>
                    <a:pt x="3030" y="1244"/>
                  </a:lnTo>
                  <a:lnTo>
                    <a:pt x="3014" y="1264"/>
                  </a:lnTo>
                  <a:lnTo>
                    <a:pt x="2971" y="1250"/>
                  </a:lnTo>
                  <a:lnTo>
                    <a:pt x="2947" y="1305"/>
                  </a:lnTo>
                  <a:lnTo>
                    <a:pt x="2989" y="1313"/>
                  </a:lnTo>
                  <a:lnTo>
                    <a:pt x="3030" y="1368"/>
                  </a:lnTo>
                  <a:lnTo>
                    <a:pt x="3024" y="1451"/>
                  </a:lnTo>
                  <a:lnTo>
                    <a:pt x="3059" y="1500"/>
                  </a:lnTo>
                  <a:lnTo>
                    <a:pt x="3061" y="1530"/>
                  </a:lnTo>
                  <a:lnTo>
                    <a:pt x="3091" y="1536"/>
                  </a:lnTo>
                  <a:lnTo>
                    <a:pt x="3170" y="1475"/>
                  </a:lnTo>
                  <a:lnTo>
                    <a:pt x="3209" y="1541"/>
                  </a:lnTo>
                  <a:lnTo>
                    <a:pt x="3244" y="1608"/>
                  </a:lnTo>
                  <a:lnTo>
                    <a:pt x="3282" y="1630"/>
                  </a:lnTo>
                  <a:lnTo>
                    <a:pt x="3282" y="1677"/>
                  </a:lnTo>
                  <a:lnTo>
                    <a:pt x="3239" y="1728"/>
                  </a:lnTo>
                  <a:lnTo>
                    <a:pt x="3189" y="1776"/>
                  </a:lnTo>
                  <a:lnTo>
                    <a:pt x="3138" y="1766"/>
                  </a:lnTo>
                  <a:lnTo>
                    <a:pt x="3134" y="1803"/>
                  </a:lnTo>
                  <a:lnTo>
                    <a:pt x="3101" y="1819"/>
                  </a:lnTo>
                  <a:lnTo>
                    <a:pt x="3032" y="1839"/>
                  </a:lnTo>
                  <a:lnTo>
                    <a:pt x="2981" y="1898"/>
                  </a:lnTo>
                  <a:lnTo>
                    <a:pt x="2928" y="1941"/>
                  </a:lnTo>
                  <a:lnTo>
                    <a:pt x="2884" y="2012"/>
                  </a:lnTo>
                  <a:lnTo>
                    <a:pt x="2839" y="1947"/>
                  </a:lnTo>
                  <a:lnTo>
                    <a:pt x="2798" y="1917"/>
                  </a:lnTo>
                  <a:lnTo>
                    <a:pt x="2768" y="1945"/>
                  </a:lnTo>
                  <a:lnTo>
                    <a:pt x="2788" y="1967"/>
                  </a:lnTo>
                  <a:lnTo>
                    <a:pt x="2788" y="2032"/>
                  </a:lnTo>
                  <a:lnTo>
                    <a:pt x="2811" y="2087"/>
                  </a:lnTo>
                  <a:lnTo>
                    <a:pt x="2778" y="2140"/>
                  </a:lnTo>
                  <a:lnTo>
                    <a:pt x="2770" y="2118"/>
                  </a:lnTo>
                  <a:lnTo>
                    <a:pt x="2703" y="2116"/>
                  </a:lnTo>
                  <a:lnTo>
                    <a:pt x="2656" y="2073"/>
                  </a:lnTo>
                  <a:lnTo>
                    <a:pt x="2640" y="2012"/>
                  </a:lnTo>
                  <a:lnTo>
                    <a:pt x="2607" y="1971"/>
                  </a:lnTo>
                  <a:lnTo>
                    <a:pt x="2581" y="1925"/>
                  </a:lnTo>
                  <a:lnTo>
                    <a:pt x="2556" y="1911"/>
                  </a:lnTo>
                  <a:lnTo>
                    <a:pt x="2536" y="1941"/>
                  </a:lnTo>
                  <a:lnTo>
                    <a:pt x="2506" y="1943"/>
                  </a:lnTo>
                  <a:lnTo>
                    <a:pt x="2469" y="1967"/>
                  </a:lnTo>
                  <a:lnTo>
                    <a:pt x="2479" y="2035"/>
                  </a:lnTo>
                  <a:lnTo>
                    <a:pt x="2441" y="2049"/>
                  </a:lnTo>
                  <a:lnTo>
                    <a:pt x="2414" y="2039"/>
                  </a:lnTo>
                  <a:lnTo>
                    <a:pt x="2386" y="2075"/>
                  </a:lnTo>
                  <a:lnTo>
                    <a:pt x="2347" y="2073"/>
                  </a:lnTo>
                  <a:lnTo>
                    <a:pt x="2296" y="2128"/>
                  </a:lnTo>
                  <a:lnTo>
                    <a:pt x="2248" y="2132"/>
                  </a:lnTo>
                  <a:lnTo>
                    <a:pt x="2231" y="2055"/>
                  </a:lnTo>
                  <a:lnTo>
                    <a:pt x="2183" y="2051"/>
                  </a:lnTo>
                  <a:lnTo>
                    <a:pt x="2158" y="2093"/>
                  </a:lnTo>
                  <a:lnTo>
                    <a:pt x="2152" y="2142"/>
                  </a:lnTo>
                  <a:lnTo>
                    <a:pt x="2120" y="2181"/>
                  </a:lnTo>
                  <a:lnTo>
                    <a:pt x="2132" y="2222"/>
                  </a:lnTo>
                  <a:lnTo>
                    <a:pt x="2117" y="2246"/>
                  </a:lnTo>
                  <a:lnTo>
                    <a:pt x="2185" y="2333"/>
                  </a:lnTo>
                  <a:lnTo>
                    <a:pt x="2075" y="2376"/>
                  </a:lnTo>
                  <a:lnTo>
                    <a:pt x="2014" y="2376"/>
                  </a:lnTo>
                  <a:lnTo>
                    <a:pt x="1928" y="2407"/>
                  </a:lnTo>
                  <a:lnTo>
                    <a:pt x="1880" y="2526"/>
                  </a:lnTo>
                  <a:lnTo>
                    <a:pt x="1802" y="2555"/>
                  </a:lnTo>
                  <a:lnTo>
                    <a:pt x="1766" y="2539"/>
                  </a:lnTo>
                  <a:lnTo>
                    <a:pt x="1731" y="2598"/>
                  </a:lnTo>
                  <a:lnTo>
                    <a:pt x="1674" y="2579"/>
                  </a:lnTo>
                  <a:lnTo>
                    <a:pt x="1621" y="2638"/>
                  </a:lnTo>
                  <a:lnTo>
                    <a:pt x="1601" y="2718"/>
                  </a:lnTo>
                  <a:lnTo>
                    <a:pt x="1502" y="2852"/>
                  </a:lnTo>
                  <a:lnTo>
                    <a:pt x="1459" y="2888"/>
                  </a:lnTo>
                  <a:lnTo>
                    <a:pt x="1430" y="2860"/>
                  </a:lnTo>
                  <a:lnTo>
                    <a:pt x="1339" y="2876"/>
                  </a:lnTo>
                  <a:lnTo>
                    <a:pt x="1298" y="2823"/>
                  </a:lnTo>
                  <a:lnTo>
                    <a:pt x="1239" y="2821"/>
                  </a:lnTo>
                  <a:lnTo>
                    <a:pt x="1195" y="2781"/>
                  </a:lnTo>
                  <a:lnTo>
                    <a:pt x="1233" y="2707"/>
                  </a:lnTo>
                  <a:lnTo>
                    <a:pt x="1248" y="2659"/>
                  </a:lnTo>
                  <a:lnTo>
                    <a:pt x="1215" y="2612"/>
                  </a:lnTo>
                  <a:lnTo>
                    <a:pt x="1150" y="2630"/>
                  </a:lnTo>
                  <a:lnTo>
                    <a:pt x="1115" y="2709"/>
                  </a:lnTo>
                  <a:lnTo>
                    <a:pt x="1101" y="2846"/>
                  </a:lnTo>
                  <a:lnTo>
                    <a:pt x="1052" y="2901"/>
                  </a:lnTo>
                  <a:lnTo>
                    <a:pt x="939" y="2947"/>
                  </a:lnTo>
                  <a:lnTo>
                    <a:pt x="869" y="2941"/>
                  </a:lnTo>
                  <a:lnTo>
                    <a:pt x="810" y="2886"/>
                  </a:lnTo>
                  <a:lnTo>
                    <a:pt x="817" y="2795"/>
                  </a:lnTo>
                  <a:lnTo>
                    <a:pt x="874" y="2764"/>
                  </a:lnTo>
                  <a:lnTo>
                    <a:pt x="874" y="2657"/>
                  </a:lnTo>
                  <a:lnTo>
                    <a:pt x="829" y="2618"/>
                  </a:lnTo>
                  <a:lnTo>
                    <a:pt x="754" y="2620"/>
                  </a:lnTo>
                  <a:lnTo>
                    <a:pt x="658" y="2714"/>
                  </a:lnTo>
                  <a:lnTo>
                    <a:pt x="524" y="2714"/>
                  </a:lnTo>
                  <a:lnTo>
                    <a:pt x="441" y="2671"/>
                  </a:lnTo>
                  <a:lnTo>
                    <a:pt x="445" y="2610"/>
                  </a:lnTo>
                  <a:lnTo>
                    <a:pt x="378" y="2606"/>
                  </a:lnTo>
                  <a:lnTo>
                    <a:pt x="302" y="2539"/>
                  </a:lnTo>
                  <a:lnTo>
                    <a:pt x="351" y="2470"/>
                  </a:lnTo>
                  <a:lnTo>
                    <a:pt x="396" y="2457"/>
                  </a:lnTo>
                  <a:lnTo>
                    <a:pt x="376" y="2390"/>
                  </a:lnTo>
                  <a:lnTo>
                    <a:pt x="296" y="2362"/>
                  </a:lnTo>
                  <a:lnTo>
                    <a:pt x="203" y="2374"/>
                  </a:lnTo>
                  <a:lnTo>
                    <a:pt x="156" y="2429"/>
                  </a:lnTo>
                  <a:lnTo>
                    <a:pt x="111" y="2423"/>
                  </a:lnTo>
                  <a:lnTo>
                    <a:pt x="34" y="2333"/>
                  </a:lnTo>
                  <a:lnTo>
                    <a:pt x="0" y="2236"/>
                  </a:lnTo>
                  <a:lnTo>
                    <a:pt x="18" y="2179"/>
                  </a:lnTo>
                  <a:lnTo>
                    <a:pt x="10" y="2055"/>
                  </a:lnTo>
                  <a:lnTo>
                    <a:pt x="14" y="2057"/>
                  </a:lnTo>
                  <a:lnTo>
                    <a:pt x="30" y="2057"/>
                  </a:lnTo>
                  <a:lnTo>
                    <a:pt x="52" y="2059"/>
                  </a:lnTo>
                  <a:lnTo>
                    <a:pt x="79" y="2063"/>
                  </a:lnTo>
                  <a:lnTo>
                    <a:pt x="109" y="2065"/>
                  </a:lnTo>
                  <a:lnTo>
                    <a:pt x="138" y="2069"/>
                  </a:lnTo>
                  <a:lnTo>
                    <a:pt x="166" y="2073"/>
                  </a:lnTo>
                  <a:lnTo>
                    <a:pt x="189" y="2077"/>
                  </a:lnTo>
                  <a:lnTo>
                    <a:pt x="207" y="2081"/>
                  </a:lnTo>
                  <a:lnTo>
                    <a:pt x="243" y="2089"/>
                  </a:lnTo>
                  <a:lnTo>
                    <a:pt x="278" y="2089"/>
                  </a:lnTo>
                  <a:lnTo>
                    <a:pt x="308" y="2081"/>
                  </a:lnTo>
                  <a:lnTo>
                    <a:pt x="323" y="2075"/>
                  </a:lnTo>
                  <a:lnTo>
                    <a:pt x="337" y="2069"/>
                  </a:lnTo>
                  <a:lnTo>
                    <a:pt x="351" y="2067"/>
                  </a:lnTo>
                  <a:lnTo>
                    <a:pt x="367" y="2065"/>
                  </a:lnTo>
                  <a:lnTo>
                    <a:pt x="386" y="2069"/>
                  </a:lnTo>
                  <a:lnTo>
                    <a:pt x="412" y="2075"/>
                  </a:lnTo>
                  <a:lnTo>
                    <a:pt x="441" y="2079"/>
                  </a:lnTo>
                  <a:lnTo>
                    <a:pt x="473" y="2083"/>
                  </a:lnTo>
                  <a:lnTo>
                    <a:pt x="498" y="2087"/>
                  </a:lnTo>
                  <a:lnTo>
                    <a:pt x="518" y="2087"/>
                  </a:lnTo>
                  <a:lnTo>
                    <a:pt x="542" y="2089"/>
                  </a:lnTo>
                  <a:lnTo>
                    <a:pt x="560" y="2095"/>
                  </a:lnTo>
                  <a:lnTo>
                    <a:pt x="575" y="2104"/>
                  </a:lnTo>
                  <a:lnTo>
                    <a:pt x="589" y="2118"/>
                  </a:lnTo>
                  <a:lnTo>
                    <a:pt x="607" y="2134"/>
                  </a:lnTo>
                  <a:lnTo>
                    <a:pt x="626" y="2148"/>
                  </a:lnTo>
                  <a:lnTo>
                    <a:pt x="646" y="2156"/>
                  </a:lnTo>
                  <a:lnTo>
                    <a:pt x="666" y="2163"/>
                  </a:lnTo>
                  <a:lnTo>
                    <a:pt x="685" y="2173"/>
                  </a:lnTo>
                  <a:lnTo>
                    <a:pt x="709" y="2183"/>
                  </a:lnTo>
                  <a:lnTo>
                    <a:pt x="739" y="2193"/>
                  </a:lnTo>
                  <a:lnTo>
                    <a:pt x="762" y="2197"/>
                  </a:lnTo>
                  <a:lnTo>
                    <a:pt x="792" y="2199"/>
                  </a:lnTo>
                  <a:lnTo>
                    <a:pt x="821" y="2201"/>
                  </a:lnTo>
                  <a:lnTo>
                    <a:pt x="851" y="2201"/>
                  </a:lnTo>
                  <a:lnTo>
                    <a:pt x="874" y="2201"/>
                  </a:lnTo>
                  <a:lnTo>
                    <a:pt x="892" y="2203"/>
                  </a:lnTo>
                  <a:lnTo>
                    <a:pt x="904" y="2207"/>
                  </a:lnTo>
                  <a:lnTo>
                    <a:pt x="914" y="2215"/>
                  </a:lnTo>
                  <a:lnTo>
                    <a:pt x="924" y="2224"/>
                  </a:lnTo>
                  <a:lnTo>
                    <a:pt x="935" y="2232"/>
                  </a:lnTo>
                  <a:lnTo>
                    <a:pt x="947" y="2236"/>
                  </a:lnTo>
                  <a:lnTo>
                    <a:pt x="965" y="2238"/>
                  </a:lnTo>
                  <a:lnTo>
                    <a:pt x="985" y="2234"/>
                  </a:lnTo>
                  <a:lnTo>
                    <a:pt x="1002" y="2224"/>
                  </a:lnTo>
                  <a:lnTo>
                    <a:pt x="1024" y="2207"/>
                  </a:lnTo>
                  <a:lnTo>
                    <a:pt x="1048" y="2187"/>
                  </a:lnTo>
                  <a:lnTo>
                    <a:pt x="1073" y="2171"/>
                  </a:lnTo>
                  <a:lnTo>
                    <a:pt x="1103" y="2157"/>
                  </a:lnTo>
                  <a:lnTo>
                    <a:pt x="1134" y="2144"/>
                  </a:lnTo>
                  <a:lnTo>
                    <a:pt x="1164" y="2130"/>
                  </a:lnTo>
                  <a:lnTo>
                    <a:pt x="1199" y="2114"/>
                  </a:lnTo>
                  <a:lnTo>
                    <a:pt x="1241" y="2098"/>
                  </a:lnTo>
                  <a:lnTo>
                    <a:pt x="1282" y="2087"/>
                  </a:lnTo>
                  <a:lnTo>
                    <a:pt x="1325" y="2079"/>
                  </a:lnTo>
                  <a:lnTo>
                    <a:pt x="1345" y="2077"/>
                  </a:lnTo>
                  <a:lnTo>
                    <a:pt x="1357" y="2077"/>
                  </a:lnTo>
                  <a:lnTo>
                    <a:pt x="1363" y="2079"/>
                  </a:lnTo>
                  <a:lnTo>
                    <a:pt x="1367" y="2079"/>
                  </a:lnTo>
                  <a:lnTo>
                    <a:pt x="1371" y="2081"/>
                  </a:lnTo>
                  <a:lnTo>
                    <a:pt x="1378" y="2081"/>
                  </a:lnTo>
                  <a:lnTo>
                    <a:pt x="1392" y="2081"/>
                  </a:lnTo>
                  <a:lnTo>
                    <a:pt x="1418" y="2079"/>
                  </a:lnTo>
                  <a:lnTo>
                    <a:pt x="1463" y="2075"/>
                  </a:lnTo>
                  <a:lnTo>
                    <a:pt x="1498" y="2071"/>
                  </a:lnTo>
                  <a:lnTo>
                    <a:pt x="1526" y="2065"/>
                  </a:lnTo>
                  <a:lnTo>
                    <a:pt x="1548" y="2059"/>
                  </a:lnTo>
                  <a:lnTo>
                    <a:pt x="1561" y="2053"/>
                  </a:lnTo>
                  <a:lnTo>
                    <a:pt x="1571" y="2045"/>
                  </a:lnTo>
                  <a:lnTo>
                    <a:pt x="1577" y="2035"/>
                  </a:lnTo>
                  <a:lnTo>
                    <a:pt x="1581" y="2030"/>
                  </a:lnTo>
                  <a:lnTo>
                    <a:pt x="1589" y="2024"/>
                  </a:lnTo>
                  <a:lnTo>
                    <a:pt x="1603" y="2018"/>
                  </a:lnTo>
                  <a:lnTo>
                    <a:pt x="1622" y="2014"/>
                  </a:lnTo>
                  <a:lnTo>
                    <a:pt x="1640" y="2006"/>
                  </a:lnTo>
                  <a:lnTo>
                    <a:pt x="1656" y="1994"/>
                  </a:lnTo>
                  <a:lnTo>
                    <a:pt x="1668" y="1974"/>
                  </a:lnTo>
                  <a:lnTo>
                    <a:pt x="1674" y="1957"/>
                  </a:lnTo>
                  <a:lnTo>
                    <a:pt x="1680" y="1941"/>
                  </a:lnTo>
                  <a:lnTo>
                    <a:pt x="1685" y="1927"/>
                  </a:lnTo>
                  <a:lnTo>
                    <a:pt x="1697" y="1913"/>
                  </a:lnTo>
                  <a:lnTo>
                    <a:pt x="1715" y="1900"/>
                  </a:lnTo>
                  <a:lnTo>
                    <a:pt x="1737" y="1888"/>
                  </a:lnTo>
                  <a:lnTo>
                    <a:pt x="1752" y="1878"/>
                  </a:lnTo>
                  <a:lnTo>
                    <a:pt x="1764" y="1872"/>
                  </a:lnTo>
                  <a:lnTo>
                    <a:pt x="1772" y="1866"/>
                  </a:lnTo>
                  <a:lnTo>
                    <a:pt x="1780" y="1860"/>
                  </a:lnTo>
                  <a:lnTo>
                    <a:pt x="1790" y="1854"/>
                  </a:lnTo>
                  <a:lnTo>
                    <a:pt x="1804" y="1848"/>
                  </a:lnTo>
                  <a:lnTo>
                    <a:pt x="1817" y="1841"/>
                  </a:lnTo>
                  <a:lnTo>
                    <a:pt x="1831" y="1831"/>
                  </a:lnTo>
                  <a:lnTo>
                    <a:pt x="1837" y="1821"/>
                  </a:lnTo>
                  <a:lnTo>
                    <a:pt x="1837" y="1811"/>
                  </a:lnTo>
                  <a:lnTo>
                    <a:pt x="1825" y="1795"/>
                  </a:lnTo>
                  <a:lnTo>
                    <a:pt x="1809" y="1780"/>
                  </a:lnTo>
                  <a:lnTo>
                    <a:pt x="1794" y="1762"/>
                  </a:lnTo>
                  <a:lnTo>
                    <a:pt x="1780" y="1744"/>
                  </a:lnTo>
                  <a:lnTo>
                    <a:pt x="1772" y="1726"/>
                  </a:lnTo>
                  <a:lnTo>
                    <a:pt x="1772" y="1707"/>
                  </a:lnTo>
                  <a:lnTo>
                    <a:pt x="1772" y="1679"/>
                  </a:lnTo>
                  <a:lnTo>
                    <a:pt x="1776" y="1652"/>
                  </a:lnTo>
                  <a:lnTo>
                    <a:pt x="1782" y="1628"/>
                  </a:lnTo>
                  <a:lnTo>
                    <a:pt x="1790" y="1608"/>
                  </a:lnTo>
                  <a:lnTo>
                    <a:pt x="1806" y="1593"/>
                  </a:lnTo>
                  <a:lnTo>
                    <a:pt x="1823" y="1585"/>
                  </a:lnTo>
                  <a:lnTo>
                    <a:pt x="1843" y="1581"/>
                  </a:lnTo>
                  <a:lnTo>
                    <a:pt x="1863" y="1585"/>
                  </a:lnTo>
                  <a:lnTo>
                    <a:pt x="1884" y="1597"/>
                  </a:lnTo>
                  <a:lnTo>
                    <a:pt x="1910" y="1606"/>
                  </a:lnTo>
                  <a:lnTo>
                    <a:pt x="1937" y="1614"/>
                  </a:lnTo>
                  <a:lnTo>
                    <a:pt x="1963" y="1616"/>
                  </a:lnTo>
                  <a:lnTo>
                    <a:pt x="1985" y="1614"/>
                  </a:lnTo>
                  <a:lnTo>
                    <a:pt x="2002" y="1614"/>
                  </a:lnTo>
                  <a:lnTo>
                    <a:pt x="2020" y="1612"/>
                  </a:lnTo>
                  <a:lnTo>
                    <a:pt x="2034" y="1608"/>
                  </a:lnTo>
                  <a:lnTo>
                    <a:pt x="2046" y="1597"/>
                  </a:lnTo>
                  <a:lnTo>
                    <a:pt x="2058" y="1581"/>
                  </a:lnTo>
                  <a:lnTo>
                    <a:pt x="2071" y="1561"/>
                  </a:lnTo>
                  <a:lnTo>
                    <a:pt x="2085" y="1538"/>
                  </a:lnTo>
                  <a:lnTo>
                    <a:pt x="2101" y="1518"/>
                  </a:lnTo>
                  <a:lnTo>
                    <a:pt x="2117" y="1502"/>
                  </a:lnTo>
                  <a:lnTo>
                    <a:pt x="2130" y="1494"/>
                  </a:lnTo>
                  <a:lnTo>
                    <a:pt x="2146" y="1490"/>
                  </a:lnTo>
                  <a:lnTo>
                    <a:pt x="2166" y="1488"/>
                  </a:lnTo>
                  <a:lnTo>
                    <a:pt x="2189" y="1486"/>
                  </a:lnTo>
                  <a:lnTo>
                    <a:pt x="2213" y="1484"/>
                  </a:lnTo>
                  <a:lnTo>
                    <a:pt x="2231" y="1482"/>
                  </a:lnTo>
                  <a:lnTo>
                    <a:pt x="2243" y="1477"/>
                  </a:lnTo>
                  <a:lnTo>
                    <a:pt x="2254" y="1469"/>
                  </a:lnTo>
                  <a:lnTo>
                    <a:pt x="2268" y="1455"/>
                  </a:lnTo>
                  <a:lnTo>
                    <a:pt x="2284" y="1437"/>
                  </a:lnTo>
                  <a:lnTo>
                    <a:pt x="2298" y="1421"/>
                  </a:lnTo>
                  <a:lnTo>
                    <a:pt x="2308" y="1408"/>
                  </a:lnTo>
                  <a:lnTo>
                    <a:pt x="2311" y="1388"/>
                  </a:lnTo>
                  <a:lnTo>
                    <a:pt x="2315" y="1364"/>
                  </a:lnTo>
                  <a:lnTo>
                    <a:pt x="2321" y="1343"/>
                  </a:lnTo>
                  <a:lnTo>
                    <a:pt x="2331" y="1323"/>
                  </a:lnTo>
                  <a:lnTo>
                    <a:pt x="2351" y="1303"/>
                  </a:lnTo>
                  <a:lnTo>
                    <a:pt x="2374" y="1286"/>
                  </a:lnTo>
                  <a:lnTo>
                    <a:pt x="2402" y="1276"/>
                  </a:lnTo>
                  <a:lnTo>
                    <a:pt x="2416" y="1270"/>
                  </a:lnTo>
                  <a:lnTo>
                    <a:pt x="2426" y="1262"/>
                  </a:lnTo>
                  <a:lnTo>
                    <a:pt x="2433" y="1250"/>
                  </a:lnTo>
                  <a:lnTo>
                    <a:pt x="2443" y="1240"/>
                  </a:lnTo>
                  <a:lnTo>
                    <a:pt x="2455" y="1232"/>
                  </a:lnTo>
                  <a:lnTo>
                    <a:pt x="2469" y="1227"/>
                  </a:lnTo>
                  <a:lnTo>
                    <a:pt x="2487" y="1217"/>
                  </a:lnTo>
                  <a:lnTo>
                    <a:pt x="2510" y="1205"/>
                  </a:lnTo>
                  <a:lnTo>
                    <a:pt x="2534" y="1195"/>
                  </a:lnTo>
                  <a:lnTo>
                    <a:pt x="2559" y="1189"/>
                  </a:lnTo>
                  <a:lnTo>
                    <a:pt x="2583" y="1187"/>
                  </a:lnTo>
                  <a:lnTo>
                    <a:pt x="2607" y="1189"/>
                  </a:lnTo>
                  <a:lnTo>
                    <a:pt x="2628" y="1195"/>
                  </a:lnTo>
                  <a:lnTo>
                    <a:pt x="2652" y="1199"/>
                  </a:lnTo>
                  <a:lnTo>
                    <a:pt x="2670" y="1203"/>
                  </a:lnTo>
                  <a:lnTo>
                    <a:pt x="2685" y="1203"/>
                  </a:lnTo>
                  <a:lnTo>
                    <a:pt x="2697" y="1197"/>
                  </a:lnTo>
                  <a:lnTo>
                    <a:pt x="2707" y="1183"/>
                  </a:lnTo>
                  <a:lnTo>
                    <a:pt x="2713" y="1171"/>
                  </a:lnTo>
                  <a:lnTo>
                    <a:pt x="2713" y="1158"/>
                  </a:lnTo>
                  <a:lnTo>
                    <a:pt x="2707" y="1140"/>
                  </a:lnTo>
                  <a:lnTo>
                    <a:pt x="2695" y="1126"/>
                  </a:lnTo>
                  <a:lnTo>
                    <a:pt x="2682" y="1108"/>
                  </a:lnTo>
                  <a:lnTo>
                    <a:pt x="2662" y="1089"/>
                  </a:lnTo>
                  <a:lnTo>
                    <a:pt x="2644" y="1071"/>
                  </a:lnTo>
                  <a:lnTo>
                    <a:pt x="2626" y="1055"/>
                  </a:lnTo>
                  <a:lnTo>
                    <a:pt x="2611" y="1042"/>
                  </a:lnTo>
                  <a:lnTo>
                    <a:pt x="2575" y="1016"/>
                  </a:lnTo>
                  <a:lnTo>
                    <a:pt x="2538" y="1004"/>
                  </a:lnTo>
                  <a:lnTo>
                    <a:pt x="2524" y="998"/>
                  </a:lnTo>
                  <a:lnTo>
                    <a:pt x="2510" y="990"/>
                  </a:lnTo>
                  <a:lnTo>
                    <a:pt x="2498" y="986"/>
                  </a:lnTo>
                  <a:lnTo>
                    <a:pt x="2485" y="984"/>
                  </a:lnTo>
                  <a:lnTo>
                    <a:pt x="2469" y="990"/>
                  </a:lnTo>
                  <a:lnTo>
                    <a:pt x="2453" y="1006"/>
                  </a:lnTo>
                  <a:lnTo>
                    <a:pt x="2439" y="1024"/>
                  </a:lnTo>
                  <a:lnTo>
                    <a:pt x="2426" y="1040"/>
                  </a:lnTo>
                  <a:lnTo>
                    <a:pt x="2408" y="1051"/>
                  </a:lnTo>
                  <a:lnTo>
                    <a:pt x="2394" y="1053"/>
                  </a:lnTo>
                  <a:lnTo>
                    <a:pt x="2376" y="1049"/>
                  </a:lnTo>
                  <a:lnTo>
                    <a:pt x="2357" y="1044"/>
                  </a:lnTo>
                  <a:lnTo>
                    <a:pt x="2337" y="1036"/>
                  </a:lnTo>
                  <a:lnTo>
                    <a:pt x="2317" y="1032"/>
                  </a:lnTo>
                  <a:lnTo>
                    <a:pt x="2304" y="1034"/>
                  </a:lnTo>
                  <a:lnTo>
                    <a:pt x="2292" y="1042"/>
                  </a:lnTo>
                  <a:lnTo>
                    <a:pt x="2282" y="1053"/>
                  </a:lnTo>
                  <a:lnTo>
                    <a:pt x="2272" y="1067"/>
                  </a:lnTo>
                  <a:lnTo>
                    <a:pt x="2260" y="1079"/>
                  </a:lnTo>
                  <a:lnTo>
                    <a:pt x="2248" y="1087"/>
                  </a:lnTo>
                  <a:lnTo>
                    <a:pt x="2235" y="1087"/>
                  </a:lnTo>
                  <a:lnTo>
                    <a:pt x="2211" y="1075"/>
                  </a:lnTo>
                  <a:lnTo>
                    <a:pt x="2189" y="1061"/>
                  </a:lnTo>
                  <a:lnTo>
                    <a:pt x="2174" y="1044"/>
                  </a:lnTo>
                  <a:lnTo>
                    <a:pt x="2168" y="1024"/>
                  </a:lnTo>
                  <a:lnTo>
                    <a:pt x="2170" y="1010"/>
                  </a:lnTo>
                  <a:lnTo>
                    <a:pt x="2178" y="1002"/>
                  </a:lnTo>
                  <a:lnTo>
                    <a:pt x="2185" y="992"/>
                  </a:lnTo>
                  <a:lnTo>
                    <a:pt x="2193" y="982"/>
                  </a:lnTo>
                  <a:lnTo>
                    <a:pt x="2197" y="965"/>
                  </a:lnTo>
                  <a:lnTo>
                    <a:pt x="2199" y="935"/>
                  </a:lnTo>
                  <a:lnTo>
                    <a:pt x="2201" y="902"/>
                  </a:lnTo>
                  <a:lnTo>
                    <a:pt x="2207" y="868"/>
                  </a:lnTo>
                  <a:lnTo>
                    <a:pt x="2217" y="839"/>
                  </a:lnTo>
                  <a:lnTo>
                    <a:pt x="2229" y="811"/>
                  </a:lnTo>
                  <a:lnTo>
                    <a:pt x="2239" y="782"/>
                  </a:lnTo>
                  <a:lnTo>
                    <a:pt x="2248" y="754"/>
                  </a:lnTo>
                  <a:lnTo>
                    <a:pt x="2254" y="735"/>
                  </a:lnTo>
                  <a:lnTo>
                    <a:pt x="2262" y="721"/>
                  </a:lnTo>
                  <a:lnTo>
                    <a:pt x="2276" y="713"/>
                  </a:lnTo>
                  <a:lnTo>
                    <a:pt x="2296" y="711"/>
                  </a:lnTo>
                  <a:lnTo>
                    <a:pt x="2317" y="713"/>
                  </a:lnTo>
                  <a:lnTo>
                    <a:pt x="2331" y="719"/>
                  </a:lnTo>
                  <a:lnTo>
                    <a:pt x="2349" y="725"/>
                  </a:lnTo>
                  <a:lnTo>
                    <a:pt x="2365" y="733"/>
                  </a:lnTo>
                  <a:lnTo>
                    <a:pt x="2380" y="736"/>
                  </a:lnTo>
                  <a:lnTo>
                    <a:pt x="2394" y="736"/>
                  </a:lnTo>
                  <a:lnTo>
                    <a:pt x="2406" y="729"/>
                  </a:lnTo>
                  <a:lnTo>
                    <a:pt x="2424" y="703"/>
                  </a:lnTo>
                  <a:lnTo>
                    <a:pt x="2443" y="675"/>
                  </a:lnTo>
                  <a:lnTo>
                    <a:pt x="2463" y="650"/>
                  </a:lnTo>
                  <a:lnTo>
                    <a:pt x="2477" y="640"/>
                  </a:lnTo>
                  <a:lnTo>
                    <a:pt x="2493" y="636"/>
                  </a:lnTo>
                  <a:lnTo>
                    <a:pt x="2506" y="634"/>
                  </a:lnTo>
                  <a:lnTo>
                    <a:pt x="2522" y="630"/>
                  </a:lnTo>
                  <a:lnTo>
                    <a:pt x="2534" y="622"/>
                  </a:lnTo>
                  <a:lnTo>
                    <a:pt x="2540" y="611"/>
                  </a:lnTo>
                  <a:lnTo>
                    <a:pt x="2542" y="595"/>
                  </a:lnTo>
                  <a:lnTo>
                    <a:pt x="2538" y="577"/>
                  </a:lnTo>
                  <a:lnTo>
                    <a:pt x="2534" y="561"/>
                  </a:lnTo>
                  <a:lnTo>
                    <a:pt x="2530" y="548"/>
                  </a:lnTo>
                  <a:lnTo>
                    <a:pt x="2532" y="534"/>
                  </a:lnTo>
                  <a:lnTo>
                    <a:pt x="2536" y="518"/>
                  </a:lnTo>
                  <a:lnTo>
                    <a:pt x="2542" y="498"/>
                  </a:lnTo>
                  <a:lnTo>
                    <a:pt x="2550" y="477"/>
                  </a:lnTo>
                  <a:lnTo>
                    <a:pt x="2556" y="459"/>
                  </a:lnTo>
                  <a:lnTo>
                    <a:pt x="2561" y="443"/>
                  </a:lnTo>
                  <a:lnTo>
                    <a:pt x="2567" y="416"/>
                  </a:lnTo>
                  <a:lnTo>
                    <a:pt x="2571" y="386"/>
                  </a:lnTo>
                  <a:lnTo>
                    <a:pt x="2579" y="355"/>
                  </a:lnTo>
                  <a:lnTo>
                    <a:pt x="2585" y="337"/>
                  </a:lnTo>
                  <a:lnTo>
                    <a:pt x="2589" y="327"/>
                  </a:lnTo>
                  <a:lnTo>
                    <a:pt x="2595" y="317"/>
                  </a:lnTo>
                  <a:lnTo>
                    <a:pt x="2603" y="305"/>
                  </a:lnTo>
                  <a:lnTo>
                    <a:pt x="2615" y="294"/>
                  </a:lnTo>
                  <a:lnTo>
                    <a:pt x="2626" y="276"/>
                  </a:lnTo>
                  <a:lnTo>
                    <a:pt x="2632" y="260"/>
                  </a:lnTo>
                  <a:lnTo>
                    <a:pt x="2634" y="246"/>
                  </a:lnTo>
                  <a:lnTo>
                    <a:pt x="2634" y="231"/>
                  </a:lnTo>
                  <a:lnTo>
                    <a:pt x="2632" y="209"/>
                  </a:lnTo>
                  <a:lnTo>
                    <a:pt x="2632" y="185"/>
                  </a:lnTo>
                  <a:lnTo>
                    <a:pt x="2628" y="164"/>
                  </a:lnTo>
                  <a:lnTo>
                    <a:pt x="2622" y="150"/>
                  </a:lnTo>
                  <a:lnTo>
                    <a:pt x="2615" y="146"/>
                  </a:lnTo>
                  <a:lnTo>
                    <a:pt x="2605" y="148"/>
                  </a:lnTo>
                  <a:lnTo>
                    <a:pt x="2593" y="152"/>
                  </a:lnTo>
                  <a:lnTo>
                    <a:pt x="2581" y="156"/>
                  </a:lnTo>
                  <a:lnTo>
                    <a:pt x="2567" y="158"/>
                  </a:lnTo>
                  <a:lnTo>
                    <a:pt x="2556" y="156"/>
                  </a:lnTo>
                  <a:lnTo>
                    <a:pt x="2548" y="148"/>
                  </a:lnTo>
                  <a:lnTo>
                    <a:pt x="2546" y="136"/>
                  </a:lnTo>
                  <a:lnTo>
                    <a:pt x="2548" y="124"/>
                  </a:lnTo>
                  <a:lnTo>
                    <a:pt x="2550" y="116"/>
                  </a:lnTo>
                  <a:lnTo>
                    <a:pt x="2552" y="115"/>
                  </a:lnTo>
                  <a:close/>
                </a:path>
              </a:pathLst>
            </a:custGeom>
            <a:grpFill/>
            <a:ln w="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106">
              <a:extLst>
                <a:ext uri="{FF2B5EF4-FFF2-40B4-BE49-F238E27FC236}">
                  <a16:creationId xmlns:a16="http://schemas.microsoft.com/office/drawing/2014/main" id="{0D1B5D1D-60E2-4445-9FC3-81C93456A4AA}"/>
                </a:ext>
              </a:extLst>
            </p:cNvPr>
            <p:cNvSpPr/>
            <p:nvPr/>
          </p:nvSpPr>
          <p:spPr bwMode="gray">
            <a:xfrm>
              <a:off x="2264" y="884"/>
              <a:ext cx="1641" cy="1473"/>
            </a:xfrm>
            <a:custGeom>
              <a:avLst/>
              <a:gdLst>
                <a:gd name="T0" fmla="*/ 651 w 3282"/>
                <a:gd name="T1" fmla="*/ 10 h 2947"/>
                <a:gd name="T2" fmla="*/ 669 w 3282"/>
                <a:gd name="T3" fmla="*/ 0 h 2947"/>
                <a:gd name="T4" fmla="*/ 720 w 3282"/>
                <a:gd name="T5" fmla="*/ 75 h 2947"/>
                <a:gd name="T6" fmla="*/ 808 w 3282"/>
                <a:gd name="T7" fmla="*/ 154 h 2947"/>
                <a:gd name="T8" fmla="*/ 761 w 3282"/>
                <a:gd name="T9" fmla="*/ 265 h 2947"/>
                <a:gd name="T10" fmla="*/ 737 w 3282"/>
                <a:gd name="T11" fmla="*/ 326 h 2947"/>
                <a:gd name="T12" fmla="*/ 793 w 3282"/>
                <a:gd name="T13" fmla="*/ 368 h 2947"/>
                <a:gd name="T14" fmla="*/ 785 w 3282"/>
                <a:gd name="T15" fmla="*/ 441 h 2947"/>
                <a:gd name="T16" fmla="*/ 710 w 3282"/>
                <a:gd name="T17" fmla="*/ 486 h 2947"/>
                <a:gd name="T18" fmla="*/ 693 w 3282"/>
                <a:gd name="T19" fmla="*/ 529 h 2947"/>
                <a:gd name="T20" fmla="*/ 634 w 3282"/>
                <a:gd name="T21" fmla="*/ 485 h 2947"/>
                <a:gd name="T22" fmla="*/ 587 w 3282"/>
                <a:gd name="T23" fmla="*/ 518 h 2947"/>
                <a:gd name="T24" fmla="*/ 530 w 3282"/>
                <a:gd name="T25" fmla="*/ 545 h 2947"/>
                <a:gd name="T26" fmla="*/ 470 w 3282"/>
                <a:gd name="T27" fmla="*/ 631 h 2947"/>
                <a:gd name="T28" fmla="*/ 376 w 3282"/>
                <a:gd name="T29" fmla="*/ 713 h 2947"/>
                <a:gd name="T30" fmla="*/ 309 w 3282"/>
                <a:gd name="T31" fmla="*/ 676 h 2947"/>
                <a:gd name="T32" fmla="*/ 235 w 3282"/>
                <a:gd name="T33" fmla="*/ 736 h 2947"/>
                <a:gd name="T34" fmla="*/ 189 w 3282"/>
                <a:gd name="T35" fmla="*/ 655 h 2947"/>
                <a:gd name="T36" fmla="*/ 88 w 3282"/>
                <a:gd name="T37" fmla="*/ 617 h 2947"/>
                <a:gd name="T38" fmla="*/ 9 w 3282"/>
                <a:gd name="T39" fmla="*/ 583 h 2947"/>
                <a:gd name="T40" fmla="*/ 20 w 3282"/>
                <a:gd name="T41" fmla="*/ 515 h 2947"/>
                <a:gd name="T42" fmla="*/ 70 w 3282"/>
                <a:gd name="T43" fmla="*/ 522 h 2947"/>
                <a:gd name="T44" fmla="*/ 103 w 3282"/>
                <a:gd name="T45" fmla="*/ 518 h 2947"/>
                <a:gd name="T46" fmla="*/ 144 w 3282"/>
                <a:gd name="T47" fmla="*/ 526 h 2947"/>
                <a:gd name="T48" fmla="*/ 178 w 3282"/>
                <a:gd name="T49" fmla="*/ 545 h 2947"/>
                <a:gd name="T50" fmla="*/ 223 w 3282"/>
                <a:gd name="T51" fmla="*/ 550 h 2947"/>
                <a:gd name="T52" fmla="*/ 246 w 3282"/>
                <a:gd name="T53" fmla="*/ 558 h 2947"/>
                <a:gd name="T54" fmla="*/ 291 w 3282"/>
                <a:gd name="T55" fmla="*/ 532 h 2947"/>
                <a:gd name="T56" fmla="*/ 341 w 3282"/>
                <a:gd name="T57" fmla="*/ 519 h 2947"/>
                <a:gd name="T58" fmla="*/ 375 w 3282"/>
                <a:gd name="T59" fmla="*/ 517 h 2947"/>
                <a:gd name="T60" fmla="*/ 398 w 3282"/>
                <a:gd name="T61" fmla="*/ 506 h 2947"/>
                <a:gd name="T62" fmla="*/ 420 w 3282"/>
                <a:gd name="T63" fmla="*/ 485 h 2947"/>
                <a:gd name="T64" fmla="*/ 443 w 3282"/>
                <a:gd name="T65" fmla="*/ 466 h 2947"/>
                <a:gd name="T66" fmla="*/ 459 w 3282"/>
                <a:gd name="T67" fmla="*/ 452 h 2947"/>
                <a:gd name="T68" fmla="*/ 443 w 3282"/>
                <a:gd name="T69" fmla="*/ 419 h 2947"/>
                <a:gd name="T70" fmla="*/ 466 w 3282"/>
                <a:gd name="T71" fmla="*/ 396 h 2947"/>
                <a:gd name="T72" fmla="*/ 505 w 3282"/>
                <a:gd name="T73" fmla="*/ 403 h 2947"/>
                <a:gd name="T74" fmla="*/ 530 w 3282"/>
                <a:gd name="T75" fmla="*/ 375 h 2947"/>
                <a:gd name="T76" fmla="*/ 561 w 3282"/>
                <a:gd name="T77" fmla="*/ 369 h 2947"/>
                <a:gd name="T78" fmla="*/ 579 w 3282"/>
                <a:gd name="T79" fmla="*/ 341 h 2947"/>
                <a:gd name="T80" fmla="*/ 607 w 3282"/>
                <a:gd name="T81" fmla="*/ 315 h 2947"/>
                <a:gd name="T82" fmla="*/ 634 w 3282"/>
                <a:gd name="T83" fmla="*/ 298 h 2947"/>
                <a:gd name="T84" fmla="*/ 672 w 3282"/>
                <a:gd name="T85" fmla="*/ 300 h 2947"/>
                <a:gd name="T86" fmla="*/ 671 w 3282"/>
                <a:gd name="T87" fmla="*/ 277 h 2947"/>
                <a:gd name="T88" fmla="*/ 631 w 3282"/>
                <a:gd name="T89" fmla="*/ 249 h 2947"/>
                <a:gd name="T90" fmla="*/ 607 w 3282"/>
                <a:gd name="T91" fmla="*/ 260 h 2947"/>
                <a:gd name="T92" fmla="*/ 576 w 3282"/>
                <a:gd name="T93" fmla="*/ 258 h 2947"/>
                <a:gd name="T94" fmla="*/ 553 w 3282"/>
                <a:gd name="T95" fmla="*/ 268 h 2947"/>
                <a:gd name="T96" fmla="*/ 549 w 3282"/>
                <a:gd name="T97" fmla="*/ 245 h 2947"/>
                <a:gd name="T98" fmla="*/ 560 w 3282"/>
                <a:gd name="T99" fmla="*/ 195 h 2947"/>
                <a:gd name="T100" fmla="*/ 583 w 3282"/>
                <a:gd name="T101" fmla="*/ 179 h 2947"/>
                <a:gd name="T102" fmla="*/ 611 w 3282"/>
                <a:gd name="T103" fmla="*/ 168 h 2947"/>
                <a:gd name="T104" fmla="*/ 635 w 3282"/>
                <a:gd name="T105" fmla="*/ 152 h 2947"/>
                <a:gd name="T106" fmla="*/ 636 w 3282"/>
                <a:gd name="T107" fmla="*/ 124 h 2947"/>
                <a:gd name="T108" fmla="*/ 647 w 3282"/>
                <a:gd name="T109" fmla="*/ 84 h 2947"/>
                <a:gd name="T110" fmla="*/ 659 w 3282"/>
                <a:gd name="T111" fmla="*/ 61 h 2947"/>
                <a:gd name="T112" fmla="*/ 652 w 3282"/>
                <a:gd name="T113" fmla="*/ 37 h 2947"/>
                <a:gd name="T114" fmla="*/ 637 w 3282"/>
                <a:gd name="T115" fmla="*/ 31 h 294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282"/>
                <a:gd name="T175" fmla="*/ 0 h 2947"/>
                <a:gd name="T176" fmla="*/ 3282 w 3282"/>
                <a:gd name="T177" fmla="*/ 2947 h 294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282" h="2947">
                  <a:moveTo>
                    <a:pt x="2552" y="115"/>
                  </a:moveTo>
                  <a:lnTo>
                    <a:pt x="2554" y="111"/>
                  </a:lnTo>
                  <a:lnTo>
                    <a:pt x="2559" y="101"/>
                  </a:lnTo>
                  <a:lnTo>
                    <a:pt x="2569" y="87"/>
                  </a:lnTo>
                  <a:lnTo>
                    <a:pt x="2579" y="73"/>
                  </a:lnTo>
                  <a:lnTo>
                    <a:pt x="2589" y="55"/>
                  </a:lnTo>
                  <a:lnTo>
                    <a:pt x="2601" y="42"/>
                  </a:lnTo>
                  <a:lnTo>
                    <a:pt x="2609" y="28"/>
                  </a:lnTo>
                  <a:lnTo>
                    <a:pt x="2617" y="20"/>
                  </a:lnTo>
                  <a:lnTo>
                    <a:pt x="2628" y="12"/>
                  </a:lnTo>
                  <a:lnTo>
                    <a:pt x="2642" y="6"/>
                  </a:lnTo>
                  <a:lnTo>
                    <a:pt x="2658" y="2"/>
                  </a:lnTo>
                  <a:lnTo>
                    <a:pt x="2670" y="0"/>
                  </a:lnTo>
                  <a:lnTo>
                    <a:pt x="2676" y="0"/>
                  </a:lnTo>
                  <a:lnTo>
                    <a:pt x="2715" y="50"/>
                  </a:lnTo>
                  <a:lnTo>
                    <a:pt x="2670" y="132"/>
                  </a:lnTo>
                  <a:lnTo>
                    <a:pt x="2758" y="183"/>
                  </a:lnTo>
                  <a:lnTo>
                    <a:pt x="2782" y="142"/>
                  </a:lnTo>
                  <a:lnTo>
                    <a:pt x="2849" y="164"/>
                  </a:lnTo>
                  <a:lnTo>
                    <a:pt x="2853" y="231"/>
                  </a:lnTo>
                  <a:lnTo>
                    <a:pt x="2880" y="303"/>
                  </a:lnTo>
                  <a:lnTo>
                    <a:pt x="2983" y="303"/>
                  </a:lnTo>
                  <a:lnTo>
                    <a:pt x="3091" y="268"/>
                  </a:lnTo>
                  <a:lnTo>
                    <a:pt x="3138" y="207"/>
                  </a:lnTo>
                  <a:lnTo>
                    <a:pt x="3250" y="286"/>
                  </a:lnTo>
                  <a:lnTo>
                    <a:pt x="3231" y="386"/>
                  </a:lnTo>
                  <a:lnTo>
                    <a:pt x="3201" y="500"/>
                  </a:lnTo>
                  <a:lnTo>
                    <a:pt x="3231" y="616"/>
                  </a:lnTo>
                  <a:lnTo>
                    <a:pt x="3199" y="632"/>
                  </a:lnTo>
                  <a:lnTo>
                    <a:pt x="3191" y="701"/>
                  </a:lnTo>
                  <a:lnTo>
                    <a:pt x="3140" y="756"/>
                  </a:lnTo>
                  <a:lnTo>
                    <a:pt x="3085" y="866"/>
                  </a:lnTo>
                  <a:lnTo>
                    <a:pt x="3002" y="957"/>
                  </a:lnTo>
                  <a:lnTo>
                    <a:pt x="2987" y="1004"/>
                  </a:lnTo>
                  <a:lnTo>
                    <a:pt x="3042" y="1063"/>
                  </a:lnTo>
                  <a:lnTo>
                    <a:pt x="3083" y="1120"/>
                  </a:lnTo>
                  <a:lnTo>
                    <a:pt x="3071" y="1201"/>
                  </a:lnTo>
                  <a:lnTo>
                    <a:pt x="3079" y="1266"/>
                  </a:lnTo>
                  <a:lnTo>
                    <a:pt x="3030" y="1244"/>
                  </a:lnTo>
                  <a:lnTo>
                    <a:pt x="3014" y="1264"/>
                  </a:lnTo>
                  <a:lnTo>
                    <a:pt x="2971" y="1250"/>
                  </a:lnTo>
                  <a:lnTo>
                    <a:pt x="2947" y="1305"/>
                  </a:lnTo>
                  <a:lnTo>
                    <a:pt x="2989" y="1313"/>
                  </a:lnTo>
                  <a:lnTo>
                    <a:pt x="3030" y="1368"/>
                  </a:lnTo>
                  <a:lnTo>
                    <a:pt x="3024" y="1451"/>
                  </a:lnTo>
                  <a:lnTo>
                    <a:pt x="3059" y="1500"/>
                  </a:lnTo>
                  <a:lnTo>
                    <a:pt x="3061" y="1530"/>
                  </a:lnTo>
                  <a:lnTo>
                    <a:pt x="3091" y="1536"/>
                  </a:lnTo>
                  <a:lnTo>
                    <a:pt x="3170" y="1475"/>
                  </a:lnTo>
                  <a:lnTo>
                    <a:pt x="3209" y="1541"/>
                  </a:lnTo>
                  <a:lnTo>
                    <a:pt x="3244" y="1608"/>
                  </a:lnTo>
                  <a:lnTo>
                    <a:pt x="3282" y="1630"/>
                  </a:lnTo>
                  <a:lnTo>
                    <a:pt x="3282" y="1677"/>
                  </a:lnTo>
                  <a:lnTo>
                    <a:pt x="3239" y="1728"/>
                  </a:lnTo>
                  <a:lnTo>
                    <a:pt x="3189" y="1776"/>
                  </a:lnTo>
                  <a:lnTo>
                    <a:pt x="3138" y="1766"/>
                  </a:lnTo>
                  <a:lnTo>
                    <a:pt x="3134" y="1803"/>
                  </a:lnTo>
                  <a:lnTo>
                    <a:pt x="3101" y="1819"/>
                  </a:lnTo>
                  <a:lnTo>
                    <a:pt x="3032" y="1839"/>
                  </a:lnTo>
                  <a:lnTo>
                    <a:pt x="2981" y="1898"/>
                  </a:lnTo>
                  <a:lnTo>
                    <a:pt x="2928" y="1941"/>
                  </a:lnTo>
                  <a:lnTo>
                    <a:pt x="2884" y="2012"/>
                  </a:lnTo>
                  <a:lnTo>
                    <a:pt x="2839" y="1947"/>
                  </a:lnTo>
                  <a:lnTo>
                    <a:pt x="2798" y="1917"/>
                  </a:lnTo>
                  <a:lnTo>
                    <a:pt x="2768" y="1945"/>
                  </a:lnTo>
                  <a:lnTo>
                    <a:pt x="2788" y="1967"/>
                  </a:lnTo>
                  <a:lnTo>
                    <a:pt x="2788" y="2032"/>
                  </a:lnTo>
                  <a:lnTo>
                    <a:pt x="2811" y="2087"/>
                  </a:lnTo>
                  <a:lnTo>
                    <a:pt x="2778" y="2140"/>
                  </a:lnTo>
                  <a:lnTo>
                    <a:pt x="2770" y="2118"/>
                  </a:lnTo>
                  <a:lnTo>
                    <a:pt x="2703" y="2116"/>
                  </a:lnTo>
                  <a:lnTo>
                    <a:pt x="2656" y="2073"/>
                  </a:lnTo>
                  <a:lnTo>
                    <a:pt x="2640" y="2012"/>
                  </a:lnTo>
                  <a:lnTo>
                    <a:pt x="2607" y="1971"/>
                  </a:lnTo>
                  <a:lnTo>
                    <a:pt x="2581" y="1925"/>
                  </a:lnTo>
                  <a:lnTo>
                    <a:pt x="2556" y="1911"/>
                  </a:lnTo>
                  <a:lnTo>
                    <a:pt x="2536" y="1941"/>
                  </a:lnTo>
                  <a:lnTo>
                    <a:pt x="2506" y="1943"/>
                  </a:lnTo>
                  <a:lnTo>
                    <a:pt x="2469" y="1967"/>
                  </a:lnTo>
                  <a:lnTo>
                    <a:pt x="2479" y="2035"/>
                  </a:lnTo>
                  <a:lnTo>
                    <a:pt x="2441" y="2049"/>
                  </a:lnTo>
                  <a:lnTo>
                    <a:pt x="2414" y="2039"/>
                  </a:lnTo>
                  <a:lnTo>
                    <a:pt x="2386" y="2075"/>
                  </a:lnTo>
                  <a:lnTo>
                    <a:pt x="2347" y="2073"/>
                  </a:lnTo>
                  <a:lnTo>
                    <a:pt x="2296" y="2128"/>
                  </a:lnTo>
                  <a:lnTo>
                    <a:pt x="2248" y="2132"/>
                  </a:lnTo>
                  <a:lnTo>
                    <a:pt x="2231" y="2055"/>
                  </a:lnTo>
                  <a:lnTo>
                    <a:pt x="2183" y="2051"/>
                  </a:lnTo>
                  <a:lnTo>
                    <a:pt x="2158" y="2093"/>
                  </a:lnTo>
                  <a:lnTo>
                    <a:pt x="2152" y="2142"/>
                  </a:lnTo>
                  <a:lnTo>
                    <a:pt x="2120" y="2181"/>
                  </a:lnTo>
                  <a:lnTo>
                    <a:pt x="2132" y="2222"/>
                  </a:lnTo>
                  <a:lnTo>
                    <a:pt x="2117" y="2246"/>
                  </a:lnTo>
                  <a:lnTo>
                    <a:pt x="2185" y="2333"/>
                  </a:lnTo>
                  <a:lnTo>
                    <a:pt x="2075" y="2376"/>
                  </a:lnTo>
                  <a:lnTo>
                    <a:pt x="2014" y="2376"/>
                  </a:lnTo>
                  <a:lnTo>
                    <a:pt x="1928" y="2407"/>
                  </a:lnTo>
                  <a:lnTo>
                    <a:pt x="1880" y="2526"/>
                  </a:lnTo>
                  <a:lnTo>
                    <a:pt x="1802" y="2555"/>
                  </a:lnTo>
                  <a:lnTo>
                    <a:pt x="1766" y="2539"/>
                  </a:lnTo>
                  <a:lnTo>
                    <a:pt x="1731" y="2598"/>
                  </a:lnTo>
                  <a:lnTo>
                    <a:pt x="1674" y="2579"/>
                  </a:lnTo>
                  <a:lnTo>
                    <a:pt x="1621" y="2638"/>
                  </a:lnTo>
                  <a:lnTo>
                    <a:pt x="1601" y="2718"/>
                  </a:lnTo>
                  <a:lnTo>
                    <a:pt x="1502" y="2852"/>
                  </a:lnTo>
                  <a:lnTo>
                    <a:pt x="1459" y="2888"/>
                  </a:lnTo>
                  <a:lnTo>
                    <a:pt x="1430" y="2860"/>
                  </a:lnTo>
                  <a:lnTo>
                    <a:pt x="1339" y="2876"/>
                  </a:lnTo>
                  <a:lnTo>
                    <a:pt x="1298" y="2823"/>
                  </a:lnTo>
                  <a:lnTo>
                    <a:pt x="1239" y="2821"/>
                  </a:lnTo>
                  <a:lnTo>
                    <a:pt x="1195" y="2781"/>
                  </a:lnTo>
                  <a:lnTo>
                    <a:pt x="1233" y="2707"/>
                  </a:lnTo>
                  <a:lnTo>
                    <a:pt x="1248" y="2659"/>
                  </a:lnTo>
                  <a:lnTo>
                    <a:pt x="1215" y="2612"/>
                  </a:lnTo>
                  <a:lnTo>
                    <a:pt x="1150" y="2630"/>
                  </a:lnTo>
                  <a:lnTo>
                    <a:pt x="1115" y="2709"/>
                  </a:lnTo>
                  <a:lnTo>
                    <a:pt x="1101" y="2846"/>
                  </a:lnTo>
                  <a:lnTo>
                    <a:pt x="1052" y="2901"/>
                  </a:lnTo>
                  <a:lnTo>
                    <a:pt x="939" y="2947"/>
                  </a:lnTo>
                  <a:lnTo>
                    <a:pt x="869" y="2941"/>
                  </a:lnTo>
                  <a:lnTo>
                    <a:pt x="810" y="2886"/>
                  </a:lnTo>
                  <a:lnTo>
                    <a:pt x="817" y="2795"/>
                  </a:lnTo>
                  <a:lnTo>
                    <a:pt x="874" y="2764"/>
                  </a:lnTo>
                  <a:lnTo>
                    <a:pt x="874" y="2657"/>
                  </a:lnTo>
                  <a:lnTo>
                    <a:pt x="829" y="2618"/>
                  </a:lnTo>
                  <a:lnTo>
                    <a:pt x="754" y="2620"/>
                  </a:lnTo>
                  <a:lnTo>
                    <a:pt x="658" y="2714"/>
                  </a:lnTo>
                  <a:lnTo>
                    <a:pt x="524" y="2714"/>
                  </a:lnTo>
                  <a:lnTo>
                    <a:pt x="441" y="2671"/>
                  </a:lnTo>
                  <a:lnTo>
                    <a:pt x="445" y="2610"/>
                  </a:lnTo>
                  <a:lnTo>
                    <a:pt x="378" y="2606"/>
                  </a:lnTo>
                  <a:lnTo>
                    <a:pt x="302" y="2539"/>
                  </a:lnTo>
                  <a:lnTo>
                    <a:pt x="351" y="2470"/>
                  </a:lnTo>
                  <a:lnTo>
                    <a:pt x="396" y="2457"/>
                  </a:lnTo>
                  <a:lnTo>
                    <a:pt x="376" y="2390"/>
                  </a:lnTo>
                  <a:lnTo>
                    <a:pt x="296" y="2362"/>
                  </a:lnTo>
                  <a:lnTo>
                    <a:pt x="203" y="2374"/>
                  </a:lnTo>
                  <a:lnTo>
                    <a:pt x="156" y="2429"/>
                  </a:lnTo>
                  <a:lnTo>
                    <a:pt x="111" y="2423"/>
                  </a:lnTo>
                  <a:lnTo>
                    <a:pt x="34" y="2333"/>
                  </a:lnTo>
                  <a:lnTo>
                    <a:pt x="0" y="2236"/>
                  </a:lnTo>
                  <a:lnTo>
                    <a:pt x="18" y="2179"/>
                  </a:lnTo>
                  <a:lnTo>
                    <a:pt x="10" y="2055"/>
                  </a:lnTo>
                  <a:lnTo>
                    <a:pt x="14" y="2057"/>
                  </a:lnTo>
                  <a:lnTo>
                    <a:pt x="30" y="2057"/>
                  </a:lnTo>
                  <a:lnTo>
                    <a:pt x="52" y="2059"/>
                  </a:lnTo>
                  <a:lnTo>
                    <a:pt x="79" y="2063"/>
                  </a:lnTo>
                  <a:lnTo>
                    <a:pt x="109" y="2065"/>
                  </a:lnTo>
                  <a:lnTo>
                    <a:pt x="138" y="2069"/>
                  </a:lnTo>
                  <a:lnTo>
                    <a:pt x="166" y="2073"/>
                  </a:lnTo>
                  <a:lnTo>
                    <a:pt x="189" y="2077"/>
                  </a:lnTo>
                  <a:lnTo>
                    <a:pt x="207" y="2081"/>
                  </a:lnTo>
                  <a:lnTo>
                    <a:pt x="243" y="2089"/>
                  </a:lnTo>
                  <a:lnTo>
                    <a:pt x="278" y="2089"/>
                  </a:lnTo>
                  <a:lnTo>
                    <a:pt x="308" y="2081"/>
                  </a:lnTo>
                  <a:lnTo>
                    <a:pt x="323" y="2075"/>
                  </a:lnTo>
                  <a:lnTo>
                    <a:pt x="337" y="2069"/>
                  </a:lnTo>
                  <a:lnTo>
                    <a:pt x="351" y="2067"/>
                  </a:lnTo>
                  <a:lnTo>
                    <a:pt x="367" y="2065"/>
                  </a:lnTo>
                  <a:lnTo>
                    <a:pt x="386" y="2069"/>
                  </a:lnTo>
                  <a:lnTo>
                    <a:pt x="412" y="2075"/>
                  </a:lnTo>
                  <a:lnTo>
                    <a:pt x="441" y="2079"/>
                  </a:lnTo>
                  <a:lnTo>
                    <a:pt x="473" y="2083"/>
                  </a:lnTo>
                  <a:lnTo>
                    <a:pt x="498" y="2087"/>
                  </a:lnTo>
                  <a:lnTo>
                    <a:pt x="518" y="2087"/>
                  </a:lnTo>
                  <a:lnTo>
                    <a:pt x="542" y="2089"/>
                  </a:lnTo>
                  <a:lnTo>
                    <a:pt x="560" y="2095"/>
                  </a:lnTo>
                  <a:lnTo>
                    <a:pt x="575" y="2104"/>
                  </a:lnTo>
                  <a:lnTo>
                    <a:pt x="589" y="2118"/>
                  </a:lnTo>
                  <a:lnTo>
                    <a:pt x="607" y="2134"/>
                  </a:lnTo>
                  <a:lnTo>
                    <a:pt x="626" y="2148"/>
                  </a:lnTo>
                  <a:lnTo>
                    <a:pt x="646" y="2156"/>
                  </a:lnTo>
                  <a:lnTo>
                    <a:pt x="666" y="2163"/>
                  </a:lnTo>
                  <a:lnTo>
                    <a:pt x="685" y="2173"/>
                  </a:lnTo>
                  <a:lnTo>
                    <a:pt x="709" y="2183"/>
                  </a:lnTo>
                  <a:lnTo>
                    <a:pt x="739" y="2193"/>
                  </a:lnTo>
                  <a:lnTo>
                    <a:pt x="762" y="2197"/>
                  </a:lnTo>
                  <a:lnTo>
                    <a:pt x="792" y="2199"/>
                  </a:lnTo>
                  <a:lnTo>
                    <a:pt x="821" y="2201"/>
                  </a:lnTo>
                  <a:lnTo>
                    <a:pt x="851" y="2201"/>
                  </a:lnTo>
                  <a:lnTo>
                    <a:pt x="874" y="2201"/>
                  </a:lnTo>
                  <a:lnTo>
                    <a:pt x="892" y="2203"/>
                  </a:lnTo>
                  <a:lnTo>
                    <a:pt x="904" y="2207"/>
                  </a:lnTo>
                  <a:lnTo>
                    <a:pt x="914" y="2215"/>
                  </a:lnTo>
                  <a:lnTo>
                    <a:pt x="924" y="2224"/>
                  </a:lnTo>
                  <a:lnTo>
                    <a:pt x="935" y="2232"/>
                  </a:lnTo>
                  <a:lnTo>
                    <a:pt x="947" y="2236"/>
                  </a:lnTo>
                  <a:lnTo>
                    <a:pt x="965" y="2238"/>
                  </a:lnTo>
                  <a:lnTo>
                    <a:pt x="985" y="2234"/>
                  </a:lnTo>
                  <a:lnTo>
                    <a:pt x="1002" y="2224"/>
                  </a:lnTo>
                  <a:lnTo>
                    <a:pt x="1024" y="2207"/>
                  </a:lnTo>
                  <a:lnTo>
                    <a:pt x="1048" y="2187"/>
                  </a:lnTo>
                  <a:lnTo>
                    <a:pt x="1073" y="2171"/>
                  </a:lnTo>
                  <a:lnTo>
                    <a:pt x="1103" y="2157"/>
                  </a:lnTo>
                  <a:lnTo>
                    <a:pt x="1134" y="2144"/>
                  </a:lnTo>
                  <a:lnTo>
                    <a:pt x="1164" y="2130"/>
                  </a:lnTo>
                  <a:lnTo>
                    <a:pt x="1199" y="2114"/>
                  </a:lnTo>
                  <a:lnTo>
                    <a:pt x="1241" y="2098"/>
                  </a:lnTo>
                  <a:lnTo>
                    <a:pt x="1282" y="2087"/>
                  </a:lnTo>
                  <a:lnTo>
                    <a:pt x="1325" y="2079"/>
                  </a:lnTo>
                  <a:lnTo>
                    <a:pt x="1345" y="2077"/>
                  </a:lnTo>
                  <a:lnTo>
                    <a:pt x="1357" y="2077"/>
                  </a:lnTo>
                  <a:lnTo>
                    <a:pt x="1363" y="2079"/>
                  </a:lnTo>
                  <a:lnTo>
                    <a:pt x="1367" y="2079"/>
                  </a:lnTo>
                  <a:lnTo>
                    <a:pt x="1371" y="2081"/>
                  </a:lnTo>
                  <a:lnTo>
                    <a:pt x="1378" y="2081"/>
                  </a:lnTo>
                  <a:lnTo>
                    <a:pt x="1392" y="2081"/>
                  </a:lnTo>
                  <a:lnTo>
                    <a:pt x="1418" y="2079"/>
                  </a:lnTo>
                  <a:lnTo>
                    <a:pt x="1463" y="2075"/>
                  </a:lnTo>
                  <a:lnTo>
                    <a:pt x="1498" y="2071"/>
                  </a:lnTo>
                  <a:lnTo>
                    <a:pt x="1526" y="2065"/>
                  </a:lnTo>
                  <a:lnTo>
                    <a:pt x="1548" y="2059"/>
                  </a:lnTo>
                  <a:lnTo>
                    <a:pt x="1561" y="2053"/>
                  </a:lnTo>
                  <a:lnTo>
                    <a:pt x="1571" y="2045"/>
                  </a:lnTo>
                  <a:lnTo>
                    <a:pt x="1577" y="2035"/>
                  </a:lnTo>
                  <a:lnTo>
                    <a:pt x="1581" y="2030"/>
                  </a:lnTo>
                  <a:lnTo>
                    <a:pt x="1589" y="2024"/>
                  </a:lnTo>
                  <a:lnTo>
                    <a:pt x="1603" y="2018"/>
                  </a:lnTo>
                  <a:lnTo>
                    <a:pt x="1622" y="2014"/>
                  </a:lnTo>
                  <a:lnTo>
                    <a:pt x="1640" y="2006"/>
                  </a:lnTo>
                  <a:lnTo>
                    <a:pt x="1656" y="1994"/>
                  </a:lnTo>
                  <a:lnTo>
                    <a:pt x="1668" y="1974"/>
                  </a:lnTo>
                  <a:lnTo>
                    <a:pt x="1674" y="1957"/>
                  </a:lnTo>
                  <a:lnTo>
                    <a:pt x="1680" y="1941"/>
                  </a:lnTo>
                  <a:lnTo>
                    <a:pt x="1685" y="1927"/>
                  </a:lnTo>
                  <a:lnTo>
                    <a:pt x="1697" y="1913"/>
                  </a:lnTo>
                  <a:lnTo>
                    <a:pt x="1715" y="1900"/>
                  </a:lnTo>
                  <a:lnTo>
                    <a:pt x="1737" y="1888"/>
                  </a:lnTo>
                  <a:lnTo>
                    <a:pt x="1752" y="1878"/>
                  </a:lnTo>
                  <a:lnTo>
                    <a:pt x="1764" y="1872"/>
                  </a:lnTo>
                  <a:lnTo>
                    <a:pt x="1772" y="1866"/>
                  </a:lnTo>
                  <a:lnTo>
                    <a:pt x="1780" y="1860"/>
                  </a:lnTo>
                  <a:lnTo>
                    <a:pt x="1790" y="1854"/>
                  </a:lnTo>
                  <a:lnTo>
                    <a:pt x="1804" y="1848"/>
                  </a:lnTo>
                  <a:lnTo>
                    <a:pt x="1817" y="1841"/>
                  </a:lnTo>
                  <a:lnTo>
                    <a:pt x="1831" y="1831"/>
                  </a:lnTo>
                  <a:lnTo>
                    <a:pt x="1837" y="1821"/>
                  </a:lnTo>
                  <a:lnTo>
                    <a:pt x="1837" y="1811"/>
                  </a:lnTo>
                  <a:lnTo>
                    <a:pt x="1825" y="1795"/>
                  </a:lnTo>
                  <a:lnTo>
                    <a:pt x="1809" y="1780"/>
                  </a:lnTo>
                  <a:lnTo>
                    <a:pt x="1794" y="1762"/>
                  </a:lnTo>
                  <a:lnTo>
                    <a:pt x="1780" y="1744"/>
                  </a:lnTo>
                  <a:lnTo>
                    <a:pt x="1772" y="1726"/>
                  </a:lnTo>
                  <a:lnTo>
                    <a:pt x="1772" y="1707"/>
                  </a:lnTo>
                  <a:lnTo>
                    <a:pt x="1772" y="1679"/>
                  </a:lnTo>
                  <a:lnTo>
                    <a:pt x="1776" y="1652"/>
                  </a:lnTo>
                  <a:lnTo>
                    <a:pt x="1782" y="1628"/>
                  </a:lnTo>
                  <a:lnTo>
                    <a:pt x="1790" y="1608"/>
                  </a:lnTo>
                  <a:lnTo>
                    <a:pt x="1806" y="1593"/>
                  </a:lnTo>
                  <a:lnTo>
                    <a:pt x="1823" y="1585"/>
                  </a:lnTo>
                  <a:lnTo>
                    <a:pt x="1843" y="1581"/>
                  </a:lnTo>
                  <a:lnTo>
                    <a:pt x="1863" y="1585"/>
                  </a:lnTo>
                  <a:lnTo>
                    <a:pt x="1884" y="1597"/>
                  </a:lnTo>
                  <a:lnTo>
                    <a:pt x="1910" y="1606"/>
                  </a:lnTo>
                  <a:lnTo>
                    <a:pt x="1937" y="1614"/>
                  </a:lnTo>
                  <a:lnTo>
                    <a:pt x="1963" y="1616"/>
                  </a:lnTo>
                  <a:lnTo>
                    <a:pt x="1985" y="1614"/>
                  </a:lnTo>
                  <a:lnTo>
                    <a:pt x="2002" y="1614"/>
                  </a:lnTo>
                  <a:lnTo>
                    <a:pt x="2020" y="1612"/>
                  </a:lnTo>
                  <a:lnTo>
                    <a:pt x="2034" y="1608"/>
                  </a:lnTo>
                  <a:lnTo>
                    <a:pt x="2046" y="1597"/>
                  </a:lnTo>
                  <a:lnTo>
                    <a:pt x="2058" y="1581"/>
                  </a:lnTo>
                  <a:lnTo>
                    <a:pt x="2071" y="1561"/>
                  </a:lnTo>
                  <a:lnTo>
                    <a:pt x="2085" y="1538"/>
                  </a:lnTo>
                  <a:lnTo>
                    <a:pt x="2101" y="1518"/>
                  </a:lnTo>
                  <a:lnTo>
                    <a:pt x="2117" y="1502"/>
                  </a:lnTo>
                  <a:lnTo>
                    <a:pt x="2130" y="1494"/>
                  </a:lnTo>
                  <a:lnTo>
                    <a:pt x="2146" y="1490"/>
                  </a:lnTo>
                  <a:lnTo>
                    <a:pt x="2166" y="1488"/>
                  </a:lnTo>
                  <a:lnTo>
                    <a:pt x="2189" y="1486"/>
                  </a:lnTo>
                  <a:lnTo>
                    <a:pt x="2213" y="1484"/>
                  </a:lnTo>
                  <a:lnTo>
                    <a:pt x="2231" y="1482"/>
                  </a:lnTo>
                  <a:lnTo>
                    <a:pt x="2243" y="1477"/>
                  </a:lnTo>
                  <a:lnTo>
                    <a:pt x="2254" y="1469"/>
                  </a:lnTo>
                  <a:lnTo>
                    <a:pt x="2268" y="1455"/>
                  </a:lnTo>
                  <a:lnTo>
                    <a:pt x="2284" y="1437"/>
                  </a:lnTo>
                  <a:lnTo>
                    <a:pt x="2298" y="1421"/>
                  </a:lnTo>
                  <a:lnTo>
                    <a:pt x="2308" y="1408"/>
                  </a:lnTo>
                  <a:lnTo>
                    <a:pt x="2311" y="1388"/>
                  </a:lnTo>
                  <a:lnTo>
                    <a:pt x="2315" y="1364"/>
                  </a:lnTo>
                  <a:lnTo>
                    <a:pt x="2321" y="1343"/>
                  </a:lnTo>
                  <a:lnTo>
                    <a:pt x="2331" y="1323"/>
                  </a:lnTo>
                  <a:lnTo>
                    <a:pt x="2351" y="1303"/>
                  </a:lnTo>
                  <a:lnTo>
                    <a:pt x="2374" y="1286"/>
                  </a:lnTo>
                  <a:lnTo>
                    <a:pt x="2402" y="1276"/>
                  </a:lnTo>
                  <a:lnTo>
                    <a:pt x="2416" y="1270"/>
                  </a:lnTo>
                  <a:lnTo>
                    <a:pt x="2426" y="1262"/>
                  </a:lnTo>
                  <a:lnTo>
                    <a:pt x="2433" y="1250"/>
                  </a:lnTo>
                  <a:lnTo>
                    <a:pt x="2443" y="1240"/>
                  </a:lnTo>
                  <a:lnTo>
                    <a:pt x="2455" y="1232"/>
                  </a:lnTo>
                  <a:lnTo>
                    <a:pt x="2469" y="1227"/>
                  </a:lnTo>
                  <a:lnTo>
                    <a:pt x="2487" y="1217"/>
                  </a:lnTo>
                  <a:lnTo>
                    <a:pt x="2510" y="1205"/>
                  </a:lnTo>
                  <a:lnTo>
                    <a:pt x="2534" y="1195"/>
                  </a:lnTo>
                  <a:lnTo>
                    <a:pt x="2559" y="1189"/>
                  </a:lnTo>
                  <a:lnTo>
                    <a:pt x="2583" y="1187"/>
                  </a:lnTo>
                  <a:lnTo>
                    <a:pt x="2607" y="1189"/>
                  </a:lnTo>
                  <a:lnTo>
                    <a:pt x="2628" y="1195"/>
                  </a:lnTo>
                  <a:lnTo>
                    <a:pt x="2652" y="1199"/>
                  </a:lnTo>
                  <a:lnTo>
                    <a:pt x="2670" y="1203"/>
                  </a:lnTo>
                  <a:lnTo>
                    <a:pt x="2685" y="1203"/>
                  </a:lnTo>
                  <a:lnTo>
                    <a:pt x="2697" y="1197"/>
                  </a:lnTo>
                  <a:lnTo>
                    <a:pt x="2707" y="1183"/>
                  </a:lnTo>
                  <a:lnTo>
                    <a:pt x="2713" y="1171"/>
                  </a:lnTo>
                  <a:lnTo>
                    <a:pt x="2713" y="1158"/>
                  </a:lnTo>
                  <a:lnTo>
                    <a:pt x="2707" y="1140"/>
                  </a:lnTo>
                  <a:lnTo>
                    <a:pt x="2695" y="1126"/>
                  </a:lnTo>
                  <a:lnTo>
                    <a:pt x="2682" y="1108"/>
                  </a:lnTo>
                  <a:lnTo>
                    <a:pt x="2662" y="1089"/>
                  </a:lnTo>
                  <a:lnTo>
                    <a:pt x="2644" y="1071"/>
                  </a:lnTo>
                  <a:lnTo>
                    <a:pt x="2626" y="1055"/>
                  </a:lnTo>
                  <a:lnTo>
                    <a:pt x="2611" y="1042"/>
                  </a:lnTo>
                  <a:lnTo>
                    <a:pt x="2575" y="1016"/>
                  </a:lnTo>
                  <a:lnTo>
                    <a:pt x="2538" y="1004"/>
                  </a:lnTo>
                  <a:lnTo>
                    <a:pt x="2524" y="998"/>
                  </a:lnTo>
                  <a:lnTo>
                    <a:pt x="2510" y="990"/>
                  </a:lnTo>
                  <a:lnTo>
                    <a:pt x="2498" y="986"/>
                  </a:lnTo>
                  <a:lnTo>
                    <a:pt x="2485" y="984"/>
                  </a:lnTo>
                  <a:lnTo>
                    <a:pt x="2469" y="990"/>
                  </a:lnTo>
                  <a:lnTo>
                    <a:pt x="2453" y="1006"/>
                  </a:lnTo>
                  <a:lnTo>
                    <a:pt x="2439" y="1024"/>
                  </a:lnTo>
                  <a:lnTo>
                    <a:pt x="2426" y="1040"/>
                  </a:lnTo>
                  <a:lnTo>
                    <a:pt x="2408" y="1051"/>
                  </a:lnTo>
                  <a:lnTo>
                    <a:pt x="2394" y="1053"/>
                  </a:lnTo>
                  <a:lnTo>
                    <a:pt x="2376" y="1049"/>
                  </a:lnTo>
                  <a:lnTo>
                    <a:pt x="2357" y="1044"/>
                  </a:lnTo>
                  <a:lnTo>
                    <a:pt x="2337" y="1036"/>
                  </a:lnTo>
                  <a:lnTo>
                    <a:pt x="2317" y="1032"/>
                  </a:lnTo>
                  <a:lnTo>
                    <a:pt x="2304" y="1034"/>
                  </a:lnTo>
                  <a:lnTo>
                    <a:pt x="2292" y="1042"/>
                  </a:lnTo>
                  <a:lnTo>
                    <a:pt x="2282" y="1053"/>
                  </a:lnTo>
                  <a:lnTo>
                    <a:pt x="2272" y="1067"/>
                  </a:lnTo>
                  <a:lnTo>
                    <a:pt x="2260" y="1079"/>
                  </a:lnTo>
                  <a:lnTo>
                    <a:pt x="2248" y="1087"/>
                  </a:lnTo>
                  <a:lnTo>
                    <a:pt x="2235" y="1087"/>
                  </a:lnTo>
                  <a:lnTo>
                    <a:pt x="2211" y="1075"/>
                  </a:lnTo>
                  <a:lnTo>
                    <a:pt x="2189" y="1061"/>
                  </a:lnTo>
                  <a:lnTo>
                    <a:pt x="2174" y="1044"/>
                  </a:lnTo>
                  <a:lnTo>
                    <a:pt x="2168" y="1024"/>
                  </a:lnTo>
                  <a:lnTo>
                    <a:pt x="2170" y="1010"/>
                  </a:lnTo>
                  <a:lnTo>
                    <a:pt x="2178" y="1002"/>
                  </a:lnTo>
                  <a:lnTo>
                    <a:pt x="2185" y="992"/>
                  </a:lnTo>
                  <a:lnTo>
                    <a:pt x="2193" y="982"/>
                  </a:lnTo>
                  <a:lnTo>
                    <a:pt x="2197" y="965"/>
                  </a:lnTo>
                  <a:lnTo>
                    <a:pt x="2199" y="935"/>
                  </a:lnTo>
                  <a:lnTo>
                    <a:pt x="2201" y="902"/>
                  </a:lnTo>
                  <a:lnTo>
                    <a:pt x="2207" y="868"/>
                  </a:lnTo>
                  <a:lnTo>
                    <a:pt x="2217" y="839"/>
                  </a:lnTo>
                  <a:lnTo>
                    <a:pt x="2229" y="811"/>
                  </a:lnTo>
                  <a:lnTo>
                    <a:pt x="2239" y="782"/>
                  </a:lnTo>
                  <a:lnTo>
                    <a:pt x="2248" y="754"/>
                  </a:lnTo>
                  <a:lnTo>
                    <a:pt x="2254" y="735"/>
                  </a:lnTo>
                  <a:lnTo>
                    <a:pt x="2262" y="721"/>
                  </a:lnTo>
                  <a:lnTo>
                    <a:pt x="2276" y="713"/>
                  </a:lnTo>
                  <a:lnTo>
                    <a:pt x="2296" y="711"/>
                  </a:lnTo>
                  <a:lnTo>
                    <a:pt x="2317" y="713"/>
                  </a:lnTo>
                  <a:lnTo>
                    <a:pt x="2331" y="719"/>
                  </a:lnTo>
                  <a:lnTo>
                    <a:pt x="2349" y="725"/>
                  </a:lnTo>
                  <a:lnTo>
                    <a:pt x="2365" y="733"/>
                  </a:lnTo>
                  <a:lnTo>
                    <a:pt x="2380" y="736"/>
                  </a:lnTo>
                  <a:lnTo>
                    <a:pt x="2394" y="736"/>
                  </a:lnTo>
                  <a:lnTo>
                    <a:pt x="2406" y="729"/>
                  </a:lnTo>
                  <a:lnTo>
                    <a:pt x="2424" y="703"/>
                  </a:lnTo>
                  <a:lnTo>
                    <a:pt x="2443" y="675"/>
                  </a:lnTo>
                  <a:lnTo>
                    <a:pt x="2463" y="650"/>
                  </a:lnTo>
                  <a:lnTo>
                    <a:pt x="2477" y="640"/>
                  </a:lnTo>
                  <a:lnTo>
                    <a:pt x="2493" y="636"/>
                  </a:lnTo>
                  <a:lnTo>
                    <a:pt x="2506" y="634"/>
                  </a:lnTo>
                  <a:lnTo>
                    <a:pt x="2522" y="630"/>
                  </a:lnTo>
                  <a:lnTo>
                    <a:pt x="2534" y="622"/>
                  </a:lnTo>
                  <a:lnTo>
                    <a:pt x="2540" y="611"/>
                  </a:lnTo>
                  <a:lnTo>
                    <a:pt x="2542" y="595"/>
                  </a:lnTo>
                  <a:lnTo>
                    <a:pt x="2538" y="577"/>
                  </a:lnTo>
                  <a:lnTo>
                    <a:pt x="2534" y="561"/>
                  </a:lnTo>
                  <a:lnTo>
                    <a:pt x="2530" y="548"/>
                  </a:lnTo>
                  <a:lnTo>
                    <a:pt x="2532" y="534"/>
                  </a:lnTo>
                  <a:lnTo>
                    <a:pt x="2536" y="518"/>
                  </a:lnTo>
                  <a:lnTo>
                    <a:pt x="2542" y="498"/>
                  </a:lnTo>
                  <a:lnTo>
                    <a:pt x="2550" y="477"/>
                  </a:lnTo>
                  <a:lnTo>
                    <a:pt x="2556" y="459"/>
                  </a:lnTo>
                  <a:lnTo>
                    <a:pt x="2561" y="443"/>
                  </a:lnTo>
                  <a:lnTo>
                    <a:pt x="2567" y="416"/>
                  </a:lnTo>
                  <a:lnTo>
                    <a:pt x="2571" y="386"/>
                  </a:lnTo>
                  <a:lnTo>
                    <a:pt x="2579" y="355"/>
                  </a:lnTo>
                  <a:lnTo>
                    <a:pt x="2585" y="337"/>
                  </a:lnTo>
                  <a:lnTo>
                    <a:pt x="2589" y="327"/>
                  </a:lnTo>
                  <a:lnTo>
                    <a:pt x="2595" y="317"/>
                  </a:lnTo>
                  <a:lnTo>
                    <a:pt x="2603" y="305"/>
                  </a:lnTo>
                  <a:lnTo>
                    <a:pt x="2615" y="294"/>
                  </a:lnTo>
                  <a:lnTo>
                    <a:pt x="2626" y="276"/>
                  </a:lnTo>
                  <a:lnTo>
                    <a:pt x="2632" y="260"/>
                  </a:lnTo>
                  <a:lnTo>
                    <a:pt x="2634" y="246"/>
                  </a:lnTo>
                  <a:lnTo>
                    <a:pt x="2634" y="231"/>
                  </a:lnTo>
                  <a:lnTo>
                    <a:pt x="2632" y="209"/>
                  </a:lnTo>
                  <a:lnTo>
                    <a:pt x="2632" y="185"/>
                  </a:lnTo>
                  <a:lnTo>
                    <a:pt x="2628" y="164"/>
                  </a:lnTo>
                  <a:lnTo>
                    <a:pt x="2622" y="150"/>
                  </a:lnTo>
                  <a:lnTo>
                    <a:pt x="2615" y="146"/>
                  </a:lnTo>
                  <a:lnTo>
                    <a:pt x="2605" y="148"/>
                  </a:lnTo>
                  <a:lnTo>
                    <a:pt x="2593" y="152"/>
                  </a:lnTo>
                  <a:lnTo>
                    <a:pt x="2581" y="156"/>
                  </a:lnTo>
                  <a:lnTo>
                    <a:pt x="2567" y="158"/>
                  </a:lnTo>
                  <a:lnTo>
                    <a:pt x="2556" y="156"/>
                  </a:lnTo>
                  <a:lnTo>
                    <a:pt x="2548" y="148"/>
                  </a:lnTo>
                  <a:lnTo>
                    <a:pt x="2546" y="136"/>
                  </a:lnTo>
                  <a:lnTo>
                    <a:pt x="2548" y="124"/>
                  </a:lnTo>
                  <a:lnTo>
                    <a:pt x="2550" y="116"/>
                  </a:lnTo>
                  <a:lnTo>
                    <a:pt x="2552" y="115"/>
                  </a:lnTo>
                </a:path>
              </a:pathLst>
            </a:custGeom>
            <a:grpFill/>
            <a:ln w="635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107">
              <a:extLst>
                <a:ext uri="{FF2B5EF4-FFF2-40B4-BE49-F238E27FC236}">
                  <a16:creationId xmlns:a16="http://schemas.microsoft.com/office/drawing/2014/main" id="{E9BE6A31-7FF5-4696-98A8-375733A3FCD3}"/>
                </a:ext>
              </a:extLst>
            </p:cNvPr>
            <p:cNvSpPr/>
            <p:nvPr/>
          </p:nvSpPr>
          <p:spPr bwMode="gray">
            <a:xfrm>
              <a:off x="2016" y="1899"/>
              <a:ext cx="1007" cy="870"/>
            </a:xfrm>
            <a:custGeom>
              <a:avLst/>
              <a:gdLst>
                <a:gd name="T0" fmla="*/ 92 w 2014"/>
                <a:gd name="T1" fmla="*/ 13 h 1739"/>
                <a:gd name="T2" fmla="*/ 66 w 2014"/>
                <a:gd name="T3" fmla="*/ 38 h 1739"/>
                <a:gd name="T4" fmla="*/ 0 w 2014"/>
                <a:gd name="T5" fmla="*/ 77 h 1739"/>
                <a:gd name="T6" fmla="*/ 45 w 2014"/>
                <a:gd name="T7" fmla="*/ 154 h 1739"/>
                <a:gd name="T8" fmla="*/ 90 w 2014"/>
                <a:gd name="T9" fmla="*/ 171 h 1739"/>
                <a:gd name="T10" fmla="*/ 140 w 2014"/>
                <a:gd name="T11" fmla="*/ 160 h 1739"/>
                <a:gd name="T12" fmla="*/ 188 w 2014"/>
                <a:gd name="T13" fmla="*/ 177 h 1739"/>
                <a:gd name="T14" fmla="*/ 215 w 2014"/>
                <a:gd name="T15" fmla="*/ 193 h 1739"/>
                <a:gd name="T16" fmla="*/ 258 w 2014"/>
                <a:gd name="T17" fmla="*/ 220 h 1739"/>
                <a:gd name="T18" fmla="*/ 284 w 2014"/>
                <a:gd name="T19" fmla="*/ 237 h 1739"/>
                <a:gd name="T20" fmla="*/ 301 w 2014"/>
                <a:gd name="T21" fmla="*/ 275 h 1739"/>
                <a:gd name="T22" fmla="*/ 283 w 2014"/>
                <a:gd name="T23" fmla="*/ 318 h 1739"/>
                <a:gd name="T24" fmla="*/ 270 w 2014"/>
                <a:gd name="T25" fmla="*/ 341 h 1739"/>
                <a:gd name="T26" fmla="*/ 249 w 2014"/>
                <a:gd name="T27" fmla="*/ 367 h 1739"/>
                <a:gd name="T28" fmla="*/ 239 w 2014"/>
                <a:gd name="T29" fmla="*/ 374 h 1739"/>
                <a:gd name="T30" fmla="*/ 281 w 2014"/>
                <a:gd name="T31" fmla="*/ 390 h 1739"/>
                <a:gd name="T32" fmla="*/ 314 w 2014"/>
                <a:gd name="T33" fmla="*/ 373 h 1739"/>
                <a:gd name="T34" fmla="*/ 353 w 2014"/>
                <a:gd name="T35" fmla="*/ 403 h 1739"/>
                <a:gd name="T36" fmla="*/ 385 w 2014"/>
                <a:gd name="T37" fmla="*/ 435 h 1739"/>
                <a:gd name="T38" fmla="*/ 413 w 2014"/>
                <a:gd name="T39" fmla="*/ 401 h 1739"/>
                <a:gd name="T40" fmla="*/ 430 w 2014"/>
                <a:gd name="T41" fmla="*/ 377 h 1739"/>
                <a:gd name="T42" fmla="*/ 425 w 2014"/>
                <a:gd name="T43" fmla="*/ 349 h 1739"/>
                <a:gd name="T44" fmla="*/ 431 w 2014"/>
                <a:gd name="T45" fmla="*/ 341 h 1739"/>
                <a:gd name="T46" fmla="*/ 432 w 2014"/>
                <a:gd name="T47" fmla="*/ 335 h 1739"/>
                <a:gd name="T48" fmla="*/ 432 w 2014"/>
                <a:gd name="T49" fmla="*/ 327 h 1739"/>
                <a:gd name="T50" fmla="*/ 472 w 2014"/>
                <a:gd name="T51" fmla="*/ 329 h 1739"/>
                <a:gd name="T52" fmla="*/ 500 w 2014"/>
                <a:gd name="T53" fmla="*/ 302 h 1739"/>
                <a:gd name="T54" fmla="*/ 501 w 2014"/>
                <a:gd name="T55" fmla="*/ 267 h 1739"/>
                <a:gd name="T56" fmla="*/ 453 w 2014"/>
                <a:gd name="T57" fmla="*/ 241 h 1739"/>
                <a:gd name="T58" fmla="*/ 429 w 2014"/>
                <a:gd name="T59" fmla="*/ 256 h 1739"/>
                <a:gd name="T60" fmla="*/ 444 w 2014"/>
                <a:gd name="T61" fmla="*/ 290 h 1739"/>
                <a:gd name="T62" fmla="*/ 429 w 2014"/>
                <a:gd name="T63" fmla="*/ 315 h 1739"/>
                <a:gd name="T64" fmla="*/ 398 w 2014"/>
                <a:gd name="T65" fmla="*/ 302 h 1739"/>
                <a:gd name="T66" fmla="*/ 391 w 2014"/>
                <a:gd name="T67" fmla="*/ 276 h 1739"/>
                <a:gd name="T68" fmla="*/ 369 w 2014"/>
                <a:gd name="T69" fmla="*/ 243 h 1739"/>
                <a:gd name="T70" fmla="*/ 342 w 2014"/>
                <a:gd name="T71" fmla="*/ 228 h 1739"/>
                <a:gd name="T72" fmla="*/ 343 w 2014"/>
                <a:gd name="T73" fmla="*/ 183 h 1739"/>
                <a:gd name="T74" fmla="*/ 313 w 2014"/>
                <a:gd name="T75" fmla="*/ 148 h 1739"/>
                <a:gd name="T76" fmla="*/ 235 w 2014"/>
                <a:gd name="T77" fmla="*/ 161 h 1739"/>
                <a:gd name="T78" fmla="*/ 200 w 2014"/>
                <a:gd name="T79" fmla="*/ 128 h 1739"/>
                <a:gd name="T80" fmla="*/ 218 w 2014"/>
                <a:gd name="T81" fmla="*/ 91 h 1739"/>
                <a:gd name="T82" fmla="*/ 163 w 2014"/>
                <a:gd name="T83" fmla="*/ 100 h 1739"/>
                <a:gd name="T84" fmla="*/ 124 w 2014"/>
                <a:gd name="T85" fmla="*/ 52 h 1739"/>
                <a:gd name="T86" fmla="*/ 116 w 2014"/>
                <a:gd name="T87" fmla="*/ 3 h 17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014"/>
                <a:gd name="T133" fmla="*/ 0 h 1739"/>
                <a:gd name="T134" fmla="*/ 2014 w 2014"/>
                <a:gd name="T135" fmla="*/ 1739 h 173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013" h="1739">
                  <a:moveTo>
                    <a:pt x="463" y="9"/>
                  </a:moveTo>
                  <a:lnTo>
                    <a:pt x="398" y="0"/>
                  </a:lnTo>
                  <a:lnTo>
                    <a:pt x="365" y="51"/>
                  </a:lnTo>
                  <a:lnTo>
                    <a:pt x="374" y="92"/>
                  </a:lnTo>
                  <a:lnTo>
                    <a:pt x="347" y="122"/>
                  </a:lnTo>
                  <a:lnTo>
                    <a:pt x="264" y="149"/>
                  </a:lnTo>
                  <a:lnTo>
                    <a:pt x="160" y="181"/>
                  </a:lnTo>
                  <a:lnTo>
                    <a:pt x="81" y="259"/>
                  </a:lnTo>
                  <a:lnTo>
                    <a:pt x="0" y="307"/>
                  </a:lnTo>
                  <a:lnTo>
                    <a:pt x="32" y="570"/>
                  </a:lnTo>
                  <a:lnTo>
                    <a:pt x="115" y="578"/>
                  </a:lnTo>
                  <a:lnTo>
                    <a:pt x="180" y="614"/>
                  </a:lnTo>
                  <a:lnTo>
                    <a:pt x="237" y="625"/>
                  </a:lnTo>
                  <a:lnTo>
                    <a:pt x="298" y="684"/>
                  </a:lnTo>
                  <a:lnTo>
                    <a:pt x="357" y="681"/>
                  </a:lnTo>
                  <a:lnTo>
                    <a:pt x="432" y="637"/>
                  </a:lnTo>
                  <a:lnTo>
                    <a:pt x="504" y="641"/>
                  </a:lnTo>
                  <a:lnTo>
                    <a:pt x="559" y="637"/>
                  </a:lnTo>
                  <a:lnTo>
                    <a:pt x="601" y="612"/>
                  </a:lnTo>
                  <a:lnTo>
                    <a:pt x="674" y="651"/>
                  </a:lnTo>
                  <a:lnTo>
                    <a:pt x="752" y="708"/>
                  </a:lnTo>
                  <a:lnTo>
                    <a:pt x="813" y="669"/>
                  </a:lnTo>
                  <a:lnTo>
                    <a:pt x="829" y="708"/>
                  </a:lnTo>
                  <a:lnTo>
                    <a:pt x="859" y="771"/>
                  </a:lnTo>
                  <a:lnTo>
                    <a:pt x="945" y="807"/>
                  </a:lnTo>
                  <a:lnTo>
                    <a:pt x="998" y="877"/>
                  </a:lnTo>
                  <a:lnTo>
                    <a:pt x="1032" y="879"/>
                  </a:lnTo>
                  <a:lnTo>
                    <a:pt x="1059" y="854"/>
                  </a:lnTo>
                  <a:lnTo>
                    <a:pt x="1101" y="895"/>
                  </a:lnTo>
                  <a:lnTo>
                    <a:pt x="1136" y="946"/>
                  </a:lnTo>
                  <a:lnTo>
                    <a:pt x="1150" y="1015"/>
                  </a:lnTo>
                  <a:lnTo>
                    <a:pt x="1181" y="1051"/>
                  </a:lnTo>
                  <a:lnTo>
                    <a:pt x="1203" y="1100"/>
                  </a:lnTo>
                  <a:lnTo>
                    <a:pt x="1229" y="1129"/>
                  </a:lnTo>
                  <a:lnTo>
                    <a:pt x="1197" y="1234"/>
                  </a:lnTo>
                  <a:lnTo>
                    <a:pt x="1132" y="1271"/>
                  </a:lnTo>
                  <a:lnTo>
                    <a:pt x="1144" y="1326"/>
                  </a:lnTo>
                  <a:lnTo>
                    <a:pt x="1105" y="1358"/>
                  </a:lnTo>
                  <a:lnTo>
                    <a:pt x="1077" y="1362"/>
                  </a:lnTo>
                  <a:lnTo>
                    <a:pt x="1085" y="1448"/>
                  </a:lnTo>
                  <a:lnTo>
                    <a:pt x="1050" y="1478"/>
                  </a:lnTo>
                  <a:lnTo>
                    <a:pt x="996" y="1468"/>
                  </a:lnTo>
                  <a:lnTo>
                    <a:pt x="971" y="1425"/>
                  </a:lnTo>
                  <a:lnTo>
                    <a:pt x="943" y="1444"/>
                  </a:lnTo>
                  <a:lnTo>
                    <a:pt x="953" y="1495"/>
                  </a:lnTo>
                  <a:lnTo>
                    <a:pt x="1018" y="1503"/>
                  </a:lnTo>
                  <a:lnTo>
                    <a:pt x="1073" y="1547"/>
                  </a:lnTo>
                  <a:lnTo>
                    <a:pt x="1124" y="1558"/>
                  </a:lnTo>
                  <a:lnTo>
                    <a:pt x="1126" y="1507"/>
                  </a:lnTo>
                  <a:lnTo>
                    <a:pt x="1223" y="1472"/>
                  </a:lnTo>
                  <a:lnTo>
                    <a:pt x="1256" y="1489"/>
                  </a:lnTo>
                  <a:lnTo>
                    <a:pt x="1282" y="1560"/>
                  </a:lnTo>
                  <a:lnTo>
                    <a:pt x="1363" y="1633"/>
                  </a:lnTo>
                  <a:lnTo>
                    <a:pt x="1410" y="1610"/>
                  </a:lnTo>
                  <a:lnTo>
                    <a:pt x="1437" y="1688"/>
                  </a:lnTo>
                  <a:lnTo>
                    <a:pt x="1493" y="1732"/>
                  </a:lnTo>
                  <a:lnTo>
                    <a:pt x="1540" y="1739"/>
                  </a:lnTo>
                  <a:lnTo>
                    <a:pt x="1587" y="1688"/>
                  </a:lnTo>
                  <a:lnTo>
                    <a:pt x="1654" y="1651"/>
                  </a:lnTo>
                  <a:lnTo>
                    <a:pt x="1650" y="1602"/>
                  </a:lnTo>
                  <a:lnTo>
                    <a:pt x="1634" y="1580"/>
                  </a:lnTo>
                  <a:lnTo>
                    <a:pt x="1731" y="1566"/>
                  </a:lnTo>
                  <a:lnTo>
                    <a:pt x="1719" y="1507"/>
                  </a:lnTo>
                  <a:lnTo>
                    <a:pt x="1744" y="1430"/>
                  </a:lnTo>
                  <a:lnTo>
                    <a:pt x="1697" y="1399"/>
                  </a:lnTo>
                  <a:lnTo>
                    <a:pt x="1699" y="1395"/>
                  </a:lnTo>
                  <a:lnTo>
                    <a:pt x="1707" y="1385"/>
                  </a:lnTo>
                  <a:lnTo>
                    <a:pt x="1715" y="1373"/>
                  </a:lnTo>
                  <a:lnTo>
                    <a:pt x="1723" y="1363"/>
                  </a:lnTo>
                  <a:lnTo>
                    <a:pt x="1727" y="1360"/>
                  </a:lnTo>
                  <a:lnTo>
                    <a:pt x="1727" y="1354"/>
                  </a:lnTo>
                  <a:lnTo>
                    <a:pt x="1725" y="1340"/>
                  </a:lnTo>
                  <a:lnTo>
                    <a:pt x="1725" y="1324"/>
                  </a:lnTo>
                  <a:lnTo>
                    <a:pt x="1725" y="1312"/>
                  </a:lnTo>
                  <a:lnTo>
                    <a:pt x="1725" y="1306"/>
                  </a:lnTo>
                  <a:lnTo>
                    <a:pt x="1788" y="1302"/>
                  </a:lnTo>
                  <a:lnTo>
                    <a:pt x="1835" y="1328"/>
                  </a:lnTo>
                  <a:lnTo>
                    <a:pt x="1888" y="1316"/>
                  </a:lnTo>
                  <a:lnTo>
                    <a:pt x="1888" y="1267"/>
                  </a:lnTo>
                  <a:lnTo>
                    <a:pt x="1996" y="1259"/>
                  </a:lnTo>
                  <a:lnTo>
                    <a:pt x="2000" y="1206"/>
                  </a:lnTo>
                  <a:lnTo>
                    <a:pt x="1989" y="1155"/>
                  </a:lnTo>
                  <a:lnTo>
                    <a:pt x="2014" y="1112"/>
                  </a:lnTo>
                  <a:lnTo>
                    <a:pt x="2002" y="1068"/>
                  </a:lnTo>
                  <a:lnTo>
                    <a:pt x="1882" y="1015"/>
                  </a:lnTo>
                  <a:lnTo>
                    <a:pt x="1811" y="993"/>
                  </a:lnTo>
                  <a:lnTo>
                    <a:pt x="1809" y="962"/>
                  </a:lnTo>
                  <a:lnTo>
                    <a:pt x="1758" y="960"/>
                  </a:lnTo>
                  <a:lnTo>
                    <a:pt x="1727" y="944"/>
                  </a:lnTo>
                  <a:lnTo>
                    <a:pt x="1713" y="1023"/>
                  </a:lnTo>
                  <a:lnTo>
                    <a:pt x="1701" y="1102"/>
                  </a:lnTo>
                  <a:lnTo>
                    <a:pt x="1754" y="1121"/>
                  </a:lnTo>
                  <a:lnTo>
                    <a:pt x="1774" y="1157"/>
                  </a:lnTo>
                  <a:lnTo>
                    <a:pt x="1756" y="1198"/>
                  </a:lnTo>
                  <a:lnTo>
                    <a:pt x="1717" y="1214"/>
                  </a:lnTo>
                  <a:lnTo>
                    <a:pt x="1713" y="1259"/>
                  </a:lnTo>
                  <a:lnTo>
                    <a:pt x="1678" y="1271"/>
                  </a:lnTo>
                  <a:lnTo>
                    <a:pt x="1613" y="1241"/>
                  </a:lnTo>
                  <a:lnTo>
                    <a:pt x="1589" y="1206"/>
                  </a:lnTo>
                  <a:lnTo>
                    <a:pt x="1546" y="1190"/>
                  </a:lnTo>
                  <a:lnTo>
                    <a:pt x="1546" y="1145"/>
                  </a:lnTo>
                  <a:lnTo>
                    <a:pt x="1563" y="1104"/>
                  </a:lnTo>
                  <a:lnTo>
                    <a:pt x="1524" y="1047"/>
                  </a:lnTo>
                  <a:lnTo>
                    <a:pt x="1528" y="1011"/>
                  </a:lnTo>
                  <a:lnTo>
                    <a:pt x="1475" y="970"/>
                  </a:lnTo>
                  <a:lnTo>
                    <a:pt x="1447" y="932"/>
                  </a:lnTo>
                  <a:lnTo>
                    <a:pt x="1437" y="915"/>
                  </a:lnTo>
                  <a:lnTo>
                    <a:pt x="1365" y="911"/>
                  </a:lnTo>
                  <a:lnTo>
                    <a:pt x="1306" y="856"/>
                  </a:lnTo>
                  <a:lnTo>
                    <a:pt x="1313" y="767"/>
                  </a:lnTo>
                  <a:lnTo>
                    <a:pt x="1370" y="732"/>
                  </a:lnTo>
                  <a:lnTo>
                    <a:pt x="1370" y="627"/>
                  </a:lnTo>
                  <a:lnTo>
                    <a:pt x="1325" y="588"/>
                  </a:lnTo>
                  <a:lnTo>
                    <a:pt x="1250" y="592"/>
                  </a:lnTo>
                  <a:lnTo>
                    <a:pt x="1154" y="684"/>
                  </a:lnTo>
                  <a:lnTo>
                    <a:pt x="1020" y="684"/>
                  </a:lnTo>
                  <a:lnTo>
                    <a:pt x="937" y="641"/>
                  </a:lnTo>
                  <a:lnTo>
                    <a:pt x="941" y="580"/>
                  </a:lnTo>
                  <a:lnTo>
                    <a:pt x="874" y="576"/>
                  </a:lnTo>
                  <a:lnTo>
                    <a:pt x="798" y="509"/>
                  </a:lnTo>
                  <a:lnTo>
                    <a:pt x="847" y="440"/>
                  </a:lnTo>
                  <a:lnTo>
                    <a:pt x="892" y="425"/>
                  </a:lnTo>
                  <a:lnTo>
                    <a:pt x="872" y="362"/>
                  </a:lnTo>
                  <a:lnTo>
                    <a:pt x="792" y="334"/>
                  </a:lnTo>
                  <a:lnTo>
                    <a:pt x="699" y="344"/>
                  </a:lnTo>
                  <a:lnTo>
                    <a:pt x="652" y="399"/>
                  </a:lnTo>
                  <a:lnTo>
                    <a:pt x="607" y="393"/>
                  </a:lnTo>
                  <a:lnTo>
                    <a:pt x="530" y="303"/>
                  </a:lnTo>
                  <a:lnTo>
                    <a:pt x="496" y="208"/>
                  </a:lnTo>
                  <a:lnTo>
                    <a:pt x="514" y="149"/>
                  </a:lnTo>
                  <a:lnTo>
                    <a:pt x="506" y="25"/>
                  </a:lnTo>
                  <a:lnTo>
                    <a:pt x="463" y="9"/>
                  </a:lnTo>
                  <a:close/>
                </a:path>
              </a:pathLst>
            </a:custGeom>
            <a:grpFill/>
            <a:ln w="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108">
              <a:extLst>
                <a:ext uri="{FF2B5EF4-FFF2-40B4-BE49-F238E27FC236}">
                  <a16:creationId xmlns:a16="http://schemas.microsoft.com/office/drawing/2014/main" id="{038CFA30-DE64-475D-9C16-CBA5D5D496FB}"/>
                </a:ext>
              </a:extLst>
            </p:cNvPr>
            <p:cNvSpPr/>
            <p:nvPr/>
          </p:nvSpPr>
          <p:spPr bwMode="gray">
            <a:xfrm>
              <a:off x="2016" y="1899"/>
              <a:ext cx="1007" cy="870"/>
            </a:xfrm>
            <a:custGeom>
              <a:avLst/>
              <a:gdLst>
                <a:gd name="T0" fmla="*/ 92 w 2014"/>
                <a:gd name="T1" fmla="*/ 13 h 1739"/>
                <a:gd name="T2" fmla="*/ 66 w 2014"/>
                <a:gd name="T3" fmla="*/ 38 h 1739"/>
                <a:gd name="T4" fmla="*/ 0 w 2014"/>
                <a:gd name="T5" fmla="*/ 77 h 1739"/>
                <a:gd name="T6" fmla="*/ 45 w 2014"/>
                <a:gd name="T7" fmla="*/ 154 h 1739"/>
                <a:gd name="T8" fmla="*/ 90 w 2014"/>
                <a:gd name="T9" fmla="*/ 171 h 1739"/>
                <a:gd name="T10" fmla="*/ 140 w 2014"/>
                <a:gd name="T11" fmla="*/ 160 h 1739"/>
                <a:gd name="T12" fmla="*/ 188 w 2014"/>
                <a:gd name="T13" fmla="*/ 177 h 1739"/>
                <a:gd name="T14" fmla="*/ 215 w 2014"/>
                <a:gd name="T15" fmla="*/ 193 h 1739"/>
                <a:gd name="T16" fmla="*/ 258 w 2014"/>
                <a:gd name="T17" fmla="*/ 220 h 1739"/>
                <a:gd name="T18" fmla="*/ 284 w 2014"/>
                <a:gd name="T19" fmla="*/ 237 h 1739"/>
                <a:gd name="T20" fmla="*/ 301 w 2014"/>
                <a:gd name="T21" fmla="*/ 275 h 1739"/>
                <a:gd name="T22" fmla="*/ 283 w 2014"/>
                <a:gd name="T23" fmla="*/ 318 h 1739"/>
                <a:gd name="T24" fmla="*/ 270 w 2014"/>
                <a:gd name="T25" fmla="*/ 341 h 1739"/>
                <a:gd name="T26" fmla="*/ 249 w 2014"/>
                <a:gd name="T27" fmla="*/ 367 h 1739"/>
                <a:gd name="T28" fmla="*/ 239 w 2014"/>
                <a:gd name="T29" fmla="*/ 374 h 1739"/>
                <a:gd name="T30" fmla="*/ 281 w 2014"/>
                <a:gd name="T31" fmla="*/ 390 h 1739"/>
                <a:gd name="T32" fmla="*/ 314 w 2014"/>
                <a:gd name="T33" fmla="*/ 373 h 1739"/>
                <a:gd name="T34" fmla="*/ 353 w 2014"/>
                <a:gd name="T35" fmla="*/ 403 h 1739"/>
                <a:gd name="T36" fmla="*/ 385 w 2014"/>
                <a:gd name="T37" fmla="*/ 435 h 1739"/>
                <a:gd name="T38" fmla="*/ 413 w 2014"/>
                <a:gd name="T39" fmla="*/ 401 h 1739"/>
                <a:gd name="T40" fmla="*/ 430 w 2014"/>
                <a:gd name="T41" fmla="*/ 377 h 1739"/>
                <a:gd name="T42" fmla="*/ 425 w 2014"/>
                <a:gd name="T43" fmla="*/ 349 h 1739"/>
                <a:gd name="T44" fmla="*/ 431 w 2014"/>
                <a:gd name="T45" fmla="*/ 341 h 1739"/>
                <a:gd name="T46" fmla="*/ 432 w 2014"/>
                <a:gd name="T47" fmla="*/ 335 h 1739"/>
                <a:gd name="T48" fmla="*/ 432 w 2014"/>
                <a:gd name="T49" fmla="*/ 327 h 1739"/>
                <a:gd name="T50" fmla="*/ 472 w 2014"/>
                <a:gd name="T51" fmla="*/ 329 h 1739"/>
                <a:gd name="T52" fmla="*/ 500 w 2014"/>
                <a:gd name="T53" fmla="*/ 302 h 1739"/>
                <a:gd name="T54" fmla="*/ 501 w 2014"/>
                <a:gd name="T55" fmla="*/ 267 h 1739"/>
                <a:gd name="T56" fmla="*/ 453 w 2014"/>
                <a:gd name="T57" fmla="*/ 241 h 1739"/>
                <a:gd name="T58" fmla="*/ 429 w 2014"/>
                <a:gd name="T59" fmla="*/ 256 h 1739"/>
                <a:gd name="T60" fmla="*/ 444 w 2014"/>
                <a:gd name="T61" fmla="*/ 290 h 1739"/>
                <a:gd name="T62" fmla="*/ 429 w 2014"/>
                <a:gd name="T63" fmla="*/ 315 h 1739"/>
                <a:gd name="T64" fmla="*/ 398 w 2014"/>
                <a:gd name="T65" fmla="*/ 302 h 1739"/>
                <a:gd name="T66" fmla="*/ 391 w 2014"/>
                <a:gd name="T67" fmla="*/ 276 h 1739"/>
                <a:gd name="T68" fmla="*/ 369 w 2014"/>
                <a:gd name="T69" fmla="*/ 243 h 1739"/>
                <a:gd name="T70" fmla="*/ 342 w 2014"/>
                <a:gd name="T71" fmla="*/ 228 h 1739"/>
                <a:gd name="T72" fmla="*/ 343 w 2014"/>
                <a:gd name="T73" fmla="*/ 183 h 1739"/>
                <a:gd name="T74" fmla="*/ 313 w 2014"/>
                <a:gd name="T75" fmla="*/ 148 h 1739"/>
                <a:gd name="T76" fmla="*/ 235 w 2014"/>
                <a:gd name="T77" fmla="*/ 161 h 1739"/>
                <a:gd name="T78" fmla="*/ 200 w 2014"/>
                <a:gd name="T79" fmla="*/ 128 h 1739"/>
                <a:gd name="T80" fmla="*/ 218 w 2014"/>
                <a:gd name="T81" fmla="*/ 91 h 1739"/>
                <a:gd name="T82" fmla="*/ 163 w 2014"/>
                <a:gd name="T83" fmla="*/ 100 h 1739"/>
                <a:gd name="T84" fmla="*/ 124 w 2014"/>
                <a:gd name="T85" fmla="*/ 52 h 1739"/>
                <a:gd name="T86" fmla="*/ 116 w 2014"/>
                <a:gd name="T87" fmla="*/ 3 h 17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014"/>
                <a:gd name="T133" fmla="*/ 0 h 1739"/>
                <a:gd name="T134" fmla="*/ 2014 w 2014"/>
                <a:gd name="T135" fmla="*/ 1739 h 173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013" h="1739">
                  <a:moveTo>
                    <a:pt x="463" y="9"/>
                  </a:moveTo>
                  <a:lnTo>
                    <a:pt x="398" y="0"/>
                  </a:lnTo>
                  <a:lnTo>
                    <a:pt x="365" y="51"/>
                  </a:lnTo>
                  <a:lnTo>
                    <a:pt x="374" y="92"/>
                  </a:lnTo>
                  <a:lnTo>
                    <a:pt x="347" y="122"/>
                  </a:lnTo>
                  <a:lnTo>
                    <a:pt x="264" y="149"/>
                  </a:lnTo>
                  <a:lnTo>
                    <a:pt x="160" y="181"/>
                  </a:lnTo>
                  <a:lnTo>
                    <a:pt x="81" y="259"/>
                  </a:lnTo>
                  <a:lnTo>
                    <a:pt x="0" y="307"/>
                  </a:lnTo>
                  <a:lnTo>
                    <a:pt x="32" y="570"/>
                  </a:lnTo>
                  <a:lnTo>
                    <a:pt x="115" y="578"/>
                  </a:lnTo>
                  <a:lnTo>
                    <a:pt x="180" y="614"/>
                  </a:lnTo>
                  <a:lnTo>
                    <a:pt x="237" y="625"/>
                  </a:lnTo>
                  <a:lnTo>
                    <a:pt x="298" y="684"/>
                  </a:lnTo>
                  <a:lnTo>
                    <a:pt x="357" y="681"/>
                  </a:lnTo>
                  <a:lnTo>
                    <a:pt x="432" y="637"/>
                  </a:lnTo>
                  <a:lnTo>
                    <a:pt x="504" y="641"/>
                  </a:lnTo>
                  <a:lnTo>
                    <a:pt x="559" y="637"/>
                  </a:lnTo>
                  <a:lnTo>
                    <a:pt x="601" y="612"/>
                  </a:lnTo>
                  <a:lnTo>
                    <a:pt x="674" y="651"/>
                  </a:lnTo>
                  <a:lnTo>
                    <a:pt x="752" y="708"/>
                  </a:lnTo>
                  <a:lnTo>
                    <a:pt x="813" y="669"/>
                  </a:lnTo>
                  <a:lnTo>
                    <a:pt x="829" y="708"/>
                  </a:lnTo>
                  <a:lnTo>
                    <a:pt x="859" y="771"/>
                  </a:lnTo>
                  <a:lnTo>
                    <a:pt x="945" y="807"/>
                  </a:lnTo>
                  <a:lnTo>
                    <a:pt x="998" y="877"/>
                  </a:lnTo>
                  <a:lnTo>
                    <a:pt x="1032" y="879"/>
                  </a:lnTo>
                  <a:lnTo>
                    <a:pt x="1059" y="854"/>
                  </a:lnTo>
                  <a:lnTo>
                    <a:pt x="1101" y="895"/>
                  </a:lnTo>
                  <a:lnTo>
                    <a:pt x="1136" y="946"/>
                  </a:lnTo>
                  <a:lnTo>
                    <a:pt x="1150" y="1015"/>
                  </a:lnTo>
                  <a:lnTo>
                    <a:pt x="1181" y="1051"/>
                  </a:lnTo>
                  <a:lnTo>
                    <a:pt x="1203" y="1100"/>
                  </a:lnTo>
                  <a:lnTo>
                    <a:pt x="1229" y="1129"/>
                  </a:lnTo>
                  <a:lnTo>
                    <a:pt x="1197" y="1234"/>
                  </a:lnTo>
                  <a:lnTo>
                    <a:pt x="1132" y="1271"/>
                  </a:lnTo>
                  <a:lnTo>
                    <a:pt x="1144" y="1326"/>
                  </a:lnTo>
                  <a:lnTo>
                    <a:pt x="1105" y="1358"/>
                  </a:lnTo>
                  <a:lnTo>
                    <a:pt x="1077" y="1362"/>
                  </a:lnTo>
                  <a:lnTo>
                    <a:pt x="1085" y="1448"/>
                  </a:lnTo>
                  <a:lnTo>
                    <a:pt x="1050" y="1478"/>
                  </a:lnTo>
                  <a:lnTo>
                    <a:pt x="996" y="1468"/>
                  </a:lnTo>
                  <a:lnTo>
                    <a:pt x="971" y="1425"/>
                  </a:lnTo>
                  <a:lnTo>
                    <a:pt x="943" y="1444"/>
                  </a:lnTo>
                  <a:lnTo>
                    <a:pt x="953" y="1495"/>
                  </a:lnTo>
                  <a:lnTo>
                    <a:pt x="1018" y="1503"/>
                  </a:lnTo>
                  <a:lnTo>
                    <a:pt x="1073" y="1547"/>
                  </a:lnTo>
                  <a:lnTo>
                    <a:pt x="1124" y="1558"/>
                  </a:lnTo>
                  <a:lnTo>
                    <a:pt x="1126" y="1507"/>
                  </a:lnTo>
                  <a:lnTo>
                    <a:pt x="1223" y="1472"/>
                  </a:lnTo>
                  <a:lnTo>
                    <a:pt x="1256" y="1489"/>
                  </a:lnTo>
                  <a:lnTo>
                    <a:pt x="1282" y="1560"/>
                  </a:lnTo>
                  <a:lnTo>
                    <a:pt x="1363" y="1633"/>
                  </a:lnTo>
                  <a:lnTo>
                    <a:pt x="1410" y="1610"/>
                  </a:lnTo>
                  <a:lnTo>
                    <a:pt x="1437" y="1688"/>
                  </a:lnTo>
                  <a:lnTo>
                    <a:pt x="1493" y="1732"/>
                  </a:lnTo>
                  <a:lnTo>
                    <a:pt x="1540" y="1739"/>
                  </a:lnTo>
                  <a:lnTo>
                    <a:pt x="1587" y="1688"/>
                  </a:lnTo>
                  <a:lnTo>
                    <a:pt x="1654" y="1651"/>
                  </a:lnTo>
                  <a:lnTo>
                    <a:pt x="1650" y="1602"/>
                  </a:lnTo>
                  <a:lnTo>
                    <a:pt x="1634" y="1580"/>
                  </a:lnTo>
                  <a:lnTo>
                    <a:pt x="1731" y="1566"/>
                  </a:lnTo>
                  <a:lnTo>
                    <a:pt x="1719" y="1507"/>
                  </a:lnTo>
                  <a:lnTo>
                    <a:pt x="1744" y="1430"/>
                  </a:lnTo>
                  <a:lnTo>
                    <a:pt x="1697" y="1399"/>
                  </a:lnTo>
                  <a:lnTo>
                    <a:pt x="1699" y="1395"/>
                  </a:lnTo>
                  <a:lnTo>
                    <a:pt x="1707" y="1385"/>
                  </a:lnTo>
                  <a:lnTo>
                    <a:pt x="1715" y="1373"/>
                  </a:lnTo>
                  <a:lnTo>
                    <a:pt x="1723" y="1363"/>
                  </a:lnTo>
                  <a:lnTo>
                    <a:pt x="1727" y="1360"/>
                  </a:lnTo>
                  <a:lnTo>
                    <a:pt x="1727" y="1354"/>
                  </a:lnTo>
                  <a:lnTo>
                    <a:pt x="1725" y="1340"/>
                  </a:lnTo>
                  <a:lnTo>
                    <a:pt x="1725" y="1324"/>
                  </a:lnTo>
                  <a:lnTo>
                    <a:pt x="1725" y="1312"/>
                  </a:lnTo>
                  <a:lnTo>
                    <a:pt x="1725" y="1306"/>
                  </a:lnTo>
                  <a:lnTo>
                    <a:pt x="1788" y="1302"/>
                  </a:lnTo>
                  <a:lnTo>
                    <a:pt x="1835" y="1328"/>
                  </a:lnTo>
                  <a:lnTo>
                    <a:pt x="1888" y="1316"/>
                  </a:lnTo>
                  <a:lnTo>
                    <a:pt x="1888" y="1267"/>
                  </a:lnTo>
                  <a:lnTo>
                    <a:pt x="1996" y="1259"/>
                  </a:lnTo>
                  <a:lnTo>
                    <a:pt x="2000" y="1206"/>
                  </a:lnTo>
                  <a:lnTo>
                    <a:pt x="1989" y="1155"/>
                  </a:lnTo>
                  <a:lnTo>
                    <a:pt x="2014" y="1112"/>
                  </a:lnTo>
                  <a:lnTo>
                    <a:pt x="2002" y="1068"/>
                  </a:lnTo>
                  <a:lnTo>
                    <a:pt x="1882" y="1015"/>
                  </a:lnTo>
                  <a:lnTo>
                    <a:pt x="1811" y="993"/>
                  </a:lnTo>
                  <a:lnTo>
                    <a:pt x="1809" y="962"/>
                  </a:lnTo>
                  <a:lnTo>
                    <a:pt x="1758" y="960"/>
                  </a:lnTo>
                  <a:lnTo>
                    <a:pt x="1727" y="944"/>
                  </a:lnTo>
                  <a:lnTo>
                    <a:pt x="1713" y="1023"/>
                  </a:lnTo>
                  <a:lnTo>
                    <a:pt x="1701" y="1102"/>
                  </a:lnTo>
                  <a:lnTo>
                    <a:pt x="1754" y="1121"/>
                  </a:lnTo>
                  <a:lnTo>
                    <a:pt x="1774" y="1157"/>
                  </a:lnTo>
                  <a:lnTo>
                    <a:pt x="1756" y="1198"/>
                  </a:lnTo>
                  <a:lnTo>
                    <a:pt x="1717" y="1214"/>
                  </a:lnTo>
                  <a:lnTo>
                    <a:pt x="1713" y="1259"/>
                  </a:lnTo>
                  <a:lnTo>
                    <a:pt x="1678" y="1271"/>
                  </a:lnTo>
                  <a:lnTo>
                    <a:pt x="1613" y="1241"/>
                  </a:lnTo>
                  <a:lnTo>
                    <a:pt x="1589" y="1206"/>
                  </a:lnTo>
                  <a:lnTo>
                    <a:pt x="1546" y="1190"/>
                  </a:lnTo>
                  <a:lnTo>
                    <a:pt x="1546" y="1145"/>
                  </a:lnTo>
                  <a:lnTo>
                    <a:pt x="1563" y="1104"/>
                  </a:lnTo>
                  <a:lnTo>
                    <a:pt x="1524" y="1047"/>
                  </a:lnTo>
                  <a:lnTo>
                    <a:pt x="1528" y="1011"/>
                  </a:lnTo>
                  <a:lnTo>
                    <a:pt x="1475" y="970"/>
                  </a:lnTo>
                  <a:lnTo>
                    <a:pt x="1447" y="932"/>
                  </a:lnTo>
                  <a:lnTo>
                    <a:pt x="1437" y="915"/>
                  </a:lnTo>
                  <a:lnTo>
                    <a:pt x="1365" y="911"/>
                  </a:lnTo>
                  <a:lnTo>
                    <a:pt x="1306" y="856"/>
                  </a:lnTo>
                  <a:lnTo>
                    <a:pt x="1313" y="767"/>
                  </a:lnTo>
                  <a:lnTo>
                    <a:pt x="1370" y="732"/>
                  </a:lnTo>
                  <a:lnTo>
                    <a:pt x="1370" y="627"/>
                  </a:lnTo>
                  <a:lnTo>
                    <a:pt x="1325" y="588"/>
                  </a:lnTo>
                  <a:lnTo>
                    <a:pt x="1250" y="592"/>
                  </a:lnTo>
                  <a:lnTo>
                    <a:pt x="1154" y="684"/>
                  </a:lnTo>
                  <a:lnTo>
                    <a:pt x="1020" y="684"/>
                  </a:lnTo>
                  <a:lnTo>
                    <a:pt x="937" y="641"/>
                  </a:lnTo>
                  <a:lnTo>
                    <a:pt x="941" y="580"/>
                  </a:lnTo>
                  <a:lnTo>
                    <a:pt x="874" y="576"/>
                  </a:lnTo>
                  <a:lnTo>
                    <a:pt x="798" y="509"/>
                  </a:lnTo>
                  <a:lnTo>
                    <a:pt x="847" y="440"/>
                  </a:lnTo>
                  <a:lnTo>
                    <a:pt x="892" y="425"/>
                  </a:lnTo>
                  <a:lnTo>
                    <a:pt x="872" y="362"/>
                  </a:lnTo>
                  <a:lnTo>
                    <a:pt x="792" y="334"/>
                  </a:lnTo>
                  <a:lnTo>
                    <a:pt x="699" y="344"/>
                  </a:lnTo>
                  <a:lnTo>
                    <a:pt x="652" y="399"/>
                  </a:lnTo>
                  <a:lnTo>
                    <a:pt x="607" y="393"/>
                  </a:lnTo>
                  <a:lnTo>
                    <a:pt x="530" y="303"/>
                  </a:lnTo>
                  <a:lnTo>
                    <a:pt x="496" y="208"/>
                  </a:lnTo>
                  <a:lnTo>
                    <a:pt x="514" y="149"/>
                  </a:lnTo>
                  <a:lnTo>
                    <a:pt x="506" y="25"/>
                  </a:lnTo>
                  <a:lnTo>
                    <a:pt x="463" y="9"/>
                  </a:lnTo>
                </a:path>
              </a:pathLst>
            </a:custGeom>
            <a:grpFill/>
            <a:ln w="635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Freeform 109">
              <a:extLst>
                <a:ext uri="{FF2B5EF4-FFF2-40B4-BE49-F238E27FC236}">
                  <a16:creationId xmlns:a16="http://schemas.microsoft.com/office/drawing/2014/main" id="{FCC47F3F-6268-4FC4-A28D-1CA02B3C7712}"/>
                </a:ext>
              </a:extLst>
            </p:cNvPr>
            <p:cNvSpPr/>
            <p:nvPr/>
          </p:nvSpPr>
          <p:spPr bwMode="gray">
            <a:xfrm>
              <a:off x="1694" y="2177"/>
              <a:ext cx="936" cy="666"/>
            </a:xfrm>
            <a:custGeom>
              <a:avLst/>
              <a:gdLst>
                <a:gd name="T0" fmla="*/ 445 w 1872"/>
                <a:gd name="T1" fmla="*/ 276 h 1330"/>
                <a:gd name="T2" fmla="*/ 426 w 1872"/>
                <a:gd name="T3" fmla="*/ 279 h 1330"/>
                <a:gd name="T4" fmla="*/ 397 w 1872"/>
                <a:gd name="T5" fmla="*/ 279 h 1330"/>
                <a:gd name="T6" fmla="*/ 381 w 1872"/>
                <a:gd name="T7" fmla="*/ 296 h 1330"/>
                <a:gd name="T8" fmla="*/ 343 w 1872"/>
                <a:gd name="T9" fmla="*/ 274 h 1330"/>
                <a:gd name="T10" fmla="*/ 308 w 1872"/>
                <a:gd name="T11" fmla="*/ 269 h 1330"/>
                <a:gd name="T12" fmla="*/ 275 w 1872"/>
                <a:gd name="T13" fmla="*/ 273 h 1330"/>
                <a:gd name="T14" fmla="*/ 262 w 1872"/>
                <a:gd name="T15" fmla="*/ 288 h 1330"/>
                <a:gd name="T16" fmla="*/ 260 w 1872"/>
                <a:gd name="T17" fmla="*/ 309 h 1330"/>
                <a:gd name="T18" fmla="*/ 225 w 1872"/>
                <a:gd name="T19" fmla="*/ 329 h 1330"/>
                <a:gd name="T20" fmla="*/ 204 w 1872"/>
                <a:gd name="T21" fmla="*/ 313 h 1330"/>
                <a:gd name="T22" fmla="*/ 155 w 1872"/>
                <a:gd name="T23" fmla="*/ 287 h 1330"/>
                <a:gd name="T24" fmla="*/ 113 w 1872"/>
                <a:gd name="T25" fmla="*/ 280 h 1330"/>
                <a:gd name="T26" fmla="*/ 85 w 1872"/>
                <a:gd name="T27" fmla="*/ 274 h 1330"/>
                <a:gd name="T28" fmla="*/ 64 w 1872"/>
                <a:gd name="T29" fmla="*/ 264 h 1330"/>
                <a:gd name="T30" fmla="*/ 28 w 1872"/>
                <a:gd name="T31" fmla="*/ 256 h 1330"/>
                <a:gd name="T32" fmla="*/ 2 w 1872"/>
                <a:gd name="T33" fmla="*/ 206 h 1330"/>
                <a:gd name="T34" fmla="*/ 12 w 1872"/>
                <a:gd name="T35" fmla="*/ 185 h 1330"/>
                <a:gd name="T36" fmla="*/ 20 w 1872"/>
                <a:gd name="T37" fmla="*/ 149 h 1330"/>
                <a:gd name="T38" fmla="*/ 11 w 1872"/>
                <a:gd name="T39" fmla="*/ 133 h 1330"/>
                <a:gd name="T40" fmla="*/ 20 w 1872"/>
                <a:gd name="T41" fmla="*/ 117 h 1330"/>
                <a:gd name="T42" fmla="*/ 61 w 1872"/>
                <a:gd name="T43" fmla="*/ 117 h 1330"/>
                <a:gd name="T44" fmla="*/ 53 w 1872"/>
                <a:gd name="T45" fmla="*/ 96 h 1330"/>
                <a:gd name="T46" fmla="*/ 74 w 1872"/>
                <a:gd name="T47" fmla="*/ 75 h 1330"/>
                <a:gd name="T48" fmla="*/ 45 w 1872"/>
                <a:gd name="T49" fmla="*/ 32 h 1330"/>
                <a:gd name="T50" fmla="*/ 99 w 1872"/>
                <a:gd name="T51" fmla="*/ 18 h 1330"/>
                <a:gd name="T52" fmla="*/ 134 w 1872"/>
                <a:gd name="T53" fmla="*/ 10 h 1330"/>
                <a:gd name="T54" fmla="*/ 169 w 1872"/>
                <a:gd name="T55" fmla="*/ 4 h 1330"/>
                <a:gd name="T56" fmla="*/ 206 w 1872"/>
                <a:gd name="T57" fmla="*/ 15 h 1330"/>
                <a:gd name="T58" fmla="*/ 235 w 1872"/>
                <a:gd name="T59" fmla="*/ 32 h 1330"/>
                <a:gd name="T60" fmla="*/ 269 w 1872"/>
                <a:gd name="T61" fmla="*/ 20 h 1330"/>
                <a:gd name="T62" fmla="*/ 301 w 1872"/>
                <a:gd name="T63" fmla="*/ 20 h 1330"/>
                <a:gd name="T64" fmla="*/ 330 w 1872"/>
                <a:gd name="T65" fmla="*/ 24 h 1330"/>
                <a:gd name="T66" fmla="*/ 364 w 1872"/>
                <a:gd name="T67" fmla="*/ 28 h 1330"/>
                <a:gd name="T68" fmla="*/ 376 w 1872"/>
                <a:gd name="T69" fmla="*/ 54 h 1330"/>
                <a:gd name="T70" fmla="*/ 411 w 1872"/>
                <a:gd name="T71" fmla="*/ 80 h 1330"/>
                <a:gd name="T72" fmla="*/ 426 w 1872"/>
                <a:gd name="T73" fmla="*/ 75 h 1330"/>
                <a:gd name="T74" fmla="*/ 445 w 1872"/>
                <a:gd name="T75" fmla="*/ 98 h 1330"/>
                <a:gd name="T76" fmla="*/ 456 w 1872"/>
                <a:gd name="T77" fmla="*/ 124 h 1330"/>
                <a:gd name="T78" fmla="*/ 468 w 1872"/>
                <a:gd name="T79" fmla="*/ 143 h 1330"/>
                <a:gd name="T80" fmla="*/ 444 w 1872"/>
                <a:gd name="T81" fmla="*/ 179 h 1330"/>
                <a:gd name="T82" fmla="*/ 437 w 1872"/>
                <a:gd name="T83" fmla="*/ 201 h 1330"/>
                <a:gd name="T84" fmla="*/ 432 w 1872"/>
                <a:gd name="T85" fmla="*/ 223 h 1330"/>
                <a:gd name="T86" fmla="*/ 410 w 1872"/>
                <a:gd name="T87" fmla="*/ 228 h 1330"/>
                <a:gd name="T88" fmla="*/ 397 w 1872"/>
                <a:gd name="T89" fmla="*/ 222 h 1330"/>
                <a:gd name="T90" fmla="*/ 416 w 1872"/>
                <a:gd name="T91" fmla="*/ 237 h 1330"/>
                <a:gd name="T92" fmla="*/ 442 w 1872"/>
                <a:gd name="T93" fmla="*/ 251 h 133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872"/>
                <a:gd name="T142" fmla="*/ 0 h 1330"/>
                <a:gd name="T143" fmla="*/ 1872 w 1872"/>
                <a:gd name="T144" fmla="*/ 1330 h 133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872" h="1330">
                  <a:moveTo>
                    <a:pt x="1801" y="1035"/>
                  </a:moveTo>
                  <a:lnTo>
                    <a:pt x="1779" y="1102"/>
                  </a:lnTo>
                  <a:lnTo>
                    <a:pt x="1736" y="1082"/>
                  </a:lnTo>
                  <a:lnTo>
                    <a:pt x="1702" y="1115"/>
                  </a:lnTo>
                  <a:lnTo>
                    <a:pt x="1655" y="1072"/>
                  </a:lnTo>
                  <a:lnTo>
                    <a:pt x="1586" y="1114"/>
                  </a:lnTo>
                  <a:lnTo>
                    <a:pt x="1588" y="1184"/>
                  </a:lnTo>
                  <a:lnTo>
                    <a:pt x="1521" y="1180"/>
                  </a:lnTo>
                  <a:lnTo>
                    <a:pt x="1421" y="1068"/>
                  </a:lnTo>
                  <a:lnTo>
                    <a:pt x="1372" y="1094"/>
                  </a:lnTo>
                  <a:lnTo>
                    <a:pt x="1279" y="1049"/>
                  </a:lnTo>
                  <a:lnTo>
                    <a:pt x="1232" y="1072"/>
                  </a:lnTo>
                  <a:lnTo>
                    <a:pt x="1138" y="1062"/>
                  </a:lnTo>
                  <a:lnTo>
                    <a:pt x="1100" y="1090"/>
                  </a:lnTo>
                  <a:lnTo>
                    <a:pt x="1092" y="1155"/>
                  </a:lnTo>
                  <a:lnTo>
                    <a:pt x="1045" y="1149"/>
                  </a:lnTo>
                  <a:lnTo>
                    <a:pt x="1055" y="1184"/>
                  </a:lnTo>
                  <a:lnTo>
                    <a:pt x="1039" y="1234"/>
                  </a:lnTo>
                  <a:lnTo>
                    <a:pt x="968" y="1330"/>
                  </a:lnTo>
                  <a:lnTo>
                    <a:pt x="897" y="1314"/>
                  </a:lnTo>
                  <a:lnTo>
                    <a:pt x="821" y="1304"/>
                  </a:lnTo>
                  <a:lnTo>
                    <a:pt x="813" y="1251"/>
                  </a:lnTo>
                  <a:lnTo>
                    <a:pt x="728" y="1190"/>
                  </a:lnTo>
                  <a:lnTo>
                    <a:pt x="618" y="1147"/>
                  </a:lnTo>
                  <a:lnTo>
                    <a:pt x="521" y="1149"/>
                  </a:lnTo>
                  <a:lnTo>
                    <a:pt x="452" y="1117"/>
                  </a:lnTo>
                  <a:lnTo>
                    <a:pt x="389" y="1121"/>
                  </a:lnTo>
                  <a:lnTo>
                    <a:pt x="338" y="1092"/>
                  </a:lnTo>
                  <a:lnTo>
                    <a:pt x="281" y="1056"/>
                  </a:lnTo>
                  <a:lnTo>
                    <a:pt x="256" y="1054"/>
                  </a:lnTo>
                  <a:lnTo>
                    <a:pt x="185" y="1021"/>
                  </a:lnTo>
                  <a:lnTo>
                    <a:pt x="112" y="1023"/>
                  </a:lnTo>
                  <a:lnTo>
                    <a:pt x="61" y="911"/>
                  </a:lnTo>
                  <a:lnTo>
                    <a:pt x="6" y="822"/>
                  </a:lnTo>
                  <a:lnTo>
                    <a:pt x="0" y="740"/>
                  </a:lnTo>
                  <a:lnTo>
                    <a:pt x="45" y="738"/>
                  </a:lnTo>
                  <a:lnTo>
                    <a:pt x="43" y="686"/>
                  </a:lnTo>
                  <a:lnTo>
                    <a:pt x="77" y="594"/>
                  </a:lnTo>
                  <a:lnTo>
                    <a:pt x="78" y="549"/>
                  </a:lnTo>
                  <a:lnTo>
                    <a:pt x="43" y="529"/>
                  </a:lnTo>
                  <a:lnTo>
                    <a:pt x="80" y="501"/>
                  </a:lnTo>
                  <a:lnTo>
                    <a:pt x="77" y="466"/>
                  </a:lnTo>
                  <a:lnTo>
                    <a:pt x="139" y="501"/>
                  </a:lnTo>
                  <a:lnTo>
                    <a:pt x="244" y="466"/>
                  </a:lnTo>
                  <a:lnTo>
                    <a:pt x="206" y="433"/>
                  </a:lnTo>
                  <a:lnTo>
                    <a:pt x="212" y="383"/>
                  </a:lnTo>
                  <a:lnTo>
                    <a:pt x="265" y="364"/>
                  </a:lnTo>
                  <a:lnTo>
                    <a:pt x="293" y="299"/>
                  </a:lnTo>
                  <a:lnTo>
                    <a:pt x="175" y="206"/>
                  </a:lnTo>
                  <a:lnTo>
                    <a:pt x="179" y="126"/>
                  </a:lnTo>
                  <a:lnTo>
                    <a:pt x="252" y="84"/>
                  </a:lnTo>
                  <a:lnTo>
                    <a:pt x="393" y="70"/>
                  </a:lnTo>
                  <a:lnTo>
                    <a:pt x="502" y="41"/>
                  </a:lnTo>
                  <a:lnTo>
                    <a:pt x="533" y="37"/>
                  </a:lnTo>
                  <a:lnTo>
                    <a:pt x="596" y="0"/>
                  </a:lnTo>
                  <a:lnTo>
                    <a:pt x="675" y="13"/>
                  </a:lnTo>
                  <a:lnTo>
                    <a:pt x="758" y="21"/>
                  </a:lnTo>
                  <a:lnTo>
                    <a:pt x="823" y="57"/>
                  </a:lnTo>
                  <a:lnTo>
                    <a:pt x="880" y="68"/>
                  </a:lnTo>
                  <a:lnTo>
                    <a:pt x="941" y="127"/>
                  </a:lnTo>
                  <a:lnTo>
                    <a:pt x="996" y="124"/>
                  </a:lnTo>
                  <a:lnTo>
                    <a:pt x="1075" y="80"/>
                  </a:lnTo>
                  <a:lnTo>
                    <a:pt x="1147" y="84"/>
                  </a:lnTo>
                  <a:lnTo>
                    <a:pt x="1202" y="80"/>
                  </a:lnTo>
                  <a:lnTo>
                    <a:pt x="1244" y="57"/>
                  </a:lnTo>
                  <a:lnTo>
                    <a:pt x="1319" y="96"/>
                  </a:lnTo>
                  <a:lnTo>
                    <a:pt x="1395" y="151"/>
                  </a:lnTo>
                  <a:lnTo>
                    <a:pt x="1456" y="112"/>
                  </a:lnTo>
                  <a:lnTo>
                    <a:pt x="1480" y="171"/>
                  </a:lnTo>
                  <a:lnTo>
                    <a:pt x="1502" y="214"/>
                  </a:lnTo>
                  <a:lnTo>
                    <a:pt x="1588" y="250"/>
                  </a:lnTo>
                  <a:lnTo>
                    <a:pt x="1641" y="320"/>
                  </a:lnTo>
                  <a:lnTo>
                    <a:pt x="1675" y="322"/>
                  </a:lnTo>
                  <a:lnTo>
                    <a:pt x="1702" y="299"/>
                  </a:lnTo>
                  <a:lnTo>
                    <a:pt x="1740" y="334"/>
                  </a:lnTo>
                  <a:lnTo>
                    <a:pt x="1779" y="389"/>
                  </a:lnTo>
                  <a:lnTo>
                    <a:pt x="1793" y="458"/>
                  </a:lnTo>
                  <a:lnTo>
                    <a:pt x="1824" y="494"/>
                  </a:lnTo>
                  <a:lnTo>
                    <a:pt x="1846" y="543"/>
                  </a:lnTo>
                  <a:lnTo>
                    <a:pt x="1872" y="572"/>
                  </a:lnTo>
                  <a:lnTo>
                    <a:pt x="1840" y="677"/>
                  </a:lnTo>
                  <a:lnTo>
                    <a:pt x="1775" y="714"/>
                  </a:lnTo>
                  <a:lnTo>
                    <a:pt x="1787" y="769"/>
                  </a:lnTo>
                  <a:lnTo>
                    <a:pt x="1748" y="801"/>
                  </a:lnTo>
                  <a:lnTo>
                    <a:pt x="1720" y="805"/>
                  </a:lnTo>
                  <a:lnTo>
                    <a:pt x="1726" y="889"/>
                  </a:lnTo>
                  <a:lnTo>
                    <a:pt x="1693" y="921"/>
                  </a:lnTo>
                  <a:lnTo>
                    <a:pt x="1639" y="911"/>
                  </a:lnTo>
                  <a:lnTo>
                    <a:pt x="1614" y="868"/>
                  </a:lnTo>
                  <a:lnTo>
                    <a:pt x="1586" y="887"/>
                  </a:lnTo>
                  <a:lnTo>
                    <a:pt x="1596" y="938"/>
                  </a:lnTo>
                  <a:lnTo>
                    <a:pt x="1661" y="946"/>
                  </a:lnTo>
                  <a:lnTo>
                    <a:pt x="1716" y="990"/>
                  </a:lnTo>
                  <a:lnTo>
                    <a:pt x="1767" y="1001"/>
                  </a:lnTo>
                  <a:lnTo>
                    <a:pt x="1801" y="1035"/>
                  </a:lnTo>
                  <a:close/>
                </a:path>
              </a:pathLst>
            </a:custGeom>
            <a:grpFill/>
            <a:ln w="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110">
              <a:extLst>
                <a:ext uri="{FF2B5EF4-FFF2-40B4-BE49-F238E27FC236}">
                  <a16:creationId xmlns:a16="http://schemas.microsoft.com/office/drawing/2014/main" id="{27523199-CFC1-4992-B27C-AA73F7DC1594}"/>
                </a:ext>
              </a:extLst>
            </p:cNvPr>
            <p:cNvSpPr/>
            <p:nvPr/>
          </p:nvSpPr>
          <p:spPr bwMode="gray">
            <a:xfrm>
              <a:off x="1694" y="2177"/>
              <a:ext cx="936" cy="666"/>
            </a:xfrm>
            <a:custGeom>
              <a:avLst/>
              <a:gdLst>
                <a:gd name="T0" fmla="*/ 445 w 1872"/>
                <a:gd name="T1" fmla="*/ 276 h 1330"/>
                <a:gd name="T2" fmla="*/ 426 w 1872"/>
                <a:gd name="T3" fmla="*/ 279 h 1330"/>
                <a:gd name="T4" fmla="*/ 397 w 1872"/>
                <a:gd name="T5" fmla="*/ 279 h 1330"/>
                <a:gd name="T6" fmla="*/ 381 w 1872"/>
                <a:gd name="T7" fmla="*/ 296 h 1330"/>
                <a:gd name="T8" fmla="*/ 343 w 1872"/>
                <a:gd name="T9" fmla="*/ 274 h 1330"/>
                <a:gd name="T10" fmla="*/ 308 w 1872"/>
                <a:gd name="T11" fmla="*/ 269 h 1330"/>
                <a:gd name="T12" fmla="*/ 275 w 1872"/>
                <a:gd name="T13" fmla="*/ 273 h 1330"/>
                <a:gd name="T14" fmla="*/ 262 w 1872"/>
                <a:gd name="T15" fmla="*/ 288 h 1330"/>
                <a:gd name="T16" fmla="*/ 260 w 1872"/>
                <a:gd name="T17" fmla="*/ 309 h 1330"/>
                <a:gd name="T18" fmla="*/ 225 w 1872"/>
                <a:gd name="T19" fmla="*/ 329 h 1330"/>
                <a:gd name="T20" fmla="*/ 204 w 1872"/>
                <a:gd name="T21" fmla="*/ 313 h 1330"/>
                <a:gd name="T22" fmla="*/ 155 w 1872"/>
                <a:gd name="T23" fmla="*/ 287 h 1330"/>
                <a:gd name="T24" fmla="*/ 113 w 1872"/>
                <a:gd name="T25" fmla="*/ 280 h 1330"/>
                <a:gd name="T26" fmla="*/ 85 w 1872"/>
                <a:gd name="T27" fmla="*/ 274 h 1330"/>
                <a:gd name="T28" fmla="*/ 64 w 1872"/>
                <a:gd name="T29" fmla="*/ 264 h 1330"/>
                <a:gd name="T30" fmla="*/ 28 w 1872"/>
                <a:gd name="T31" fmla="*/ 256 h 1330"/>
                <a:gd name="T32" fmla="*/ 2 w 1872"/>
                <a:gd name="T33" fmla="*/ 206 h 1330"/>
                <a:gd name="T34" fmla="*/ 12 w 1872"/>
                <a:gd name="T35" fmla="*/ 185 h 1330"/>
                <a:gd name="T36" fmla="*/ 20 w 1872"/>
                <a:gd name="T37" fmla="*/ 149 h 1330"/>
                <a:gd name="T38" fmla="*/ 11 w 1872"/>
                <a:gd name="T39" fmla="*/ 133 h 1330"/>
                <a:gd name="T40" fmla="*/ 20 w 1872"/>
                <a:gd name="T41" fmla="*/ 117 h 1330"/>
                <a:gd name="T42" fmla="*/ 61 w 1872"/>
                <a:gd name="T43" fmla="*/ 117 h 1330"/>
                <a:gd name="T44" fmla="*/ 53 w 1872"/>
                <a:gd name="T45" fmla="*/ 96 h 1330"/>
                <a:gd name="T46" fmla="*/ 74 w 1872"/>
                <a:gd name="T47" fmla="*/ 75 h 1330"/>
                <a:gd name="T48" fmla="*/ 45 w 1872"/>
                <a:gd name="T49" fmla="*/ 32 h 1330"/>
                <a:gd name="T50" fmla="*/ 99 w 1872"/>
                <a:gd name="T51" fmla="*/ 18 h 1330"/>
                <a:gd name="T52" fmla="*/ 134 w 1872"/>
                <a:gd name="T53" fmla="*/ 10 h 1330"/>
                <a:gd name="T54" fmla="*/ 169 w 1872"/>
                <a:gd name="T55" fmla="*/ 4 h 1330"/>
                <a:gd name="T56" fmla="*/ 206 w 1872"/>
                <a:gd name="T57" fmla="*/ 15 h 1330"/>
                <a:gd name="T58" fmla="*/ 235 w 1872"/>
                <a:gd name="T59" fmla="*/ 32 h 1330"/>
                <a:gd name="T60" fmla="*/ 269 w 1872"/>
                <a:gd name="T61" fmla="*/ 20 h 1330"/>
                <a:gd name="T62" fmla="*/ 301 w 1872"/>
                <a:gd name="T63" fmla="*/ 20 h 1330"/>
                <a:gd name="T64" fmla="*/ 330 w 1872"/>
                <a:gd name="T65" fmla="*/ 24 h 1330"/>
                <a:gd name="T66" fmla="*/ 364 w 1872"/>
                <a:gd name="T67" fmla="*/ 28 h 1330"/>
                <a:gd name="T68" fmla="*/ 376 w 1872"/>
                <a:gd name="T69" fmla="*/ 54 h 1330"/>
                <a:gd name="T70" fmla="*/ 411 w 1872"/>
                <a:gd name="T71" fmla="*/ 80 h 1330"/>
                <a:gd name="T72" fmla="*/ 426 w 1872"/>
                <a:gd name="T73" fmla="*/ 75 h 1330"/>
                <a:gd name="T74" fmla="*/ 445 w 1872"/>
                <a:gd name="T75" fmla="*/ 98 h 1330"/>
                <a:gd name="T76" fmla="*/ 456 w 1872"/>
                <a:gd name="T77" fmla="*/ 124 h 1330"/>
                <a:gd name="T78" fmla="*/ 468 w 1872"/>
                <a:gd name="T79" fmla="*/ 143 h 1330"/>
                <a:gd name="T80" fmla="*/ 444 w 1872"/>
                <a:gd name="T81" fmla="*/ 179 h 1330"/>
                <a:gd name="T82" fmla="*/ 437 w 1872"/>
                <a:gd name="T83" fmla="*/ 201 h 1330"/>
                <a:gd name="T84" fmla="*/ 432 w 1872"/>
                <a:gd name="T85" fmla="*/ 223 h 1330"/>
                <a:gd name="T86" fmla="*/ 410 w 1872"/>
                <a:gd name="T87" fmla="*/ 228 h 1330"/>
                <a:gd name="T88" fmla="*/ 397 w 1872"/>
                <a:gd name="T89" fmla="*/ 222 h 1330"/>
                <a:gd name="T90" fmla="*/ 416 w 1872"/>
                <a:gd name="T91" fmla="*/ 237 h 1330"/>
                <a:gd name="T92" fmla="*/ 442 w 1872"/>
                <a:gd name="T93" fmla="*/ 251 h 133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872"/>
                <a:gd name="T142" fmla="*/ 0 h 1330"/>
                <a:gd name="T143" fmla="*/ 1872 w 1872"/>
                <a:gd name="T144" fmla="*/ 1330 h 133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872" h="1330">
                  <a:moveTo>
                    <a:pt x="1801" y="1035"/>
                  </a:moveTo>
                  <a:lnTo>
                    <a:pt x="1779" y="1102"/>
                  </a:lnTo>
                  <a:lnTo>
                    <a:pt x="1736" y="1082"/>
                  </a:lnTo>
                  <a:lnTo>
                    <a:pt x="1702" y="1115"/>
                  </a:lnTo>
                  <a:lnTo>
                    <a:pt x="1655" y="1072"/>
                  </a:lnTo>
                  <a:lnTo>
                    <a:pt x="1586" y="1114"/>
                  </a:lnTo>
                  <a:lnTo>
                    <a:pt x="1588" y="1184"/>
                  </a:lnTo>
                  <a:lnTo>
                    <a:pt x="1521" y="1180"/>
                  </a:lnTo>
                  <a:lnTo>
                    <a:pt x="1421" y="1068"/>
                  </a:lnTo>
                  <a:lnTo>
                    <a:pt x="1372" y="1094"/>
                  </a:lnTo>
                  <a:lnTo>
                    <a:pt x="1279" y="1049"/>
                  </a:lnTo>
                  <a:lnTo>
                    <a:pt x="1232" y="1072"/>
                  </a:lnTo>
                  <a:lnTo>
                    <a:pt x="1138" y="1062"/>
                  </a:lnTo>
                  <a:lnTo>
                    <a:pt x="1100" y="1090"/>
                  </a:lnTo>
                  <a:lnTo>
                    <a:pt x="1092" y="1155"/>
                  </a:lnTo>
                  <a:lnTo>
                    <a:pt x="1045" y="1149"/>
                  </a:lnTo>
                  <a:lnTo>
                    <a:pt x="1055" y="1184"/>
                  </a:lnTo>
                  <a:lnTo>
                    <a:pt x="1039" y="1234"/>
                  </a:lnTo>
                  <a:lnTo>
                    <a:pt x="968" y="1330"/>
                  </a:lnTo>
                  <a:lnTo>
                    <a:pt x="897" y="1314"/>
                  </a:lnTo>
                  <a:lnTo>
                    <a:pt x="821" y="1304"/>
                  </a:lnTo>
                  <a:lnTo>
                    <a:pt x="813" y="1251"/>
                  </a:lnTo>
                  <a:lnTo>
                    <a:pt x="728" y="1190"/>
                  </a:lnTo>
                  <a:lnTo>
                    <a:pt x="618" y="1147"/>
                  </a:lnTo>
                  <a:lnTo>
                    <a:pt x="521" y="1149"/>
                  </a:lnTo>
                  <a:lnTo>
                    <a:pt x="452" y="1117"/>
                  </a:lnTo>
                  <a:lnTo>
                    <a:pt x="389" y="1121"/>
                  </a:lnTo>
                  <a:lnTo>
                    <a:pt x="338" y="1092"/>
                  </a:lnTo>
                  <a:lnTo>
                    <a:pt x="281" y="1056"/>
                  </a:lnTo>
                  <a:lnTo>
                    <a:pt x="256" y="1054"/>
                  </a:lnTo>
                  <a:lnTo>
                    <a:pt x="185" y="1021"/>
                  </a:lnTo>
                  <a:lnTo>
                    <a:pt x="112" y="1023"/>
                  </a:lnTo>
                  <a:lnTo>
                    <a:pt x="61" y="911"/>
                  </a:lnTo>
                  <a:lnTo>
                    <a:pt x="6" y="822"/>
                  </a:lnTo>
                  <a:lnTo>
                    <a:pt x="0" y="740"/>
                  </a:lnTo>
                  <a:lnTo>
                    <a:pt x="45" y="738"/>
                  </a:lnTo>
                  <a:lnTo>
                    <a:pt x="43" y="686"/>
                  </a:lnTo>
                  <a:lnTo>
                    <a:pt x="77" y="594"/>
                  </a:lnTo>
                  <a:lnTo>
                    <a:pt x="78" y="549"/>
                  </a:lnTo>
                  <a:lnTo>
                    <a:pt x="43" y="529"/>
                  </a:lnTo>
                  <a:lnTo>
                    <a:pt x="80" y="501"/>
                  </a:lnTo>
                  <a:lnTo>
                    <a:pt x="77" y="466"/>
                  </a:lnTo>
                  <a:lnTo>
                    <a:pt x="139" y="501"/>
                  </a:lnTo>
                  <a:lnTo>
                    <a:pt x="244" y="466"/>
                  </a:lnTo>
                  <a:lnTo>
                    <a:pt x="206" y="433"/>
                  </a:lnTo>
                  <a:lnTo>
                    <a:pt x="212" y="383"/>
                  </a:lnTo>
                  <a:lnTo>
                    <a:pt x="265" y="364"/>
                  </a:lnTo>
                  <a:lnTo>
                    <a:pt x="293" y="299"/>
                  </a:lnTo>
                  <a:lnTo>
                    <a:pt x="175" y="206"/>
                  </a:lnTo>
                  <a:lnTo>
                    <a:pt x="179" y="126"/>
                  </a:lnTo>
                  <a:lnTo>
                    <a:pt x="252" y="84"/>
                  </a:lnTo>
                  <a:lnTo>
                    <a:pt x="393" y="70"/>
                  </a:lnTo>
                  <a:lnTo>
                    <a:pt x="502" y="41"/>
                  </a:lnTo>
                  <a:lnTo>
                    <a:pt x="533" y="37"/>
                  </a:lnTo>
                  <a:lnTo>
                    <a:pt x="596" y="0"/>
                  </a:lnTo>
                  <a:lnTo>
                    <a:pt x="675" y="13"/>
                  </a:lnTo>
                  <a:lnTo>
                    <a:pt x="758" y="21"/>
                  </a:lnTo>
                  <a:lnTo>
                    <a:pt x="823" y="57"/>
                  </a:lnTo>
                  <a:lnTo>
                    <a:pt x="880" y="68"/>
                  </a:lnTo>
                  <a:lnTo>
                    <a:pt x="941" y="127"/>
                  </a:lnTo>
                  <a:lnTo>
                    <a:pt x="996" y="124"/>
                  </a:lnTo>
                  <a:lnTo>
                    <a:pt x="1075" y="80"/>
                  </a:lnTo>
                  <a:lnTo>
                    <a:pt x="1147" y="84"/>
                  </a:lnTo>
                  <a:lnTo>
                    <a:pt x="1202" y="80"/>
                  </a:lnTo>
                  <a:lnTo>
                    <a:pt x="1244" y="57"/>
                  </a:lnTo>
                  <a:lnTo>
                    <a:pt x="1319" y="96"/>
                  </a:lnTo>
                  <a:lnTo>
                    <a:pt x="1395" y="151"/>
                  </a:lnTo>
                  <a:lnTo>
                    <a:pt x="1456" y="112"/>
                  </a:lnTo>
                  <a:lnTo>
                    <a:pt x="1480" y="171"/>
                  </a:lnTo>
                  <a:lnTo>
                    <a:pt x="1502" y="214"/>
                  </a:lnTo>
                  <a:lnTo>
                    <a:pt x="1588" y="250"/>
                  </a:lnTo>
                  <a:lnTo>
                    <a:pt x="1641" y="320"/>
                  </a:lnTo>
                  <a:lnTo>
                    <a:pt x="1675" y="322"/>
                  </a:lnTo>
                  <a:lnTo>
                    <a:pt x="1702" y="299"/>
                  </a:lnTo>
                  <a:lnTo>
                    <a:pt x="1740" y="334"/>
                  </a:lnTo>
                  <a:lnTo>
                    <a:pt x="1779" y="389"/>
                  </a:lnTo>
                  <a:lnTo>
                    <a:pt x="1793" y="458"/>
                  </a:lnTo>
                  <a:lnTo>
                    <a:pt x="1824" y="494"/>
                  </a:lnTo>
                  <a:lnTo>
                    <a:pt x="1846" y="543"/>
                  </a:lnTo>
                  <a:lnTo>
                    <a:pt x="1872" y="572"/>
                  </a:lnTo>
                  <a:lnTo>
                    <a:pt x="1840" y="677"/>
                  </a:lnTo>
                  <a:lnTo>
                    <a:pt x="1775" y="714"/>
                  </a:lnTo>
                  <a:lnTo>
                    <a:pt x="1787" y="769"/>
                  </a:lnTo>
                  <a:lnTo>
                    <a:pt x="1748" y="801"/>
                  </a:lnTo>
                  <a:lnTo>
                    <a:pt x="1720" y="805"/>
                  </a:lnTo>
                  <a:lnTo>
                    <a:pt x="1726" y="889"/>
                  </a:lnTo>
                  <a:lnTo>
                    <a:pt x="1693" y="921"/>
                  </a:lnTo>
                  <a:lnTo>
                    <a:pt x="1639" y="911"/>
                  </a:lnTo>
                  <a:lnTo>
                    <a:pt x="1614" y="868"/>
                  </a:lnTo>
                  <a:lnTo>
                    <a:pt x="1586" y="887"/>
                  </a:lnTo>
                  <a:lnTo>
                    <a:pt x="1596" y="938"/>
                  </a:lnTo>
                  <a:lnTo>
                    <a:pt x="1661" y="946"/>
                  </a:lnTo>
                  <a:lnTo>
                    <a:pt x="1716" y="990"/>
                  </a:lnTo>
                  <a:lnTo>
                    <a:pt x="1767" y="1001"/>
                  </a:lnTo>
                  <a:lnTo>
                    <a:pt x="1801" y="1035"/>
                  </a:lnTo>
                </a:path>
              </a:pathLst>
            </a:custGeom>
            <a:grpFill/>
            <a:ln w="635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111">
              <a:extLst>
                <a:ext uri="{FF2B5EF4-FFF2-40B4-BE49-F238E27FC236}">
                  <a16:creationId xmlns:a16="http://schemas.microsoft.com/office/drawing/2014/main" id="{EA5990EB-5F14-4098-BCC1-901B75528107}"/>
                </a:ext>
              </a:extLst>
            </p:cNvPr>
            <p:cNvSpPr/>
            <p:nvPr/>
          </p:nvSpPr>
          <p:spPr bwMode="gray">
            <a:xfrm>
              <a:off x="2241" y="2635"/>
              <a:ext cx="911" cy="693"/>
            </a:xfrm>
            <a:custGeom>
              <a:avLst/>
              <a:gdLst>
                <a:gd name="T0" fmla="*/ 300 w 1823"/>
                <a:gd name="T1" fmla="*/ 274 h 1385"/>
                <a:gd name="T2" fmla="*/ 284 w 1823"/>
                <a:gd name="T3" fmla="*/ 262 h 1385"/>
                <a:gd name="T4" fmla="*/ 269 w 1823"/>
                <a:gd name="T5" fmla="*/ 266 h 1385"/>
                <a:gd name="T6" fmla="*/ 248 w 1823"/>
                <a:gd name="T7" fmla="*/ 249 h 1385"/>
                <a:gd name="T8" fmla="*/ 236 w 1823"/>
                <a:gd name="T9" fmla="*/ 235 h 1385"/>
                <a:gd name="T10" fmla="*/ 232 w 1823"/>
                <a:gd name="T11" fmla="*/ 246 h 1385"/>
                <a:gd name="T12" fmla="*/ 222 w 1823"/>
                <a:gd name="T13" fmla="*/ 252 h 1385"/>
                <a:gd name="T14" fmla="*/ 218 w 1823"/>
                <a:gd name="T15" fmla="*/ 270 h 1385"/>
                <a:gd name="T16" fmla="*/ 195 w 1823"/>
                <a:gd name="T17" fmla="*/ 293 h 1385"/>
                <a:gd name="T18" fmla="*/ 201 w 1823"/>
                <a:gd name="T19" fmla="*/ 318 h 1385"/>
                <a:gd name="T20" fmla="*/ 188 w 1823"/>
                <a:gd name="T21" fmla="*/ 338 h 1385"/>
                <a:gd name="T22" fmla="*/ 167 w 1823"/>
                <a:gd name="T23" fmla="*/ 345 h 1385"/>
                <a:gd name="T24" fmla="*/ 148 w 1823"/>
                <a:gd name="T25" fmla="*/ 338 h 1385"/>
                <a:gd name="T26" fmla="*/ 132 w 1823"/>
                <a:gd name="T27" fmla="*/ 302 h 1385"/>
                <a:gd name="T28" fmla="*/ 111 w 1823"/>
                <a:gd name="T29" fmla="*/ 270 h 1385"/>
                <a:gd name="T30" fmla="*/ 90 w 1823"/>
                <a:gd name="T31" fmla="*/ 257 h 1385"/>
                <a:gd name="T32" fmla="*/ 87 w 1823"/>
                <a:gd name="T33" fmla="*/ 239 h 1385"/>
                <a:gd name="T34" fmla="*/ 65 w 1823"/>
                <a:gd name="T35" fmla="*/ 253 h 1385"/>
                <a:gd name="T36" fmla="*/ 53 w 1823"/>
                <a:gd name="T37" fmla="*/ 209 h 1385"/>
                <a:gd name="T38" fmla="*/ 51 w 1823"/>
                <a:gd name="T39" fmla="*/ 156 h 1385"/>
                <a:gd name="T40" fmla="*/ 40 w 1823"/>
                <a:gd name="T41" fmla="*/ 128 h 1385"/>
                <a:gd name="T42" fmla="*/ 49 w 1823"/>
                <a:gd name="T43" fmla="*/ 117 h 1385"/>
                <a:gd name="T44" fmla="*/ 26 w 1823"/>
                <a:gd name="T45" fmla="*/ 77 h 1385"/>
                <a:gd name="T46" fmla="*/ 2 w 1823"/>
                <a:gd name="T47" fmla="*/ 45 h 1385"/>
                <a:gd name="T48" fmla="*/ 35 w 1823"/>
                <a:gd name="T49" fmla="*/ 40 h 1385"/>
                <a:gd name="T50" fmla="*/ 70 w 1823"/>
                <a:gd name="T51" fmla="*/ 45 h 1385"/>
                <a:gd name="T52" fmla="*/ 107 w 1823"/>
                <a:gd name="T53" fmla="*/ 67 h 1385"/>
                <a:gd name="T54" fmla="*/ 124 w 1823"/>
                <a:gd name="T55" fmla="*/ 50 h 1385"/>
                <a:gd name="T56" fmla="*/ 152 w 1823"/>
                <a:gd name="T57" fmla="*/ 50 h 1385"/>
                <a:gd name="T58" fmla="*/ 171 w 1823"/>
                <a:gd name="T59" fmla="*/ 47 h 1385"/>
                <a:gd name="T60" fmla="*/ 168 w 1823"/>
                <a:gd name="T61" fmla="*/ 22 h 1385"/>
                <a:gd name="T62" fmla="*/ 193 w 1823"/>
                <a:gd name="T63" fmla="*/ 0 h 1385"/>
                <a:gd name="T64" fmla="*/ 208 w 1823"/>
                <a:gd name="T65" fmla="*/ 22 h 1385"/>
                <a:gd name="T66" fmla="*/ 240 w 1823"/>
                <a:gd name="T67" fmla="*/ 35 h 1385"/>
                <a:gd name="T68" fmla="*/ 261 w 1823"/>
                <a:gd name="T69" fmla="*/ 65 h 1385"/>
                <a:gd name="T70" fmla="*/ 284 w 1823"/>
                <a:gd name="T71" fmla="*/ 54 h 1385"/>
                <a:gd name="T72" fmla="*/ 310 w 1823"/>
                <a:gd name="T73" fmla="*/ 64 h 1385"/>
                <a:gd name="T74" fmla="*/ 358 w 1823"/>
                <a:gd name="T75" fmla="*/ 68 h 1385"/>
                <a:gd name="T76" fmla="*/ 390 w 1823"/>
                <a:gd name="T77" fmla="*/ 73 h 1385"/>
                <a:gd name="T78" fmla="*/ 419 w 1823"/>
                <a:gd name="T79" fmla="*/ 84 h 1385"/>
                <a:gd name="T80" fmla="*/ 448 w 1823"/>
                <a:gd name="T81" fmla="*/ 89 h 1385"/>
                <a:gd name="T82" fmla="*/ 455 w 1823"/>
                <a:gd name="T83" fmla="*/ 130 h 1385"/>
                <a:gd name="T84" fmla="*/ 431 w 1823"/>
                <a:gd name="T85" fmla="*/ 144 h 1385"/>
                <a:gd name="T86" fmla="*/ 396 w 1823"/>
                <a:gd name="T87" fmla="*/ 155 h 1385"/>
                <a:gd name="T88" fmla="*/ 417 w 1823"/>
                <a:gd name="T89" fmla="*/ 193 h 1385"/>
                <a:gd name="T90" fmla="*/ 433 w 1823"/>
                <a:gd name="T91" fmla="*/ 227 h 1385"/>
                <a:gd name="T92" fmla="*/ 417 w 1823"/>
                <a:gd name="T93" fmla="*/ 246 h 1385"/>
                <a:gd name="T94" fmla="*/ 397 w 1823"/>
                <a:gd name="T95" fmla="*/ 227 h 1385"/>
                <a:gd name="T96" fmla="*/ 379 w 1823"/>
                <a:gd name="T97" fmla="*/ 214 h 1385"/>
                <a:gd name="T98" fmla="*/ 361 w 1823"/>
                <a:gd name="T99" fmla="*/ 210 h 1385"/>
                <a:gd name="T100" fmla="*/ 355 w 1823"/>
                <a:gd name="T101" fmla="*/ 224 h 1385"/>
                <a:gd name="T102" fmla="*/ 344 w 1823"/>
                <a:gd name="T103" fmla="*/ 240 h 1385"/>
                <a:gd name="T104" fmla="*/ 312 w 1823"/>
                <a:gd name="T105" fmla="*/ 227 h 1385"/>
                <a:gd name="T106" fmla="*/ 300 w 1823"/>
                <a:gd name="T107" fmla="*/ 247 h 1385"/>
                <a:gd name="T108" fmla="*/ 320 w 1823"/>
                <a:gd name="T109" fmla="*/ 253 h 138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823"/>
                <a:gd name="T166" fmla="*/ 0 h 1385"/>
                <a:gd name="T167" fmla="*/ 1823 w 1823"/>
                <a:gd name="T168" fmla="*/ 1385 h 138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823" h="1385">
                  <a:moveTo>
                    <a:pt x="1301" y="1068"/>
                  </a:moveTo>
                  <a:lnTo>
                    <a:pt x="1203" y="1096"/>
                  </a:lnTo>
                  <a:lnTo>
                    <a:pt x="1142" y="1088"/>
                  </a:lnTo>
                  <a:lnTo>
                    <a:pt x="1138" y="1047"/>
                  </a:lnTo>
                  <a:lnTo>
                    <a:pt x="1105" y="1025"/>
                  </a:lnTo>
                  <a:lnTo>
                    <a:pt x="1077" y="1061"/>
                  </a:lnTo>
                  <a:lnTo>
                    <a:pt x="1014" y="1066"/>
                  </a:lnTo>
                  <a:lnTo>
                    <a:pt x="992" y="996"/>
                  </a:lnTo>
                  <a:lnTo>
                    <a:pt x="992" y="942"/>
                  </a:lnTo>
                  <a:lnTo>
                    <a:pt x="945" y="939"/>
                  </a:lnTo>
                  <a:lnTo>
                    <a:pt x="916" y="954"/>
                  </a:lnTo>
                  <a:lnTo>
                    <a:pt x="929" y="982"/>
                  </a:lnTo>
                  <a:lnTo>
                    <a:pt x="923" y="1005"/>
                  </a:lnTo>
                  <a:lnTo>
                    <a:pt x="890" y="1007"/>
                  </a:lnTo>
                  <a:lnTo>
                    <a:pt x="866" y="1033"/>
                  </a:lnTo>
                  <a:lnTo>
                    <a:pt x="874" y="1078"/>
                  </a:lnTo>
                  <a:lnTo>
                    <a:pt x="817" y="1149"/>
                  </a:lnTo>
                  <a:lnTo>
                    <a:pt x="780" y="1169"/>
                  </a:lnTo>
                  <a:lnTo>
                    <a:pt x="780" y="1234"/>
                  </a:lnTo>
                  <a:lnTo>
                    <a:pt x="805" y="1271"/>
                  </a:lnTo>
                  <a:lnTo>
                    <a:pt x="801" y="1326"/>
                  </a:lnTo>
                  <a:lnTo>
                    <a:pt x="752" y="1352"/>
                  </a:lnTo>
                  <a:lnTo>
                    <a:pt x="742" y="1330"/>
                  </a:lnTo>
                  <a:lnTo>
                    <a:pt x="670" y="1377"/>
                  </a:lnTo>
                  <a:lnTo>
                    <a:pt x="632" y="1385"/>
                  </a:lnTo>
                  <a:lnTo>
                    <a:pt x="595" y="1352"/>
                  </a:lnTo>
                  <a:lnTo>
                    <a:pt x="563" y="1273"/>
                  </a:lnTo>
                  <a:lnTo>
                    <a:pt x="528" y="1206"/>
                  </a:lnTo>
                  <a:lnTo>
                    <a:pt x="500" y="1163"/>
                  </a:lnTo>
                  <a:lnTo>
                    <a:pt x="445" y="1078"/>
                  </a:lnTo>
                  <a:lnTo>
                    <a:pt x="396" y="1076"/>
                  </a:lnTo>
                  <a:lnTo>
                    <a:pt x="362" y="1025"/>
                  </a:lnTo>
                  <a:lnTo>
                    <a:pt x="378" y="988"/>
                  </a:lnTo>
                  <a:lnTo>
                    <a:pt x="349" y="954"/>
                  </a:lnTo>
                  <a:lnTo>
                    <a:pt x="303" y="1004"/>
                  </a:lnTo>
                  <a:lnTo>
                    <a:pt x="260" y="1011"/>
                  </a:lnTo>
                  <a:lnTo>
                    <a:pt x="227" y="950"/>
                  </a:lnTo>
                  <a:lnTo>
                    <a:pt x="215" y="834"/>
                  </a:lnTo>
                  <a:lnTo>
                    <a:pt x="211" y="712"/>
                  </a:lnTo>
                  <a:lnTo>
                    <a:pt x="205" y="624"/>
                  </a:lnTo>
                  <a:lnTo>
                    <a:pt x="199" y="582"/>
                  </a:lnTo>
                  <a:lnTo>
                    <a:pt x="160" y="509"/>
                  </a:lnTo>
                  <a:lnTo>
                    <a:pt x="193" y="496"/>
                  </a:lnTo>
                  <a:lnTo>
                    <a:pt x="199" y="468"/>
                  </a:lnTo>
                  <a:lnTo>
                    <a:pt x="136" y="401"/>
                  </a:lnTo>
                  <a:lnTo>
                    <a:pt x="105" y="305"/>
                  </a:lnTo>
                  <a:lnTo>
                    <a:pt x="0" y="240"/>
                  </a:lnTo>
                  <a:lnTo>
                    <a:pt x="8" y="177"/>
                  </a:lnTo>
                  <a:lnTo>
                    <a:pt x="49" y="147"/>
                  </a:lnTo>
                  <a:lnTo>
                    <a:pt x="140" y="157"/>
                  </a:lnTo>
                  <a:lnTo>
                    <a:pt x="189" y="134"/>
                  </a:lnTo>
                  <a:lnTo>
                    <a:pt x="280" y="179"/>
                  </a:lnTo>
                  <a:lnTo>
                    <a:pt x="329" y="153"/>
                  </a:lnTo>
                  <a:lnTo>
                    <a:pt x="429" y="265"/>
                  </a:lnTo>
                  <a:lnTo>
                    <a:pt x="496" y="267"/>
                  </a:lnTo>
                  <a:lnTo>
                    <a:pt x="496" y="200"/>
                  </a:lnTo>
                  <a:lnTo>
                    <a:pt x="563" y="157"/>
                  </a:lnTo>
                  <a:lnTo>
                    <a:pt x="610" y="200"/>
                  </a:lnTo>
                  <a:lnTo>
                    <a:pt x="644" y="167"/>
                  </a:lnTo>
                  <a:lnTo>
                    <a:pt x="687" y="187"/>
                  </a:lnTo>
                  <a:lnTo>
                    <a:pt x="709" y="120"/>
                  </a:lnTo>
                  <a:lnTo>
                    <a:pt x="673" y="86"/>
                  </a:lnTo>
                  <a:lnTo>
                    <a:pt x="677" y="35"/>
                  </a:lnTo>
                  <a:lnTo>
                    <a:pt x="774" y="0"/>
                  </a:lnTo>
                  <a:lnTo>
                    <a:pt x="807" y="17"/>
                  </a:lnTo>
                  <a:lnTo>
                    <a:pt x="833" y="88"/>
                  </a:lnTo>
                  <a:lnTo>
                    <a:pt x="914" y="161"/>
                  </a:lnTo>
                  <a:lnTo>
                    <a:pt x="961" y="138"/>
                  </a:lnTo>
                  <a:lnTo>
                    <a:pt x="988" y="216"/>
                  </a:lnTo>
                  <a:lnTo>
                    <a:pt x="1044" y="260"/>
                  </a:lnTo>
                  <a:lnTo>
                    <a:pt x="1091" y="267"/>
                  </a:lnTo>
                  <a:lnTo>
                    <a:pt x="1138" y="216"/>
                  </a:lnTo>
                  <a:lnTo>
                    <a:pt x="1183" y="195"/>
                  </a:lnTo>
                  <a:lnTo>
                    <a:pt x="1242" y="254"/>
                  </a:lnTo>
                  <a:lnTo>
                    <a:pt x="1335" y="228"/>
                  </a:lnTo>
                  <a:lnTo>
                    <a:pt x="1433" y="269"/>
                  </a:lnTo>
                  <a:lnTo>
                    <a:pt x="1496" y="317"/>
                  </a:lnTo>
                  <a:lnTo>
                    <a:pt x="1561" y="291"/>
                  </a:lnTo>
                  <a:lnTo>
                    <a:pt x="1632" y="336"/>
                  </a:lnTo>
                  <a:lnTo>
                    <a:pt x="1679" y="336"/>
                  </a:lnTo>
                  <a:lnTo>
                    <a:pt x="1681" y="368"/>
                  </a:lnTo>
                  <a:lnTo>
                    <a:pt x="1795" y="356"/>
                  </a:lnTo>
                  <a:lnTo>
                    <a:pt x="1823" y="433"/>
                  </a:lnTo>
                  <a:lnTo>
                    <a:pt x="1821" y="519"/>
                  </a:lnTo>
                  <a:lnTo>
                    <a:pt x="1770" y="527"/>
                  </a:lnTo>
                  <a:lnTo>
                    <a:pt x="1727" y="576"/>
                  </a:lnTo>
                  <a:lnTo>
                    <a:pt x="1620" y="584"/>
                  </a:lnTo>
                  <a:lnTo>
                    <a:pt x="1587" y="618"/>
                  </a:lnTo>
                  <a:lnTo>
                    <a:pt x="1610" y="693"/>
                  </a:lnTo>
                  <a:lnTo>
                    <a:pt x="1669" y="771"/>
                  </a:lnTo>
                  <a:lnTo>
                    <a:pt x="1721" y="815"/>
                  </a:lnTo>
                  <a:lnTo>
                    <a:pt x="1732" y="905"/>
                  </a:lnTo>
                  <a:lnTo>
                    <a:pt x="1731" y="956"/>
                  </a:lnTo>
                  <a:lnTo>
                    <a:pt x="1669" y="984"/>
                  </a:lnTo>
                  <a:lnTo>
                    <a:pt x="1616" y="913"/>
                  </a:lnTo>
                  <a:lnTo>
                    <a:pt x="1591" y="905"/>
                  </a:lnTo>
                  <a:lnTo>
                    <a:pt x="1575" y="838"/>
                  </a:lnTo>
                  <a:lnTo>
                    <a:pt x="1516" y="856"/>
                  </a:lnTo>
                  <a:lnTo>
                    <a:pt x="1463" y="818"/>
                  </a:lnTo>
                  <a:lnTo>
                    <a:pt x="1445" y="838"/>
                  </a:lnTo>
                  <a:lnTo>
                    <a:pt x="1457" y="880"/>
                  </a:lnTo>
                  <a:lnTo>
                    <a:pt x="1421" y="895"/>
                  </a:lnTo>
                  <a:lnTo>
                    <a:pt x="1362" y="909"/>
                  </a:lnTo>
                  <a:lnTo>
                    <a:pt x="1378" y="958"/>
                  </a:lnTo>
                  <a:lnTo>
                    <a:pt x="1313" y="950"/>
                  </a:lnTo>
                  <a:lnTo>
                    <a:pt x="1248" y="907"/>
                  </a:lnTo>
                  <a:lnTo>
                    <a:pt x="1197" y="944"/>
                  </a:lnTo>
                  <a:lnTo>
                    <a:pt x="1201" y="986"/>
                  </a:lnTo>
                  <a:lnTo>
                    <a:pt x="1252" y="1009"/>
                  </a:lnTo>
                  <a:lnTo>
                    <a:pt x="1280" y="1009"/>
                  </a:lnTo>
                  <a:lnTo>
                    <a:pt x="1301" y="1068"/>
                  </a:lnTo>
                  <a:close/>
                </a:path>
              </a:pathLst>
            </a:custGeom>
            <a:grpFill/>
            <a:ln w="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eform 112">
              <a:extLst>
                <a:ext uri="{FF2B5EF4-FFF2-40B4-BE49-F238E27FC236}">
                  <a16:creationId xmlns:a16="http://schemas.microsoft.com/office/drawing/2014/main" id="{C084F5AC-5A81-4BD8-A401-B9A49DD6FAA6}"/>
                </a:ext>
              </a:extLst>
            </p:cNvPr>
            <p:cNvSpPr/>
            <p:nvPr/>
          </p:nvSpPr>
          <p:spPr bwMode="gray">
            <a:xfrm>
              <a:off x="2241" y="2635"/>
              <a:ext cx="911" cy="693"/>
            </a:xfrm>
            <a:custGeom>
              <a:avLst/>
              <a:gdLst>
                <a:gd name="T0" fmla="*/ 300 w 1823"/>
                <a:gd name="T1" fmla="*/ 274 h 1385"/>
                <a:gd name="T2" fmla="*/ 284 w 1823"/>
                <a:gd name="T3" fmla="*/ 262 h 1385"/>
                <a:gd name="T4" fmla="*/ 269 w 1823"/>
                <a:gd name="T5" fmla="*/ 266 h 1385"/>
                <a:gd name="T6" fmla="*/ 248 w 1823"/>
                <a:gd name="T7" fmla="*/ 249 h 1385"/>
                <a:gd name="T8" fmla="*/ 236 w 1823"/>
                <a:gd name="T9" fmla="*/ 235 h 1385"/>
                <a:gd name="T10" fmla="*/ 232 w 1823"/>
                <a:gd name="T11" fmla="*/ 246 h 1385"/>
                <a:gd name="T12" fmla="*/ 222 w 1823"/>
                <a:gd name="T13" fmla="*/ 252 h 1385"/>
                <a:gd name="T14" fmla="*/ 218 w 1823"/>
                <a:gd name="T15" fmla="*/ 270 h 1385"/>
                <a:gd name="T16" fmla="*/ 195 w 1823"/>
                <a:gd name="T17" fmla="*/ 293 h 1385"/>
                <a:gd name="T18" fmla="*/ 201 w 1823"/>
                <a:gd name="T19" fmla="*/ 318 h 1385"/>
                <a:gd name="T20" fmla="*/ 188 w 1823"/>
                <a:gd name="T21" fmla="*/ 338 h 1385"/>
                <a:gd name="T22" fmla="*/ 167 w 1823"/>
                <a:gd name="T23" fmla="*/ 345 h 1385"/>
                <a:gd name="T24" fmla="*/ 148 w 1823"/>
                <a:gd name="T25" fmla="*/ 338 h 1385"/>
                <a:gd name="T26" fmla="*/ 132 w 1823"/>
                <a:gd name="T27" fmla="*/ 302 h 1385"/>
                <a:gd name="T28" fmla="*/ 111 w 1823"/>
                <a:gd name="T29" fmla="*/ 270 h 1385"/>
                <a:gd name="T30" fmla="*/ 90 w 1823"/>
                <a:gd name="T31" fmla="*/ 257 h 1385"/>
                <a:gd name="T32" fmla="*/ 87 w 1823"/>
                <a:gd name="T33" fmla="*/ 239 h 1385"/>
                <a:gd name="T34" fmla="*/ 65 w 1823"/>
                <a:gd name="T35" fmla="*/ 253 h 1385"/>
                <a:gd name="T36" fmla="*/ 53 w 1823"/>
                <a:gd name="T37" fmla="*/ 209 h 1385"/>
                <a:gd name="T38" fmla="*/ 51 w 1823"/>
                <a:gd name="T39" fmla="*/ 156 h 1385"/>
                <a:gd name="T40" fmla="*/ 40 w 1823"/>
                <a:gd name="T41" fmla="*/ 128 h 1385"/>
                <a:gd name="T42" fmla="*/ 49 w 1823"/>
                <a:gd name="T43" fmla="*/ 117 h 1385"/>
                <a:gd name="T44" fmla="*/ 26 w 1823"/>
                <a:gd name="T45" fmla="*/ 77 h 1385"/>
                <a:gd name="T46" fmla="*/ 2 w 1823"/>
                <a:gd name="T47" fmla="*/ 45 h 1385"/>
                <a:gd name="T48" fmla="*/ 35 w 1823"/>
                <a:gd name="T49" fmla="*/ 40 h 1385"/>
                <a:gd name="T50" fmla="*/ 70 w 1823"/>
                <a:gd name="T51" fmla="*/ 45 h 1385"/>
                <a:gd name="T52" fmla="*/ 107 w 1823"/>
                <a:gd name="T53" fmla="*/ 67 h 1385"/>
                <a:gd name="T54" fmla="*/ 124 w 1823"/>
                <a:gd name="T55" fmla="*/ 50 h 1385"/>
                <a:gd name="T56" fmla="*/ 152 w 1823"/>
                <a:gd name="T57" fmla="*/ 50 h 1385"/>
                <a:gd name="T58" fmla="*/ 171 w 1823"/>
                <a:gd name="T59" fmla="*/ 47 h 1385"/>
                <a:gd name="T60" fmla="*/ 168 w 1823"/>
                <a:gd name="T61" fmla="*/ 22 h 1385"/>
                <a:gd name="T62" fmla="*/ 193 w 1823"/>
                <a:gd name="T63" fmla="*/ 0 h 1385"/>
                <a:gd name="T64" fmla="*/ 208 w 1823"/>
                <a:gd name="T65" fmla="*/ 22 h 1385"/>
                <a:gd name="T66" fmla="*/ 240 w 1823"/>
                <a:gd name="T67" fmla="*/ 35 h 1385"/>
                <a:gd name="T68" fmla="*/ 261 w 1823"/>
                <a:gd name="T69" fmla="*/ 65 h 1385"/>
                <a:gd name="T70" fmla="*/ 284 w 1823"/>
                <a:gd name="T71" fmla="*/ 54 h 1385"/>
                <a:gd name="T72" fmla="*/ 310 w 1823"/>
                <a:gd name="T73" fmla="*/ 64 h 1385"/>
                <a:gd name="T74" fmla="*/ 358 w 1823"/>
                <a:gd name="T75" fmla="*/ 68 h 1385"/>
                <a:gd name="T76" fmla="*/ 390 w 1823"/>
                <a:gd name="T77" fmla="*/ 73 h 1385"/>
                <a:gd name="T78" fmla="*/ 419 w 1823"/>
                <a:gd name="T79" fmla="*/ 84 h 1385"/>
                <a:gd name="T80" fmla="*/ 448 w 1823"/>
                <a:gd name="T81" fmla="*/ 89 h 1385"/>
                <a:gd name="T82" fmla="*/ 455 w 1823"/>
                <a:gd name="T83" fmla="*/ 130 h 1385"/>
                <a:gd name="T84" fmla="*/ 431 w 1823"/>
                <a:gd name="T85" fmla="*/ 144 h 1385"/>
                <a:gd name="T86" fmla="*/ 396 w 1823"/>
                <a:gd name="T87" fmla="*/ 155 h 1385"/>
                <a:gd name="T88" fmla="*/ 417 w 1823"/>
                <a:gd name="T89" fmla="*/ 193 h 1385"/>
                <a:gd name="T90" fmla="*/ 433 w 1823"/>
                <a:gd name="T91" fmla="*/ 227 h 1385"/>
                <a:gd name="T92" fmla="*/ 417 w 1823"/>
                <a:gd name="T93" fmla="*/ 246 h 1385"/>
                <a:gd name="T94" fmla="*/ 397 w 1823"/>
                <a:gd name="T95" fmla="*/ 227 h 1385"/>
                <a:gd name="T96" fmla="*/ 379 w 1823"/>
                <a:gd name="T97" fmla="*/ 214 h 1385"/>
                <a:gd name="T98" fmla="*/ 361 w 1823"/>
                <a:gd name="T99" fmla="*/ 210 h 1385"/>
                <a:gd name="T100" fmla="*/ 355 w 1823"/>
                <a:gd name="T101" fmla="*/ 224 h 1385"/>
                <a:gd name="T102" fmla="*/ 344 w 1823"/>
                <a:gd name="T103" fmla="*/ 240 h 1385"/>
                <a:gd name="T104" fmla="*/ 312 w 1823"/>
                <a:gd name="T105" fmla="*/ 227 h 1385"/>
                <a:gd name="T106" fmla="*/ 300 w 1823"/>
                <a:gd name="T107" fmla="*/ 247 h 1385"/>
                <a:gd name="T108" fmla="*/ 320 w 1823"/>
                <a:gd name="T109" fmla="*/ 253 h 138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823"/>
                <a:gd name="T166" fmla="*/ 0 h 1385"/>
                <a:gd name="T167" fmla="*/ 1823 w 1823"/>
                <a:gd name="T168" fmla="*/ 1385 h 138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823" h="1385">
                  <a:moveTo>
                    <a:pt x="1301" y="1068"/>
                  </a:moveTo>
                  <a:lnTo>
                    <a:pt x="1203" y="1096"/>
                  </a:lnTo>
                  <a:lnTo>
                    <a:pt x="1142" y="1088"/>
                  </a:lnTo>
                  <a:lnTo>
                    <a:pt x="1138" y="1047"/>
                  </a:lnTo>
                  <a:lnTo>
                    <a:pt x="1105" y="1025"/>
                  </a:lnTo>
                  <a:lnTo>
                    <a:pt x="1077" y="1061"/>
                  </a:lnTo>
                  <a:lnTo>
                    <a:pt x="1014" y="1066"/>
                  </a:lnTo>
                  <a:lnTo>
                    <a:pt x="992" y="996"/>
                  </a:lnTo>
                  <a:lnTo>
                    <a:pt x="992" y="942"/>
                  </a:lnTo>
                  <a:lnTo>
                    <a:pt x="945" y="939"/>
                  </a:lnTo>
                  <a:lnTo>
                    <a:pt x="916" y="954"/>
                  </a:lnTo>
                  <a:lnTo>
                    <a:pt x="929" y="982"/>
                  </a:lnTo>
                  <a:lnTo>
                    <a:pt x="923" y="1005"/>
                  </a:lnTo>
                  <a:lnTo>
                    <a:pt x="890" y="1007"/>
                  </a:lnTo>
                  <a:lnTo>
                    <a:pt x="866" y="1033"/>
                  </a:lnTo>
                  <a:lnTo>
                    <a:pt x="874" y="1078"/>
                  </a:lnTo>
                  <a:lnTo>
                    <a:pt x="817" y="1149"/>
                  </a:lnTo>
                  <a:lnTo>
                    <a:pt x="780" y="1169"/>
                  </a:lnTo>
                  <a:lnTo>
                    <a:pt x="780" y="1234"/>
                  </a:lnTo>
                  <a:lnTo>
                    <a:pt x="805" y="1271"/>
                  </a:lnTo>
                  <a:lnTo>
                    <a:pt x="801" y="1326"/>
                  </a:lnTo>
                  <a:lnTo>
                    <a:pt x="752" y="1352"/>
                  </a:lnTo>
                  <a:lnTo>
                    <a:pt x="742" y="1330"/>
                  </a:lnTo>
                  <a:lnTo>
                    <a:pt x="670" y="1377"/>
                  </a:lnTo>
                  <a:lnTo>
                    <a:pt x="632" y="1385"/>
                  </a:lnTo>
                  <a:lnTo>
                    <a:pt x="595" y="1352"/>
                  </a:lnTo>
                  <a:lnTo>
                    <a:pt x="563" y="1273"/>
                  </a:lnTo>
                  <a:lnTo>
                    <a:pt x="528" y="1206"/>
                  </a:lnTo>
                  <a:lnTo>
                    <a:pt x="500" y="1163"/>
                  </a:lnTo>
                  <a:lnTo>
                    <a:pt x="445" y="1078"/>
                  </a:lnTo>
                  <a:lnTo>
                    <a:pt x="396" y="1076"/>
                  </a:lnTo>
                  <a:lnTo>
                    <a:pt x="362" y="1025"/>
                  </a:lnTo>
                  <a:lnTo>
                    <a:pt x="378" y="988"/>
                  </a:lnTo>
                  <a:lnTo>
                    <a:pt x="349" y="954"/>
                  </a:lnTo>
                  <a:lnTo>
                    <a:pt x="303" y="1004"/>
                  </a:lnTo>
                  <a:lnTo>
                    <a:pt x="260" y="1011"/>
                  </a:lnTo>
                  <a:lnTo>
                    <a:pt x="227" y="950"/>
                  </a:lnTo>
                  <a:lnTo>
                    <a:pt x="215" y="834"/>
                  </a:lnTo>
                  <a:lnTo>
                    <a:pt x="211" y="712"/>
                  </a:lnTo>
                  <a:lnTo>
                    <a:pt x="205" y="624"/>
                  </a:lnTo>
                  <a:lnTo>
                    <a:pt x="199" y="582"/>
                  </a:lnTo>
                  <a:lnTo>
                    <a:pt x="160" y="509"/>
                  </a:lnTo>
                  <a:lnTo>
                    <a:pt x="193" y="496"/>
                  </a:lnTo>
                  <a:lnTo>
                    <a:pt x="199" y="468"/>
                  </a:lnTo>
                  <a:lnTo>
                    <a:pt x="136" y="401"/>
                  </a:lnTo>
                  <a:lnTo>
                    <a:pt x="105" y="305"/>
                  </a:lnTo>
                  <a:lnTo>
                    <a:pt x="0" y="240"/>
                  </a:lnTo>
                  <a:lnTo>
                    <a:pt x="8" y="177"/>
                  </a:lnTo>
                  <a:lnTo>
                    <a:pt x="49" y="147"/>
                  </a:lnTo>
                  <a:lnTo>
                    <a:pt x="140" y="157"/>
                  </a:lnTo>
                  <a:lnTo>
                    <a:pt x="189" y="134"/>
                  </a:lnTo>
                  <a:lnTo>
                    <a:pt x="280" y="179"/>
                  </a:lnTo>
                  <a:lnTo>
                    <a:pt x="329" y="153"/>
                  </a:lnTo>
                  <a:lnTo>
                    <a:pt x="429" y="265"/>
                  </a:lnTo>
                  <a:lnTo>
                    <a:pt x="496" y="267"/>
                  </a:lnTo>
                  <a:lnTo>
                    <a:pt x="496" y="200"/>
                  </a:lnTo>
                  <a:lnTo>
                    <a:pt x="563" y="157"/>
                  </a:lnTo>
                  <a:lnTo>
                    <a:pt x="610" y="200"/>
                  </a:lnTo>
                  <a:lnTo>
                    <a:pt x="644" y="167"/>
                  </a:lnTo>
                  <a:lnTo>
                    <a:pt x="687" y="187"/>
                  </a:lnTo>
                  <a:lnTo>
                    <a:pt x="709" y="120"/>
                  </a:lnTo>
                  <a:lnTo>
                    <a:pt x="673" y="86"/>
                  </a:lnTo>
                  <a:lnTo>
                    <a:pt x="677" y="35"/>
                  </a:lnTo>
                  <a:lnTo>
                    <a:pt x="774" y="0"/>
                  </a:lnTo>
                  <a:lnTo>
                    <a:pt x="807" y="17"/>
                  </a:lnTo>
                  <a:lnTo>
                    <a:pt x="833" y="88"/>
                  </a:lnTo>
                  <a:lnTo>
                    <a:pt x="914" y="161"/>
                  </a:lnTo>
                  <a:lnTo>
                    <a:pt x="961" y="138"/>
                  </a:lnTo>
                  <a:lnTo>
                    <a:pt x="988" y="216"/>
                  </a:lnTo>
                  <a:lnTo>
                    <a:pt x="1044" y="260"/>
                  </a:lnTo>
                  <a:lnTo>
                    <a:pt x="1091" y="267"/>
                  </a:lnTo>
                  <a:lnTo>
                    <a:pt x="1138" y="216"/>
                  </a:lnTo>
                  <a:lnTo>
                    <a:pt x="1183" y="195"/>
                  </a:lnTo>
                  <a:lnTo>
                    <a:pt x="1242" y="254"/>
                  </a:lnTo>
                  <a:lnTo>
                    <a:pt x="1335" y="228"/>
                  </a:lnTo>
                  <a:lnTo>
                    <a:pt x="1433" y="269"/>
                  </a:lnTo>
                  <a:lnTo>
                    <a:pt x="1496" y="317"/>
                  </a:lnTo>
                  <a:lnTo>
                    <a:pt x="1561" y="291"/>
                  </a:lnTo>
                  <a:lnTo>
                    <a:pt x="1632" y="336"/>
                  </a:lnTo>
                  <a:lnTo>
                    <a:pt x="1679" y="336"/>
                  </a:lnTo>
                  <a:lnTo>
                    <a:pt x="1681" y="368"/>
                  </a:lnTo>
                  <a:lnTo>
                    <a:pt x="1795" y="356"/>
                  </a:lnTo>
                  <a:lnTo>
                    <a:pt x="1823" y="433"/>
                  </a:lnTo>
                  <a:lnTo>
                    <a:pt x="1821" y="519"/>
                  </a:lnTo>
                  <a:lnTo>
                    <a:pt x="1770" y="527"/>
                  </a:lnTo>
                  <a:lnTo>
                    <a:pt x="1727" y="576"/>
                  </a:lnTo>
                  <a:lnTo>
                    <a:pt x="1620" y="584"/>
                  </a:lnTo>
                  <a:lnTo>
                    <a:pt x="1587" y="618"/>
                  </a:lnTo>
                  <a:lnTo>
                    <a:pt x="1610" y="693"/>
                  </a:lnTo>
                  <a:lnTo>
                    <a:pt x="1669" y="771"/>
                  </a:lnTo>
                  <a:lnTo>
                    <a:pt x="1721" y="815"/>
                  </a:lnTo>
                  <a:lnTo>
                    <a:pt x="1732" y="905"/>
                  </a:lnTo>
                  <a:lnTo>
                    <a:pt x="1731" y="956"/>
                  </a:lnTo>
                  <a:lnTo>
                    <a:pt x="1669" y="984"/>
                  </a:lnTo>
                  <a:lnTo>
                    <a:pt x="1616" y="913"/>
                  </a:lnTo>
                  <a:lnTo>
                    <a:pt x="1591" y="905"/>
                  </a:lnTo>
                  <a:lnTo>
                    <a:pt x="1575" y="838"/>
                  </a:lnTo>
                  <a:lnTo>
                    <a:pt x="1516" y="856"/>
                  </a:lnTo>
                  <a:lnTo>
                    <a:pt x="1463" y="818"/>
                  </a:lnTo>
                  <a:lnTo>
                    <a:pt x="1445" y="838"/>
                  </a:lnTo>
                  <a:lnTo>
                    <a:pt x="1457" y="880"/>
                  </a:lnTo>
                  <a:lnTo>
                    <a:pt x="1421" y="895"/>
                  </a:lnTo>
                  <a:lnTo>
                    <a:pt x="1362" y="909"/>
                  </a:lnTo>
                  <a:lnTo>
                    <a:pt x="1378" y="958"/>
                  </a:lnTo>
                  <a:lnTo>
                    <a:pt x="1313" y="950"/>
                  </a:lnTo>
                  <a:lnTo>
                    <a:pt x="1248" y="907"/>
                  </a:lnTo>
                  <a:lnTo>
                    <a:pt x="1197" y="944"/>
                  </a:lnTo>
                  <a:lnTo>
                    <a:pt x="1201" y="986"/>
                  </a:lnTo>
                  <a:lnTo>
                    <a:pt x="1252" y="1009"/>
                  </a:lnTo>
                  <a:lnTo>
                    <a:pt x="1280" y="1009"/>
                  </a:lnTo>
                  <a:lnTo>
                    <a:pt x="1301" y="1068"/>
                  </a:lnTo>
                </a:path>
              </a:pathLst>
            </a:custGeom>
            <a:grpFill/>
            <a:ln w="635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113">
              <a:extLst>
                <a:ext uri="{FF2B5EF4-FFF2-40B4-BE49-F238E27FC236}">
                  <a16:creationId xmlns:a16="http://schemas.microsoft.com/office/drawing/2014/main" id="{876D617F-BFB8-45FC-90F1-1386DAA19CB0}"/>
                </a:ext>
              </a:extLst>
            </p:cNvPr>
            <p:cNvSpPr/>
            <p:nvPr/>
          </p:nvSpPr>
          <p:spPr bwMode="gray">
            <a:xfrm>
              <a:off x="2685" y="3045"/>
              <a:ext cx="453" cy="398"/>
            </a:xfrm>
            <a:custGeom>
              <a:avLst/>
              <a:gdLst>
                <a:gd name="T0" fmla="*/ 221 w 907"/>
                <a:gd name="T1" fmla="*/ 85 h 796"/>
                <a:gd name="T2" fmla="*/ 221 w 907"/>
                <a:gd name="T3" fmla="*/ 106 h 796"/>
                <a:gd name="T4" fmla="*/ 226 w 907"/>
                <a:gd name="T5" fmla="*/ 130 h 796"/>
                <a:gd name="T6" fmla="*/ 217 w 907"/>
                <a:gd name="T7" fmla="*/ 139 h 796"/>
                <a:gd name="T8" fmla="*/ 209 w 907"/>
                <a:gd name="T9" fmla="*/ 152 h 796"/>
                <a:gd name="T10" fmla="*/ 195 w 907"/>
                <a:gd name="T11" fmla="*/ 160 h 796"/>
                <a:gd name="T12" fmla="*/ 179 w 907"/>
                <a:gd name="T13" fmla="*/ 159 h 796"/>
                <a:gd name="T14" fmla="*/ 165 w 907"/>
                <a:gd name="T15" fmla="*/ 174 h 796"/>
                <a:gd name="T16" fmla="*/ 150 w 907"/>
                <a:gd name="T17" fmla="*/ 168 h 796"/>
                <a:gd name="T18" fmla="*/ 134 w 907"/>
                <a:gd name="T19" fmla="*/ 164 h 796"/>
                <a:gd name="T20" fmla="*/ 120 w 907"/>
                <a:gd name="T21" fmla="*/ 174 h 796"/>
                <a:gd name="T22" fmla="*/ 105 w 907"/>
                <a:gd name="T23" fmla="*/ 184 h 796"/>
                <a:gd name="T24" fmla="*/ 98 w 907"/>
                <a:gd name="T25" fmla="*/ 196 h 796"/>
                <a:gd name="T26" fmla="*/ 70 w 907"/>
                <a:gd name="T27" fmla="*/ 185 h 796"/>
                <a:gd name="T28" fmla="*/ 48 w 907"/>
                <a:gd name="T29" fmla="*/ 199 h 796"/>
                <a:gd name="T30" fmla="*/ 44 w 907"/>
                <a:gd name="T31" fmla="*/ 187 h 796"/>
                <a:gd name="T32" fmla="*/ 34 w 907"/>
                <a:gd name="T33" fmla="*/ 168 h 796"/>
                <a:gd name="T34" fmla="*/ 41 w 907"/>
                <a:gd name="T35" fmla="*/ 126 h 796"/>
                <a:gd name="T36" fmla="*/ 27 w 907"/>
                <a:gd name="T37" fmla="*/ 116 h 796"/>
                <a:gd name="T38" fmla="*/ 6 w 907"/>
                <a:gd name="T39" fmla="*/ 118 h 796"/>
                <a:gd name="T40" fmla="*/ 0 w 907"/>
                <a:gd name="T41" fmla="*/ 98 h 796"/>
                <a:gd name="T42" fmla="*/ 21 w 907"/>
                <a:gd name="T43" fmla="*/ 88 h 796"/>
                <a:gd name="T44" fmla="*/ 30 w 907"/>
                <a:gd name="T45" fmla="*/ 86 h 796"/>
                <a:gd name="T46" fmla="*/ 59 w 907"/>
                <a:gd name="T47" fmla="*/ 83 h 796"/>
                <a:gd name="T48" fmla="*/ 78 w 907"/>
                <a:gd name="T49" fmla="*/ 69 h 796"/>
                <a:gd name="T50" fmla="*/ 98 w 907"/>
                <a:gd name="T51" fmla="*/ 48 h 796"/>
                <a:gd name="T52" fmla="*/ 78 w 907"/>
                <a:gd name="T53" fmla="*/ 42 h 796"/>
                <a:gd name="T54" fmla="*/ 90 w 907"/>
                <a:gd name="T55" fmla="*/ 22 h 796"/>
                <a:gd name="T56" fmla="*/ 122 w 907"/>
                <a:gd name="T57" fmla="*/ 35 h 796"/>
                <a:gd name="T58" fmla="*/ 132 w 907"/>
                <a:gd name="T59" fmla="*/ 19 h 796"/>
                <a:gd name="T60" fmla="*/ 139 w 907"/>
                <a:gd name="T61" fmla="*/ 5 h 796"/>
                <a:gd name="T62" fmla="*/ 157 w 907"/>
                <a:gd name="T63" fmla="*/ 9 h 796"/>
                <a:gd name="T64" fmla="*/ 175 w 907"/>
                <a:gd name="T65" fmla="*/ 22 h 796"/>
                <a:gd name="T66" fmla="*/ 195 w 907"/>
                <a:gd name="T67" fmla="*/ 41 h 796"/>
                <a:gd name="T68" fmla="*/ 216 w 907"/>
                <a:gd name="T69" fmla="*/ 52 h 796"/>
                <a:gd name="T70" fmla="*/ 208 w 907"/>
                <a:gd name="T71" fmla="*/ 78 h 79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07"/>
                <a:gd name="T109" fmla="*/ 0 h 796"/>
                <a:gd name="T110" fmla="*/ 907 w 907"/>
                <a:gd name="T111" fmla="*/ 796 h 79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06" h="796">
                  <a:moveTo>
                    <a:pt x="817" y="333"/>
                  </a:moveTo>
                  <a:lnTo>
                    <a:pt x="884" y="339"/>
                  </a:lnTo>
                  <a:lnTo>
                    <a:pt x="905" y="372"/>
                  </a:lnTo>
                  <a:lnTo>
                    <a:pt x="884" y="424"/>
                  </a:lnTo>
                  <a:lnTo>
                    <a:pt x="880" y="475"/>
                  </a:lnTo>
                  <a:lnTo>
                    <a:pt x="907" y="520"/>
                  </a:lnTo>
                  <a:lnTo>
                    <a:pt x="882" y="569"/>
                  </a:lnTo>
                  <a:lnTo>
                    <a:pt x="870" y="555"/>
                  </a:lnTo>
                  <a:lnTo>
                    <a:pt x="837" y="567"/>
                  </a:lnTo>
                  <a:lnTo>
                    <a:pt x="837" y="607"/>
                  </a:lnTo>
                  <a:lnTo>
                    <a:pt x="801" y="607"/>
                  </a:lnTo>
                  <a:lnTo>
                    <a:pt x="783" y="640"/>
                  </a:lnTo>
                  <a:lnTo>
                    <a:pt x="746" y="620"/>
                  </a:lnTo>
                  <a:lnTo>
                    <a:pt x="717" y="636"/>
                  </a:lnTo>
                  <a:lnTo>
                    <a:pt x="709" y="670"/>
                  </a:lnTo>
                  <a:lnTo>
                    <a:pt x="663" y="695"/>
                  </a:lnTo>
                  <a:lnTo>
                    <a:pt x="640" y="674"/>
                  </a:lnTo>
                  <a:lnTo>
                    <a:pt x="600" y="670"/>
                  </a:lnTo>
                  <a:lnTo>
                    <a:pt x="579" y="630"/>
                  </a:lnTo>
                  <a:lnTo>
                    <a:pt x="539" y="654"/>
                  </a:lnTo>
                  <a:lnTo>
                    <a:pt x="530" y="683"/>
                  </a:lnTo>
                  <a:lnTo>
                    <a:pt x="480" y="695"/>
                  </a:lnTo>
                  <a:lnTo>
                    <a:pt x="449" y="725"/>
                  </a:lnTo>
                  <a:lnTo>
                    <a:pt x="421" y="735"/>
                  </a:lnTo>
                  <a:lnTo>
                    <a:pt x="417" y="756"/>
                  </a:lnTo>
                  <a:lnTo>
                    <a:pt x="392" y="782"/>
                  </a:lnTo>
                  <a:lnTo>
                    <a:pt x="337" y="774"/>
                  </a:lnTo>
                  <a:lnTo>
                    <a:pt x="283" y="740"/>
                  </a:lnTo>
                  <a:lnTo>
                    <a:pt x="246" y="742"/>
                  </a:lnTo>
                  <a:lnTo>
                    <a:pt x="193" y="794"/>
                  </a:lnTo>
                  <a:lnTo>
                    <a:pt x="142" y="796"/>
                  </a:lnTo>
                  <a:lnTo>
                    <a:pt x="179" y="746"/>
                  </a:lnTo>
                  <a:lnTo>
                    <a:pt x="177" y="691"/>
                  </a:lnTo>
                  <a:lnTo>
                    <a:pt x="136" y="672"/>
                  </a:lnTo>
                  <a:lnTo>
                    <a:pt x="114" y="628"/>
                  </a:lnTo>
                  <a:lnTo>
                    <a:pt x="165" y="504"/>
                  </a:lnTo>
                  <a:lnTo>
                    <a:pt x="130" y="459"/>
                  </a:lnTo>
                  <a:lnTo>
                    <a:pt x="108" y="465"/>
                  </a:lnTo>
                  <a:lnTo>
                    <a:pt x="67" y="485"/>
                  </a:lnTo>
                  <a:lnTo>
                    <a:pt x="26" y="473"/>
                  </a:lnTo>
                  <a:lnTo>
                    <a:pt x="22" y="418"/>
                  </a:lnTo>
                  <a:lnTo>
                    <a:pt x="0" y="390"/>
                  </a:lnTo>
                  <a:lnTo>
                    <a:pt x="55" y="329"/>
                  </a:lnTo>
                  <a:lnTo>
                    <a:pt x="85" y="351"/>
                  </a:lnTo>
                  <a:lnTo>
                    <a:pt x="108" y="325"/>
                  </a:lnTo>
                  <a:lnTo>
                    <a:pt x="122" y="341"/>
                  </a:lnTo>
                  <a:lnTo>
                    <a:pt x="191" y="341"/>
                  </a:lnTo>
                  <a:lnTo>
                    <a:pt x="238" y="331"/>
                  </a:lnTo>
                  <a:lnTo>
                    <a:pt x="254" y="266"/>
                  </a:lnTo>
                  <a:lnTo>
                    <a:pt x="315" y="276"/>
                  </a:lnTo>
                  <a:lnTo>
                    <a:pt x="413" y="248"/>
                  </a:lnTo>
                  <a:lnTo>
                    <a:pt x="392" y="189"/>
                  </a:lnTo>
                  <a:lnTo>
                    <a:pt x="364" y="189"/>
                  </a:lnTo>
                  <a:lnTo>
                    <a:pt x="313" y="166"/>
                  </a:lnTo>
                  <a:lnTo>
                    <a:pt x="309" y="124"/>
                  </a:lnTo>
                  <a:lnTo>
                    <a:pt x="360" y="87"/>
                  </a:lnTo>
                  <a:lnTo>
                    <a:pt x="421" y="128"/>
                  </a:lnTo>
                  <a:lnTo>
                    <a:pt x="490" y="138"/>
                  </a:lnTo>
                  <a:lnTo>
                    <a:pt x="476" y="89"/>
                  </a:lnTo>
                  <a:lnTo>
                    <a:pt x="531" y="75"/>
                  </a:lnTo>
                  <a:lnTo>
                    <a:pt x="569" y="60"/>
                  </a:lnTo>
                  <a:lnTo>
                    <a:pt x="557" y="18"/>
                  </a:lnTo>
                  <a:lnTo>
                    <a:pt x="577" y="0"/>
                  </a:lnTo>
                  <a:lnTo>
                    <a:pt x="628" y="36"/>
                  </a:lnTo>
                  <a:lnTo>
                    <a:pt x="687" y="18"/>
                  </a:lnTo>
                  <a:lnTo>
                    <a:pt x="703" y="85"/>
                  </a:lnTo>
                  <a:lnTo>
                    <a:pt x="728" y="93"/>
                  </a:lnTo>
                  <a:lnTo>
                    <a:pt x="781" y="164"/>
                  </a:lnTo>
                  <a:lnTo>
                    <a:pt x="843" y="136"/>
                  </a:lnTo>
                  <a:lnTo>
                    <a:pt x="864" y="209"/>
                  </a:lnTo>
                  <a:lnTo>
                    <a:pt x="884" y="280"/>
                  </a:lnTo>
                  <a:lnTo>
                    <a:pt x="833" y="309"/>
                  </a:lnTo>
                  <a:lnTo>
                    <a:pt x="817" y="333"/>
                  </a:lnTo>
                  <a:close/>
                </a:path>
              </a:pathLst>
            </a:custGeom>
            <a:grpFill/>
            <a:ln w="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114">
              <a:extLst>
                <a:ext uri="{FF2B5EF4-FFF2-40B4-BE49-F238E27FC236}">
                  <a16:creationId xmlns:a16="http://schemas.microsoft.com/office/drawing/2014/main" id="{E7788B81-CA1F-46F7-AD97-B9B5C4EF09DE}"/>
                </a:ext>
              </a:extLst>
            </p:cNvPr>
            <p:cNvSpPr/>
            <p:nvPr/>
          </p:nvSpPr>
          <p:spPr bwMode="gray">
            <a:xfrm>
              <a:off x="2685" y="3045"/>
              <a:ext cx="453" cy="398"/>
            </a:xfrm>
            <a:custGeom>
              <a:avLst/>
              <a:gdLst>
                <a:gd name="T0" fmla="*/ 221 w 907"/>
                <a:gd name="T1" fmla="*/ 85 h 796"/>
                <a:gd name="T2" fmla="*/ 221 w 907"/>
                <a:gd name="T3" fmla="*/ 106 h 796"/>
                <a:gd name="T4" fmla="*/ 226 w 907"/>
                <a:gd name="T5" fmla="*/ 130 h 796"/>
                <a:gd name="T6" fmla="*/ 217 w 907"/>
                <a:gd name="T7" fmla="*/ 139 h 796"/>
                <a:gd name="T8" fmla="*/ 209 w 907"/>
                <a:gd name="T9" fmla="*/ 152 h 796"/>
                <a:gd name="T10" fmla="*/ 195 w 907"/>
                <a:gd name="T11" fmla="*/ 160 h 796"/>
                <a:gd name="T12" fmla="*/ 179 w 907"/>
                <a:gd name="T13" fmla="*/ 159 h 796"/>
                <a:gd name="T14" fmla="*/ 165 w 907"/>
                <a:gd name="T15" fmla="*/ 174 h 796"/>
                <a:gd name="T16" fmla="*/ 150 w 907"/>
                <a:gd name="T17" fmla="*/ 168 h 796"/>
                <a:gd name="T18" fmla="*/ 134 w 907"/>
                <a:gd name="T19" fmla="*/ 164 h 796"/>
                <a:gd name="T20" fmla="*/ 120 w 907"/>
                <a:gd name="T21" fmla="*/ 174 h 796"/>
                <a:gd name="T22" fmla="*/ 105 w 907"/>
                <a:gd name="T23" fmla="*/ 184 h 796"/>
                <a:gd name="T24" fmla="*/ 98 w 907"/>
                <a:gd name="T25" fmla="*/ 196 h 796"/>
                <a:gd name="T26" fmla="*/ 70 w 907"/>
                <a:gd name="T27" fmla="*/ 185 h 796"/>
                <a:gd name="T28" fmla="*/ 48 w 907"/>
                <a:gd name="T29" fmla="*/ 199 h 796"/>
                <a:gd name="T30" fmla="*/ 44 w 907"/>
                <a:gd name="T31" fmla="*/ 187 h 796"/>
                <a:gd name="T32" fmla="*/ 34 w 907"/>
                <a:gd name="T33" fmla="*/ 168 h 796"/>
                <a:gd name="T34" fmla="*/ 41 w 907"/>
                <a:gd name="T35" fmla="*/ 126 h 796"/>
                <a:gd name="T36" fmla="*/ 27 w 907"/>
                <a:gd name="T37" fmla="*/ 116 h 796"/>
                <a:gd name="T38" fmla="*/ 6 w 907"/>
                <a:gd name="T39" fmla="*/ 118 h 796"/>
                <a:gd name="T40" fmla="*/ 0 w 907"/>
                <a:gd name="T41" fmla="*/ 98 h 796"/>
                <a:gd name="T42" fmla="*/ 21 w 907"/>
                <a:gd name="T43" fmla="*/ 88 h 796"/>
                <a:gd name="T44" fmla="*/ 30 w 907"/>
                <a:gd name="T45" fmla="*/ 86 h 796"/>
                <a:gd name="T46" fmla="*/ 59 w 907"/>
                <a:gd name="T47" fmla="*/ 83 h 796"/>
                <a:gd name="T48" fmla="*/ 78 w 907"/>
                <a:gd name="T49" fmla="*/ 69 h 796"/>
                <a:gd name="T50" fmla="*/ 98 w 907"/>
                <a:gd name="T51" fmla="*/ 48 h 796"/>
                <a:gd name="T52" fmla="*/ 78 w 907"/>
                <a:gd name="T53" fmla="*/ 42 h 796"/>
                <a:gd name="T54" fmla="*/ 90 w 907"/>
                <a:gd name="T55" fmla="*/ 22 h 796"/>
                <a:gd name="T56" fmla="*/ 122 w 907"/>
                <a:gd name="T57" fmla="*/ 35 h 796"/>
                <a:gd name="T58" fmla="*/ 132 w 907"/>
                <a:gd name="T59" fmla="*/ 19 h 796"/>
                <a:gd name="T60" fmla="*/ 139 w 907"/>
                <a:gd name="T61" fmla="*/ 5 h 796"/>
                <a:gd name="T62" fmla="*/ 157 w 907"/>
                <a:gd name="T63" fmla="*/ 9 h 796"/>
                <a:gd name="T64" fmla="*/ 175 w 907"/>
                <a:gd name="T65" fmla="*/ 22 h 796"/>
                <a:gd name="T66" fmla="*/ 195 w 907"/>
                <a:gd name="T67" fmla="*/ 41 h 796"/>
                <a:gd name="T68" fmla="*/ 216 w 907"/>
                <a:gd name="T69" fmla="*/ 52 h 796"/>
                <a:gd name="T70" fmla="*/ 208 w 907"/>
                <a:gd name="T71" fmla="*/ 78 h 79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07"/>
                <a:gd name="T109" fmla="*/ 0 h 796"/>
                <a:gd name="T110" fmla="*/ 907 w 907"/>
                <a:gd name="T111" fmla="*/ 796 h 79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06" h="796">
                  <a:moveTo>
                    <a:pt x="817" y="333"/>
                  </a:moveTo>
                  <a:lnTo>
                    <a:pt x="884" y="339"/>
                  </a:lnTo>
                  <a:lnTo>
                    <a:pt x="905" y="372"/>
                  </a:lnTo>
                  <a:lnTo>
                    <a:pt x="884" y="424"/>
                  </a:lnTo>
                  <a:lnTo>
                    <a:pt x="880" y="475"/>
                  </a:lnTo>
                  <a:lnTo>
                    <a:pt x="907" y="520"/>
                  </a:lnTo>
                  <a:lnTo>
                    <a:pt x="882" y="569"/>
                  </a:lnTo>
                  <a:lnTo>
                    <a:pt x="870" y="555"/>
                  </a:lnTo>
                  <a:lnTo>
                    <a:pt x="837" y="567"/>
                  </a:lnTo>
                  <a:lnTo>
                    <a:pt x="837" y="607"/>
                  </a:lnTo>
                  <a:lnTo>
                    <a:pt x="801" y="607"/>
                  </a:lnTo>
                  <a:lnTo>
                    <a:pt x="783" y="640"/>
                  </a:lnTo>
                  <a:lnTo>
                    <a:pt x="746" y="620"/>
                  </a:lnTo>
                  <a:lnTo>
                    <a:pt x="717" y="636"/>
                  </a:lnTo>
                  <a:lnTo>
                    <a:pt x="709" y="670"/>
                  </a:lnTo>
                  <a:lnTo>
                    <a:pt x="663" y="695"/>
                  </a:lnTo>
                  <a:lnTo>
                    <a:pt x="640" y="674"/>
                  </a:lnTo>
                  <a:lnTo>
                    <a:pt x="600" y="670"/>
                  </a:lnTo>
                  <a:lnTo>
                    <a:pt x="579" y="630"/>
                  </a:lnTo>
                  <a:lnTo>
                    <a:pt x="539" y="654"/>
                  </a:lnTo>
                  <a:lnTo>
                    <a:pt x="530" y="683"/>
                  </a:lnTo>
                  <a:lnTo>
                    <a:pt x="480" y="695"/>
                  </a:lnTo>
                  <a:lnTo>
                    <a:pt x="449" y="725"/>
                  </a:lnTo>
                  <a:lnTo>
                    <a:pt x="421" y="735"/>
                  </a:lnTo>
                  <a:lnTo>
                    <a:pt x="417" y="756"/>
                  </a:lnTo>
                  <a:lnTo>
                    <a:pt x="392" y="782"/>
                  </a:lnTo>
                  <a:lnTo>
                    <a:pt x="337" y="774"/>
                  </a:lnTo>
                  <a:lnTo>
                    <a:pt x="283" y="740"/>
                  </a:lnTo>
                  <a:lnTo>
                    <a:pt x="246" y="742"/>
                  </a:lnTo>
                  <a:lnTo>
                    <a:pt x="193" y="794"/>
                  </a:lnTo>
                  <a:lnTo>
                    <a:pt x="142" y="796"/>
                  </a:lnTo>
                  <a:lnTo>
                    <a:pt x="179" y="746"/>
                  </a:lnTo>
                  <a:lnTo>
                    <a:pt x="177" y="691"/>
                  </a:lnTo>
                  <a:lnTo>
                    <a:pt x="136" y="672"/>
                  </a:lnTo>
                  <a:lnTo>
                    <a:pt x="114" y="628"/>
                  </a:lnTo>
                  <a:lnTo>
                    <a:pt x="165" y="504"/>
                  </a:lnTo>
                  <a:lnTo>
                    <a:pt x="130" y="459"/>
                  </a:lnTo>
                  <a:lnTo>
                    <a:pt x="108" y="465"/>
                  </a:lnTo>
                  <a:lnTo>
                    <a:pt x="67" y="485"/>
                  </a:lnTo>
                  <a:lnTo>
                    <a:pt x="26" y="473"/>
                  </a:lnTo>
                  <a:lnTo>
                    <a:pt x="22" y="418"/>
                  </a:lnTo>
                  <a:lnTo>
                    <a:pt x="0" y="390"/>
                  </a:lnTo>
                  <a:lnTo>
                    <a:pt x="55" y="329"/>
                  </a:lnTo>
                  <a:lnTo>
                    <a:pt x="85" y="351"/>
                  </a:lnTo>
                  <a:lnTo>
                    <a:pt x="108" y="325"/>
                  </a:lnTo>
                  <a:lnTo>
                    <a:pt x="122" y="341"/>
                  </a:lnTo>
                  <a:lnTo>
                    <a:pt x="191" y="341"/>
                  </a:lnTo>
                  <a:lnTo>
                    <a:pt x="238" y="331"/>
                  </a:lnTo>
                  <a:lnTo>
                    <a:pt x="254" y="266"/>
                  </a:lnTo>
                  <a:lnTo>
                    <a:pt x="315" y="276"/>
                  </a:lnTo>
                  <a:lnTo>
                    <a:pt x="413" y="248"/>
                  </a:lnTo>
                  <a:lnTo>
                    <a:pt x="392" y="189"/>
                  </a:lnTo>
                  <a:lnTo>
                    <a:pt x="364" y="189"/>
                  </a:lnTo>
                  <a:lnTo>
                    <a:pt x="313" y="166"/>
                  </a:lnTo>
                  <a:lnTo>
                    <a:pt x="309" y="124"/>
                  </a:lnTo>
                  <a:lnTo>
                    <a:pt x="360" y="87"/>
                  </a:lnTo>
                  <a:lnTo>
                    <a:pt x="421" y="128"/>
                  </a:lnTo>
                  <a:lnTo>
                    <a:pt x="490" y="138"/>
                  </a:lnTo>
                  <a:lnTo>
                    <a:pt x="476" y="89"/>
                  </a:lnTo>
                  <a:lnTo>
                    <a:pt x="531" y="75"/>
                  </a:lnTo>
                  <a:lnTo>
                    <a:pt x="569" y="60"/>
                  </a:lnTo>
                  <a:lnTo>
                    <a:pt x="557" y="18"/>
                  </a:lnTo>
                  <a:lnTo>
                    <a:pt x="577" y="0"/>
                  </a:lnTo>
                  <a:lnTo>
                    <a:pt x="628" y="36"/>
                  </a:lnTo>
                  <a:lnTo>
                    <a:pt x="687" y="18"/>
                  </a:lnTo>
                  <a:lnTo>
                    <a:pt x="703" y="85"/>
                  </a:lnTo>
                  <a:lnTo>
                    <a:pt x="728" y="93"/>
                  </a:lnTo>
                  <a:lnTo>
                    <a:pt x="781" y="164"/>
                  </a:lnTo>
                  <a:lnTo>
                    <a:pt x="843" y="136"/>
                  </a:lnTo>
                  <a:lnTo>
                    <a:pt x="864" y="209"/>
                  </a:lnTo>
                  <a:lnTo>
                    <a:pt x="884" y="280"/>
                  </a:lnTo>
                  <a:lnTo>
                    <a:pt x="833" y="309"/>
                  </a:lnTo>
                  <a:lnTo>
                    <a:pt x="817" y="333"/>
                  </a:lnTo>
                </a:path>
              </a:pathLst>
            </a:custGeom>
            <a:grpFill/>
            <a:ln w="635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15">
              <a:extLst>
                <a:ext uri="{FF2B5EF4-FFF2-40B4-BE49-F238E27FC236}">
                  <a16:creationId xmlns:a16="http://schemas.microsoft.com/office/drawing/2014/main" id="{6B05A474-BA83-42C1-BE25-59E8217449AC}"/>
                </a:ext>
              </a:extLst>
            </p:cNvPr>
            <p:cNvSpPr/>
            <p:nvPr/>
          </p:nvSpPr>
          <p:spPr bwMode="gray">
            <a:xfrm>
              <a:off x="3094" y="2950"/>
              <a:ext cx="402" cy="458"/>
            </a:xfrm>
            <a:custGeom>
              <a:avLst/>
              <a:gdLst>
                <a:gd name="T0" fmla="*/ 186 w 805"/>
                <a:gd name="T1" fmla="*/ 44 h 917"/>
                <a:gd name="T2" fmla="*/ 191 w 805"/>
                <a:gd name="T3" fmla="*/ 62 h 917"/>
                <a:gd name="T4" fmla="*/ 185 w 805"/>
                <a:gd name="T5" fmla="*/ 74 h 917"/>
                <a:gd name="T6" fmla="*/ 176 w 805"/>
                <a:gd name="T7" fmla="*/ 80 h 917"/>
                <a:gd name="T8" fmla="*/ 171 w 805"/>
                <a:gd name="T9" fmla="*/ 98 h 917"/>
                <a:gd name="T10" fmla="*/ 184 w 805"/>
                <a:gd name="T11" fmla="*/ 111 h 917"/>
                <a:gd name="T12" fmla="*/ 186 w 805"/>
                <a:gd name="T13" fmla="*/ 132 h 917"/>
                <a:gd name="T14" fmla="*/ 196 w 805"/>
                <a:gd name="T15" fmla="*/ 139 h 917"/>
                <a:gd name="T16" fmla="*/ 201 w 805"/>
                <a:gd name="T17" fmla="*/ 156 h 917"/>
                <a:gd name="T18" fmla="*/ 194 w 805"/>
                <a:gd name="T19" fmla="*/ 172 h 917"/>
                <a:gd name="T20" fmla="*/ 195 w 805"/>
                <a:gd name="T21" fmla="*/ 186 h 917"/>
                <a:gd name="T22" fmla="*/ 181 w 805"/>
                <a:gd name="T23" fmla="*/ 194 h 917"/>
                <a:gd name="T24" fmla="*/ 168 w 805"/>
                <a:gd name="T25" fmla="*/ 186 h 917"/>
                <a:gd name="T26" fmla="*/ 143 w 805"/>
                <a:gd name="T27" fmla="*/ 204 h 917"/>
                <a:gd name="T28" fmla="*/ 129 w 805"/>
                <a:gd name="T29" fmla="*/ 206 h 917"/>
                <a:gd name="T30" fmla="*/ 129 w 805"/>
                <a:gd name="T31" fmla="*/ 220 h 917"/>
                <a:gd name="T32" fmla="*/ 123 w 805"/>
                <a:gd name="T33" fmla="*/ 223 h 917"/>
                <a:gd name="T34" fmla="*/ 114 w 805"/>
                <a:gd name="T35" fmla="*/ 223 h 917"/>
                <a:gd name="T36" fmla="*/ 104 w 805"/>
                <a:gd name="T37" fmla="*/ 229 h 917"/>
                <a:gd name="T38" fmla="*/ 104 w 805"/>
                <a:gd name="T39" fmla="*/ 218 h 917"/>
                <a:gd name="T40" fmla="*/ 100 w 805"/>
                <a:gd name="T41" fmla="*/ 212 h 917"/>
                <a:gd name="T42" fmla="*/ 83 w 805"/>
                <a:gd name="T43" fmla="*/ 212 h 917"/>
                <a:gd name="T44" fmla="*/ 96 w 805"/>
                <a:gd name="T45" fmla="*/ 196 h 917"/>
                <a:gd name="T46" fmla="*/ 97 w 805"/>
                <a:gd name="T47" fmla="*/ 181 h 917"/>
                <a:gd name="T48" fmla="*/ 90 w 805"/>
                <a:gd name="T49" fmla="*/ 176 h 917"/>
                <a:gd name="T50" fmla="*/ 90 w 805"/>
                <a:gd name="T51" fmla="*/ 161 h 917"/>
                <a:gd name="T52" fmla="*/ 82 w 805"/>
                <a:gd name="T53" fmla="*/ 159 h 917"/>
                <a:gd name="T54" fmla="*/ 74 w 805"/>
                <a:gd name="T55" fmla="*/ 163 h 917"/>
                <a:gd name="T56" fmla="*/ 64 w 805"/>
                <a:gd name="T57" fmla="*/ 160 h 917"/>
                <a:gd name="T58" fmla="*/ 53 w 805"/>
                <a:gd name="T59" fmla="*/ 175 h 917"/>
                <a:gd name="T60" fmla="*/ 47 w 805"/>
                <a:gd name="T61" fmla="*/ 168 h 917"/>
                <a:gd name="T62" fmla="*/ 40 w 805"/>
                <a:gd name="T63" fmla="*/ 166 h 917"/>
                <a:gd name="T64" fmla="*/ 37 w 805"/>
                <a:gd name="T65" fmla="*/ 178 h 917"/>
                <a:gd name="T66" fmla="*/ 22 w 805"/>
                <a:gd name="T67" fmla="*/ 177 h 917"/>
                <a:gd name="T68" fmla="*/ 15 w 805"/>
                <a:gd name="T69" fmla="*/ 166 h 917"/>
                <a:gd name="T70" fmla="*/ 16 w 805"/>
                <a:gd name="T71" fmla="*/ 153 h 917"/>
                <a:gd name="T72" fmla="*/ 21 w 805"/>
                <a:gd name="T73" fmla="*/ 140 h 917"/>
                <a:gd name="T74" fmla="*/ 16 w 805"/>
                <a:gd name="T75" fmla="*/ 132 h 917"/>
                <a:gd name="T76" fmla="*/ 0 w 805"/>
                <a:gd name="T77" fmla="*/ 130 h 917"/>
                <a:gd name="T78" fmla="*/ 3 w 805"/>
                <a:gd name="T79" fmla="*/ 124 h 917"/>
                <a:gd name="T80" fmla="*/ 15 w 805"/>
                <a:gd name="T81" fmla="*/ 117 h 917"/>
                <a:gd name="T82" fmla="*/ 6 w 805"/>
                <a:gd name="T83" fmla="*/ 81 h 917"/>
                <a:gd name="T84" fmla="*/ 6 w 805"/>
                <a:gd name="T85" fmla="*/ 68 h 917"/>
                <a:gd name="T86" fmla="*/ 3 w 805"/>
                <a:gd name="T87" fmla="*/ 46 h 917"/>
                <a:gd name="T88" fmla="*/ 10 w 805"/>
                <a:gd name="T89" fmla="*/ 30 h 917"/>
                <a:gd name="T90" fmla="*/ 25 w 805"/>
                <a:gd name="T91" fmla="*/ 17 h 917"/>
                <a:gd name="T92" fmla="*/ 49 w 805"/>
                <a:gd name="T93" fmla="*/ 21 h 917"/>
                <a:gd name="T94" fmla="*/ 53 w 805"/>
                <a:gd name="T95" fmla="*/ 14 h 917"/>
                <a:gd name="T96" fmla="*/ 45 w 805"/>
                <a:gd name="T97" fmla="*/ 4 h 917"/>
                <a:gd name="T98" fmla="*/ 63 w 805"/>
                <a:gd name="T99" fmla="*/ 0 h 917"/>
                <a:gd name="T100" fmla="*/ 85 w 805"/>
                <a:gd name="T101" fmla="*/ 6 h 917"/>
                <a:gd name="T102" fmla="*/ 102 w 805"/>
                <a:gd name="T103" fmla="*/ 7 h 917"/>
                <a:gd name="T104" fmla="*/ 117 w 805"/>
                <a:gd name="T105" fmla="*/ 17 h 917"/>
                <a:gd name="T106" fmla="*/ 132 w 805"/>
                <a:gd name="T107" fmla="*/ 8 h 917"/>
                <a:gd name="T108" fmla="*/ 140 w 805"/>
                <a:gd name="T109" fmla="*/ 10 h 917"/>
                <a:gd name="T110" fmla="*/ 141 w 805"/>
                <a:gd name="T111" fmla="*/ 18 h 917"/>
                <a:gd name="T112" fmla="*/ 159 w 805"/>
                <a:gd name="T113" fmla="*/ 6 h 917"/>
                <a:gd name="T114" fmla="*/ 167 w 805"/>
                <a:gd name="T115" fmla="*/ 14 h 917"/>
                <a:gd name="T116" fmla="*/ 166 w 805"/>
                <a:gd name="T117" fmla="*/ 28 h 917"/>
                <a:gd name="T118" fmla="*/ 178 w 805"/>
                <a:gd name="T119" fmla="*/ 31 h 917"/>
                <a:gd name="T120" fmla="*/ 186 w 805"/>
                <a:gd name="T121" fmla="*/ 44 h 91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05"/>
                <a:gd name="T184" fmla="*/ 0 h 917"/>
                <a:gd name="T185" fmla="*/ 805 w 805"/>
                <a:gd name="T186" fmla="*/ 917 h 9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05" h="917">
                  <a:moveTo>
                    <a:pt x="746" y="177"/>
                  </a:moveTo>
                  <a:lnTo>
                    <a:pt x="766" y="251"/>
                  </a:lnTo>
                  <a:lnTo>
                    <a:pt x="740" y="299"/>
                  </a:lnTo>
                  <a:lnTo>
                    <a:pt x="707" y="322"/>
                  </a:lnTo>
                  <a:lnTo>
                    <a:pt x="685" y="393"/>
                  </a:lnTo>
                  <a:lnTo>
                    <a:pt x="736" y="446"/>
                  </a:lnTo>
                  <a:lnTo>
                    <a:pt x="746" y="531"/>
                  </a:lnTo>
                  <a:lnTo>
                    <a:pt x="787" y="557"/>
                  </a:lnTo>
                  <a:lnTo>
                    <a:pt x="805" y="627"/>
                  </a:lnTo>
                  <a:lnTo>
                    <a:pt x="777" y="688"/>
                  </a:lnTo>
                  <a:lnTo>
                    <a:pt x="781" y="747"/>
                  </a:lnTo>
                  <a:lnTo>
                    <a:pt x="724" y="777"/>
                  </a:lnTo>
                  <a:lnTo>
                    <a:pt x="673" y="747"/>
                  </a:lnTo>
                  <a:lnTo>
                    <a:pt x="573" y="816"/>
                  </a:lnTo>
                  <a:lnTo>
                    <a:pt x="518" y="824"/>
                  </a:lnTo>
                  <a:lnTo>
                    <a:pt x="518" y="881"/>
                  </a:lnTo>
                  <a:lnTo>
                    <a:pt x="492" y="895"/>
                  </a:lnTo>
                  <a:lnTo>
                    <a:pt x="457" y="895"/>
                  </a:lnTo>
                  <a:lnTo>
                    <a:pt x="419" y="917"/>
                  </a:lnTo>
                  <a:lnTo>
                    <a:pt x="419" y="873"/>
                  </a:lnTo>
                  <a:lnTo>
                    <a:pt x="403" y="848"/>
                  </a:lnTo>
                  <a:lnTo>
                    <a:pt x="333" y="850"/>
                  </a:lnTo>
                  <a:lnTo>
                    <a:pt x="384" y="787"/>
                  </a:lnTo>
                  <a:lnTo>
                    <a:pt x="388" y="726"/>
                  </a:lnTo>
                  <a:lnTo>
                    <a:pt x="362" y="706"/>
                  </a:lnTo>
                  <a:lnTo>
                    <a:pt x="362" y="647"/>
                  </a:lnTo>
                  <a:lnTo>
                    <a:pt x="329" y="637"/>
                  </a:lnTo>
                  <a:lnTo>
                    <a:pt x="297" y="655"/>
                  </a:lnTo>
                  <a:lnTo>
                    <a:pt x="256" y="643"/>
                  </a:lnTo>
                  <a:lnTo>
                    <a:pt x="214" y="700"/>
                  </a:lnTo>
                  <a:lnTo>
                    <a:pt x="191" y="673"/>
                  </a:lnTo>
                  <a:lnTo>
                    <a:pt x="163" y="667"/>
                  </a:lnTo>
                  <a:lnTo>
                    <a:pt x="148" y="714"/>
                  </a:lnTo>
                  <a:lnTo>
                    <a:pt x="88" y="708"/>
                  </a:lnTo>
                  <a:lnTo>
                    <a:pt x="61" y="667"/>
                  </a:lnTo>
                  <a:lnTo>
                    <a:pt x="65" y="614"/>
                  </a:lnTo>
                  <a:lnTo>
                    <a:pt x="86" y="562"/>
                  </a:lnTo>
                  <a:lnTo>
                    <a:pt x="65" y="529"/>
                  </a:lnTo>
                  <a:lnTo>
                    <a:pt x="0" y="523"/>
                  </a:lnTo>
                  <a:lnTo>
                    <a:pt x="14" y="499"/>
                  </a:lnTo>
                  <a:lnTo>
                    <a:pt x="63" y="468"/>
                  </a:lnTo>
                  <a:lnTo>
                    <a:pt x="24" y="326"/>
                  </a:lnTo>
                  <a:lnTo>
                    <a:pt x="25" y="275"/>
                  </a:lnTo>
                  <a:lnTo>
                    <a:pt x="14" y="185"/>
                  </a:lnTo>
                  <a:lnTo>
                    <a:pt x="41" y="120"/>
                  </a:lnTo>
                  <a:lnTo>
                    <a:pt x="100" y="68"/>
                  </a:lnTo>
                  <a:lnTo>
                    <a:pt x="199" y="84"/>
                  </a:lnTo>
                  <a:lnTo>
                    <a:pt x="212" y="59"/>
                  </a:lnTo>
                  <a:lnTo>
                    <a:pt x="183" y="17"/>
                  </a:lnTo>
                  <a:lnTo>
                    <a:pt x="252" y="0"/>
                  </a:lnTo>
                  <a:lnTo>
                    <a:pt x="340" y="27"/>
                  </a:lnTo>
                  <a:lnTo>
                    <a:pt x="411" y="31"/>
                  </a:lnTo>
                  <a:lnTo>
                    <a:pt x="468" y="70"/>
                  </a:lnTo>
                  <a:lnTo>
                    <a:pt x="529" y="35"/>
                  </a:lnTo>
                  <a:lnTo>
                    <a:pt x="561" y="41"/>
                  </a:lnTo>
                  <a:lnTo>
                    <a:pt x="567" y="74"/>
                  </a:lnTo>
                  <a:lnTo>
                    <a:pt x="638" y="25"/>
                  </a:lnTo>
                  <a:lnTo>
                    <a:pt x="671" y="59"/>
                  </a:lnTo>
                  <a:lnTo>
                    <a:pt x="665" y="112"/>
                  </a:lnTo>
                  <a:lnTo>
                    <a:pt x="712" y="126"/>
                  </a:lnTo>
                  <a:lnTo>
                    <a:pt x="746" y="177"/>
                  </a:lnTo>
                  <a:close/>
                </a:path>
              </a:pathLst>
            </a:custGeom>
            <a:grpFill/>
            <a:ln w="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116">
              <a:extLst>
                <a:ext uri="{FF2B5EF4-FFF2-40B4-BE49-F238E27FC236}">
                  <a16:creationId xmlns:a16="http://schemas.microsoft.com/office/drawing/2014/main" id="{AD5A970E-48DB-4DC5-9396-F8E09E35B3C4}"/>
                </a:ext>
              </a:extLst>
            </p:cNvPr>
            <p:cNvSpPr/>
            <p:nvPr/>
          </p:nvSpPr>
          <p:spPr bwMode="gray">
            <a:xfrm>
              <a:off x="3094" y="2950"/>
              <a:ext cx="402" cy="458"/>
            </a:xfrm>
            <a:custGeom>
              <a:avLst/>
              <a:gdLst>
                <a:gd name="T0" fmla="*/ 186 w 805"/>
                <a:gd name="T1" fmla="*/ 44 h 917"/>
                <a:gd name="T2" fmla="*/ 191 w 805"/>
                <a:gd name="T3" fmla="*/ 62 h 917"/>
                <a:gd name="T4" fmla="*/ 185 w 805"/>
                <a:gd name="T5" fmla="*/ 74 h 917"/>
                <a:gd name="T6" fmla="*/ 176 w 805"/>
                <a:gd name="T7" fmla="*/ 80 h 917"/>
                <a:gd name="T8" fmla="*/ 171 w 805"/>
                <a:gd name="T9" fmla="*/ 98 h 917"/>
                <a:gd name="T10" fmla="*/ 184 w 805"/>
                <a:gd name="T11" fmla="*/ 111 h 917"/>
                <a:gd name="T12" fmla="*/ 186 w 805"/>
                <a:gd name="T13" fmla="*/ 132 h 917"/>
                <a:gd name="T14" fmla="*/ 196 w 805"/>
                <a:gd name="T15" fmla="*/ 139 h 917"/>
                <a:gd name="T16" fmla="*/ 201 w 805"/>
                <a:gd name="T17" fmla="*/ 156 h 917"/>
                <a:gd name="T18" fmla="*/ 194 w 805"/>
                <a:gd name="T19" fmla="*/ 172 h 917"/>
                <a:gd name="T20" fmla="*/ 195 w 805"/>
                <a:gd name="T21" fmla="*/ 186 h 917"/>
                <a:gd name="T22" fmla="*/ 181 w 805"/>
                <a:gd name="T23" fmla="*/ 194 h 917"/>
                <a:gd name="T24" fmla="*/ 168 w 805"/>
                <a:gd name="T25" fmla="*/ 186 h 917"/>
                <a:gd name="T26" fmla="*/ 143 w 805"/>
                <a:gd name="T27" fmla="*/ 204 h 917"/>
                <a:gd name="T28" fmla="*/ 129 w 805"/>
                <a:gd name="T29" fmla="*/ 206 h 917"/>
                <a:gd name="T30" fmla="*/ 129 w 805"/>
                <a:gd name="T31" fmla="*/ 220 h 917"/>
                <a:gd name="T32" fmla="*/ 123 w 805"/>
                <a:gd name="T33" fmla="*/ 223 h 917"/>
                <a:gd name="T34" fmla="*/ 114 w 805"/>
                <a:gd name="T35" fmla="*/ 223 h 917"/>
                <a:gd name="T36" fmla="*/ 104 w 805"/>
                <a:gd name="T37" fmla="*/ 229 h 917"/>
                <a:gd name="T38" fmla="*/ 104 w 805"/>
                <a:gd name="T39" fmla="*/ 218 h 917"/>
                <a:gd name="T40" fmla="*/ 100 w 805"/>
                <a:gd name="T41" fmla="*/ 212 h 917"/>
                <a:gd name="T42" fmla="*/ 83 w 805"/>
                <a:gd name="T43" fmla="*/ 212 h 917"/>
                <a:gd name="T44" fmla="*/ 96 w 805"/>
                <a:gd name="T45" fmla="*/ 196 h 917"/>
                <a:gd name="T46" fmla="*/ 97 w 805"/>
                <a:gd name="T47" fmla="*/ 181 h 917"/>
                <a:gd name="T48" fmla="*/ 90 w 805"/>
                <a:gd name="T49" fmla="*/ 176 h 917"/>
                <a:gd name="T50" fmla="*/ 90 w 805"/>
                <a:gd name="T51" fmla="*/ 161 h 917"/>
                <a:gd name="T52" fmla="*/ 82 w 805"/>
                <a:gd name="T53" fmla="*/ 159 h 917"/>
                <a:gd name="T54" fmla="*/ 74 w 805"/>
                <a:gd name="T55" fmla="*/ 163 h 917"/>
                <a:gd name="T56" fmla="*/ 64 w 805"/>
                <a:gd name="T57" fmla="*/ 160 h 917"/>
                <a:gd name="T58" fmla="*/ 53 w 805"/>
                <a:gd name="T59" fmla="*/ 175 h 917"/>
                <a:gd name="T60" fmla="*/ 47 w 805"/>
                <a:gd name="T61" fmla="*/ 168 h 917"/>
                <a:gd name="T62" fmla="*/ 40 w 805"/>
                <a:gd name="T63" fmla="*/ 166 h 917"/>
                <a:gd name="T64" fmla="*/ 37 w 805"/>
                <a:gd name="T65" fmla="*/ 178 h 917"/>
                <a:gd name="T66" fmla="*/ 22 w 805"/>
                <a:gd name="T67" fmla="*/ 177 h 917"/>
                <a:gd name="T68" fmla="*/ 15 w 805"/>
                <a:gd name="T69" fmla="*/ 166 h 917"/>
                <a:gd name="T70" fmla="*/ 16 w 805"/>
                <a:gd name="T71" fmla="*/ 153 h 917"/>
                <a:gd name="T72" fmla="*/ 21 w 805"/>
                <a:gd name="T73" fmla="*/ 140 h 917"/>
                <a:gd name="T74" fmla="*/ 16 w 805"/>
                <a:gd name="T75" fmla="*/ 132 h 917"/>
                <a:gd name="T76" fmla="*/ 0 w 805"/>
                <a:gd name="T77" fmla="*/ 130 h 917"/>
                <a:gd name="T78" fmla="*/ 3 w 805"/>
                <a:gd name="T79" fmla="*/ 124 h 917"/>
                <a:gd name="T80" fmla="*/ 15 w 805"/>
                <a:gd name="T81" fmla="*/ 117 h 917"/>
                <a:gd name="T82" fmla="*/ 6 w 805"/>
                <a:gd name="T83" fmla="*/ 81 h 917"/>
                <a:gd name="T84" fmla="*/ 6 w 805"/>
                <a:gd name="T85" fmla="*/ 68 h 917"/>
                <a:gd name="T86" fmla="*/ 3 w 805"/>
                <a:gd name="T87" fmla="*/ 46 h 917"/>
                <a:gd name="T88" fmla="*/ 10 w 805"/>
                <a:gd name="T89" fmla="*/ 30 h 917"/>
                <a:gd name="T90" fmla="*/ 25 w 805"/>
                <a:gd name="T91" fmla="*/ 17 h 917"/>
                <a:gd name="T92" fmla="*/ 49 w 805"/>
                <a:gd name="T93" fmla="*/ 21 h 917"/>
                <a:gd name="T94" fmla="*/ 53 w 805"/>
                <a:gd name="T95" fmla="*/ 14 h 917"/>
                <a:gd name="T96" fmla="*/ 45 w 805"/>
                <a:gd name="T97" fmla="*/ 4 h 917"/>
                <a:gd name="T98" fmla="*/ 63 w 805"/>
                <a:gd name="T99" fmla="*/ 0 h 917"/>
                <a:gd name="T100" fmla="*/ 85 w 805"/>
                <a:gd name="T101" fmla="*/ 6 h 917"/>
                <a:gd name="T102" fmla="*/ 102 w 805"/>
                <a:gd name="T103" fmla="*/ 7 h 917"/>
                <a:gd name="T104" fmla="*/ 117 w 805"/>
                <a:gd name="T105" fmla="*/ 17 h 917"/>
                <a:gd name="T106" fmla="*/ 132 w 805"/>
                <a:gd name="T107" fmla="*/ 8 h 917"/>
                <a:gd name="T108" fmla="*/ 140 w 805"/>
                <a:gd name="T109" fmla="*/ 10 h 917"/>
                <a:gd name="T110" fmla="*/ 141 w 805"/>
                <a:gd name="T111" fmla="*/ 18 h 917"/>
                <a:gd name="T112" fmla="*/ 159 w 805"/>
                <a:gd name="T113" fmla="*/ 6 h 917"/>
                <a:gd name="T114" fmla="*/ 167 w 805"/>
                <a:gd name="T115" fmla="*/ 14 h 917"/>
                <a:gd name="T116" fmla="*/ 166 w 805"/>
                <a:gd name="T117" fmla="*/ 28 h 917"/>
                <a:gd name="T118" fmla="*/ 178 w 805"/>
                <a:gd name="T119" fmla="*/ 31 h 917"/>
                <a:gd name="T120" fmla="*/ 186 w 805"/>
                <a:gd name="T121" fmla="*/ 44 h 91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05"/>
                <a:gd name="T184" fmla="*/ 0 h 917"/>
                <a:gd name="T185" fmla="*/ 805 w 805"/>
                <a:gd name="T186" fmla="*/ 917 h 9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05" h="917">
                  <a:moveTo>
                    <a:pt x="746" y="177"/>
                  </a:moveTo>
                  <a:lnTo>
                    <a:pt x="766" y="251"/>
                  </a:lnTo>
                  <a:lnTo>
                    <a:pt x="740" y="299"/>
                  </a:lnTo>
                  <a:lnTo>
                    <a:pt x="707" y="322"/>
                  </a:lnTo>
                  <a:lnTo>
                    <a:pt x="685" y="393"/>
                  </a:lnTo>
                  <a:lnTo>
                    <a:pt x="736" y="446"/>
                  </a:lnTo>
                  <a:lnTo>
                    <a:pt x="746" y="531"/>
                  </a:lnTo>
                  <a:lnTo>
                    <a:pt x="787" y="557"/>
                  </a:lnTo>
                  <a:lnTo>
                    <a:pt x="805" y="627"/>
                  </a:lnTo>
                  <a:lnTo>
                    <a:pt x="777" y="688"/>
                  </a:lnTo>
                  <a:lnTo>
                    <a:pt x="781" y="747"/>
                  </a:lnTo>
                  <a:lnTo>
                    <a:pt x="724" y="777"/>
                  </a:lnTo>
                  <a:lnTo>
                    <a:pt x="673" y="747"/>
                  </a:lnTo>
                  <a:lnTo>
                    <a:pt x="573" y="816"/>
                  </a:lnTo>
                  <a:lnTo>
                    <a:pt x="518" y="824"/>
                  </a:lnTo>
                  <a:lnTo>
                    <a:pt x="518" y="881"/>
                  </a:lnTo>
                  <a:lnTo>
                    <a:pt x="492" y="895"/>
                  </a:lnTo>
                  <a:lnTo>
                    <a:pt x="457" y="895"/>
                  </a:lnTo>
                  <a:lnTo>
                    <a:pt x="419" y="917"/>
                  </a:lnTo>
                  <a:lnTo>
                    <a:pt x="419" y="873"/>
                  </a:lnTo>
                  <a:lnTo>
                    <a:pt x="403" y="848"/>
                  </a:lnTo>
                  <a:lnTo>
                    <a:pt x="333" y="850"/>
                  </a:lnTo>
                  <a:lnTo>
                    <a:pt x="384" y="787"/>
                  </a:lnTo>
                  <a:lnTo>
                    <a:pt x="388" y="726"/>
                  </a:lnTo>
                  <a:lnTo>
                    <a:pt x="362" y="706"/>
                  </a:lnTo>
                  <a:lnTo>
                    <a:pt x="362" y="647"/>
                  </a:lnTo>
                  <a:lnTo>
                    <a:pt x="329" y="637"/>
                  </a:lnTo>
                  <a:lnTo>
                    <a:pt x="297" y="655"/>
                  </a:lnTo>
                  <a:lnTo>
                    <a:pt x="256" y="643"/>
                  </a:lnTo>
                  <a:lnTo>
                    <a:pt x="214" y="700"/>
                  </a:lnTo>
                  <a:lnTo>
                    <a:pt x="191" y="673"/>
                  </a:lnTo>
                  <a:lnTo>
                    <a:pt x="163" y="667"/>
                  </a:lnTo>
                  <a:lnTo>
                    <a:pt x="148" y="714"/>
                  </a:lnTo>
                  <a:lnTo>
                    <a:pt x="88" y="708"/>
                  </a:lnTo>
                  <a:lnTo>
                    <a:pt x="61" y="667"/>
                  </a:lnTo>
                  <a:lnTo>
                    <a:pt x="65" y="614"/>
                  </a:lnTo>
                  <a:lnTo>
                    <a:pt x="86" y="562"/>
                  </a:lnTo>
                  <a:lnTo>
                    <a:pt x="65" y="529"/>
                  </a:lnTo>
                  <a:lnTo>
                    <a:pt x="0" y="523"/>
                  </a:lnTo>
                  <a:lnTo>
                    <a:pt x="14" y="499"/>
                  </a:lnTo>
                  <a:lnTo>
                    <a:pt x="63" y="468"/>
                  </a:lnTo>
                  <a:lnTo>
                    <a:pt x="24" y="326"/>
                  </a:lnTo>
                  <a:lnTo>
                    <a:pt x="25" y="275"/>
                  </a:lnTo>
                  <a:lnTo>
                    <a:pt x="14" y="185"/>
                  </a:lnTo>
                  <a:lnTo>
                    <a:pt x="41" y="120"/>
                  </a:lnTo>
                  <a:lnTo>
                    <a:pt x="100" y="68"/>
                  </a:lnTo>
                  <a:lnTo>
                    <a:pt x="199" y="84"/>
                  </a:lnTo>
                  <a:lnTo>
                    <a:pt x="212" y="59"/>
                  </a:lnTo>
                  <a:lnTo>
                    <a:pt x="183" y="17"/>
                  </a:lnTo>
                  <a:lnTo>
                    <a:pt x="252" y="0"/>
                  </a:lnTo>
                  <a:lnTo>
                    <a:pt x="340" y="27"/>
                  </a:lnTo>
                  <a:lnTo>
                    <a:pt x="411" y="31"/>
                  </a:lnTo>
                  <a:lnTo>
                    <a:pt x="468" y="70"/>
                  </a:lnTo>
                  <a:lnTo>
                    <a:pt x="529" y="35"/>
                  </a:lnTo>
                  <a:lnTo>
                    <a:pt x="561" y="41"/>
                  </a:lnTo>
                  <a:lnTo>
                    <a:pt x="567" y="74"/>
                  </a:lnTo>
                  <a:lnTo>
                    <a:pt x="638" y="25"/>
                  </a:lnTo>
                  <a:lnTo>
                    <a:pt x="671" y="59"/>
                  </a:lnTo>
                  <a:lnTo>
                    <a:pt x="665" y="112"/>
                  </a:lnTo>
                  <a:lnTo>
                    <a:pt x="712" y="126"/>
                  </a:lnTo>
                  <a:lnTo>
                    <a:pt x="746" y="177"/>
                  </a:lnTo>
                </a:path>
              </a:pathLst>
            </a:custGeom>
            <a:grpFill/>
            <a:ln w="635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117">
              <a:extLst>
                <a:ext uri="{FF2B5EF4-FFF2-40B4-BE49-F238E27FC236}">
                  <a16:creationId xmlns:a16="http://schemas.microsoft.com/office/drawing/2014/main" id="{5DE97C23-F9A0-4EBD-802D-BF3632C78D0E}"/>
                </a:ext>
              </a:extLst>
            </p:cNvPr>
            <p:cNvSpPr/>
            <p:nvPr/>
          </p:nvSpPr>
          <p:spPr bwMode="gray">
            <a:xfrm>
              <a:off x="3436" y="2904"/>
              <a:ext cx="356" cy="491"/>
            </a:xfrm>
            <a:custGeom>
              <a:avLst/>
              <a:gdLst>
                <a:gd name="T0" fmla="*/ 20 w 711"/>
                <a:gd name="T1" fmla="*/ 44 h 982"/>
                <a:gd name="T2" fmla="*/ 7 w 711"/>
                <a:gd name="T3" fmla="*/ 55 h 982"/>
                <a:gd name="T4" fmla="*/ 16 w 711"/>
                <a:gd name="T5" fmla="*/ 68 h 982"/>
                <a:gd name="T6" fmla="*/ 21 w 711"/>
                <a:gd name="T7" fmla="*/ 86 h 982"/>
                <a:gd name="T8" fmla="*/ 14 w 711"/>
                <a:gd name="T9" fmla="*/ 98 h 982"/>
                <a:gd name="T10" fmla="*/ 6 w 711"/>
                <a:gd name="T11" fmla="*/ 104 h 982"/>
                <a:gd name="T12" fmla="*/ 0 w 711"/>
                <a:gd name="T13" fmla="*/ 122 h 982"/>
                <a:gd name="T14" fmla="*/ 13 w 711"/>
                <a:gd name="T15" fmla="*/ 135 h 982"/>
                <a:gd name="T16" fmla="*/ 16 w 711"/>
                <a:gd name="T17" fmla="*/ 156 h 982"/>
                <a:gd name="T18" fmla="*/ 26 w 711"/>
                <a:gd name="T19" fmla="*/ 163 h 982"/>
                <a:gd name="T20" fmla="*/ 30 w 711"/>
                <a:gd name="T21" fmla="*/ 179 h 982"/>
                <a:gd name="T22" fmla="*/ 23 w 711"/>
                <a:gd name="T23" fmla="*/ 196 h 982"/>
                <a:gd name="T24" fmla="*/ 24 w 711"/>
                <a:gd name="T25" fmla="*/ 210 h 982"/>
                <a:gd name="T26" fmla="*/ 32 w 711"/>
                <a:gd name="T27" fmla="*/ 215 h 982"/>
                <a:gd name="T28" fmla="*/ 50 w 711"/>
                <a:gd name="T29" fmla="*/ 209 h 982"/>
                <a:gd name="T30" fmla="*/ 56 w 711"/>
                <a:gd name="T31" fmla="*/ 215 h 982"/>
                <a:gd name="T32" fmla="*/ 47 w 711"/>
                <a:gd name="T33" fmla="*/ 232 h 982"/>
                <a:gd name="T34" fmla="*/ 39 w 711"/>
                <a:gd name="T35" fmla="*/ 241 h 982"/>
                <a:gd name="T36" fmla="*/ 46 w 711"/>
                <a:gd name="T37" fmla="*/ 246 h 982"/>
                <a:gd name="T38" fmla="*/ 82 w 711"/>
                <a:gd name="T39" fmla="*/ 231 h 982"/>
                <a:gd name="T40" fmla="*/ 96 w 711"/>
                <a:gd name="T41" fmla="*/ 238 h 982"/>
                <a:gd name="T42" fmla="*/ 101 w 711"/>
                <a:gd name="T43" fmla="*/ 222 h 982"/>
                <a:gd name="T44" fmla="*/ 100 w 711"/>
                <a:gd name="T45" fmla="*/ 209 h 982"/>
                <a:gd name="T46" fmla="*/ 107 w 711"/>
                <a:gd name="T47" fmla="*/ 182 h 982"/>
                <a:gd name="T48" fmla="*/ 115 w 711"/>
                <a:gd name="T49" fmla="*/ 170 h 982"/>
                <a:gd name="T50" fmla="*/ 115 w 711"/>
                <a:gd name="T51" fmla="*/ 157 h 982"/>
                <a:gd name="T52" fmla="*/ 119 w 711"/>
                <a:gd name="T53" fmla="*/ 151 h 982"/>
                <a:gd name="T54" fmla="*/ 116 w 711"/>
                <a:gd name="T55" fmla="*/ 143 h 982"/>
                <a:gd name="T56" fmla="*/ 117 w 711"/>
                <a:gd name="T57" fmla="*/ 130 h 982"/>
                <a:gd name="T58" fmla="*/ 132 w 711"/>
                <a:gd name="T59" fmla="*/ 124 h 982"/>
                <a:gd name="T60" fmla="*/ 134 w 711"/>
                <a:gd name="T61" fmla="*/ 106 h 982"/>
                <a:gd name="T62" fmla="*/ 135 w 711"/>
                <a:gd name="T63" fmla="*/ 92 h 982"/>
                <a:gd name="T64" fmla="*/ 143 w 711"/>
                <a:gd name="T65" fmla="*/ 87 h 982"/>
                <a:gd name="T66" fmla="*/ 151 w 711"/>
                <a:gd name="T67" fmla="*/ 87 h 982"/>
                <a:gd name="T68" fmla="*/ 164 w 711"/>
                <a:gd name="T69" fmla="*/ 80 h 982"/>
                <a:gd name="T70" fmla="*/ 175 w 711"/>
                <a:gd name="T71" fmla="*/ 75 h 982"/>
                <a:gd name="T72" fmla="*/ 175 w 711"/>
                <a:gd name="T73" fmla="*/ 64 h 982"/>
                <a:gd name="T74" fmla="*/ 178 w 711"/>
                <a:gd name="T75" fmla="*/ 63 h 982"/>
                <a:gd name="T76" fmla="*/ 175 w 711"/>
                <a:gd name="T77" fmla="*/ 49 h 982"/>
                <a:gd name="T78" fmla="*/ 155 w 711"/>
                <a:gd name="T79" fmla="*/ 34 h 982"/>
                <a:gd name="T80" fmla="*/ 160 w 711"/>
                <a:gd name="T81" fmla="*/ 19 h 982"/>
                <a:gd name="T82" fmla="*/ 153 w 711"/>
                <a:gd name="T83" fmla="*/ 15 h 982"/>
                <a:gd name="T84" fmla="*/ 134 w 711"/>
                <a:gd name="T85" fmla="*/ 14 h 982"/>
                <a:gd name="T86" fmla="*/ 127 w 711"/>
                <a:gd name="T87" fmla="*/ 5 h 982"/>
                <a:gd name="T88" fmla="*/ 112 w 711"/>
                <a:gd name="T89" fmla="*/ 21 h 982"/>
                <a:gd name="T90" fmla="*/ 102 w 711"/>
                <a:gd name="T91" fmla="*/ 17 h 982"/>
                <a:gd name="T92" fmla="*/ 110 w 711"/>
                <a:gd name="T93" fmla="*/ 7 h 982"/>
                <a:gd name="T94" fmla="*/ 105 w 711"/>
                <a:gd name="T95" fmla="*/ 0 h 982"/>
                <a:gd name="T96" fmla="*/ 96 w 711"/>
                <a:gd name="T97" fmla="*/ 4 h 982"/>
                <a:gd name="T98" fmla="*/ 87 w 711"/>
                <a:gd name="T99" fmla="*/ 15 h 982"/>
                <a:gd name="T100" fmla="*/ 83 w 711"/>
                <a:gd name="T101" fmla="*/ 14 h 982"/>
                <a:gd name="T102" fmla="*/ 76 w 711"/>
                <a:gd name="T103" fmla="*/ 21 h 982"/>
                <a:gd name="T104" fmla="*/ 63 w 711"/>
                <a:gd name="T105" fmla="*/ 15 h 982"/>
                <a:gd name="T106" fmla="*/ 54 w 711"/>
                <a:gd name="T107" fmla="*/ 25 h 982"/>
                <a:gd name="T108" fmla="*/ 46 w 711"/>
                <a:gd name="T109" fmla="*/ 27 h 982"/>
                <a:gd name="T110" fmla="*/ 35 w 711"/>
                <a:gd name="T111" fmla="*/ 40 h 982"/>
                <a:gd name="T112" fmla="*/ 20 w 711"/>
                <a:gd name="T113" fmla="*/ 44 h 9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11"/>
                <a:gd name="T172" fmla="*/ 0 h 982"/>
                <a:gd name="T173" fmla="*/ 711 w 711"/>
                <a:gd name="T174" fmla="*/ 982 h 9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11" h="982">
                  <a:moveTo>
                    <a:pt x="77" y="173"/>
                  </a:moveTo>
                  <a:lnTo>
                    <a:pt x="27" y="219"/>
                  </a:lnTo>
                  <a:lnTo>
                    <a:pt x="61" y="270"/>
                  </a:lnTo>
                  <a:lnTo>
                    <a:pt x="81" y="344"/>
                  </a:lnTo>
                  <a:lnTo>
                    <a:pt x="55" y="392"/>
                  </a:lnTo>
                  <a:lnTo>
                    <a:pt x="22" y="415"/>
                  </a:lnTo>
                  <a:lnTo>
                    <a:pt x="0" y="486"/>
                  </a:lnTo>
                  <a:lnTo>
                    <a:pt x="51" y="539"/>
                  </a:lnTo>
                  <a:lnTo>
                    <a:pt x="61" y="624"/>
                  </a:lnTo>
                  <a:lnTo>
                    <a:pt x="102" y="650"/>
                  </a:lnTo>
                  <a:lnTo>
                    <a:pt x="120" y="716"/>
                  </a:lnTo>
                  <a:lnTo>
                    <a:pt x="92" y="783"/>
                  </a:lnTo>
                  <a:lnTo>
                    <a:pt x="96" y="840"/>
                  </a:lnTo>
                  <a:lnTo>
                    <a:pt x="128" y="860"/>
                  </a:lnTo>
                  <a:lnTo>
                    <a:pt x="197" y="833"/>
                  </a:lnTo>
                  <a:lnTo>
                    <a:pt x="224" y="858"/>
                  </a:lnTo>
                  <a:lnTo>
                    <a:pt x="185" y="927"/>
                  </a:lnTo>
                  <a:lnTo>
                    <a:pt x="155" y="961"/>
                  </a:lnTo>
                  <a:lnTo>
                    <a:pt x="183" y="982"/>
                  </a:lnTo>
                  <a:lnTo>
                    <a:pt x="327" y="923"/>
                  </a:lnTo>
                  <a:lnTo>
                    <a:pt x="382" y="949"/>
                  </a:lnTo>
                  <a:lnTo>
                    <a:pt x="403" y="888"/>
                  </a:lnTo>
                  <a:lnTo>
                    <a:pt x="398" y="833"/>
                  </a:lnTo>
                  <a:lnTo>
                    <a:pt x="425" y="726"/>
                  </a:lnTo>
                  <a:lnTo>
                    <a:pt x="459" y="677"/>
                  </a:lnTo>
                  <a:lnTo>
                    <a:pt x="457" y="628"/>
                  </a:lnTo>
                  <a:lnTo>
                    <a:pt x="476" y="604"/>
                  </a:lnTo>
                  <a:lnTo>
                    <a:pt x="462" y="569"/>
                  </a:lnTo>
                  <a:lnTo>
                    <a:pt x="468" y="518"/>
                  </a:lnTo>
                  <a:lnTo>
                    <a:pt x="525" y="496"/>
                  </a:lnTo>
                  <a:lnTo>
                    <a:pt x="535" y="423"/>
                  </a:lnTo>
                  <a:lnTo>
                    <a:pt x="539" y="368"/>
                  </a:lnTo>
                  <a:lnTo>
                    <a:pt x="569" y="346"/>
                  </a:lnTo>
                  <a:lnTo>
                    <a:pt x="602" y="346"/>
                  </a:lnTo>
                  <a:lnTo>
                    <a:pt x="653" y="317"/>
                  </a:lnTo>
                  <a:lnTo>
                    <a:pt x="697" y="297"/>
                  </a:lnTo>
                  <a:lnTo>
                    <a:pt x="697" y="256"/>
                  </a:lnTo>
                  <a:lnTo>
                    <a:pt x="711" y="254"/>
                  </a:lnTo>
                  <a:lnTo>
                    <a:pt x="697" y="193"/>
                  </a:lnTo>
                  <a:lnTo>
                    <a:pt x="620" y="134"/>
                  </a:lnTo>
                  <a:lnTo>
                    <a:pt x="638" y="73"/>
                  </a:lnTo>
                  <a:lnTo>
                    <a:pt x="612" y="57"/>
                  </a:lnTo>
                  <a:lnTo>
                    <a:pt x="535" y="55"/>
                  </a:lnTo>
                  <a:lnTo>
                    <a:pt x="506" y="20"/>
                  </a:lnTo>
                  <a:lnTo>
                    <a:pt x="447" y="81"/>
                  </a:lnTo>
                  <a:lnTo>
                    <a:pt x="407" y="67"/>
                  </a:lnTo>
                  <a:lnTo>
                    <a:pt x="439" y="28"/>
                  </a:lnTo>
                  <a:lnTo>
                    <a:pt x="417" y="0"/>
                  </a:lnTo>
                  <a:lnTo>
                    <a:pt x="384" y="14"/>
                  </a:lnTo>
                  <a:lnTo>
                    <a:pt x="348" y="59"/>
                  </a:lnTo>
                  <a:lnTo>
                    <a:pt x="331" y="55"/>
                  </a:lnTo>
                  <a:lnTo>
                    <a:pt x="301" y="81"/>
                  </a:lnTo>
                  <a:lnTo>
                    <a:pt x="250" y="61"/>
                  </a:lnTo>
                  <a:lnTo>
                    <a:pt x="214" y="98"/>
                  </a:lnTo>
                  <a:lnTo>
                    <a:pt x="183" y="108"/>
                  </a:lnTo>
                  <a:lnTo>
                    <a:pt x="140" y="159"/>
                  </a:lnTo>
                  <a:lnTo>
                    <a:pt x="77" y="173"/>
                  </a:lnTo>
                  <a:close/>
                </a:path>
              </a:pathLst>
            </a:custGeom>
            <a:grpFill/>
            <a:ln w="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118">
              <a:extLst>
                <a:ext uri="{FF2B5EF4-FFF2-40B4-BE49-F238E27FC236}">
                  <a16:creationId xmlns:a16="http://schemas.microsoft.com/office/drawing/2014/main" id="{B6F0DBA2-883B-4A68-A5BD-B8858294DFA2}"/>
                </a:ext>
              </a:extLst>
            </p:cNvPr>
            <p:cNvSpPr/>
            <p:nvPr/>
          </p:nvSpPr>
          <p:spPr bwMode="gray">
            <a:xfrm>
              <a:off x="3436" y="2904"/>
              <a:ext cx="356" cy="491"/>
            </a:xfrm>
            <a:custGeom>
              <a:avLst/>
              <a:gdLst>
                <a:gd name="T0" fmla="*/ 20 w 711"/>
                <a:gd name="T1" fmla="*/ 44 h 982"/>
                <a:gd name="T2" fmla="*/ 7 w 711"/>
                <a:gd name="T3" fmla="*/ 55 h 982"/>
                <a:gd name="T4" fmla="*/ 16 w 711"/>
                <a:gd name="T5" fmla="*/ 68 h 982"/>
                <a:gd name="T6" fmla="*/ 21 w 711"/>
                <a:gd name="T7" fmla="*/ 86 h 982"/>
                <a:gd name="T8" fmla="*/ 14 w 711"/>
                <a:gd name="T9" fmla="*/ 98 h 982"/>
                <a:gd name="T10" fmla="*/ 6 w 711"/>
                <a:gd name="T11" fmla="*/ 104 h 982"/>
                <a:gd name="T12" fmla="*/ 0 w 711"/>
                <a:gd name="T13" fmla="*/ 122 h 982"/>
                <a:gd name="T14" fmla="*/ 13 w 711"/>
                <a:gd name="T15" fmla="*/ 135 h 982"/>
                <a:gd name="T16" fmla="*/ 16 w 711"/>
                <a:gd name="T17" fmla="*/ 156 h 982"/>
                <a:gd name="T18" fmla="*/ 26 w 711"/>
                <a:gd name="T19" fmla="*/ 163 h 982"/>
                <a:gd name="T20" fmla="*/ 30 w 711"/>
                <a:gd name="T21" fmla="*/ 179 h 982"/>
                <a:gd name="T22" fmla="*/ 23 w 711"/>
                <a:gd name="T23" fmla="*/ 196 h 982"/>
                <a:gd name="T24" fmla="*/ 24 w 711"/>
                <a:gd name="T25" fmla="*/ 210 h 982"/>
                <a:gd name="T26" fmla="*/ 32 w 711"/>
                <a:gd name="T27" fmla="*/ 215 h 982"/>
                <a:gd name="T28" fmla="*/ 50 w 711"/>
                <a:gd name="T29" fmla="*/ 209 h 982"/>
                <a:gd name="T30" fmla="*/ 56 w 711"/>
                <a:gd name="T31" fmla="*/ 215 h 982"/>
                <a:gd name="T32" fmla="*/ 47 w 711"/>
                <a:gd name="T33" fmla="*/ 232 h 982"/>
                <a:gd name="T34" fmla="*/ 39 w 711"/>
                <a:gd name="T35" fmla="*/ 241 h 982"/>
                <a:gd name="T36" fmla="*/ 46 w 711"/>
                <a:gd name="T37" fmla="*/ 246 h 982"/>
                <a:gd name="T38" fmla="*/ 82 w 711"/>
                <a:gd name="T39" fmla="*/ 231 h 982"/>
                <a:gd name="T40" fmla="*/ 96 w 711"/>
                <a:gd name="T41" fmla="*/ 238 h 982"/>
                <a:gd name="T42" fmla="*/ 101 w 711"/>
                <a:gd name="T43" fmla="*/ 222 h 982"/>
                <a:gd name="T44" fmla="*/ 100 w 711"/>
                <a:gd name="T45" fmla="*/ 209 h 982"/>
                <a:gd name="T46" fmla="*/ 107 w 711"/>
                <a:gd name="T47" fmla="*/ 182 h 982"/>
                <a:gd name="T48" fmla="*/ 115 w 711"/>
                <a:gd name="T49" fmla="*/ 170 h 982"/>
                <a:gd name="T50" fmla="*/ 115 w 711"/>
                <a:gd name="T51" fmla="*/ 157 h 982"/>
                <a:gd name="T52" fmla="*/ 119 w 711"/>
                <a:gd name="T53" fmla="*/ 151 h 982"/>
                <a:gd name="T54" fmla="*/ 116 w 711"/>
                <a:gd name="T55" fmla="*/ 143 h 982"/>
                <a:gd name="T56" fmla="*/ 117 w 711"/>
                <a:gd name="T57" fmla="*/ 130 h 982"/>
                <a:gd name="T58" fmla="*/ 132 w 711"/>
                <a:gd name="T59" fmla="*/ 124 h 982"/>
                <a:gd name="T60" fmla="*/ 134 w 711"/>
                <a:gd name="T61" fmla="*/ 106 h 982"/>
                <a:gd name="T62" fmla="*/ 135 w 711"/>
                <a:gd name="T63" fmla="*/ 92 h 982"/>
                <a:gd name="T64" fmla="*/ 143 w 711"/>
                <a:gd name="T65" fmla="*/ 87 h 982"/>
                <a:gd name="T66" fmla="*/ 151 w 711"/>
                <a:gd name="T67" fmla="*/ 87 h 982"/>
                <a:gd name="T68" fmla="*/ 164 w 711"/>
                <a:gd name="T69" fmla="*/ 80 h 982"/>
                <a:gd name="T70" fmla="*/ 175 w 711"/>
                <a:gd name="T71" fmla="*/ 75 h 982"/>
                <a:gd name="T72" fmla="*/ 175 w 711"/>
                <a:gd name="T73" fmla="*/ 64 h 982"/>
                <a:gd name="T74" fmla="*/ 178 w 711"/>
                <a:gd name="T75" fmla="*/ 63 h 982"/>
                <a:gd name="T76" fmla="*/ 175 w 711"/>
                <a:gd name="T77" fmla="*/ 49 h 982"/>
                <a:gd name="T78" fmla="*/ 155 w 711"/>
                <a:gd name="T79" fmla="*/ 34 h 982"/>
                <a:gd name="T80" fmla="*/ 160 w 711"/>
                <a:gd name="T81" fmla="*/ 19 h 982"/>
                <a:gd name="T82" fmla="*/ 153 w 711"/>
                <a:gd name="T83" fmla="*/ 15 h 982"/>
                <a:gd name="T84" fmla="*/ 134 w 711"/>
                <a:gd name="T85" fmla="*/ 14 h 982"/>
                <a:gd name="T86" fmla="*/ 127 w 711"/>
                <a:gd name="T87" fmla="*/ 5 h 982"/>
                <a:gd name="T88" fmla="*/ 112 w 711"/>
                <a:gd name="T89" fmla="*/ 21 h 982"/>
                <a:gd name="T90" fmla="*/ 102 w 711"/>
                <a:gd name="T91" fmla="*/ 17 h 982"/>
                <a:gd name="T92" fmla="*/ 110 w 711"/>
                <a:gd name="T93" fmla="*/ 7 h 982"/>
                <a:gd name="T94" fmla="*/ 105 w 711"/>
                <a:gd name="T95" fmla="*/ 0 h 982"/>
                <a:gd name="T96" fmla="*/ 96 w 711"/>
                <a:gd name="T97" fmla="*/ 4 h 982"/>
                <a:gd name="T98" fmla="*/ 87 w 711"/>
                <a:gd name="T99" fmla="*/ 15 h 982"/>
                <a:gd name="T100" fmla="*/ 83 w 711"/>
                <a:gd name="T101" fmla="*/ 14 h 982"/>
                <a:gd name="T102" fmla="*/ 76 w 711"/>
                <a:gd name="T103" fmla="*/ 21 h 982"/>
                <a:gd name="T104" fmla="*/ 63 w 711"/>
                <a:gd name="T105" fmla="*/ 15 h 982"/>
                <a:gd name="T106" fmla="*/ 54 w 711"/>
                <a:gd name="T107" fmla="*/ 25 h 982"/>
                <a:gd name="T108" fmla="*/ 46 w 711"/>
                <a:gd name="T109" fmla="*/ 27 h 982"/>
                <a:gd name="T110" fmla="*/ 35 w 711"/>
                <a:gd name="T111" fmla="*/ 40 h 982"/>
                <a:gd name="T112" fmla="*/ 20 w 711"/>
                <a:gd name="T113" fmla="*/ 44 h 9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11"/>
                <a:gd name="T172" fmla="*/ 0 h 982"/>
                <a:gd name="T173" fmla="*/ 711 w 711"/>
                <a:gd name="T174" fmla="*/ 982 h 9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11" h="982">
                  <a:moveTo>
                    <a:pt x="77" y="173"/>
                  </a:moveTo>
                  <a:lnTo>
                    <a:pt x="27" y="219"/>
                  </a:lnTo>
                  <a:lnTo>
                    <a:pt x="61" y="270"/>
                  </a:lnTo>
                  <a:lnTo>
                    <a:pt x="81" y="344"/>
                  </a:lnTo>
                  <a:lnTo>
                    <a:pt x="55" y="392"/>
                  </a:lnTo>
                  <a:lnTo>
                    <a:pt x="22" y="415"/>
                  </a:lnTo>
                  <a:lnTo>
                    <a:pt x="0" y="486"/>
                  </a:lnTo>
                  <a:lnTo>
                    <a:pt x="51" y="539"/>
                  </a:lnTo>
                  <a:lnTo>
                    <a:pt x="61" y="624"/>
                  </a:lnTo>
                  <a:lnTo>
                    <a:pt x="102" y="650"/>
                  </a:lnTo>
                  <a:lnTo>
                    <a:pt x="120" y="716"/>
                  </a:lnTo>
                  <a:lnTo>
                    <a:pt x="92" y="783"/>
                  </a:lnTo>
                  <a:lnTo>
                    <a:pt x="96" y="840"/>
                  </a:lnTo>
                  <a:lnTo>
                    <a:pt x="128" y="860"/>
                  </a:lnTo>
                  <a:lnTo>
                    <a:pt x="197" y="833"/>
                  </a:lnTo>
                  <a:lnTo>
                    <a:pt x="224" y="858"/>
                  </a:lnTo>
                  <a:lnTo>
                    <a:pt x="185" y="927"/>
                  </a:lnTo>
                  <a:lnTo>
                    <a:pt x="155" y="961"/>
                  </a:lnTo>
                  <a:lnTo>
                    <a:pt x="183" y="982"/>
                  </a:lnTo>
                  <a:lnTo>
                    <a:pt x="327" y="923"/>
                  </a:lnTo>
                  <a:lnTo>
                    <a:pt x="382" y="949"/>
                  </a:lnTo>
                  <a:lnTo>
                    <a:pt x="403" y="888"/>
                  </a:lnTo>
                  <a:lnTo>
                    <a:pt x="398" y="833"/>
                  </a:lnTo>
                  <a:lnTo>
                    <a:pt x="425" y="726"/>
                  </a:lnTo>
                  <a:lnTo>
                    <a:pt x="459" y="677"/>
                  </a:lnTo>
                  <a:lnTo>
                    <a:pt x="457" y="628"/>
                  </a:lnTo>
                  <a:lnTo>
                    <a:pt x="476" y="604"/>
                  </a:lnTo>
                  <a:lnTo>
                    <a:pt x="462" y="569"/>
                  </a:lnTo>
                  <a:lnTo>
                    <a:pt x="468" y="518"/>
                  </a:lnTo>
                  <a:lnTo>
                    <a:pt x="525" y="496"/>
                  </a:lnTo>
                  <a:lnTo>
                    <a:pt x="535" y="423"/>
                  </a:lnTo>
                  <a:lnTo>
                    <a:pt x="539" y="368"/>
                  </a:lnTo>
                  <a:lnTo>
                    <a:pt x="569" y="346"/>
                  </a:lnTo>
                  <a:lnTo>
                    <a:pt x="602" y="346"/>
                  </a:lnTo>
                  <a:lnTo>
                    <a:pt x="653" y="317"/>
                  </a:lnTo>
                  <a:lnTo>
                    <a:pt x="697" y="297"/>
                  </a:lnTo>
                  <a:lnTo>
                    <a:pt x="697" y="256"/>
                  </a:lnTo>
                  <a:lnTo>
                    <a:pt x="711" y="254"/>
                  </a:lnTo>
                  <a:lnTo>
                    <a:pt x="697" y="193"/>
                  </a:lnTo>
                  <a:lnTo>
                    <a:pt x="620" y="134"/>
                  </a:lnTo>
                  <a:lnTo>
                    <a:pt x="638" y="73"/>
                  </a:lnTo>
                  <a:lnTo>
                    <a:pt x="612" y="57"/>
                  </a:lnTo>
                  <a:lnTo>
                    <a:pt x="535" y="55"/>
                  </a:lnTo>
                  <a:lnTo>
                    <a:pt x="506" y="20"/>
                  </a:lnTo>
                  <a:lnTo>
                    <a:pt x="447" y="81"/>
                  </a:lnTo>
                  <a:lnTo>
                    <a:pt x="407" y="67"/>
                  </a:lnTo>
                  <a:lnTo>
                    <a:pt x="439" y="28"/>
                  </a:lnTo>
                  <a:lnTo>
                    <a:pt x="417" y="0"/>
                  </a:lnTo>
                  <a:lnTo>
                    <a:pt x="384" y="14"/>
                  </a:lnTo>
                  <a:lnTo>
                    <a:pt x="348" y="59"/>
                  </a:lnTo>
                  <a:lnTo>
                    <a:pt x="331" y="55"/>
                  </a:lnTo>
                  <a:lnTo>
                    <a:pt x="301" y="81"/>
                  </a:lnTo>
                  <a:lnTo>
                    <a:pt x="250" y="61"/>
                  </a:lnTo>
                  <a:lnTo>
                    <a:pt x="214" y="98"/>
                  </a:lnTo>
                  <a:lnTo>
                    <a:pt x="183" y="108"/>
                  </a:lnTo>
                  <a:lnTo>
                    <a:pt x="140" y="159"/>
                  </a:lnTo>
                  <a:lnTo>
                    <a:pt x="77" y="173"/>
                  </a:lnTo>
                </a:path>
              </a:pathLst>
            </a:custGeom>
            <a:grpFill/>
            <a:ln w="635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119">
              <a:extLst>
                <a:ext uri="{FF2B5EF4-FFF2-40B4-BE49-F238E27FC236}">
                  <a16:creationId xmlns:a16="http://schemas.microsoft.com/office/drawing/2014/main" id="{345C1B9B-83D5-47DB-9778-BF33E3F66C1B}"/>
                </a:ext>
              </a:extLst>
            </p:cNvPr>
            <p:cNvSpPr/>
            <p:nvPr/>
          </p:nvSpPr>
          <p:spPr bwMode="gray">
            <a:xfrm>
              <a:off x="3477" y="2497"/>
              <a:ext cx="361" cy="447"/>
            </a:xfrm>
            <a:custGeom>
              <a:avLst/>
              <a:gdLst>
                <a:gd name="T0" fmla="*/ 19 w 722"/>
                <a:gd name="T1" fmla="*/ 148 h 894"/>
                <a:gd name="T2" fmla="*/ 23 w 722"/>
                <a:gd name="T3" fmla="*/ 155 h 894"/>
                <a:gd name="T4" fmla="*/ 34 w 722"/>
                <a:gd name="T5" fmla="*/ 163 h 894"/>
                <a:gd name="T6" fmla="*/ 42 w 722"/>
                <a:gd name="T7" fmla="*/ 163 h 894"/>
                <a:gd name="T8" fmla="*/ 50 w 722"/>
                <a:gd name="T9" fmla="*/ 168 h 894"/>
                <a:gd name="T10" fmla="*/ 50 w 722"/>
                <a:gd name="T11" fmla="*/ 192 h 894"/>
                <a:gd name="T12" fmla="*/ 58 w 722"/>
                <a:gd name="T13" fmla="*/ 202 h 894"/>
                <a:gd name="T14" fmla="*/ 62 w 722"/>
                <a:gd name="T15" fmla="*/ 217 h 894"/>
                <a:gd name="T16" fmla="*/ 67 w 722"/>
                <a:gd name="T17" fmla="*/ 218 h 894"/>
                <a:gd name="T18" fmla="*/ 76 w 722"/>
                <a:gd name="T19" fmla="*/ 207 h 894"/>
                <a:gd name="T20" fmla="*/ 85 w 722"/>
                <a:gd name="T21" fmla="*/ 204 h 894"/>
                <a:gd name="T22" fmla="*/ 90 w 722"/>
                <a:gd name="T23" fmla="*/ 211 h 894"/>
                <a:gd name="T24" fmla="*/ 82 w 722"/>
                <a:gd name="T25" fmla="*/ 220 h 894"/>
                <a:gd name="T26" fmla="*/ 91 w 722"/>
                <a:gd name="T27" fmla="*/ 224 h 894"/>
                <a:gd name="T28" fmla="*/ 106 w 722"/>
                <a:gd name="T29" fmla="*/ 209 h 894"/>
                <a:gd name="T30" fmla="*/ 113 w 722"/>
                <a:gd name="T31" fmla="*/ 217 h 894"/>
                <a:gd name="T32" fmla="*/ 133 w 722"/>
                <a:gd name="T33" fmla="*/ 218 h 894"/>
                <a:gd name="T34" fmla="*/ 140 w 722"/>
                <a:gd name="T35" fmla="*/ 222 h 894"/>
                <a:gd name="T36" fmla="*/ 154 w 722"/>
                <a:gd name="T37" fmla="*/ 207 h 894"/>
                <a:gd name="T38" fmla="*/ 162 w 722"/>
                <a:gd name="T39" fmla="*/ 188 h 894"/>
                <a:gd name="T40" fmla="*/ 169 w 722"/>
                <a:gd name="T41" fmla="*/ 178 h 894"/>
                <a:gd name="T42" fmla="*/ 176 w 722"/>
                <a:gd name="T43" fmla="*/ 175 h 894"/>
                <a:gd name="T44" fmla="*/ 171 w 722"/>
                <a:gd name="T45" fmla="*/ 164 h 894"/>
                <a:gd name="T46" fmla="*/ 181 w 722"/>
                <a:gd name="T47" fmla="*/ 151 h 894"/>
                <a:gd name="T48" fmla="*/ 180 w 722"/>
                <a:gd name="T49" fmla="*/ 141 h 894"/>
                <a:gd name="T50" fmla="*/ 173 w 722"/>
                <a:gd name="T51" fmla="*/ 142 h 894"/>
                <a:gd name="T52" fmla="*/ 162 w 722"/>
                <a:gd name="T53" fmla="*/ 138 h 894"/>
                <a:gd name="T54" fmla="*/ 150 w 722"/>
                <a:gd name="T55" fmla="*/ 142 h 894"/>
                <a:gd name="T56" fmla="*/ 147 w 722"/>
                <a:gd name="T57" fmla="*/ 127 h 894"/>
                <a:gd name="T58" fmla="*/ 134 w 722"/>
                <a:gd name="T59" fmla="*/ 120 h 894"/>
                <a:gd name="T60" fmla="*/ 131 w 722"/>
                <a:gd name="T61" fmla="*/ 108 h 894"/>
                <a:gd name="T62" fmla="*/ 138 w 722"/>
                <a:gd name="T63" fmla="*/ 97 h 894"/>
                <a:gd name="T64" fmla="*/ 124 w 722"/>
                <a:gd name="T65" fmla="*/ 83 h 894"/>
                <a:gd name="T66" fmla="*/ 108 w 722"/>
                <a:gd name="T67" fmla="*/ 63 h 894"/>
                <a:gd name="T68" fmla="*/ 109 w 722"/>
                <a:gd name="T69" fmla="*/ 47 h 894"/>
                <a:gd name="T70" fmla="*/ 101 w 722"/>
                <a:gd name="T71" fmla="*/ 42 h 894"/>
                <a:gd name="T72" fmla="*/ 93 w 722"/>
                <a:gd name="T73" fmla="*/ 44 h 894"/>
                <a:gd name="T74" fmla="*/ 90 w 722"/>
                <a:gd name="T75" fmla="*/ 35 h 894"/>
                <a:gd name="T76" fmla="*/ 73 w 722"/>
                <a:gd name="T77" fmla="*/ 34 h 894"/>
                <a:gd name="T78" fmla="*/ 77 w 722"/>
                <a:gd name="T79" fmla="*/ 12 h 894"/>
                <a:gd name="T80" fmla="*/ 69 w 722"/>
                <a:gd name="T81" fmla="*/ 15 h 894"/>
                <a:gd name="T82" fmla="*/ 53 w 722"/>
                <a:gd name="T83" fmla="*/ 0 h 894"/>
                <a:gd name="T84" fmla="*/ 45 w 722"/>
                <a:gd name="T85" fmla="*/ 4 h 894"/>
                <a:gd name="T86" fmla="*/ 40 w 722"/>
                <a:gd name="T87" fmla="*/ 16 h 894"/>
                <a:gd name="T88" fmla="*/ 35 w 722"/>
                <a:gd name="T89" fmla="*/ 17 h 894"/>
                <a:gd name="T90" fmla="*/ 38 w 722"/>
                <a:gd name="T91" fmla="*/ 26 h 894"/>
                <a:gd name="T92" fmla="*/ 51 w 722"/>
                <a:gd name="T93" fmla="*/ 30 h 894"/>
                <a:gd name="T94" fmla="*/ 55 w 722"/>
                <a:gd name="T95" fmla="*/ 46 h 894"/>
                <a:gd name="T96" fmla="*/ 42 w 722"/>
                <a:gd name="T97" fmla="*/ 54 h 894"/>
                <a:gd name="T98" fmla="*/ 28 w 722"/>
                <a:gd name="T99" fmla="*/ 42 h 894"/>
                <a:gd name="T100" fmla="*/ 17 w 722"/>
                <a:gd name="T101" fmla="*/ 49 h 894"/>
                <a:gd name="T102" fmla="*/ 22 w 722"/>
                <a:gd name="T103" fmla="*/ 62 h 894"/>
                <a:gd name="T104" fmla="*/ 12 w 722"/>
                <a:gd name="T105" fmla="*/ 71 h 894"/>
                <a:gd name="T106" fmla="*/ 13 w 722"/>
                <a:gd name="T107" fmla="*/ 84 h 894"/>
                <a:gd name="T108" fmla="*/ 0 w 722"/>
                <a:gd name="T109" fmla="*/ 88 h 894"/>
                <a:gd name="T110" fmla="*/ 11 w 722"/>
                <a:gd name="T111" fmla="*/ 96 h 894"/>
                <a:gd name="T112" fmla="*/ 24 w 722"/>
                <a:gd name="T113" fmla="*/ 112 h 894"/>
                <a:gd name="T114" fmla="*/ 40 w 722"/>
                <a:gd name="T115" fmla="*/ 103 h 894"/>
                <a:gd name="T116" fmla="*/ 44 w 722"/>
                <a:gd name="T117" fmla="*/ 118 h 894"/>
                <a:gd name="T118" fmla="*/ 43 w 722"/>
                <a:gd name="T119" fmla="*/ 134 h 894"/>
                <a:gd name="T120" fmla="*/ 24 w 722"/>
                <a:gd name="T121" fmla="*/ 144 h 894"/>
                <a:gd name="T122" fmla="*/ 19 w 722"/>
                <a:gd name="T123" fmla="*/ 148 h 8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22"/>
                <a:gd name="T187" fmla="*/ 0 h 894"/>
                <a:gd name="T188" fmla="*/ 722 w 722"/>
                <a:gd name="T189" fmla="*/ 894 h 8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22" h="894">
                  <a:moveTo>
                    <a:pt x="74" y="591"/>
                  </a:moveTo>
                  <a:lnTo>
                    <a:pt x="94" y="620"/>
                  </a:lnTo>
                  <a:lnTo>
                    <a:pt x="133" y="652"/>
                  </a:lnTo>
                  <a:lnTo>
                    <a:pt x="165" y="650"/>
                  </a:lnTo>
                  <a:lnTo>
                    <a:pt x="202" y="669"/>
                  </a:lnTo>
                  <a:lnTo>
                    <a:pt x="202" y="766"/>
                  </a:lnTo>
                  <a:lnTo>
                    <a:pt x="234" y="807"/>
                  </a:lnTo>
                  <a:lnTo>
                    <a:pt x="250" y="868"/>
                  </a:lnTo>
                  <a:lnTo>
                    <a:pt x="267" y="872"/>
                  </a:lnTo>
                  <a:lnTo>
                    <a:pt x="303" y="827"/>
                  </a:lnTo>
                  <a:lnTo>
                    <a:pt x="338" y="815"/>
                  </a:lnTo>
                  <a:lnTo>
                    <a:pt x="358" y="841"/>
                  </a:lnTo>
                  <a:lnTo>
                    <a:pt x="326" y="878"/>
                  </a:lnTo>
                  <a:lnTo>
                    <a:pt x="366" y="894"/>
                  </a:lnTo>
                  <a:lnTo>
                    <a:pt x="425" y="833"/>
                  </a:lnTo>
                  <a:lnTo>
                    <a:pt x="454" y="868"/>
                  </a:lnTo>
                  <a:lnTo>
                    <a:pt x="531" y="870"/>
                  </a:lnTo>
                  <a:lnTo>
                    <a:pt x="557" y="886"/>
                  </a:lnTo>
                  <a:lnTo>
                    <a:pt x="616" y="825"/>
                  </a:lnTo>
                  <a:lnTo>
                    <a:pt x="645" y="752"/>
                  </a:lnTo>
                  <a:lnTo>
                    <a:pt x="673" y="709"/>
                  </a:lnTo>
                  <a:lnTo>
                    <a:pt x="704" y="697"/>
                  </a:lnTo>
                  <a:lnTo>
                    <a:pt x="683" y="654"/>
                  </a:lnTo>
                  <a:lnTo>
                    <a:pt x="722" y="604"/>
                  </a:lnTo>
                  <a:lnTo>
                    <a:pt x="720" y="563"/>
                  </a:lnTo>
                  <a:lnTo>
                    <a:pt x="689" y="567"/>
                  </a:lnTo>
                  <a:lnTo>
                    <a:pt x="647" y="551"/>
                  </a:lnTo>
                  <a:lnTo>
                    <a:pt x="598" y="567"/>
                  </a:lnTo>
                  <a:lnTo>
                    <a:pt x="588" y="508"/>
                  </a:lnTo>
                  <a:lnTo>
                    <a:pt x="533" y="482"/>
                  </a:lnTo>
                  <a:lnTo>
                    <a:pt x="521" y="429"/>
                  </a:lnTo>
                  <a:lnTo>
                    <a:pt x="549" y="386"/>
                  </a:lnTo>
                  <a:lnTo>
                    <a:pt x="496" y="331"/>
                  </a:lnTo>
                  <a:lnTo>
                    <a:pt x="431" y="252"/>
                  </a:lnTo>
                  <a:lnTo>
                    <a:pt x="435" y="185"/>
                  </a:lnTo>
                  <a:lnTo>
                    <a:pt x="403" y="166"/>
                  </a:lnTo>
                  <a:lnTo>
                    <a:pt x="374" y="173"/>
                  </a:lnTo>
                  <a:lnTo>
                    <a:pt x="358" y="138"/>
                  </a:lnTo>
                  <a:lnTo>
                    <a:pt x="291" y="136"/>
                  </a:lnTo>
                  <a:lnTo>
                    <a:pt x="305" y="47"/>
                  </a:lnTo>
                  <a:lnTo>
                    <a:pt x="273" y="61"/>
                  </a:lnTo>
                  <a:lnTo>
                    <a:pt x="214" y="0"/>
                  </a:lnTo>
                  <a:lnTo>
                    <a:pt x="177" y="16"/>
                  </a:lnTo>
                  <a:lnTo>
                    <a:pt x="157" y="63"/>
                  </a:lnTo>
                  <a:lnTo>
                    <a:pt x="137" y="67"/>
                  </a:lnTo>
                  <a:lnTo>
                    <a:pt x="149" y="101"/>
                  </a:lnTo>
                  <a:lnTo>
                    <a:pt x="204" y="122"/>
                  </a:lnTo>
                  <a:lnTo>
                    <a:pt x="222" y="183"/>
                  </a:lnTo>
                  <a:lnTo>
                    <a:pt x="167" y="215"/>
                  </a:lnTo>
                  <a:lnTo>
                    <a:pt x="114" y="166"/>
                  </a:lnTo>
                  <a:lnTo>
                    <a:pt x="67" y="195"/>
                  </a:lnTo>
                  <a:lnTo>
                    <a:pt x="86" y="250"/>
                  </a:lnTo>
                  <a:lnTo>
                    <a:pt x="49" y="282"/>
                  </a:lnTo>
                  <a:lnTo>
                    <a:pt x="53" y="335"/>
                  </a:lnTo>
                  <a:lnTo>
                    <a:pt x="0" y="349"/>
                  </a:lnTo>
                  <a:lnTo>
                    <a:pt x="43" y="384"/>
                  </a:lnTo>
                  <a:lnTo>
                    <a:pt x="98" y="447"/>
                  </a:lnTo>
                  <a:lnTo>
                    <a:pt x="157" y="410"/>
                  </a:lnTo>
                  <a:lnTo>
                    <a:pt x="175" y="473"/>
                  </a:lnTo>
                  <a:lnTo>
                    <a:pt x="171" y="536"/>
                  </a:lnTo>
                  <a:lnTo>
                    <a:pt x="96" y="575"/>
                  </a:lnTo>
                  <a:lnTo>
                    <a:pt x="74" y="591"/>
                  </a:lnTo>
                  <a:close/>
                </a:path>
              </a:pathLst>
            </a:custGeom>
            <a:grpFill/>
            <a:ln w="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120">
              <a:extLst>
                <a:ext uri="{FF2B5EF4-FFF2-40B4-BE49-F238E27FC236}">
                  <a16:creationId xmlns:a16="http://schemas.microsoft.com/office/drawing/2014/main" id="{3DF4821E-9620-4B38-BE17-A5FB0574B188}"/>
                </a:ext>
              </a:extLst>
            </p:cNvPr>
            <p:cNvSpPr/>
            <p:nvPr/>
          </p:nvSpPr>
          <p:spPr bwMode="gray">
            <a:xfrm>
              <a:off x="3477" y="2497"/>
              <a:ext cx="361" cy="447"/>
            </a:xfrm>
            <a:custGeom>
              <a:avLst/>
              <a:gdLst>
                <a:gd name="T0" fmla="*/ 19 w 722"/>
                <a:gd name="T1" fmla="*/ 148 h 894"/>
                <a:gd name="T2" fmla="*/ 23 w 722"/>
                <a:gd name="T3" fmla="*/ 155 h 894"/>
                <a:gd name="T4" fmla="*/ 34 w 722"/>
                <a:gd name="T5" fmla="*/ 163 h 894"/>
                <a:gd name="T6" fmla="*/ 42 w 722"/>
                <a:gd name="T7" fmla="*/ 163 h 894"/>
                <a:gd name="T8" fmla="*/ 50 w 722"/>
                <a:gd name="T9" fmla="*/ 168 h 894"/>
                <a:gd name="T10" fmla="*/ 50 w 722"/>
                <a:gd name="T11" fmla="*/ 192 h 894"/>
                <a:gd name="T12" fmla="*/ 58 w 722"/>
                <a:gd name="T13" fmla="*/ 202 h 894"/>
                <a:gd name="T14" fmla="*/ 62 w 722"/>
                <a:gd name="T15" fmla="*/ 217 h 894"/>
                <a:gd name="T16" fmla="*/ 67 w 722"/>
                <a:gd name="T17" fmla="*/ 218 h 894"/>
                <a:gd name="T18" fmla="*/ 76 w 722"/>
                <a:gd name="T19" fmla="*/ 207 h 894"/>
                <a:gd name="T20" fmla="*/ 85 w 722"/>
                <a:gd name="T21" fmla="*/ 204 h 894"/>
                <a:gd name="T22" fmla="*/ 90 w 722"/>
                <a:gd name="T23" fmla="*/ 211 h 894"/>
                <a:gd name="T24" fmla="*/ 82 w 722"/>
                <a:gd name="T25" fmla="*/ 220 h 894"/>
                <a:gd name="T26" fmla="*/ 91 w 722"/>
                <a:gd name="T27" fmla="*/ 224 h 894"/>
                <a:gd name="T28" fmla="*/ 106 w 722"/>
                <a:gd name="T29" fmla="*/ 209 h 894"/>
                <a:gd name="T30" fmla="*/ 113 w 722"/>
                <a:gd name="T31" fmla="*/ 217 h 894"/>
                <a:gd name="T32" fmla="*/ 133 w 722"/>
                <a:gd name="T33" fmla="*/ 218 h 894"/>
                <a:gd name="T34" fmla="*/ 140 w 722"/>
                <a:gd name="T35" fmla="*/ 222 h 894"/>
                <a:gd name="T36" fmla="*/ 154 w 722"/>
                <a:gd name="T37" fmla="*/ 207 h 894"/>
                <a:gd name="T38" fmla="*/ 162 w 722"/>
                <a:gd name="T39" fmla="*/ 188 h 894"/>
                <a:gd name="T40" fmla="*/ 169 w 722"/>
                <a:gd name="T41" fmla="*/ 178 h 894"/>
                <a:gd name="T42" fmla="*/ 176 w 722"/>
                <a:gd name="T43" fmla="*/ 175 h 894"/>
                <a:gd name="T44" fmla="*/ 171 w 722"/>
                <a:gd name="T45" fmla="*/ 164 h 894"/>
                <a:gd name="T46" fmla="*/ 181 w 722"/>
                <a:gd name="T47" fmla="*/ 151 h 894"/>
                <a:gd name="T48" fmla="*/ 180 w 722"/>
                <a:gd name="T49" fmla="*/ 141 h 894"/>
                <a:gd name="T50" fmla="*/ 173 w 722"/>
                <a:gd name="T51" fmla="*/ 142 h 894"/>
                <a:gd name="T52" fmla="*/ 162 w 722"/>
                <a:gd name="T53" fmla="*/ 138 h 894"/>
                <a:gd name="T54" fmla="*/ 150 w 722"/>
                <a:gd name="T55" fmla="*/ 142 h 894"/>
                <a:gd name="T56" fmla="*/ 147 w 722"/>
                <a:gd name="T57" fmla="*/ 127 h 894"/>
                <a:gd name="T58" fmla="*/ 134 w 722"/>
                <a:gd name="T59" fmla="*/ 120 h 894"/>
                <a:gd name="T60" fmla="*/ 131 w 722"/>
                <a:gd name="T61" fmla="*/ 108 h 894"/>
                <a:gd name="T62" fmla="*/ 138 w 722"/>
                <a:gd name="T63" fmla="*/ 97 h 894"/>
                <a:gd name="T64" fmla="*/ 124 w 722"/>
                <a:gd name="T65" fmla="*/ 83 h 894"/>
                <a:gd name="T66" fmla="*/ 108 w 722"/>
                <a:gd name="T67" fmla="*/ 63 h 894"/>
                <a:gd name="T68" fmla="*/ 109 w 722"/>
                <a:gd name="T69" fmla="*/ 47 h 894"/>
                <a:gd name="T70" fmla="*/ 101 w 722"/>
                <a:gd name="T71" fmla="*/ 42 h 894"/>
                <a:gd name="T72" fmla="*/ 93 w 722"/>
                <a:gd name="T73" fmla="*/ 44 h 894"/>
                <a:gd name="T74" fmla="*/ 90 w 722"/>
                <a:gd name="T75" fmla="*/ 35 h 894"/>
                <a:gd name="T76" fmla="*/ 73 w 722"/>
                <a:gd name="T77" fmla="*/ 34 h 894"/>
                <a:gd name="T78" fmla="*/ 77 w 722"/>
                <a:gd name="T79" fmla="*/ 12 h 894"/>
                <a:gd name="T80" fmla="*/ 69 w 722"/>
                <a:gd name="T81" fmla="*/ 15 h 894"/>
                <a:gd name="T82" fmla="*/ 53 w 722"/>
                <a:gd name="T83" fmla="*/ 0 h 894"/>
                <a:gd name="T84" fmla="*/ 45 w 722"/>
                <a:gd name="T85" fmla="*/ 4 h 894"/>
                <a:gd name="T86" fmla="*/ 40 w 722"/>
                <a:gd name="T87" fmla="*/ 16 h 894"/>
                <a:gd name="T88" fmla="*/ 35 w 722"/>
                <a:gd name="T89" fmla="*/ 17 h 894"/>
                <a:gd name="T90" fmla="*/ 38 w 722"/>
                <a:gd name="T91" fmla="*/ 26 h 894"/>
                <a:gd name="T92" fmla="*/ 51 w 722"/>
                <a:gd name="T93" fmla="*/ 30 h 894"/>
                <a:gd name="T94" fmla="*/ 55 w 722"/>
                <a:gd name="T95" fmla="*/ 46 h 894"/>
                <a:gd name="T96" fmla="*/ 42 w 722"/>
                <a:gd name="T97" fmla="*/ 54 h 894"/>
                <a:gd name="T98" fmla="*/ 28 w 722"/>
                <a:gd name="T99" fmla="*/ 42 h 894"/>
                <a:gd name="T100" fmla="*/ 17 w 722"/>
                <a:gd name="T101" fmla="*/ 49 h 894"/>
                <a:gd name="T102" fmla="*/ 22 w 722"/>
                <a:gd name="T103" fmla="*/ 62 h 894"/>
                <a:gd name="T104" fmla="*/ 12 w 722"/>
                <a:gd name="T105" fmla="*/ 71 h 894"/>
                <a:gd name="T106" fmla="*/ 13 w 722"/>
                <a:gd name="T107" fmla="*/ 84 h 894"/>
                <a:gd name="T108" fmla="*/ 0 w 722"/>
                <a:gd name="T109" fmla="*/ 88 h 894"/>
                <a:gd name="T110" fmla="*/ 11 w 722"/>
                <a:gd name="T111" fmla="*/ 96 h 894"/>
                <a:gd name="T112" fmla="*/ 24 w 722"/>
                <a:gd name="T113" fmla="*/ 112 h 894"/>
                <a:gd name="T114" fmla="*/ 40 w 722"/>
                <a:gd name="T115" fmla="*/ 103 h 894"/>
                <a:gd name="T116" fmla="*/ 44 w 722"/>
                <a:gd name="T117" fmla="*/ 118 h 894"/>
                <a:gd name="T118" fmla="*/ 43 w 722"/>
                <a:gd name="T119" fmla="*/ 134 h 894"/>
                <a:gd name="T120" fmla="*/ 24 w 722"/>
                <a:gd name="T121" fmla="*/ 144 h 894"/>
                <a:gd name="T122" fmla="*/ 19 w 722"/>
                <a:gd name="T123" fmla="*/ 148 h 8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22"/>
                <a:gd name="T187" fmla="*/ 0 h 894"/>
                <a:gd name="T188" fmla="*/ 722 w 722"/>
                <a:gd name="T189" fmla="*/ 894 h 8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22" h="894">
                  <a:moveTo>
                    <a:pt x="74" y="591"/>
                  </a:moveTo>
                  <a:lnTo>
                    <a:pt x="94" y="620"/>
                  </a:lnTo>
                  <a:lnTo>
                    <a:pt x="133" y="652"/>
                  </a:lnTo>
                  <a:lnTo>
                    <a:pt x="165" y="650"/>
                  </a:lnTo>
                  <a:lnTo>
                    <a:pt x="202" y="669"/>
                  </a:lnTo>
                  <a:lnTo>
                    <a:pt x="202" y="766"/>
                  </a:lnTo>
                  <a:lnTo>
                    <a:pt x="234" y="807"/>
                  </a:lnTo>
                  <a:lnTo>
                    <a:pt x="250" y="868"/>
                  </a:lnTo>
                  <a:lnTo>
                    <a:pt x="267" y="872"/>
                  </a:lnTo>
                  <a:lnTo>
                    <a:pt x="303" y="827"/>
                  </a:lnTo>
                  <a:lnTo>
                    <a:pt x="338" y="815"/>
                  </a:lnTo>
                  <a:lnTo>
                    <a:pt x="358" y="841"/>
                  </a:lnTo>
                  <a:lnTo>
                    <a:pt x="326" y="878"/>
                  </a:lnTo>
                  <a:lnTo>
                    <a:pt x="366" y="894"/>
                  </a:lnTo>
                  <a:lnTo>
                    <a:pt x="425" y="833"/>
                  </a:lnTo>
                  <a:lnTo>
                    <a:pt x="454" y="868"/>
                  </a:lnTo>
                  <a:lnTo>
                    <a:pt x="531" y="870"/>
                  </a:lnTo>
                  <a:lnTo>
                    <a:pt x="557" y="886"/>
                  </a:lnTo>
                  <a:lnTo>
                    <a:pt x="616" y="825"/>
                  </a:lnTo>
                  <a:lnTo>
                    <a:pt x="645" y="752"/>
                  </a:lnTo>
                  <a:lnTo>
                    <a:pt x="673" y="709"/>
                  </a:lnTo>
                  <a:lnTo>
                    <a:pt x="704" y="697"/>
                  </a:lnTo>
                  <a:lnTo>
                    <a:pt x="683" y="654"/>
                  </a:lnTo>
                  <a:lnTo>
                    <a:pt x="722" y="604"/>
                  </a:lnTo>
                  <a:lnTo>
                    <a:pt x="720" y="563"/>
                  </a:lnTo>
                  <a:lnTo>
                    <a:pt x="689" y="567"/>
                  </a:lnTo>
                  <a:lnTo>
                    <a:pt x="647" y="551"/>
                  </a:lnTo>
                  <a:lnTo>
                    <a:pt x="598" y="567"/>
                  </a:lnTo>
                  <a:lnTo>
                    <a:pt x="588" y="508"/>
                  </a:lnTo>
                  <a:lnTo>
                    <a:pt x="533" y="482"/>
                  </a:lnTo>
                  <a:lnTo>
                    <a:pt x="521" y="429"/>
                  </a:lnTo>
                  <a:lnTo>
                    <a:pt x="549" y="386"/>
                  </a:lnTo>
                  <a:lnTo>
                    <a:pt x="496" y="331"/>
                  </a:lnTo>
                  <a:lnTo>
                    <a:pt x="431" y="252"/>
                  </a:lnTo>
                  <a:lnTo>
                    <a:pt x="435" y="185"/>
                  </a:lnTo>
                  <a:lnTo>
                    <a:pt x="403" y="166"/>
                  </a:lnTo>
                  <a:lnTo>
                    <a:pt x="374" y="173"/>
                  </a:lnTo>
                  <a:lnTo>
                    <a:pt x="358" y="138"/>
                  </a:lnTo>
                  <a:lnTo>
                    <a:pt x="291" y="136"/>
                  </a:lnTo>
                  <a:lnTo>
                    <a:pt x="305" y="47"/>
                  </a:lnTo>
                  <a:lnTo>
                    <a:pt x="273" y="61"/>
                  </a:lnTo>
                  <a:lnTo>
                    <a:pt x="214" y="0"/>
                  </a:lnTo>
                  <a:lnTo>
                    <a:pt x="177" y="16"/>
                  </a:lnTo>
                  <a:lnTo>
                    <a:pt x="157" y="63"/>
                  </a:lnTo>
                  <a:lnTo>
                    <a:pt x="137" y="67"/>
                  </a:lnTo>
                  <a:lnTo>
                    <a:pt x="149" y="101"/>
                  </a:lnTo>
                  <a:lnTo>
                    <a:pt x="204" y="122"/>
                  </a:lnTo>
                  <a:lnTo>
                    <a:pt x="222" y="183"/>
                  </a:lnTo>
                  <a:lnTo>
                    <a:pt x="167" y="215"/>
                  </a:lnTo>
                  <a:lnTo>
                    <a:pt x="114" y="166"/>
                  </a:lnTo>
                  <a:lnTo>
                    <a:pt x="67" y="195"/>
                  </a:lnTo>
                  <a:lnTo>
                    <a:pt x="86" y="250"/>
                  </a:lnTo>
                  <a:lnTo>
                    <a:pt x="49" y="282"/>
                  </a:lnTo>
                  <a:lnTo>
                    <a:pt x="53" y="335"/>
                  </a:lnTo>
                  <a:lnTo>
                    <a:pt x="0" y="349"/>
                  </a:lnTo>
                  <a:lnTo>
                    <a:pt x="43" y="384"/>
                  </a:lnTo>
                  <a:lnTo>
                    <a:pt x="98" y="447"/>
                  </a:lnTo>
                  <a:lnTo>
                    <a:pt x="157" y="410"/>
                  </a:lnTo>
                  <a:lnTo>
                    <a:pt x="175" y="473"/>
                  </a:lnTo>
                  <a:lnTo>
                    <a:pt x="171" y="536"/>
                  </a:lnTo>
                  <a:lnTo>
                    <a:pt x="96" y="575"/>
                  </a:lnTo>
                  <a:lnTo>
                    <a:pt x="74" y="591"/>
                  </a:lnTo>
                </a:path>
              </a:pathLst>
            </a:custGeom>
            <a:grpFill/>
            <a:ln w="635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121">
              <a:extLst>
                <a:ext uri="{FF2B5EF4-FFF2-40B4-BE49-F238E27FC236}">
                  <a16:creationId xmlns:a16="http://schemas.microsoft.com/office/drawing/2014/main" id="{01124D58-7518-4B74-8397-53FB9E7AA4ED}"/>
                </a:ext>
              </a:extLst>
            </p:cNvPr>
            <p:cNvSpPr/>
            <p:nvPr/>
          </p:nvSpPr>
          <p:spPr bwMode="gray">
            <a:xfrm>
              <a:off x="3034" y="2686"/>
              <a:ext cx="568" cy="356"/>
            </a:xfrm>
            <a:custGeom>
              <a:avLst/>
              <a:gdLst>
                <a:gd name="T0" fmla="*/ 40 w 1136"/>
                <a:gd name="T1" fmla="*/ 51 h 713"/>
                <a:gd name="T2" fmla="*/ 52 w 1136"/>
                <a:gd name="T3" fmla="*/ 64 h 713"/>
                <a:gd name="T4" fmla="*/ 58 w 1136"/>
                <a:gd name="T5" fmla="*/ 104 h 713"/>
                <a:gd name="T6" fmla="*/ 35 w 1136"/>
                <a:gd name="T7" fmla="*/ 118 h 713"/>
                <a:gd name="T8" fmla="*/ 0 w 1136"/>
                <a:gd name="T9" fmla="*/ 129 h 713"/>
                <a:gd name="T10" fmla="*/ 20 w 1136"/>
                <a:gd name="T11" fmla="*/ 167 h 713"/>
                <a:gd name="T12" fmla="*/ 40 w 1136"/>
                <a:gd name="T13" fmla="*/ 162 h 713"/>
                <a:gd name="T14" fmla="*/ 80 w 1136"/>
                <a:gd name="T15" fmla="*/ 153 h 713"/>
                <a:gd name="T16" fmla="*/ 76 w 1136"/>
                <a:gd name="T17" fmla="*/ 136 h 713"/>
                <a:gd name="T18" fmla="*/ 115 w 1136"/>
                <a:gd name="T19" fmla="*/ 138 h 713"/>
                <a:gd name="T20" fmla="*/ 147 w 1136"/>
                <a:gd name="T21" fmla="*/ 149 h 713"/>
                <a:gd name="T22" fmla="*/ 170 w 1136"/>
                <a:gd name="T23" fmla="*/ 142 h 713"/>
                <a:gd name="T24" fmla="*/ 189 w 1136"/>
                <a:gd name="T25" fmla="*/ 138 h 713"/>
                <a:gd name="T26" fmla="*/ 196 w 1136"/>
                <a:gd name="T27" fmla="*/ 160 h 713"/>
                <a:gd name="T28" fmla="*/ 221 w 1136"/>
                <a:gd name="T29" fmla="*/ 152 h 713"/>
                <a:gd name="T30" fmla="*/ 247 w 1136"/>
                <a:gd name="T31" fmla="*/ 135 h 713"/>
                <a:gd name="T32" fmla="*/ 264 w 1136"/>
                <a:gd name="T33" fmla="*/ 124 h 713"/>
                <a:gd name="T34" fmla="*/ 284 w 1136"/>
                <a:gd name="T35" fmla="*/ 122 h 713"/>
                <a:gd name="T36" fmla="*/ 272 w 1136"/>
                <a:gd name="T37" fmla="*/ 97 h 713"/>
                <a:gd name="T38" fmla="*/ 263 w 1136"/>
                <a:gd name="T39" fmla="*/ 68 h 713"/>
                <a:gd name="T40" fmla="*/ 245 w 1136"/>
                <a:gd name="T41" fmla="*/ 60 h 713"/>
                <a:gd name="T42" fmla="*/ 225 w 1136"/>
                <a:gd name="T43" fmla="*/ 59 h 713"/>
                <a:gd name="T44" fmla="*/ 196 w 1136"/>
                <a:gd name="T45" fmla="*/ 50 h 713"/>
                <a:gd name="T46" fmla="*/ 186 w 1136"/>
                <a:gd name="T47" fmla="*/ 24 h 713"/>
                <a:gd name="T48" fmla="*/ 157 w 1136"/>
                <a:gd name="T49" fmla="*/ 26 h 713"/>
                <a:gd name="T50" fmla="*/ 107 w 1136"/>
                <a:gd name="T51" fmla="*/ 21 h 713"/>
                <a:gd name="T52" fmla="*/ 71 w 1136"/>
                <a:gd name="T53" fmla="*/ 6 h 713"/>
                <a:gd name="T54" fmla="*/ 50 w 1136"/>
                <a:gd name="T55" fmla="*/ 4 h 713"/>
                <a:gd name="T56" fmla="*/ 43 w 1136"/>
                <a:gd name="T57" fmla="*/ 2 h 713"/>
                <a:gd name="T58" fmla="*/ 35 w 1136"/>
                <a:gd name="T59" fmla="*/ 1 h 713"/>
                <a:gd name="T60" fmla="*/ 34 w 1136"/>
                <a:gd name="T61" fmla="*/ 2 h 713"/>
                <a:gd name="T62" fmla="*/ 31 w 1136"/>
                <a:gd name="T63" fmla="*/ 7 h 713"/>
                <a:gd name="T64" fmla="*/ 29 w 1136"/>
                <a:gd name="T65" fmla="*/ 9 h 713"/>
                <a:gd name="T66" fmla="*/ 54 w 1136"/>
                <a:gd name="T67" fmla="*/ 24 h 713"/>
                <a:gd name="T68" fmla="*/ 33 w 1136"/>
                <a:gd name="T69" fmla="*/ 42 h 71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36"/>
                <a:gd name="T106" fmla="*/ 0 h 713"/>
                <a:gd name="T107" fmla="*/ 1136 w 1136"/>
                <a:gd name="T108" fmla="*/ 713 h 71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36" h="713">
                  <a:moveTo>
                    <a:pt x="130" y="169"/>
                  </a:moveTo>
                  <a:lnTo>
                    <a:pt x="159" y="205"/>
                  </a:lnTo>
                  <a:lnTo>
                    <a:pt x="157" y="258"/>
                  </a:lnTo>
                  <a:lnTo>
                    <a:pt x="208" y="256"/>
                  </a:lnTo>
                  <a:lnTo>
                    <a:pt x="236" y="331"/>
                  </a:lnTo>
                  <a:lnTo>
                    <a:pt x="234" y="417"/>
                  </a:lnTo>
                  <a:lnTo>
                    <a:pt x="183" y="425"/>
                  </a:lnTo>
                  <a:lnTo>
                    <a:pt x="140" y="474"/>
                  </a:lnTo>
                  <a:lnTo>
                    <a:pt x="33" y="482"/>
                  </a:lnTo>
                  <a:lnTo>
                    <a:pt x="0" y="516"/>
                  </a:lnTo>
                  <a:lnTo>
                    <a:pt x="23" y="591"/>
                  </a:lnTo>
                  <a:lnTo>
                    <a:pt x="82" y="671"/>
                  </a:lnTo>
                  <a:lnTo>
                    <a:pt x="134" y="713"/>
                  </a:lnTo>
                  <a:lnTo>
                    <a:pt x="161" y="648"/>
                  </a:lnTo>
                  <a:lnTo>
                    <a:pt x="220" y="596"/>
                  </a:lnTo>
                  <a:lnTo>
                    <a:pt x="319" y="612"/>
                  </a:lnTo>
                  <a:lnTo>
                    <a:pt x="332" y="585"/>
                  </a:lnTo>
                  <a:lnTo>
                    <a:pt x="303" y="545"/>
                  </a:lnTo>
                  <a:lnTo>
                    <a:pt x="372" y="528"/>
                  </a:lnTo>
                  <a:lnTo>
                    <a:pt x="460" y="555"/>
                  </a:lnTo>
                  <a:lnTo>
                    <a:pt x="531" y="559"/>
                  </a:lnTo>
                  <a:lnTo>
                    <a:pt x="588" y="598"/>
                  </a:lnTo>
                  <a:lnTo>
                    <a:pt x="649" y="563"/>
                  </a:lnTo>
                  <a:lnTo>
                    <a:pt x="681" y="569"/>
                  </a:lnTo>
                  <a:lnTo>
                    <a:pt x="687" y="600"/>
                  </a:lnTo>
                  <a:lnTo>
                    <a:pt x="758" y="553"/>
                  </a:lnTo>
                  <a:lnTo>
                    <a:pt x="791" y="587"/>
                  </a:lnTo>
                  <a:lnTo>
                    <a:pt x="785" y="640"/>
                  </a:lnTo>
                  <a:lnTo>
                    <a:pt x="832" y="654"/>
                  </a:lnTo>
                  <a:lnTo>
                    <a:pt x="884" y="608"/>
                  </a:lnTo>
                  <a:lnTo>
                    <a:pt x="947" y="594"/>
                  </a:lnTo>
                  <a:lnTo>
                    <a:pt x="988" y="543"/>
                  </a:lnTo>
                  <a:lnTo>
                    <a:pt x="1019" y="533"/>
                  </a:lnTo>
                  <a:lnTo>
                    <a:pt x="1055" y="496"/>
                  </a:lnTo>
                  <a:lnTo>
                    <a:pt x="1108" y="516"/>
                  </a:lnTo>
                  <a:lnTo>
                    <a:pt x="1136" y="490"/>
                  </a:lnTo>
                  <a:lnTo>
                    <a:pt x="1122" y="431"/>
                  </a:lnTo>
                  <a:lnTo>
                    <a:pt x="1088" y="388"/>
                  </a:lnTo>
                  <a:lnTo>
                    <a:pt x="1088" y="291"/>
                  </a:lnTo>
                  <a:lnTo>
                    <a:pt x="1051" y="272"/>
                  </a:lnTo>
                  <a:lnTo>
                    <a:pt x="1019" y="274"/>
                  </a:lnTo>
                  <a:lnTo>
                    <a:pt x="980" y="242"/>
                  </a:lnTo>
                  <a:lnTo>
                    <a:pt x="960" y="213"/>
                  </a:lnTo>
                  <a:lnTo>
                    <a:pt x="901" y="236"/>
                  </a:lnTo>
                  <a:lnTo>
                    <a:pt x="836" y="187"/>
                  </a:lnTo>
                  <a:lnTo>
                    <a:pt x="783" y="203"/>
                  </a:lnTo>
                  <a:lnTo>
                    <a:pt x="748" y="160"/>
                  </a:lnTo>
                  <a:lnTo>
                    <a:pt x="744" y="98"/>
                  </a:lnTo>
                  <a:lnTo>
                    <a:pt x="677" y="126"/>
                  </a:lnTo>
                  <a:lnTo>
                    <a:pt x="628" y="106"/>
                  </a:lnTo>
                  <a:lnTo>
                    <a:pt x="514" y="124"/>
                  </a:lnTo>
                  <a:lnTo>
                    <a:pt x="427" y="87"/>
                  </a:lnTo>
                  <a:lnTo>
                    <a:pt x="329" y="0"/>
                  </a:lnTo>
                  <a:lnTo>
                    <a:pt x="283" y="24"/>
                  </a:lnTo>
                  <a:lnTo>
                    <a:pt x="205" y="18"/>
                  </a:lnTo>
                  <a:lnTo>
                    <a:pt x="201" y="16"/>
                  </a:lnTo>
                  <a:lnTo>
                    <a:pt x="187" y="14"/>
                  </a:lnTo>
                  <a:lnTo>
                    <a:pt x="171" y="10"/>
                  </a:lnTo>
                  <a:lnTo>
                    <a:pt x="153" y="6"/>
                  </a:lnTo>
                  <a:lnTo>
                    <a:pt x="140" y="4"/>
                  </a:lnTo>
                  <a:lnTo>
                    <a:pt x="136" y="4"/>
                  </a:lnTo>
                  <a:lnTo>
                    <a:pt x="134" y="8"/>
                  </a:lnTo>
                  <a:lnTo>
                    <a:pt x="130" y="18"/>
                  </a:lnTo>
                  <a:lnTo>
                    <a:pt x="124" y="28"/>
                  </a:lnTo>
                  <a:lnTo>
                    <a:pt x="120" y="36"/>
                  </a:lnTo>
                  <a:lnTo>
                    <a:pt x="118" y="39"/>
                  </a:lnTo>
                  <a:lnTo>
                    <a:pt x="181" y="79"/>
                  </a:lnTo>
                  <a:lnTo>
                    <a:pt x="216" y="98"/>
                  </a:lnTo>
                  <a:lnTo>
                    <a:pt x="151" y="140"/>
                  </a:lnTo>
                  <a:lnTo>
                    <a:pt x="130" y="169"/>
                  </a:lnTo>
                  <a:close/>
                </a:path>
              </a:pathLst>
            </a:custGeom>
            <a:grpFill/>
            <a:ln w="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122">
              <a:extLst>
                <a:ext uri="{FF2B5EF4-FFF2-40B4-BE49-F238E27FC236}">
                  <a16:creationId xmlns:a16="http://schemas.microsoft.com/office/drawing/2014/main" id="{D669AAD2-D42D-4109-B5BD-8FDD78CD7561}"/>
                </a:ext>
              </a:extLst>
            </p:cNvPr>
            <p:cNvSpPr/>
            <p:nvPr/>
          </p:nvSpPr>
          <p:spPr bwMode="gray">
            <a:xfrm>
              <a:off x="3034" y="2686"/>
              <a:ext cx="568" cy="356"/>
            </a:xfrm>
            <a:custGeom>
              <a:avLst/>
              <a:gdLst>
                <a:gd name="T0" fmla="*/ 40 w 1136"/>
                <a:gd name="T1" fmla="*/ 51 h 713"/>
                <a:gd name="T2" fmla="*/ 52 w 1136"/>
                <a:gd name="T3" fmla="*/ 64 h 713"/>
                <a:gd name="T4" fmla="*/ 58 w 1136"/>
                <a:gd name="T5" fmla="*/ 104 h 713"/>
                <a:gd name="T6" fmla="*/ 35 w 1136"/>
                <a:gd name="T7" fmla="*/ 118 h 713"/>
                <a:gd name="T8" fmla="*/ 0 w 1136"/>
                <a:gd name="T9" fmla="*/ 129 h 713"/>
                <a:gd name="T10" fmla="*/ 20 w 1136"/>
                <a:gd name="T11" fmla="*/ 167 h 713"/>
                <a:gd name="T12" fmla="*/ 40 w 1136"/>
                <a:gd name="T13" fmla="*/ 162 h 713"/>
                <a:gd name="T14" fmla="*/ 80 w 1136"/>
                <a:gd name="T15" fmla="*/ 153 h 713"/>
                <a:gd name="T16" fmla="*/ 76 w 1136"/>
                <a:gd name="T17" fmla="*/ 136 h 713"/>
                <a:gd name="T18" fmla="*/ 115 w 1136"/>
                <a:gd name="T19" fmla="*/ 138 h 713"/>
                <a:gd name="T20" fmla="*/ 147 w 1136"/>
                <a:gd name="T21" fmla="*/ 149 h 713"/>
                <a:gd name="T22" fmla="*/ 170 w 1136"/>
                <a:gd name="T23" fmla="*/ 142 h 713"/>
                <a:gd name="T24" fmla="*/ 189 w 1136"/>
                <a:gd name="T25" fmla="*/ 138 h 713"/>
                <a:gd name="T26" fmla="*/ 196 w 1136"/>
                <a:gd name="T27" fmla="*/ 160 h 713"/>
                <a:gd name="T28" fmla="*/ 221 w 1136"/>
                <a:gd name="T29" fmla="*/ 152 h 713"/>
                <a:gd name="T30" fmla="*/ 247 w 1136"/>
                <a:gd name="T31" fmla="*/ 135 h 713"/>
                <a:gd name="T32" fmla="*/ 264 w 1136"/>
                <a:gd name="T33" fmla="*/ 124 h 713"/>
                <a:gd name="T34" fmla="*/ 284 w 1136"/>
                <a:gd name="T35" fmla="*/ 122 h 713"/>
                <a:gd name="T36" fmla="*/ 272 w 1136"/>
                <a:gd name="T37" fmla="*/ 97 h 713"/>
                <a:gd name="T38" fmla="*/ 263 w 1136"/>
                <a:gd name="T39" fmla="*/ 68 h 713"/>
                <a:gd name="T40" fmla="*/ 245 w 1136"/>
                <a:gd name="T41" fmla="*/ 60 h 713"/>
                <a:gd name="T42" fmla="*/ 225 w 1136"/>
                <a:gd name="T43" fmla="*/ 59 h 713"/>
                <a:gd name="T44" fmla="*/ 196 w 1136"/>
                <a:gd name="T45" fmla="*/ 50 h 713"/>
                <a:gd name="T46" fmla="*/ 186 w 1136"/>
                <a:gd name="T47" fmla="*/ 24 h 713"/>
                <a:gd name="T48" fmla="*/ 157 w 1136"/>
                <a:gd name="T49" fmla="*/ 26 h 713"/>
                <a:gd name="T50" fmla="*/ 107 w 1136"/>
                <a:gd name="T51" fmla="*/ 21 h 713"/>
                <a:gd name="T52" fmla="*/ 71 w 1136"/>
                <a:gd name="T53" fmla="*/ 6 h 713"/>
                <a:gd name="T54" fmla="*/ 50 w 1136"/>
                <a:gd name="T55" fmla="*/ 4 h 713"/>
                <a:gd name="T56" fmla="*/ 43 w 1136"/>
                <a:gd name="T57" fmla="*/ 2 h 713"/>
                <a:gd name="T58" fmla="*/ 35 w 1136"/>
                <a:gd name="T59" fmla="*/ 1 h 713"/>
                <a:gd name="T60" fmla="*/ 34 w 1136"/>
                <a:gd name="T61" fmla="*/ 2 h 713"/>
                <a:gd name="T62" fmla="*/ 31 w 1136"/>
                <a:gd name="T63" fmla="*/ 7 h 713"/>
                <a:gd name="T64" fmla="*/ 29 w 1136"/>
                <a:gd name="T65" fmla="*/ 9 h 713"/>
                <a:gd name="T66" fmla="*/ 54 w 1136"/>
                <a:gd name="T67" fmla="*/ 24 h 713"/>
                <a:gd name="T68" fmla="*/ 33 w 1136"/>
                <a:gd name="T69" fmla="*/ 42 h 71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36"/>
                <a:gd name="T106" fmla="*/ 0 h 713"/>
                <a:gd name="T107" fmla="*/ 1136 w 1136"/>
                <a:gd name="T108" fmla="*/ 713 h 71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36" h="713">
                  <a:moveTo>
                    <a:pt x="130" y="169"/>
                  </a:moveTo>
                  <a:lnTo>
                    <a:pt x="159" y="205"/>
                  </a:lnTo>
                  <a:lnTo>
                    <a:pt x="157" y="258"/>
                  </a:lnTo>
                  <a:lnTo>
                    <a:pt x="208" y="256"/>
                  </a:lnTo>
                  <a:lnTo>
                    <a:pt x="236" y="331"/>
                  </a:lnTo>
                  <a:lnTo>
                    <a:pt x="234" y="417"/>
                  </a:lnTo>
                  <a:lnTo>
                    <a:pt x="183" y="425"/>
                  </a:lnTo>
                  <a:lnTo>
                    <a:pt x="140" y="474"/>
                  </a:lnTo>
                  <a:lnTo>
                    <a:pt x="33" y="482"/>
                  </a:lnTo>
                  <a:lnTo>
                    <a:pt x="0" y="516"/>
                  </a:lnTo>
                  <a:lnTo>
                    <a:pt x="23" y="591"/>
                  </a:lnTo>
                  <a:lnTo>
                    <a:pt x="82" y="671"/>
                  </a:lnTo>
                  <a:lnTo>
                    <a:pt x="134" y="713"/>
                  </a:lnTo>
                  <a:lnTo>
                    <a:pt x="161" y="648"/>
                  </a:lnTo>
                  <a:lnTo>
                    <a:pt x="220" y="596"/>
                  </a:lnTo>
                  <a:lnTo>
                    <a:pt x="319" y="612"/>
                  </a:lnTo>
                  <a:lnTo>
                    <a:pt x="332" y="585"/>
                  </a:lnTo>
                  <a:lnTo>
                    <a:pt x="303" y="545"/>
                  </a:lnTo>
                  <a:lnTo>
                    <a:pt x="372" y="528"/>
                  </a:lnTo>
                  <a:lnTo>
                    <a:pt x="460" y="555"/>
                  </a:lnTo>
                  <a:lnTo>
                    <a:pt x="531" y="559"/>
                  </a:lnTo>
                  <a:lnTo>
                    <a:pt x="588" y="598"/>
                  </a:lnTo>
                  <a:lnTo>
                    <a:pt x="649" y="563"/>
                  </a:lnTo>
                  <a:lnTo>
                    <a:pt x="681" y="569"/>
                  </a:lnTo>
                  <a:lnTo>
                    <a:pt x="687" y="600"/>
                  </a:lnTo>
                  <a:lnTo>
                    <a:pt x="758" y="553"/>
                  </a:lnTo>
                  <a:lnTo>
                    <a:pt x="791" y="587"/>
                  </a:lnTo>
                  <a:lnTo>
                    <a:pt x="785" y="640"/>
                  </a:lnTo>
                  <a:lnTo>
                    <a:pt x="832" y="654"/>
                  </a:lnTo>
                  <a:lnTo>
                    <a:pt x="884" y="608"/>
                  </a:lnTo>
                  <a:lnTo>
                    <a:pt x="947" y="594"/>
                  </a:lnTo>
                  <a:lnTo>
                    <a:pt x="988" y="543"/>
                  </a:lnTo>
                  <a:lnTo>
                    <a:pt x="1019" y="533"/>
                  </a:lnTo>
                  <a:lnTo>
                    <a:pt x="1055" y="496"/>
                  </a:lnTo>
                  <a:lnTo>
                    <a:pt x="1108" y="516"/>
                  </a:lnTo>
                  <a:lnTo>
                    <a:pt x="1136" y="490"/>
                  </a:lnTo>
                  <a:lnTo>
                    <a:pt x="1122" y="431"/>
                  </a:lnTo>
                  <a:lnTo>
                    <a:pt x="1088" y="388"/>
                  </a:lnTo>
                  <a:lnTo>
                    <a:pt x="1088" y="291"/>
                  </a:lnTo>
                  <a:lnTo>
                    <a:pt x="1051" y="272"/>
                  </a:lnTo>
                  <a:lnTo>
                    <a:pt x="1019" y="274"/>
                  </a:lnTo>
                  <a:lnTo>
                    <a:pt x="980" y="242"/>
                  </a:lnTo>
                  <a:lnTo>
                    <a:pt x="960" y="213"/>
                  </a:lnTo>
                  <a:lnTo>
                    <a:pt x="901" y="236"/>
                  </a:lnTo>
                  <a:lnTo>
                    <a:pt x="836" y="187"/>
                  </a:lnTo>
                  <a:lnTo>
                    <a:pt x="783" y="203"/>
                  </a:lnTo>
                  <a:lnTo>
                    <a:pt x="748" y="160"/>
                  </a:lnTo>
                  <a:lnTo>
                    <a:pt x="744" y="98"/>
                  </a:lnTo>
                  <a:lnTo>
                    <a:pt x="677" y="126"/>
                  </a:lnTo>
                  <a:lnTo>
                    <a:pt x="628" y="106"/>
                  </a:lnTo>
                  <a:lnTo>
                    <a:pt x="514" y="124"/>
                  </a:lnTo>
                  <a:lnTo>
                    <a:pt x="427" y="87"/>
                  </a:lnTo>
                  <a:lnTo>
                    <a:pt x="329" y="0"/>
                  </a:lnTo>
                  <a:lnTo>
                    <a:pt x="283" y="24"/>
                  </a:lnTo>
                  <a:lnTo>
                    <a:pt x="205" y="18"/>
                  </a:lnTo>
                  <a:lnTo>
                    <a:pt x="201" y="16"/>
                  </a:lnTo>
                  <a:lnTo>
                    <a:pt x="187" y="14"/>
                  </a:lnTo>
                  <a:lnTo>
                    <a:pt x="171" y="10"/>
                  </a:lnTo>
                  <a:lnTo>
                    <a:pt x="153" y="6"/>
                  </a:lnTo>
                  <a:lnTo>
                    <a:pt x="140" y="4"/>
                  </a:lnTo>
                  <a:lnTo>
                    <a:pt x="136" y="4"/>
                  </a:lnTo>
                  <a:lnTo>
                    <a:pt x="134" y="8"/>
                  </a:lnTo>
                  <a:lnTo>
                    <a:pt x="130" y="18"/>
                  </a:lnTo>
                  <a:lnTo>
                    <a:pt x="124" y="28"/>
                  </a:lnTo>
                  <a:lnTo>
                    <a:pt x="120" y="36"/>
                  </a:lnTo>
                  <a:lnTo>
                    <a:pt x="118" y="39"/>
                  </a:lnTo>
                  <a:lnTo>
                    <a:pt x="181" y="79"/>
                  </a:lnTo>
                  <a:lnTo>
                    <a:pt x="216" y="98"/>
                  </a:lnTo>
                  <a:lnTo>
                    <a:pt x="151" y="140"/>
                  </a:lnTo>
                  <a:lnTo>
                    <a:pt x="130" y="169"/>
                  </a:lnTo>
                </a:path>
              </a:pathLst>
            </a:custGeom>
            <a:grpFill/>
            <a:ln w="635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123">
              <a:extLst>
                <a:ext uri="{FF2B5EF4-FFF2-40B4-BE49-F238E27FC236}">
                  <a16:creationId xmlns:a16="http://schemas.microsoft.com/office/drawing/2014/main" id="{8ABB1531-099B-42C6-97D6-F1AC2606BFBA}"/>
                </a:ext>
              </a:extLst>
            </p:cNvPr>
            <p:cNvSpPr/>
            <p:nvPr/>
          </p:nvSpPr>
          <p:spPr bwMode="gray">
            <a:xfrm>
              <a:off x="3140" y="2406"/>
              <a:ext cx="448" cy="398"/>
            </a:xfrm>
            <a:custGeom>
              <a:avLst/>
              <a:gdLst>
                <a:gd name="T0" fmla="*/ 0 w 896"/>
                <a:gd name="T1" fmla="*/ 84 h 797"/>
                <a:gd name="T2" fmla="*/ 7 w 896"/>
                <a:gd name="T3" fmla="*/ 100 h 797"/>
                <a:gd name="T4" fmla="*/ 17 w 896"/>
                <a:gd name="T5" fmla="*/ 115 h 797"/>
                <a:gd name="T6" fmla="*/ 30 w 896"/>
                <a:gd name="T7" fmla="*/ 127 h 797"/>
                <a:gd name="T8" fmla="*/ 29 w 896"/>
                <a:gd name="T9" fmla="*/ 140 h 797"/>
                <a:gd name="T10" fmla="*/ 53 w 896"/>
                <a:gd name="T11" fmla="*/ 162 h 797"/>
                <a:gd name="T12" fmla="*/ 76 w 896"/>
                <a:gd name="T13" fmla="*/ 171 h 797"/>
                <a:gd name="T14" fmla="*/ 104 w 896"/>
                <a:gd name="T15" fmla="*/ 166 h 797"/>
                <a:gd name="T16" fmla="*/ 116 w 896"/>
                <a:gd name="T17" fmla="*/ 171 h 797"/>
                <a:gd name="T18" fmla="*/ 133 w 896"/>
                <a:gd name="T19" fmla="*/ 164 h 797"/>
                <a:gd name="T20" fmla="*/ 134 w 896"/>
                <a:gd name="T21" fmla="*/ 180 h 797"/>
                <a:gd name="T22" fmla="*/ 143 w 896"/>
                <a:gd name="T23" fmla="*/ 191 h 797"/>
                <a:gd name="T24" fmla="*/ 156 w 896"/>
                <a:gd name="T25" fmla="*/ 187 h 797"/>
                <a:gd name="T26" fmla="*/ 173 w 896"/>
                <a:gd name="T27" fmla="*/ 199 h 797"/>
                <a:gd name="T28" fmla="*/ 188 w 896"/>
                <a:gd name="T29" fmla="*/ 194 h 797"/>
                <a:gd name="T30" fmla="*/ 193 w 896"/>
                <a:gd name="T31" fmla="*/ 189 h 797"/>
                <a:gd name="T32" fmla="*/ 212 w 896"/>
                <a:gd name="T33" fmla="*/ 179 h 797"/>
                <a:gd name="T34" fmla="*/ 213 w 896"/>
                <a:gd name="T35" fmla="*/ 163 h 797"/>
                <a:gd name="T36" fmla="*/ 208 w 896"/>
                <a:gd name="T37" fmla="*/ 148 h 797"/>
                <a:gd name="T38" fmla="*/ 194 w 896"/>
                <a:gd name="T39" fmla="*/ 157 h 797"/>
                <a:gd name="T40" fmla="*/ 180 w 896"/>
                <a:gd name="T41" fmla="*/ 141 h 797"/>
                <a:gd name="T42" fmla="*/ 170 w 896"/>
                <a:gd name="T43" fmla="*/ 133 h 797"/>
                <a:gd name="T44" fmla="*/ 182 w 896"/>
                <a:gd name="T45" fmla="*/ 129 h 797"/>
                <a:gd name="T46" fmla="*/ 181 w 896"/>
                <a:gd name="T47" fmla="*/ 116 h 797"/>
                <a:gd name="T48" fmla="*/ 190 w 896"/>
                <a:gd name="T49" fmla="*/ 108 h 797"/>
                <a:gd name="T50" fmla="*/ 186 w 896"/>
                <a:gd name="T51" fmla="*/ 94 h 797"/>
                <a:gd name="T52" fmla="*/ 197 w 896"/>
                <a:gd name="T53" fmla="*/ 87 h 797"/>
                <a:gd name="T54" fmla="*/ 211 w 896"/>
                <a:gd name="T55" fmla="*/ 99 h 797"/>
                <a:gd name="T56" fmla="*/ 224 w 896"/>
                <a:gd name="T57" fmla="*/ 91 h 797"/>
                <a:gd name="T58" fmla="*/ 219 w 896"/>
                <a:gd name="T59" fmla="*/ 75 h 797"/>
                <a:gd name="T60" fmla="*/ 206 w 896"/>
                <a:gd name="T61" fmla="*/ 71 h 797"/>
                <a:gd name="T62" fmla="*/ 203 w 896"/>
                <a:gd name="T63" fmla="*/ 62 h 797"/>
                <a:gd name="T64" fmla="*/ 182 w 896"/>
                <a:gd name="T65" fmla="*/ 66 h 797"/>
                <a:gd name="T66" fmla="*/ 169 w 896"/>
                <a:gd name="T67" fmla="*/ 53 h 797"/>
                <a:gd name="T68" fmla="*/ 157 w 896"/>
                <a:gd name="T69" fmla="*/ 53 h 797"/>
                <a:gd name="T70" fmla="*/ 156 w 896"/>
                <a:gd name="T71" fmla="*/ 41 h 797"/>
                <a:gd name="T72" fmla="*/ 173 w 896"/>
                <a:gd name="T73" fmla="*/ 20 h 797"/>
                <a:gd name="T74" fmla="*/ 171 w 896"/>
                <a:gd name="T75" fmla="*/ 3 h 797"/>
                <a:gd name="T76" fmla="*/ 153 w 896"/>
                <a:gd name="T77" fmla="*/ 6 h 797"/>
                <a:gd name="T78" fmla="*/ 112 w 896"/>
                <a:gd name="T79" fmla="*/ 0 h 797"/>
                <a:gd name="T80" fmla="*/ 110 w 896"/>
                <a:gd name="T81" fmla="*/ 32 h 797"/>
                <a:gd name="T82" fmla="*/ 89 w 896"/>
                <a:gd name="T83" fmla="*/ 49 h 797"/>
                <a:gd name="T84" fmla="*/ 72 w 896"/>
                <a:gd name="T85" fmla="*/ 52 h 797"/>
                <a:gd name="T86" fmla="*/ 42 w 896"/>
                <a:gd name="T87" fmla="*/ 71 h 797"/>
                <a:gd name="T88" fmla="*/ 25 w 896"/>
                <a:gd name="T89" fmla="*/ 79 h 797"/>
                <a:gd name="T90" fmla="*/ 0 w 896"/>
                <a:gd name="T91" fmla="*/ 84 h 79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96"/>
                <a:gd name="T139" fmla="*/ 0 h 797"/>
                <a:gd name="T140" fmla="*/ 896 w 896"/>
                <a:gd name="T141" fmla="*/ 797 h 79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96" h="797">
                  <a:moveTo>
                    <a:pt x="0" y="339"/>
                  </a:moveTo>
                  <a:lnTo>
                    <a:pt x="28" y="402"/>
                  </a:lnTo>
                  <a:lnTo>
                    <a:pt x="65" y="463"/>
                  </a:lnTo>
                  <a:lnTo>
                    <a:pt x="120" y="510"/>
                  </a:lnTo>
                  <a:lnTo>
                    <a:pt x="117" y="561"/>
                  </a:lnTo>
                  <a:lnTo>
                    <a:pt x="211" y="648"/>
                  </a:lnTo>
                  <a:lnTo>
                    <a:pt x="302" y="685"/>
                  </a:lnTo>
                  <a:lnTo>
                    <a:pt x="416" y="667"/>
                  </a:lnTo>
                  <a:lnTo>
                    <a:pt x="465" y="687"/>
                  </a:lnTo>
                  <a:lnTo>
                    <a:pt x="532" y="659"/>
                  </a:lnTo>
                  <a:lnTo>
                    <a:pt x="536" y="721"/>
                  </a:lnTo>
                  <a:lnTo>
                    <a:pt x="571" y="764"/>
                  </a:lnTo>
                  <a:lnTo>
                    <a:pt x="624" y="748"/>
                  </a:lnTo>
                  <a:lnTo>
                    <a:pt x="689" y="797"/>
                  </a:lnTo>
                  <a:lnTo>
                    <a:pt x="750" y="776"/>
                  </a:lnTo>
                  <a:lnTo>
                    <a:pt x="772" y="756"/>
                  </a:lnTo>
                  <a:lnTo>
                    <a:pt x="845" y="719"/>
                  </a:lnTo>
                  <a:lnTo>
                    <a:pt x="851" y="654"/>
                  </a:lnTo>
                  <a:lnTo>
                    <a:pt x="831" y="595"/>
                  </a:lnTo>
                  <a:lnTo>
                    <a:pt x="774" y="630"/>
                  </a:lnTo>
                  <a:lnTo>
                    <a:pt x="717" y="567"/>
                  </a:lnTo>
                  <a:lnTo>
                    <a:pt x="678" y="534"/>
                  </a:lnTo>
                  <a:lnTo>
                    <a:pt x="727" y="518"/>
                  </a:lnTo>
                  <a:lnTo>
                    <a:pt x="723" y="465"/>
                  </a:lnTo>
                  <a:lnTo>
                    <a:pt x="760" y="433"/>
                  </a:lnTo>
                  <a:lnTo>
                    <a:pt x="743" y="378"/>
                  </a:lnTo>
                  <a:lnTo>
                    <a:pt x="788" y="349"/>
                  </a:lnTo>
                  <a:lnTo>
                    <a:pt x="841" y="398"/>
                  </a:lnTo>
                  <a:lnTo>
                    <a:pt x="896" y="366"/>
                  </a:lnTo>
                  <a:lnTo>
                    <a:pt x="876" y="303"/>
                  </a:lnTo>
                  <a:lnTo>
                    <a:pt x="823" y="284"/>
                  </a:lnTo>
                  <a:lnTo>
                    <a:pt x="811" y="250"/>
                  </a:lnTo>
                  <a:lnTo>
                    <a:pt x="727" y="266"/>
                  </a:lnTo>
                  <a:lnTo>
                    <a:pt x="676" y="213"/>
                  </a:lnTo>
                  <a:lnTo>
                    <a:pt x="626" y="215"/>
                  </a:lnTo>
                  <a:lnTo>
                    <a:pt x="622" y="165"/>
                  </a:lnTo>
                  <a:lnTo>
                    <a:pt x="691" y="83"/>
                  </a:lnTo>
                  <a:lnTo>
                    <a:pt x="683" y="12"/>
                  </a:lnTo>
                  <a:lnTo>
                    <a:pt x="609" y="26"/>
                  </a:lnTo>
                  <a:lnTo>
                    <a:pt x="445" y="0"/>
                  </a:lnTo>
                  <a:lnTo>
                    <a:pt x="437" y="130"/>
                  </a:lnTo>
                  <a:lnTo>
                    <a:pt x="353" y="197"/>
                  </a:lnTo>
                  <a:lnTo>
                    <a:pt x="288" y="209"/>
                  </a:lnTo>
                  <a:lnTo>
                    <a:pt x="168" y="286"/>
                  </a:lnTo>
                  <a:lnTo>
                    <a:pt x="97" y="317"/>
                  </a:lnTo>
                  <a:lnTo>
                    <a:pt x="0" y="339"/>
                  </a:lnTo>
                  <a:close/>
                </a:path>
              </a:pathLst>
            </a:custGeom>
            <a:grpFill/>
            <a:ln w="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124">
              <a:extLst>
                <a:ext uri="{FF2B5EF4-FFF2-40B4-BE49-F238E27FC236}">
                  <a16:creationId xmlns:a16="http://schemas.microsoft.com/office/drawing/2014/main" id="{020AADC7-CF14-4F5E-AABA-3324219CD3C1}"/>
                </a:ext>
              </a:extLst>
            </p:cNvPr>
            <p:cNvSpPr/>
            <p:nvPr/>
          </p:nvSpPr>
          <p:spPr bwMode="gray">
            <a:xfrm>
              <a:off x="3140" y="2406"/>
              <a:ext cx="448" cy="398"/>
            </a:xfrm>
            <a:custGeom>
              <a:avLst/>
              <a:gdLst>
                <a:gd name="T0" fmla="*/ 0 w 896"/>
                <a:gd name="T1" fmla="*/ 84 h 797"/>
                <a:gd name="T2" fmla="*/ 7 w 896"/>
                <a:gd name="T3" fmla="*/ 100 h 797"/>
                <a:gd name="T4" fmla="*/ 17 w 896"/>
                <a:gd name="T5" fmla="*/ 115 h 797"/>
                <a:gd name="T6" fmla="*/ 30 w 896"/>
                <a:gd name="T7" fmla="*/ 127 h 797"/>
                <a:gd name="T8" fmla="*/ 29 w 896"/>
                <a:gd name="T9" fmla="*/ 140 h 797"/>
                <a:gd name="T10" fmla="*/ 53 w 896"/>
                <a:gd name="T11" fmla="*/ 162 h 797"/>
                <a:gd name="T12" fmla="*/ 76 w 896"/>
                <a:gd name="T13" fmla="*/ 171 h 797"/>
                <a:gd name="T14" fmla="*/ 104 w 896"/>
                <a:gd name="T15" fmla="*/ 166 h 797"/>
                <a:gd name="T16" fmla="*/ 116 w 896"/>
                <a:gd name="T17" fmla="*/ 171 h 797"/>
                <a:gd name="T18" fmla="*/ 133 w 896"/>
                <a:gd name="T19" fmla="*/ 164 h 797"/>
                <a:gd name="T20" fmla="*/ 134 w 896"/>
                <a:gd name="T21" fmla="*/ 180 h 797"/>
                <a:gd name="T22" fmla="*/ 143 w 896"/>
                <a:gd name="T23" fmla="*/ 191 h 797"/>
                <a:gd name="T24" fmla="*/ 156 w 896"/>
                <a:gd name="T25" fmla="*/ 187 h 797"/>
                <a:gd name="T26" fmla="*/ 173 w 896"/>
                <a:gd name="T27" fmla="*/ 199 h 797"/>
                <a:gd name="T28" fmla="*/ 188 w 896"/>
                <a:gd name="T29" fmla="*/ 194 h 797"/>
                <a:gd name="T30" fmla="*/ 193 w 896"/>
                <a:gd name="T31" fmla="*/ 189 h 797"/>
                <a:gd name="T32" fmla="*/ 212 w 896"/>
                <a:gd name="T33" fmla="*/ 179 h 797"/>
                <a:gd name="T34" fmla="*/ 213 w 896"/>
                <a:gd name="T35" fmla="*/ 163 h 797"/>
                <a:gd name="T36" fmla="*/ 208 w 896"/>
                <a:gd name="T37" fmla="*/ 148 h 797"/>
                <a:gd name="T38" fmla="*/ 194 w 896"/>
                <a:gd name="T39" fmla="*/ 157 h 797"/>
                <a:gd name="T40" fmla="*/ 180 w 896"/>
                <a:gd name="T41" fmla="*/ 141 h 797"/>
                <a:gd name="T42" fmla="*/ 170 w 896"/>
                <a:gd name="T43" fmla="*/ 133 h 797"/>
                <a:gd name="T44" fmla="*/ 182 w 896"/>
                <a:gd name="T45" fmla="*/ 129 h 797"/>
                <a:gd name="T46" fmla="*/ 181 w 896"/>
                <a:gd name="T47" fmla="*/ 116 h 797"/>
                <a:gd name="T48" fmla="*/ 190 w 896"/>
                <a:gd name="T49" fmla="*/ 108 h 797"/>
                <a:gd name="T50" fmla="*/ 186 w 896"/>
                <a:gd name="T51" fmla="*/ 94 h 797"/>
                <a:gd name="T52" fmla="*/ 197 w 896"/>
                <a:gd name="T53" fmla="*/ 87 h 797"/>
                <a:gd name="T54" fmla="*/ 211 w 896"/>
                <a:gd name="T55" fmla="*/ 99 h 797"/>
                <a:gd name="T56" fmla="*/ 224 w 896"/>
                <a:gd name="T57" fmla="*/ 91 h 797"/>
                <a:gd name="T58" fmla="*/ 219 w 896"/>
                <a:gd name="T59" fmla="*/ 75 h 797"/>
                <a:gd name="T60" fmla="*/ 206 w 896"/>
                <a:gd name="T61" fmla="*/ 71 h 797"/>
                <a:gd name="T62" fmla="*/ 203 w 896"/>
                <a:gd name="T63" fmla="*/ 62 h 797"/>
                <a:gd name="T64" fmla="*/ 182 w 896"/>
                <a:gd name="T65" fmla="*/ 66 h 797"/>
                <a:gd name="T66" fmla="*/ 169 w 896"/>
                <a:gd name="T67" fmla="*/ 53 h 797"/>
                <a:gd name="T68" fmla="*/ 157 w 896"/>
                <a:gd name="T69" fmla="*/ 53 h 797"/>
                <a:gd name="T70" fmla="*/ 156 w 896"/>
                <a:gd name="T71" fmla="*/ 41 h 797"/>
                <a:gd name="T72" fmla="*/ 173 w 896"/>
                <a:gd name="T73" fmla="*/ 20 h 797"/>
                <a:gd name="T74" fmla="*/ 171 w 896"/>
                <a:gd name="T75" fmla="*/ 3 h 797"/>
                <a:gd name="T76" fmla="*/ 153 w 896"/>
                <a:gd name="T77" fmla="*/ 6 h 797"/>
                <a:gd name="T78" fmla="*/ 112 w 896"/>
                <a:gd name="T79" fmla="*/ 0 h 797"/>
                <a:gd name="T80" fmla="*/ 110 w 896"/>
                <a:gd name="T81" fmla="*/ 32 h 797"/>
                <a:gd name="T82" fmla="*/ 89 w 896"/>
                <a:gd name="T83" fmla="*/ 49 h 797"/>
                <a:gd name="T84" fmla="*/ 72 w 896"/>
                <a:gd name="T85" fmla="*/ 52 h 797"/>
                <a:gd name="T86" fmla="*/ 42 w 896"/>
                <a:gd name="T87" fmla="*/ 71 h 797"/>
                <a:gd name="T88" fmla="*/ 25 w 896"/>
                <a:gd name="T89" fmla="*/ 79 h 797"/>
                <a:gd name="T90" fmla="*/ 0 w 896"/>
                <a:gd name="T91" fmla="*/ 84 h 79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96"/>
                <a:gd name="T139" fmla="*/ 0 h 797"/>
                <a:gd name="T140" fmla="*/ 896 w 896"/>
                <a:gd name="T141" fmla="*/ 797 h 79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96" h="797">
                  <a:moveTo>
                    <a:pt x="0" y="339"/>
                  </a:moveTo>
                  <a:lnTo>
                    <a:pt x="28" y="402"/>
                  </a:lnTo>
                  <a:lnTo>
                    <a:pt x="65" y="463"/>
                  </a:lnTo>
                  <a:lnTo>
                    <a:pt x="120" y="510"/>
                  </a:lnTo>
                  <a:lnTo>
                    <a:pt x="117" y="561"/>
                  </a:lnTo>
                  <a:lnTo>
                    <a:pt x="211" y="648"/>
                  </a:lnTo>
                  <a:lnTo>
                    <a:pt x="302" y="685"/>
                  </a:lnTo>
                  <a:lnTo>
                    <a:pt x="416" y="667"/>
                  </a:lnTo>
                  <a:lnTo>
                    <a:pt x="465" y="687"/>
                  </a:lnTo>
                  <a:lnTo>
                    <a:pt x="532" y="659"/>
                  </a:lnTo>
                  <a:lnTo>
                    <a:pt x="536" y="721"/>
                  </a:lnTo>
                  <a:lnTo>
                    <a:pt x="571" y="764"/>
                  </a:lnTo>
                  <a:lnTo>
                    <a:pt x="624" y="748"/>
                  </a:lnTo>
                  <a:lnTo>
                    <a:pt x="689" y="797"/>
                  </a:lnTo>
                  <a:lnTo>
                    <a:pt x="750" y="776"/>
                  </a:lnTo>
                  <a:lnTo>
                    <a:pt x="772" y="756"/>
                  </a:lnTo>
                  <a:lnTo>
                    <a:pt x="845" y="719"/>
                  </a:lnTo>
                  <a:lnTo>
                    <a:pt x="851" y="654"/>
                  </a:lnTo>
                  <a:lnTo>
                    <a:pt x="831" y="595"/>
                  </a:lnTo>
                  <a:lnTo>
                    <a:pt x="774" y="630"/>
                  </a:lnTo>
                  <a:lnTo>
                    <a:pt x="717" y="567"/>
                  </a:lnTo>
                  <a:lnTo>
                    <a:pt x="678" y="534"/>
                  </a:lnTo>
                  <a:lnTo>
                    <a:pt x="727" y="518"/>
                  </a:lnTo>
                  <a:lnTo>
                    <a:pt x="723" y="465"/>
                  </a:lnTo>
                  <a:lnTo>
                    <a:pt x="760" y="433"/>
                  </a:lnTo>
                  <a:lnTo>
                    <a:pt x="743" y="378"/>
                  </a:lnTo>
                  <a:lnTo>
                    <a:pt x="788" y="349"/>
                  </a:lnTo>
                  <a:lnTo>
                    <a:pt x="841" y="398"/>
                  </a:lnTo>
                  <a:lnTo>
                    <a:pt x="896" y="366"/>
                  </a:lnTo>
                  <a:lnTo>
                    <a:pt x="876" y="303"/>
                  </a:lnTo>
                  <a:lnTo>
                    <a:pt x="823" y="284"/>
                  </a:lnTo>
                  <a:lnTo>
                    <a:pt x="811" y="250"/>
                  </a:lnTo>
                  <a:lnTo>
                    <a:pt x="727" y="266"/>
                  </a:lnTo>
                  <a:lnTo>
                    <a:pt x="676" y="213"/>
                  </a:lnTo>
                  <a:lnTo>
                    <a:pt x="626" y="215"/>
                  </a:lnTo>
                  <a:lnTo>
                    <a:pt x="622" y="165"/>
                  </a:lnTo>
                  <a:lnTo>
                    <a:pt x="691" y="83"/>
                  </a:lnTo>
                  <a:lnTo>
                    <a:pt x="683" y="12"/>
                  </a:lnTo>
                  <a:lnTo>
                    <a:pt x="609" y="26"/>
                  </a:lnTo>
                  <a:lnTo>
                    <a:pt x="445" y="0"/>
                  </a:lnTo>
                  <a:lnTo>
                    <a:pt x="437" y="130"/>
                  </a:lnTo>
                  <a:lnTo>
                    <a:pt x="353" y="197"/>
                  </a:lnTo>
                  <a:lnTo>
                    <a:pt x="288" y="209"/>
                  </a:lnTo>
                  <a:lnTo>
                    <a:pt x="168" y="286"/>
                  </a:lnTo>
                  <a:lnTo>
                    <a:pt x="97" y="317"/>
                  </a:lnTo>
                  <a:lnTo>
                    <a:pt x="0" y="339"/>
                  </a:lnTo>
                </a:path>
              </a:pathLst>
            </a:custGeom>
            <a:grpFill/>
            <a:ln w="635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125">
              <a:extLst>
                <a:ext uri="{FF2B5EF4-FFF2-40B4-BE49-F238E27FC236}">
                  <a16:creationId xmlns:a16="http://schemas.microsoft.com/office/drawing/2014/main" id="{6DCC2154-80AA-4ABB-9A6C-736EAF739019}"/>
                </a:ext>
              </a:extLst>
            </p:cNvPr>
            <p:cNvSpPr/>
            <p:nvPr/>
          </p:nvSpPr>
          <p:spPr bwMode="gray">
            <a:xfrm>
              <a:off x="3128" y="2050"/>
              <a:ext cx="251" cy="526"/>
            </a:xfrm>
            <a:custGeom>
              <a:avLst/>
              <a:gdLst>
                <a:gd name="T0" fmla="*/ 7 w 502"/>
                <a:gd name="T1" fmla="*/ 236 h 1051"/>
                <a:gd name="T2" fmla="*/ 6 w 502"/>
                <a:gd name="T3" fmla="*/ 263 h 1051"/>
                <a:gd name="T4" fmla="*/ 30 w 502"/>
                <a:gd name="T5" fmla="*/ 257 h 1051"/>
                <a:gd name="T6" fmla="*/ 48 w 502"/>
                <a:gd name="T7" fmla="*/ 250 h 1051"/>
                <a:gd name="T8" fmla="*/ 78 w 502"/>
                <a:gd name="T9" fmla="*/ 230 h 1051"/>
                <a:gd name="T10" fmla="*/ 94 w 502"/>
                <a:gd name="T11" fmla="*/ 228 h 1051"/>
                <a:gd name="T12" fmla="*/ 115 w 502"/>
                <a:gd name="T13" fmla="*/ 210 h 1051"/>
                <a:gd name="T14" fmla="*/ 117 w 502"/>
                <a:gd name="T15" fmla="*/ 178 h 1051"/>
                <a:gd name="T16" fmla="*/ 108 w 502"/>
                <a:gd name="T17" fmla="*/ 169 h 1051"/>
                <a:gd name="T18" fmla="*/ 109 w 502"/>
                <a:gd name="T19" fmla="*/ 159 h 1051"/>
                <a:gd name="T20" fmla="*/ 115 w 502"/>
                <a:gd name="T21" fmla="*/ 150 h 1051"/>
                <a:gd name="T22" fmla="*/ 114 w 502"/>
                <a:gd name="T23" fmla="*/ 142 h 1051"/>
                <a:gd name="T24" fmla="*/ 121 w 502"/>
                <a:gd name="T25" fmla="*/ 126 h 1051"/>
                <a:gd name="T26" fmla="*/ 118 w 502"/>
                <a:gd name="T27" fmla="*/ 109 h 1051"/>
                <a:gd name="T28" fmla="*/ 99 w 502"/>
                <a:gd name="T29" fmla="*/ 99 h 1051"/>
                <a:gd name="T30" fmla="*/ 100 w 502"/>
                <a:gd name="T31" fmla="*/ 81 h 1051"/>
                <a:gd name="T32" fmla="*/ 108 w 502"/>
                <a:gd name="T33" fmla="*/ 74 h 1051"/>
                <a:gd name="T34" fmla="*/ 109 w 502"/>
                <a:gd name="T35" fmla="*/ 64 h 1051"/>
                <a:gd name="T36" fmla="*/ 119 w 502"/>
                <a:gd name="T37" fmla="*/ 60 h 1051"/>
                <a:gd name="T38" fmla="*/ 126 w 502"/>
                <a:gd name="T39" fmla="*/ 43 h 1051"/>
                <a:gd name="T40" fmla="*/ 119 w 502"/>
                <a:gd name="T41" fmla="*/ 31 h 1051"/>
                <a:gd name="T42" fmla="*/ 110 w 502"/>
                <a:gd name="T43" fmla="*/ 26 h 1051"/>
                <a:gd name="T44" fmla="*/ 111 w 502"/>
                <a:gd name="T45" fmla="*/ 16 h 1051"/>
                <a:gd name="T46" fmla="*/ 121 w 502"/>
                <a:gd name="T47" fmla="*/ 11 h 1051"/>
                <a:gd name="T48" fmla="*/ 114 w 502"/>
                <a:gd name="T49" fmla="*/ 0 h 1051"/>
                <a:gd name="T50" fmla="*/ 87 w 502"/>
                <a:gd name="T51" fmla="*/ 11 h 1051"/>
                <a:gd name="T52" fmla="*/ 72 w 502"/>
                <a:gd name="T53" fmla="*/ 11 h 1051"/>
                <a:gd name="T54" fmla="*/ 50 w 502"/>
                <a:gd name="T55" fmla="*/ 19 h 1051"/>
                <a:gd name="T56" fmla="*/ 38 w 502"/>
                <a:gd name="T57" fmla="*/ 49 h 1051"/>
                <a:gd name="T58" fmla="*/ 19 w 502"/>
                <a:gd name="T59" fmla="*/ 56 h 1051"/>
                <a:gd name="T60" fmla="*/ 19 w 502"/>
                <a:gd name="T61" fmla="*/ 73 h 1051"/>
                <a:gd name="T62" fmla="*/ 12 w 502"/>
                <a:gd name="T63" fmla="*/ 104 h 1051"/>
                <a:gd name="T64" fmla="*/ 0 w 502"/>
                <a:gd name="T65" fmla="*/ 117 h 1051"/>
                <a:gd name="T66" fmla="*/ 13 w 502"/>
                <a:gd name="T67" fmla="*/ 139 h 1051"/>
                <a:gd name="T68" fmla="*/ 4 w 502"/>
                <a:gd name="T69" fmla="*/ 164 h 1051"/>
                <a:gd name="T70" fmla="*/ 9 w 502"/>
                <a:gd name="T71" fmla="*/ 198 h 1051"/>
                <a:gd name="T72" fmla="*/ 15 w 502"/>
                <a:gd name="T73" fmla="*/ 220 h 1051"/>
                <a:gd name="T74" fmla="*/ 7 w 502"/>
                <a:gd name="T75" fmla="*/ 236 h 105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02"/>
                <a:gd name="T115" fmla="*/ 0 h 1051"/>
                <a:gd name="T116" fmla="*/ 502 w 502"/>
                <a:gd name="T117" fmla="*/ 1051 h 105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02" h="1051">
                  <a:moveTo>
                    <a:pt x="25" y="942"/>
                  </a:moveTo>
                  <a:lnTo>
                    <a:pt x="23" y="1051"/>
                  </a:lnTo>
                  <a:lnTo>
                    <a:pt x="120" y="1027"/>
                  </a:lnTo>
                  <a:lnTo>
                    <a:pt x="191" y="998"/>
                  </a:lnTo>
                  <a:lnTo>
                    <a:pt x="311" y="919"/>
                  </a:lnTo>
                  <a:lnTo>
                    <a:pt x="376" y="909"/>
                  </a:lnTo>
                  <a:lnTo>
                    <a:pt x="460" y="840"/>
                  </a:lnTo>
                  <a:lnTo>
                    <a:pt x="468" y="712"/>
                  </a:lnTo>
                  <a:lnTo>
                    <a:pt x="429" y="675"/>
                  </a:lnTo>
                  <a:lnTo>
                    <a:pt x="433" y="635"/>
                  </a:lnTo>
                  <a:lnTo>
                    <a:pt x="460" y="600"/>
                  </a:lnTo>
                  <a:lnTo>
                    <a:pt x="454" y="565"/>
                  </a:lnTo>
                  <a:lnTo>
                    <a:pt x="484" y="504"/>
                  </a:lnTo>
                  <a:lnTo>
                    <a:pt x="470" y="433"/>
                  </a:lnTo>
                  <a:lnTo>
                    <a:pt x="395" y="395"/>
                  </a:lnTo>
                  <a:lnTo>
                    <a:pt x="397" y="324"/>
                  </a:lnTo>
                  <a:lnTo>
                    <a:pt x="429" y="293"/>
                  </a:lnTo>
                  <a:lnTo>
                    <a:pt x="435" y="254"/>
                  </a:lnTo>
                  <a:lnTo>
                    <a:pt x="476" y="240"/>
                  </a:lnTo>
                  <a:lnTo>
                    <a:pt x="502" y="169"/>
                  </a:lnTo>
                  <a:lnTo>
                    <a:pt x="476" y="122"/>
                  </a:lnTo>
                  <a:lnTo>
                    <a:pt x="437" y="104"/>
                  </a:lnTo>
                  <a:lnTo>
                    <a:pt x="441" y="61"/>
                  </a:lnTo>
                  <a:lnTo>
                    <a:pt x="484" y="41"/>
                  </a:lnTo>
                  <a:lnTo>
                    <a:pt x="454" y="0"/>
                  </a:lnTo>
                  <a:lnTo>
                    <a:pt x="348" y="43"/>
                  </a:lnTo>
                  <a:lnTo>
                    <a:pt x="285" y="43"/>
                  </a:lnTo>
                  <a:lnTo>
                    <a:pt x="199" y="74"/>
                  </a:lnTo>
                  <a:lnTo>
                    <a:pt x="151" y="193"/>
                  </a:lnTo>
                  <a:lnTo>
                    <a:pt x="73" y="222"/>
                  </a:lnTo>
                  <a:lnTo>
                    <a:pt x="73" y="291"/>
                  </a:lnTo>
                  <a:lnTo>
                    <a:pt x="45" y="415"/>
                  </a:lnTo>
                  <a:lnTo>
                    <a:pt x="0" y="468"/>
                  </a:lnTo>
                  <a:lnTo>
                    <a:pt x="51" y="555"/>
                  </a:lnTo>
                  <a:lnTo>
                    <a:pt x="14" y="655"/>
                  </a:lnTo>
                  <a:lnTo>
                    <a:pt x="33" y="789"/>
                  </a:lnTo>
                  <a:lnTo>
                    <a:pt x="57" y="877"/>
                  </a:lnTo>
                  <a:lnTo>
                    <a:pt x="25" y="942"/>
                  </a:lnTo>
                  <a:close/>
                </a:path>
              </a:pathLst>
            </a:custGeom>
            <a:grpFill/>
            <a:ln w="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126">
              <a:extLst>
                <a:ext uri="{FF2B5EF4-FFF2-40B4-BE49-F238E27FC236}">
                  <a16:creationId xmlns:a16="http://schemas.microsoft.com/office/drawing/2014/main" id="{6269201A-743A-419F-A860-A21C92F1A82B}"/>
                </a:ext>
              </a:extLst>
            </p:cNvPr>
            <p:cNvSpPr/>
            <p:nvPr/>
          </p:nvSpPr>
          <p:spPr bwMode="gray">
            <a:xfrm>
              <a:off x="3128" y="2050"/>
              <a:ext cx="251" cy="526"/>
            </a:xfrm>
            <a:custGeom>
              <a:avLst/>
              <a:gdLst>
                <a:gd name="T0" fmla="*/ 7 w 502"/>
                <a:gd name="T1" fmla="*/ 236 h 1051"/>
                <a:gd name="T2" fmla="*/ 6 w 502"/>
                <a:gd name="T3" fmla="*/ 263 h 1051"/>
                <a:gd name="T4" fmla="*/ 30 w 502"/>
                <a:gd name="T5" fmla="*/ 257 h 1051"/>
                <a:gd name="T6" fmla="*/ 48 w 502"/>
                <a:gd name="T7" fmla="*/ 250 h 1051"/>
                <a:gd name="T8" fmla="*/ 78 w 502"/>
                <a:gd name="T9" fmla="*/ 230 h 1051"/>
                <a:gd name="T10" fmla="*/ 94 w 502"/>
                <a:gd name="T11" fmla="*/ 228 h 1051"/>
                <a:gd name="T12" fmla="*/ 115 w 502"/>
                <a:gd name="T13" fmla="*/ 210 h 1051"/>
                <a:gd name="T14" fmla="*/ 117 w 502"/>
                <a:gd name="T15" fmla="*/ 178 h 1051"/>
                <a:gd name="T16" fmla="*/ 108 w 502"/>
                <a:gd name="T17" fmla="*/ 169 h 1051"/>
                <a:gd name="T18" fmla="*/ 109 w 502"/>
                <a:gd name="T19" fmla="*/ 159 h 1051"/>
                <a:gd name="T20" fmla="*/ 115 w 502"/>
                <a:gd name="T21" fmla="*/ 150 h 1051"/>
                <a:gd name="T22" fmla="*/ 114 w 502"/>
                <a:gd name="T23" fmla="*/ 142 h 1051"/>
                <a:gd name="T24" fmla="*/ 121 w 502"/>
                <a:gd name="T25" fmla="*/ 126 h 1051"/>
                <a:gd name="T26" fmla="*/ 118 w 502"/>
                <a:gd name="T27" fmla="*/ 109 h 1051"/>
                <a:gd name="T28" fmla="*/ 99 w 502"/>
                <a:gd name="T29" fmla="*/ 99 h 1051"/>
                <a:gd name="T30" fmla="*/ 100 w 502"/>
                <a:gd name="T31" fmla="*/ 81 h 1051"/>
                <a:gd name="T32" fmla="*/ 108 w 502"/>
                <a:gd name="T33" fmla="*/ 74 h 1051"/>
                <a:gd name="T34" fmla="*/ 109 w 502"/>
                <a:gd name="T35" fmla="*/ 64 h 1051"/>
                <a:gd name="T36" fmla="*/ 119 w 502"/>
                <a:gd name="T37" fmla="*/ 60 h 1051"/>
                <a:gd name="T38" fmla="*/ 126 w 502"/>
                <a:gd name="T39" fmla="*/ 43 h 1051"/>
                <a:gd name="T40" fmla="*/ 119 w 502"/>
                <a:gd name="T41" fmla="*/ 31 h 1051"/>
                <a:gd name="T42" fmla="*/ 110 w 502"/>
                <a:gd name="T43" fmla="*/ 26 h 1051"/>
                <a:gd name="T44" fmla="*/ 111 w 502"/>
                <a:gd name="T45" fmla="*/ 16 h 1051"/>
                <a:gd name="T46" fmla="*/ 121 w 502"/>
                <a:gd name="T47" fmla="*/ 11 h 1051"/>
                <a:gd name="T48" fmla="*/ 114 w 502"/>
                <a:gd name="T49" fmla="*/ 0 h 1051"/>
                <a:gd name="T50" fmla="*/ 87 w 502"/>
                <a:gd name="T51" fmla="*/ 11 h 1051"/>
                <a:gd name="T52" fmla="*/ 72 w 502"/>
                <a:gd name="T53" fmla="*/ 11 h 1051"/>
                <a:gd name="T54" fmla="*/ 50 w 502"/>
                <a:gd name="T55" fmla="*/ 19 h 1051"/>
                <a:gd name="T56" fmla="*/ 38 w 502"/>
                <a:gd name="T57" fmla="*/ 49 h 1051"/>
                <a:gd name="T58" fmla="*/ 19 w 502"/>
                <a:gd name="T59" fmla="*/ 56 h 1051"/>
                <a:gd name="T60" fmla="*/ 19 w 502"/>
                <a:gd name="T61" fmla="*/ 73 h 1051"/>
                <a:gd name="T62" fmla="*/ 12 w 502"/>
                <a:gd name="T63" fmla="*/ 104 h 1051"/>
                <a:gd name="T64" fmla="*/ 0 w 502"/>
                <a:gd name="T65" fmla="*/ 117 h 1051"/>
                <a:gd name="T66" fmla="*/ 13 w 502"/>
                <a:gd name="T67" fmla="*/ 139 h 1051"/>
                <a:gd name="T68" fmla="*/ 4 w 502"/>
                <a:gd name="T69" fmla="*/ 164 h 1051"/>
                <a:gd name="T70" fmla="*/ 9 w 502"/>
                <a:gd name="T71" fmla="*/ 198 h 1051"/>
                <a:gd name="T72" fmla="*/ 15 w 502"/>
                <a:gd name="T73" fmla="*/ 220 h 1051"/>
                <a:gd name="T74" fmla="*/ 7 w 502"/>
                <a:gd name="T75" fmla="*/ 236 h 105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02"/>
                <a:gd name="T115" fmla="*/ 0 h 1051"/>
                <a:gd name="T116" fmla="*/ 502 w 502"/>
                <a:gd name="T117" fmla="*/ 1051 h 105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02" h="1051">
                  <a:moveTo>
                    <a:pt x="25" y="942"/>
                  </a:moveTo>
                  <a:lnTo>
                    <a:pt x="23" y="1051"/>
                  </a:lnTo>
                  <a:lnTo>
                    <a:pt x="120" y="1027"/>
                  </a:lnTo>
                  <a:lnTo>
                    <a:pt x="191" y="998"/>
                  </a:lnTo>
                  <a:lnTo>
                    <a:pt x="311" y="919"/>
                  </a:lnTo>
                  <a:lnTo>
                    <a:pt x="376" y="909"/>
                  </a:lnTo>
                  <a:lnTo>
                    <a:pt x="460" y="840"/>
                  </a:lnTo>
                  <a:lnTo>
                    <a:pt x="468" y="712"/>
                  </a:lnTo>
                  <a:lnTo>
                    <a:pt x="429" y="675"/>
                  </a:lnTo>
                  <a:lnTo>
                    <a:pt x="433" y="635"/>
                  </a:lnTo>
                  <a:lnTo>
                    <a:pt x="460" y="600"/>
                  </a:lnTo>
                  <a:lnTo>
                    <a:pt x="454" y="565"/>
                  </a:lnTo>
                  <a:lnTo>
                    <a:pt x="484" y="504"/>
                  </a:lnTo>
                  <a:lnTo>
                    <a:pt x="470" y="433"/>
                  </a:lnTo>
                  <a:lnTo>
                    <a:pt x="395" y="395"/>
                  </a:lnTo>
                  <a:lnTo>
                    <a:pt x="397" y="324"/>
                  </a:lnTo>
                  <a:lnTo>
                    <a:pt x="429" y="293"/>
                  </a:lnTo>
                  <a:lnTo>
                    <a:pt x="435" y="254"/>
                  </a:lnTo>
                  <a:lnTo>
                    <a:pt x="476" y="240"/>
                  </a:lnTo>
                  <a:lnTo>
                    <a:pt x="502" y="169"/>
                  </a:lnTo>
                  <a:lnTo>
                    <a:pt x="476" y="122"/>
                  </a:lnTo>
                  <a:lnTo>
                    <a:pt x="437" y="104"/>
                  </a:lnTo>
                  <a:lnTo>
                    <a:pt x="441" y="61"/>
                  </a:lnTo>
                  <a:lnTo>
                    <a:pt x="484" y="41"/>
                  </a:lnTo>
                  <a:lnTo>
                    <a:pt x="454" y="0"/>
                  </a:lnTo>
                  <a:lnTo>
                    <a:pt x="348" y="43"/>
                  </a:lnTo>
                  <a:lnTo>
                    <a:pt x="285" y="43"/>
                  </a:lnTo>
                  <a:lnTo>
                    <a:pt x="199" y="74"/>
                  </a:lnTo>
                  <a:lnTo>
                    <a:pt x="151" y="193"/>
                  </a:lnTo>
                  <a:lnTo>
                    <a:pt x="73" y="222"/>
                  </a:lnTo>
                  <a:lnTo>
                    <a:pt x="73" y="291"/>
                  </a:lnTo>
                  <a:lnTo>
                    <a:pt x="45" y="415"/>
                  </a:lnTo>
                  <a:lnTo>
                    <a:pt x="0" y="468"/>
                  </a:lnTo>
                  <a:lnTo>
                    <a:pt x="51" y="555"/>
                  </a:lnTo>
                  <a:lnTo>
                    <a:pt x="14" y="655"/>
                  </a:lnTo>
                  <a:lnTo>
                    <a:pt x="33" y="789"/>
                  </a:lnTo>
                  <a:lnTo>
                    <a:pt x="57" y="877"/>
                  </a:lnTo>
                  <a:lnTo>
                    <a:pt x="25" y="942"/>
                  </a:lnTo>
                </a:path>
              </a:pathLst>
            </a:custGeom>
            <a:grpFill/>
            <a:ln w="635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127">
              <a:extLst>
                <a:ext uri="{FF2B5EF4-FFF2-40B4-BE49-F238E27FC236}">
                  <a16:creationId xmlns:a16="http://schemas.microsoft.com/office/drawing/2014/main" id="{793BC7EB-6066-4D02-B3BB-0C20FF2B0245}"/>
                </a:ext>
              </a:extLst>
            </p:cNvPr>
            <p:cNvSpPr/>
            <p:nvPr/>
          </p:nvSpPr>
          <p:spPr bwMode="gray">
            <a:xfrm>
              <a:off x="2736" y="2154"/>
              <a:ext cx="464" cy="664"/>
            </a:xfrm>
            <a:custGeom>
              <a:avLst/>
              <a:gdLst>
                <a:gd name="T0" fmla="*/ 2 w 929"/>
                <a:gd name="T1" fmla="*/ 106 h 1329"/>
                <a:gd name="T2" fmla="*/ 21 w 929"/>
                <a:gd name="T3" fmla="*/ 126 h 1329"/>
                <a:gd name="T4" fmla="*/ 31 w 929"/>
                <a:gd name="T5" fmla="*/ 148 h 1329"/>
                <a:gd name="T6" fmla="*/ 26 w 929"/>
                <a:gd name="T7" fmla="*/ 170 h 1329"/>
                <a:gd name="T8" fmla="*/ 43 w 929"/>
                <a:gd name="T9" fmla="*/ 183 h 1329"/>
                <a:gd name="T10" fmla="*/ 68 w 929"/>
                <a:gd name="T11" fmla="*/ 187 h 1329"/>
                <a:gd name="T12" fmla="*/ 79 w 929"/>
                <a:gd name="T13" fmla="*/ 172 h 1329"/>
                <a:gd name="T14" fmla="*/ 78 w 929"/>
                <a:gd name="T15" fmla="*/ 153 h 1329"/>
                <a:gd name="T16" fmla="*/ 72 w 929"/>
                <a:gd name="T17" fmla="*/ 108 h 1329"/>
                <a:gd name="T18" fmla="*/ 92 w 929"/>
                <a:gd name="T19" fmla="*/ 113 h 1329"/>
                <a:gd name="T20" fmla="*/ 109 w 929"/>
                <a:gd name="T21" fmla="*/ 126 h 1329"/>
                <a:gd name="T22" fmla="*/ 143 w 929"/>
                <a:gd name="T23" fmla="*/ 150 h 1329"/>
                <a:gd name="T24" fmla="*/ 140 w 929"/>
                <a:gd name="T25" fmla="*/ 174 h 1329"/>
                <a:gd name="T26" fmla="*/ 112 w 929"/>
                <a:gd name="T27" fmla="*/ 189 h 1329"/>
                <a:gd name="T28" fmla="*/ 99 w 929"/>
                <a:gd name="T29" fmla="*/ 204 h 1329"/>
                <a:gd name="T30" fmla="*/ 71 w 929"/>
                <a:gd name="T31" fmla="*/ 199 h 1329"/>
                <a:gd name="T32" fmla="*/ 65 w 929"/>
                <a:gd name="T33" fmla="*/ 222 h 1329"/>
                <a:gd name="T34" fmla="*/ 70 w 929"/>
                <a:gd name="T35" fmla="*/ 249 h 1329"/>
                <a:gd name="T36" fmla="*/ 48 w 929"/>
                <a:gd name="T37" fmla="*/ 267 h 1329"/>
                <a:gd name="T38" fmla="*/ 53 w 929"/>
                <a:gd name="T39" fmla="*/ 285 h 1329"/>
                <a:gd name="T40" fmla="*/ 63 w 929"/>
                <a:gd name="T41" fmla="*/ 304 h 1329"/>
                <a:gd name="T42" fmla="*/ 110 w 929"/>
                <a:gd name="T43" fmla="*/ 308 h 1329"/>
                <a:gd name="T44" fmla="*/ 142 w 929"/>
                <a:gd name="T45" fmla="*/ 313 h 1329"/>
                <a:gd name="T46" fmla="*/ 172 w 929"/>
                <a:gd name="T47" fmla="*/ 324 h 1329"/>
                <a:gd name="T48" fmla="*/ 188 w 929"/>
                <a:gd name="T49" fmla="*/ 330 h 1329"/>
                <a:gd name="T50" fmla="*/ 181 w 929"/>
                <a:gd name="T51" fmla="*/ 308 h 1329"/>
                <a:gd name="T52" fmla="*/ 202 w 929"/>
                <a:gd name="T53" fmla="*/ 290 h 1329"/>
                <a:gd name="T54" fmla="*/ 178 w 929"/>
                <a:gd name="T55" fmla="*/ 276 h 1329"/>
                <a:gd name="T56" fmla="*/ 200 w 929"/>
                <a:gd name="T57" fmla="*/ 270 h 1329"/>
                <a:gd name="T58" fmla="*/ 231 w 929"/>
                <a:gd name="T59" fmla="*/ 266 h 1329"/>
                <a:gd name="T60" fmla="*/ 218 w 929"/>
                <a:gd name="T61" fmla="*/ 241 h 1329"/>
                <a:gd name="T62" fmla="*/ 202 w 929"/>
                <a:gd name="T63" fmla="*/ 211 h 1329"/>
                <a:gd name="T64" fmla="*/ 210 w 929"/>
                <a:gd name="T65" fmla="*/ 167 h 1329"/>
                <a:gd name="T66" fmla="*/ 200 w 929"/>
                <a:gd name="T67" fmla="*/ 112 h 1329"/>
                <a:gd name="T68" fmla="*/ 196 w 929"/>
                <a:gd name="T69" fmla="*/ 65 h 1329"/>
                <a:gd name="T70" fmla="*/ 214 w 929"/>
                <a:gd name="T71" fmla="*/ 21 h 1329"/>
                <a:gd name="T72" fmla="*/ 206 w 929"/>
                <a:gd name="T73" fmla="*/ 0 h 1329"/>
                <a:gd name="T74" fmla="*/ 182 w 929"/>
                <a:gd name="T75" fmla="*/ 10 h 1329"/>
                <a:gd name="T76" fmla="*/ 164 w 929"/>
                <a:gd name="T77" fmla="*/ 44 h 1329"/>
                <a:gd name="T78" fmla="*/ 129 w 929"/>
                <a:gd name="T79" fmla="*/ 87 h 1329"/>
                <a:gd name="T80" fmla="*/ 99 w 929"/>
                <a:gd name="T81" fmla="*/ 84 h 1329"/>
                <a:gd name="T82" fmla="*/ 74 w 929"/>
                <a:gd name="T83" fmla="*/ 70 h 1329"/>
                <a:gd name="T84" fmla="*/ 72 w 929"/>
                <a:gd name="T85" fmla="*/ 42 h 1329"/>
                <a:gd name="T86" fmla="*/ 68 w 929"/>
                <a:gd name="T87" fmla="*/ 18 h 1329"/>
                <a:gd name="T88" fmla="*/ 43 w 929"/>
                <a:gd name="T89" fmla="*/ 42 h 1329"/>
                <a:gd name="T90" fmla="*/ 26 w 929"/>
                <a:gd name="T91" fmla="*/ 90 h 13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29"/>
                <a:gd name="T139" fmla="*/ 0 h 1329"/>
                <a:gd name="T140" fmla="*/ 929 w 929"/>
                <a:gd name="T141" fmla="*/ 1329 h 13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29" h="1329">
                  <a:moveTo>
                    <a:pt x="0" y="406"/>
                  </a:moveTo>
                  <a:lnTo>
                    <a:pt x="8" y="425"/>
                  </a:lnTo>
                  <a:lnTo>
                    <a:pt x="36" y="461"/>
                  </a:lnTo>
                  <a:lnTo>
                    <a:pt x="87" y="504"/>
                  </a:lnTo>
                  <a:lnTo>
                    <a:pt x="85" y="538"/>
                  </a:lnTo>
                  <a:lnTo>
                    <a:pt x="124" y="595"/>
                  </a:lnTo>
                  <a:lnTo>
                    <a:pt x="107" y="636"/>
                  </a:lnTo>
                  <a:lnTo>
                    <a:pt x="107" y="681"/>
                  </a:lnTo>
                  <a:lnTo>
                    <a:pt x="150" y="697"/>
                  </a:lnTo>
                  <a:lnTo>
                    <a:pt x="174" y="732"/>
                  </a:lnTo>
                  <a:lnTo>
                    <a:pt x="239" y="762"/>
                  </a:lnTo>
                  <a:lnTo>
                    <a:pt x="272" y="748"/>
                  </a:lnTo>
                  <a:lnTo>
                    <a:pt x="278" y="705"/>
                  </a:lnTo>
                  <a:lnTo>
                    <a:pt x="317" y="689"/>
                  </a:lnTo>
                  <a:lnTo>
                    <a:pt x="335" y="648"/>
                  </a:lnTo>
                  <a:lnTo>
                    <a:pt x="315" y="612"/>
                  </a:lnTo>
                  <a:lnTo>
                    <a:pt x="264" y="593"/>
                  </a:lnTo>
                  <a:lnTo>
                    <a:pt x="288" y="435"/>
                  </a:lnTo>
                  <a:lnTo>
                    <a:pt x="319" y="451"/>
                  </a:lnTo>
                  <a:lnTo>
                    <a:pt x="370" y="453"/>
                  </a:lnTo>
                  <a:lnTo>
                    <a:pt x="372" y="484"/>
                  </a:lnTo>
                  <a:lnTo>
                    <a:pt x="439" y="504"/>
                  </a:lnTo>
                  <a:lnTo>
                    <a:pt x="563" y="559"/>
                  </a:lnTo>
                  <a:lnTo>
                    <a:pt x="575" y="603"/>
                  </a:lnTo>
                  <a:lnTo>
                    <a:pt x="550" y="646"/>
                  </a:lnTo>
                  <a:lnTo>
                    <a:pt x="561" y="697"/>
                  </a:lnTo>
                  <a:lnTo>
                    <a:pt x="557" y="750"/>
                  </a:lnTo>
                  <a:lnTo>
                    <a:pt x="449" y="758"/>
                  </a:lnTo>
                  <a:lnTo>
                    <a:pt x="449" y="807"/>
                  </a:lnTo>
                  <a:lnTo>
                    <a:pt x="396" y="819"/>
                  </a:lnTo>
                  <a:lnTo>
                    <a:pt x="349" y="793"/>
                  </a:lnTo>
                  <a:lnTo>
                    <a:pt x="286" y="797"/>
                  </a:lnTo>
                  <a:lnTo>
                    <a:pt x="288" y="851"/>
                  </a:lnTo>
                  <a:lnTo>
                    <a:pt x="260" y="890"/>
                  </a:lnTo>
                  <a:lnTo>
                    <a:pt x="305" y="921"/>
                  </a:lnTo>
                  <a:lnTo>
                    <a:pt x="282" y="998"/>
                  </a:lnTo>
                  <a:lnTo>
                    <a:pt x="292" y="1057"/>
                  </a:lnTo>
                  <a:lnTo>
                    <a:pt x="195" y="1071"/>
                  </a:lnTo>
                  <a:lnTo>
                    <a:pt x="211" y="1093"/>
                  </a:lnTo>
                  <a:lnTo>
                    <a:pt x="215" y="1142"/>
                  </a:lnTo>
                  <a:lnTo>
                    <a:pt x="191" y="1156"/>
                  </a:lnTo>
                  <a:lnTo>
                    <a:pt x="252" y="1217"/>
                  </a:lnTo>
                  <a:lnTo>
                    <a:pt x="345" y="1191"/>
                  </a:lnTo>
                  <a:lnTo>
                    <a:pt x="443" y="1232"/>
                  </a:lnTo>
                  <a:lnTo>
                    <a:pt x="506" y="1280"/>
                  </a:lnTo>
                  <a:lnTo>
                    <a:pt x="571" y="1254"/>
                  </a:lnTo>
                  <a:lnTo>
                    <a:pt x="642" y="1299"/>
                  </a:lnTo>
                  <a:lnTo>
                    <a:pt x="689" y="1299"/>
                  </a:lnTo>
                  <a:lnTo>
                    <a:pt x="691" y="1329"/>
                  </a:lnTo>
                  <a:lnTo>
                    <a:pt x="754" y="1323"/>
                  </a:lnTo>
                  <a:lnTo>
                    <a:pt x="756" y="1270"/>
                  </a:lnTo>
                  <a:lnTo>
                    <a:pt x="727" y="1234"/>
                  </a:lnTo>
                  <a:lnTo>
                    <a:pt x="748" y="1205"/>
                  </a:lnTo>
                  <a:lnTo>
                    <a:pt x="811" y="1163"/>
                  </a:lnTo>
                  <a:lnTo>
                    <a:pt x="776" y="1142"/>
                  </a:lnTo>
                  <a:lnTo>
                    <a:pt x="715" y="1104"/>
                  </a:lnTo>
                  <a:lnTo>
                    <a:pt x="733" y="1069"/>
                  </a:lnTo>
                  <a:lnTo>
                    <a:pt x="802" y="1083"/>
                  </a:lnTo>
                  <a:lnTo>
                    <a:pt x="880" y="1089"/>
                  </a:lnTo>
                  <a:lnTo>
                    <a:pt x="926" y="1065"/>
                  </a:lnTo>
                  <a:lnTo>
                    <a:pt x="929" y="1014"/>
                  </a:lnTo>
                  <a:lnTo>
                    <a:pt x="874" y="967"/>
                  </a:lnTo>
                  <a:lnTo>
                    <a:pt x="837" y="906"/>
                  </a:lnTo>
                  <a:lnTo>
                    <a:pt x="809" y="845"/>
                  </a:lnTo>
                  <a:lnTo>
                    <a:pt x="811" y="736"/>
                  </a:lnTo>
                  <a:lnTo>
                    <a:pt x="843" y="671"/>
                  </a:lnTo>
                  <a:lnTo>
                    <a:pt x="819" y="583"/>
                  </a:lnTo>
                  <a:lnTo>
                    <a:pt x="800" y="449"/>
                  </a:lnTo>
                  <a:lnTo>
                    <a:pt x="837" y="351"/>
                  </a:lnTo>
                  <a:lnTo>
                    <a:pt x="786" y="262"/>
                  </a:lnTo>
                  <a:lnTo>
                    <a:pt x="829" y="209"/>
                  </a:lnTo>
                  <a:lnTo>
                    <a:pt x="859" y="85"/>
                  </a:lnTo>
                  <a:lnTo>
                    <a:pt x="859" y="18"/>
                  </a:lnTo>
                  <a:lnTo>
                    <a:pt x="825" y="0"/>
                  </a:lnTo>
                  <a:lnTo>
                    <a:pt x="788" y="59"/>
                  </a:lnTo>
                  <a:lnTo>
                    <a:pt x="731" y="40"/>
                  </a:lnTo>
                  <a:lnTo>
                    <a:pt x="678" y="99"/>
                  </a:lnTo>
                  <a:lnTo>
                    <a:pt x="658" y="179"/>
                  </a:lnTo>
                  <a:lnTo>
                    <a:pt x="561" y="309"/>
                  </a:lnTo>
                  <a:lnTo>
                    <a:pt x="516" y="349"/>
                  </a:lnTo>
                  <a:lnTo>
                    <a:pt x="487" y="321"/>
                  </a:lnTo>
                  <a:lnTo>
                    <a:pt x="396" y="337"/>
                  </a:lnTo>
                  <a:lnTo>
                    <a:pt x="355" y="284"/>
                  </a:lnTo>
                  <a:lnTo>
                    <a:pt x="296" y="282"/>
                  </a:lnTo>
                  <a:lnTo>
                    <a:pt x="254" y="242"/>
                  </a:lnTo>
                  <a:lnTo>
                    <a:pt x="290" y="168"/>
                  </a:lnTo>
                  <a:lnTo>
                    <a:pt x="305" y="122"/>
                  </a:lnTo>
                  <a:lnTo>
                    <a:pt x="272" y="73"/>
                  </a:lnTo>
                  <a:lnTo>
                    <a:pt x="207" y="91"/>
                  </a:lnTo>
                  <a:lnTo>
                    <a:pt x="172" y="170"/>
                  </a:lnTo>
                  <a:lnTo>
                    <a:pt x="158" y="307"/>
                  </a:lnTo>
                  <a:lnTo>
                    <a:pt x="107" y="362"/>
                  </a:lnTo>
                  <a:lnTo>
                    <a:pt x="0" y="406"/>
                  </a:lnTo>
                </a:path>
              </a:pathLst>
            </a:custGeom>
            <a:grpFill/>
            <a:ln w="635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128">
              <a:extLst>
                <a:ext uri="{FF2B5EF4-FFF2-40B4-BE49-F238E27FC236}">
                  <a16:creationId xmlns:a16="http://schemas.microsoft.com/office/drawing/2014/main" id="{24A9A002-6E5C-418C-A3D4-A6784AFC4348}"/>
                </a:ext>
              </a:extLst>
            </p:cNvPr>
            <p:cNvSpPr/>
            <p:nvPr/>
          </p:nvSpPr>
          <p:spPr bwMode="gray">
            <a:xfrm>
              <a:off x="3987" y="3238"/>
              <a:ext cx="121" cy="305"/>
            </a:xfrm>
            <a:custGeom>
              <a:avLst/>
              <a:gdLst>
                <a:gd name="T0" fmla="*/ 43 w 242"/>
                <a:gd name="T1" fmla="*/ 1 h 610"/>
                <a:gd name="T2" fmla="*/ 39 w 242"/>
                <a:gd name="T3" fmla="*/ 6 h 610"/>
                <a:gd name="T4" fmla="*/ 33 w 242"/>
                <a:gd name="T5" fmla="*/ 11 h 610"/>
                <a:gd name="T6" fmla="*/ 28 w 242"/>
                <a:gd name="T7" fmla="*/ 16 h 610"/>
                <a:gd name="T8" fmla="*/ 22 w 242"/>
                <a:gd name="T9" fmla="*/ 24 h 610"/>
                <a:gd name="T10" fmla="*/ 19 w 242"/>
                <a:gd name="T11" fmla="*/ 30 h 610"/>
                <a:gd name="T12" fmla="*/ 16 w 242"/>
                <a:gd name="T13" fmla="*/ 37 h 610"/>
                <a:gd name="T14" fmla="*/ 11 w 242"/>
                <a:gd name="T15" fmla="*/ 47 h 610"/>
                <a:gd name="T16" fmla="*/ 5 w 242"/>
                <a:gd name="T17" fmla="*/ 58 h 610"/>
                <a:gd name="T18" fmla="*/ 1 w 242"/>
                <a:gd name="T19" fmla="*/ 67 h 610"/>
                <a:gd name="T20" fmla="*/ 1 w 242"/>
                <a:gd name="T21" fmla="*/ 77 h 610"/>
                <a:gd name="T22" fmla="*/ 4 w 242"/>
                <a:gd name="T23" fmla="*/ 88 h 610"/>
                <a:gd name="T24" fmla="*/ 5 w 242"/>
                <a:gd name="T25" fmla="*/ 99 h 610"/>
                <a:gd name="T26" fmla="*/ 3 w 242"/>
                <a:gd name="T27" fmla="*/ 108 h 610"/>
                <a:gd name="T28" fmla="*/ 6 w 242"/>
                <a:gd name="T29" fmla="*/ 114 h 610"/>
                <a:gd name="T30" fmla="*/ 15 w 242"/>
                <a:gd name="T31" fmla="*/ 119 h 610"/>
                <a:gd name="T32" fmla="*/ 22 w 242"/>
                <a:gd name="T33" fmla="*/ 129 h 610"/>
                <a:gd name="T34" fmla="*/ 28 w 242"/>
                <a:gd name="T35" fmla="*/ 135 h 610"/>
                <a:gd name="T36" fmla="*/ 33 w 242"/>
                <a:gd name="T37" fmla="*/ 139 h 610"/>
                <a:gd name="T38" fmla="*/ 35 w 242"/>
                <a:gd name="T39" fmla="*/ 146 h 610"/>
                <a:gd name="T40" fmla="*/ 37 w 242"/>
                <a:gd name="T41" fmla="*/ 152 h 610"/>
                <a:gd name="T42" fmla="*/ 41 w 242"/>
                <a:gd name="T43" fmla="*/ 152 h 610"/>
                <a:gd name="T44" fmla="*/ 42 w 242"/>
                <a:gd name="T45" fmla="*/ 146 h 610"/>
                <a:gd name="T46" fmla="*/ 42 w 242"/>
                <a:gd name="T47" fmla="*/ 135 h 610"/>
                <a:gd name="T48" fmla="*/ 45 w 242"/>
                <a:gd name="T49" fmla="*/ 123 h 610"/>
                <a:gd name="T50" fmla="*/ 51 w 242"/>
                <a:gd name="T51" fmla="*/ 114 h 610"/>
                <a:gd name="T52" fmla="*/ 55 w 242"/>
                <a:gd name="T53" fmla="*/ 103 h 610"/>
                <a:gd name="T54" fmla="*/ 57 w 242"/>
                <a:gd name="T55" fmla="*/ 86 h 610"/>
                <a:gd name="T56" fmla="*/ 58 w 242"/>
                <a:gd name="T57" fmla="*/ 66 h 610"/>
                <a:gd name="T58" fmla="*/ 58 w 242"/>
                <a:gd name="T59" fmla="*/ 51 h 610"/>
                <a:gd name="T60" fmla="*/ 60 w 242"/>
                <a:gd name="T61" fmla="*/ 39 h 610"/>
                <a:gd name="T62" fmla="*/ 60 w 242"/>
                <a:gd name="T63" fmla="*/ 28 h 610"/>
                <a:gd name="T64" fmla="*/ 56 w 242"/>
                <a:gd name="T65" fmla="*/ 19 h 610"/>
                <a:gd name="T66" fmla="*/ 52 w 242"/>
                <a:gd name="T67" fmla="*/ 10 h 610"/>
                <a:gd name="T68" fmla="*/ 47 w 242"/>
                <a:gd name="T69" fmla="*/ 2 h 610"/>
                <a:gd name="T70" fmla="*/ 44 w 242"/>
                <a:gd name="T71" fmla="*/ 0 h 61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42"/>
                <a:gd name="T109" fmla="*/ 0 h 610"/>
                <a:gd name="T110" fmla="*/ 242 w 242"/>
                <a:gd name="T111" fmla="*/ 610 h 61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41" h="610">
                  <a:moveTo>
                    <a:pt x="173" y="0"/>
                  </a:moveTo>
                  <a:lnTo>
                    <a:pt x="172" y="4"/>
                  </a:lnTo>
                  <a:lnTo>
                    <a:pt x="164" y="12"/>
                  </a:lnTo>
                  <a:lnTo>
                    <a:pt x="154" y="24"/>
                  </a:lnTo>
                  <a:lnTo>
                    <a:pt x="144" y="36"/>
                  </a:lnTo>
                  <a:lnTo>
                    <a:pt x="132" y="44"/>
                  </a:lnTo>
                  <a:lnTo>
                    <a:pt x="122" y="49"/>
                  </a:lnTo>
                  <a:lnTo>
                    <a:pt x="111" y="63"/>
                  </a:lnTo>
                  <a:lnTo>
                    <a:pt x="97" y="79"/>
                  </a:lnTo>
                  <a:lnTo>
                    <a:pt x="87" y="97"/>
                  </a:lnTo>
                  <a:lnTo>
                    <a:pt x="77" y="112"/>
                  </a:lnTo>
                  <a:lnTo>
                    <a:pt x="73" y="122"/>
                  </a:lnTo>
                  <a:lnTo>
                    <a:pt x="71" y="132"/>
                  </a:lnTo>
                  <a:lnTo>
                    <a:pt x="63" y="148"/>
                  </a:lnTo>
                  <a:lnTo>
                    <a:pt x="53" y="168"/>
                  </a:lnTo>
                  <a:lnTo>
                    <a:pt x="44" y="189"/>
                  </a:lnTo>
                  <a:lnTo>
                    <a:pt x="32" y="213"/>
                  </a:lnTo>
                  <a:lnTo>
                    <a:pt x="20" y="234"/>
                  </a:lnTo>
                  <a:lnTo>
                    <a:pt x="10" y="254"/>
                  </a:lnTo>
                  <a:lnTo>
                    <a:pt x="4" y="268"/>
                  </a:lnTo>
                  <a:lnTo>
                    <a:pt x="0" y="288"/>
                  </a:lnTo>
                  <a:lnTo>
                    <a:pt x="2" y="309"/>
                  </a:lnTo>
                  <a:lnTo>
                    <a:pt x="8" y="331"/>
                  </a:lnTo>
                  <a:lnTo>
                    <a:pt x="14" y="354"/>
                  </a:lnTo>
                  <a:lnTo>
                    <a:pt x="18" y="376"/>
                  </a:lnTo>
                  <a:lnTo>
                    <a:pt x="18" y="396"/>
                  </a:lnTo>
                  <a:lnTo>
                    <a:pt x="14" y="414"/>
                  </a:lnTo>
                  <a:lnTo>
                    <a:pt x="12" y="431"/>
                  </a:lnTo>
                  <a:lnTo>
                    <a:pt x="14" y="445"/>
                  </a:lnTo>
                  <a:lnTo>
                    <a:pt x="24" y="455"/>
                  </a:lnTo>
                  <a:lnTo>
                    <a:pt x="42" y="467"/>
                  </a:lnTo>
                  <a:lnTo>
                    <a:pt x="57" y="477"/>
                  </a:lnTo>
                  <a:lnTo>
                    <a:pt x="71" y="492"/>
                  </a:lnTo>
                  <a:lnTo>
                    <a:pt x="85" y="514"/>
                  </a:lnTo>
                  <a:lnTo>
                    <a:pt x="99" y="530"/>
                  </a:lnTo>
                  <a:lnTo>
                    <a:pt x="111" y="540"/>
                  </a:lnTo>
                  <a:lnTo>
                    <a:pt x="122" y="547"/>
                  </a:lnTo>
                  <a:lnTo>
                    <a:pt x="130" y="555"/>
                  </a:lnTo>
                  <a:lnTo>
                    <a:pt x="136" y="569"/>
                  </a:lnTo>
                  <a:lnTo>
                    <a:pt x="140" y="583"/>
                  </a:lnTo>
                  <a:lnTo>
                    <a:pt x="144" y="597"/>
                  </a:lnTo>
                  <a:lnTo>
                    <a:pt x="148" y="606"/>
                  </a:lnTo>
                  <a:lnTo>
                    <a:pt x="154" y="610"/>
                  </a:lnTo>
                  <a:lnTo>
                    <a:pt x="162" y="606"/>
                  </a:lnTo>
                  <a:lnTo>
                    <a:pt x="168" y="597"/>
                  </a:lnTo>
                  <a:lnTo>
                    <a:pt x="168" y="581"/>
                  </a:lnTo>
                  <a:lnTo>
                    <a:pt x="168" y="559"/>
                  </a:lnTo>
                  <a:lnTo>
                    <a:pt x="168" y="538"/>
                  </a:lnTo>
                  <a:lnTo>
                    <a:pt x="172" y="516"/>
                  </a:lnTo>
                  <a:lnTo>
                    <a:pt x="179" y="494"/>
                  </a:lnTo>
                  <a:lnTo>
                    <a:pt x="189" y="475"/>
                  </a:lnTo>
                  <a:lnTo>
                    <a:pt x="201" y="457"/>
                  </a:lnTo>
                  <a:lnTo>
                    <a:pt x="211" y="435"/>
                  </a:lnTo>
                  <a:lnTo>
                    <a:pt x="217" y="412"/>
                  </a:lnTo>
                  <a:lnTo>
                    <a:pt x="221" y="380"/>
                  </a:lnTo>
                  <a:lnTo>
                    <a:pt x="225" y="343"/>
                  </a:lnTo>
                  <a:lnTo>
                    <a:pt x="227" y="303"/>
                  </a:lnTo>
                  <a:lnTo>
                    <a:pt x="229" y="264"/>
                  </a:lnTo>
                  <a:lnTo>
                    <a:pt x="227" y="231"/>
                  </a:lnTo>
                  <a:lnTo>
                    <a:pt x="229" y="203"/>
                  </a:lnTo>
                  <a:lnTo>
                    <a:pt x="233" y="179"/>
                  </a:lnTo>
                  <a:lnTo>
                    <a:pt x="240" y="156"/>
                  </a:lnTo>
                  <a:lnTo>
                    <a:pt x="242" y="134"/>
                  </a:lnTo>
                  <a:lnTo>
                    <a:pt x="238" y="112"/>
                  </a:lnTo>
                  <a:lnTo>
                    <a:pt x="229" y="89"/>
                  </a:lnTo>
                  <a:lnTo>
                    <a:pt x="223" y="73"/>
                  </a:lnTo>
                  <a:lnTo>
                    <a:pt x="215" y="59"/>
                  </a:lnTo>
                  <a:lnTo>
                    <a:pt x="207" y="42"/>
                  </a:lnTo>
                  <a:lnTo>
                    <a:pt x="195" y="22"/>
                  </a:lnTo>
                  <a:lnTo>
                    <a:pt x="185" y="10"/>
                  </a:lnTo>
                  <a:lnTo>
                    <a:pt x="177" y="2"/>
                  </a:lnTo>
                  <a:lnTo>
                    <a:pt x="173" y="0"/>
                  </a:lnTo>
                </a:path>
              </a:pathLst>
            </a:custGeom>
            <a:grpFill/>
            <a:ln w="6350">
              <a:solidFill>
                <a:sysClr val="window" lastClr="FFFFFF">
                  <a:lumMod val="95000"/>
                </a:sys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7" name="Freeform 78">
            <a:extLst>
              <a:ext uri="{FF2B5EF4-FFF2-40B4-BE49-F238E27FC236}">
                <a16:creationId xmlns:a16="http://schemas.microsoft.com/office/drawing/2014/main" id="{629588C2-26CF-4E96-8E6B-547314D3F31B}"/>
              </a:ext>
            </a:extLst>
          </p:cNvPr>
          <p:cNvSpPr/>
          <p:nvPr/>
        </p:nvSpPr>
        <p:spPr bwMode="gray">
          <a:xfrm>
            <a:off x="4533597" y="5041003"/>
            <a:ext cx="810605" cy="689786"/>
          </a:xfrm>
          <a:custGeom>
            <a:avLst/>
            <a:gdLst>
              <a:gd name="T0" fmla="*/ 279 w 1128"/>
              <a:gd name="T1" fmla="*/ 62 h 960"/>
              <a:gd name="T2" fmla="*/ 272 w 1128"/>
              <a:gd name="T3" fmla="*/ 67 h 960"/>
              <a:gd name="T4" fmla="*/ 266 w 1128"/>
              <a:gd name="T5" fmla="*/ 77 h 960"/>
              <a:gd name="T6" fmla="*/ 261 w 1128"/>
              <a:gd name="T7" fmla="*/ 87 h 960"/>
              <a:gd name="T8" fmla="*/ 254 w 1128"/>
              <a:gd name="T9" fmla="*/ 97 h 960"/>
              <a:gd name="T10" fmla="*/ 241 w 1128"/>
              <a:gd name="T11" fmla="*/ 103 h 960"/>
              <a:gd name="T12" fmla="*/ 230 w 1128"/>
              <a:gd name="T13" fmla="*/ 104 h 960"/>
              <a:gd name="T14" fmla="*/ 216 w 1128"/>
              <a:gd name="T15" fmla="*/ 103 h 960"/>
              <a:gd name="T16" fmla="*/ 203 w 1128"/>
              <a:gd name="T17" fmla="*/ 110 h 960"/>
              <a:gd name="T18" fmla="*/ 199 w 1128"/>
              <a:gd name="T19" fmla="*/ 115 h 960"/>
              <a:gd name="T20" fmla="*/ 198 w 1128"/>
              <a:gd name="T21" fmla="*/ 118 h 960"/>
              <a:gd name="T22" fmla="*/ 196 w 1128"/>
              <a:gd name="T23" fmla="*/ 119 h 960"/>
              <a:gd name="T24" fmla="*/ 190 w 1128"/>
              <a:gd name="T25" fmla="*/ 114 h 960"/>
              <a:gd name="T26" fmla="*/ 183 w 1128"/>
              <a:gd name="T27" fmla="*/ 118 h 960"/>
              <a:gd name="T28" fmla="*/ 177 w 1128"/>
              <a:gd name="T29" fmla="*/ 127 h 960"/>
              <a:gd name="T30" fmla="*/ 164 w 1128"/>
              <a:gd name="T31" fmla="*/ 127 h 960"/>
              <a:gd name="T32" fmla="*/ 155 w 1128"/>
              <a:gd name="T33" fmla="*/ 120 h 960"/>
              <a:gd name="T34" fmla="*/ 148 w 1128"/>
              <a:gd name="T35" fmla="*/ 111 h 960"/>
              <a:gd name="T36" fmla="*/ 143 w 1128"/>
              <a:gd name="T37" fmla="*/ 113 h 960"/>
              <a:gd name="T38" fmla="*/ 147 w 1128"/>
              <a:gd name="T39" fmla="*/ 122 h 960"/>
              <a:gd name="T40" fmla="*/ 154 w 1128"/>
              <a:gd name="T41" fmla="*/ 130 h 960"/>
              <a:gd name="T42" fmla="*/ 153 w 1128"/>
              <a:gd name="T43" fmla="*/ 140 h 960"/>
              <a:gd name="T44" fmla="*/ 140 w 1128"/>
              <a:gd name="T45" fmla="*/ 149 h 960"/>
              <a:gd name="T46" fmla="*/ 134 w 1128"/>
              <a:gd name="T47" fmla="*/ 149 h 960"/>
              <a:gd name="T48" fmla="*/ 132 w 1128"/>
              <a:gd name="T49" fmla="*/ 148 h 960"/>
              <a:gd name="T50" fmla="*/ 130 w 1128"/>
              <a:gd name="T51" fmla="*/ 148 h 960"/>
              <a:gd name="T52" fmla="*/ 126 w 1128"/>
              <a:gd name="T53" fmla="*/ 154 h 960"/>
              <a:gd name="T54" fmla="*/ 116 w 1128"/>
              <a:gd name="T55" fmla="*/ 163 h 960"/>
              <a:gd name="T56" fmla="*/ 110 w 1128"/>
              <a:gd name="T57" fmla="*/ 167 h 960"/>
              <a:gd name="T58" fmla="*/ 97 w 1128"/>
              <a:gd name="T59" fmla="*/ 168 h 960"/>
              <a:gd name="T60" fmla="*/ 87 w 1128"/>
              <a:gd name="T61" fmla="*/ 171 h 960"/>
              <a:gd name="T62" fmla="*/ 75 w 1128"/>
              <a:gd name="T63" fmla="*/ 179 h 960"/>
              <a:gd name="T64" fmla="*/ 56 w 1128"/>
              <a:gd name="T65" fmla="*/ 185 h 960"/>
              <a:gd name="T66" fmla="*/ 46 w 1128"/>
              <a:gd name="T67" fmla="*/ 186 h 960"/>
              <a:gd name="T68" fmla="*/ 38 w 1128"/>
              <a:gd name="T69" fmla="*/ 194 h 960"/>
              <a:gd name="T70" fmla="*/ 29 w 1128"/>
              <a:gd name="T71" fmla="*/ 199 h 960"/>
              <a:gd name="T72" fmla="*/ 23 w 1128"/>
              <a:gd name="T73" fmla="*/ 207 h 960"/>
              <a:gd name="T74" fmla="*/ 26 w 1128"/>
              <a:gd name="T75" fmla="*/ 214 h 960"/>
              <a:gd name="T76" fmla="*/ 35 w 1128"/>
              <a:gd name="T77" fmla="*/ 227 h 960"/>
              <a:gd name="T78" fmla="*/ 35 w 1128"/>
              <a:gd name="T79" fmla="*/ 235 h 960"/>
              <a:gd name="T80" fmla="*/ 24 w 1128"/>
              <a:gd name="T81" fmla="*/ 240 h 960"/>
              <a:gd name="T82" fmla="*/ 13 w 1128"/>
              <a:gd name="T83" fmla="*/ 235 h 960"/>
              <a:gd name="T84" fmla="*/ 4 w 1128"/>
              <a:gd name="T85" fmla="*/ 222 h 960"/>
              <a:gd name="T86" fmla="*/ 1 w 1128"/>
              <a:gd name="T87" fmla="*/ 210 h 960"/>
              <a:gd name="T88" fmla="*/ 1 w 1128"/>
              <a:gd name="T89" fmla="*/ 200 h 960"/>
              <a:gd name="T90" fmla="*/ 8 w 1128"/>
              <a:gd name="T91" fmla="*/ 189 h 960"/>
              <a:gd name="T92" fmla="*/ 0 w 1128"/>
              <a:gd name="T93" fmla="*/ 184 h 960"/>
              <a:gd name="T94" fmla="*/ 19 w 1128"/>
              <a:gd name="T95" fmla="*/ 160 h 960"/>
              <a:gd name="T96" fmla="*/ 37 w 1128"/>
              <a:gd name="T97" fmla="*/ 139 h 960"/>
              <a:gd name="T98" fmla="*/ 59 w 1128"/>
              <a:gd name="T99" fmla="*/ 101 h 960"/>
              <a:gd name="T100" fmla="*/ 74 w 1128"/>
              <a:gd name="T101" fmla="*/ 62 h 960"/>
              <a:gd name="T102" fmla="*/ 82 w 1128"/>
              <a:gd name="T103" fmla="*/ 36 h 960"/>
              <a:gd name="T104" fmla="*/ 121 w 1128"/>
              <a:gd name="T105" fmla="*/ 3 h 960"/>
              <a:gd name="T106" fmla="*/ 156 w 1128"/>
              <a:gd name="T107" fmla="*/ 8 h 960"/>
              <a:gd name="T108" fmla="*/ 170 w 1128"/>
              <a:gd name="T109" fmla="*/ 24 h 960"/>
              <a:gd name="T110" fmla="*/ 185 w 1128"/>
              <a:gd name="T111" fmla="*/ 32 h 960"/>
              <a:gd name="T112" fmla="*/ 224 w 1128"/>
              <a:gd name="T113" fmla="*/ 15 h 960"/>
              <a:gd name="T114" fmla="*/ 272 w 1128"/>
              <a:gd name="T115" fmla="*/ 41 h 96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128"/>
              <a:gd name="T175" fmla="*/ 0 h 960"/>
              <a:gd name="T176" fmla="*/ 1128 w 1128"/>
              <a:gd name="T177" fmla="*/ 960 h 960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128" h="960">
                <a:moveTo>
                  <a:pt x="1128" y="246"/>
                </a:moveTo>
                <a:lnTo>
                  <a:pt x="1124" y="248"/>
                </a:lnTo>
                <a:lnTo>
                  <a:pt x="1116" y="250"/>
                </a:lnTo>
                <a:lnTo>
                  <a:pt x="1104" y="254"/>
                </a:lnTo>
                <a:lnTo>
                  <a:pt x="1094" y="259"/>
                </a:lnTo>
                <a:lnTo>
                  <a:pt x="1088" y="265"/>
                </a:lnTo>
                <a:lnTo>
                  <a:pt x="1083" y="275"/>
                </a:lnTo>
                <a:lnTo>
                  <a:pt x="1075" y="289"/>
                </a:lnTo>
                <a:lnTo>
                  <a:pt x="1063" y="305"/>
                </a:lnTo>
                <a:lnTo>
                  <a:pt x="1055" y="318"/>
                </a:lnTo>
                <a:lnTo>
                  <a:pt x="1047" y="332"/>
                </a:lnTo>
                <a:lnTo>
                  <a:pt x="1043" y="348"/>
                </a:lnTo>
                <a:lnTo>
                  <a:pt x="1037" y="362"/>
                </a:lnTo>
                <a:lnTo>
                  <a:pt x="1029" y="376"/>
                </a:lnTo>
                <a:lnTo>
                  <a:pt x="1016" y="387"/>
                </a:lnTo>
                <a:lnTo>
                  <a:pt x="1002" y="395"/>
                </a:lnTo>
                <a:lnTo>
                  <a:pt x="984" y="403"/>
                </a:lnTo>
                <a:lnTo>
                  <a:pt x="966" y="411"/>
                </a:lnTo>
                <a:lnTo>
                  <a:pt x="949" y="417"/>
                </a:lnTo>
                <a:lnTo>
                  <a:pt x="937" y="419"/>
                </a:lnTo>
                <a:lnTo>
                  <a:pt x="921" y="415"/>
                </a:lnTo>
                <a:lnTo>
                  <a:pt x="903" y="411"/>
                </a:lnTo>
                <a:lnTo>
                  <a:pt x="884" y="409"/>
                </a:lnTo>
                <a:lnTo>
                  <a:pt x="864" y="411"/>
                </a:lnTo>
                <a:lnTo>
                  <a:pt x="846" y="419"/>
                </a:lnTo>
                <a:lnTo>
                  <a:pt x="829" y="431"/>
                </a:lnTo>
                <a:lnTo>
                  <a:pt x="813" y="440"/>
                </a:lnTo>
                <a:lnTo>
                  <a:pt x="801" y="450"/>
                </a:lnTo>
                <a:lnTo>
                  <a:pt x="799" y="454"/>
                </a:lnTo>
                <a:lnTo>
                  <a:pt x="797" y="458"/>
                </a:lnTo>
                <a:lnTo>
                  <a:pt x="795" y="464"/>
                </a:lnTo>
                <a:lnTo>
                  <a:pt x="793" y="468"/>
                </a:lnTo>
                <a:lnTo>
                  <a:pt x="791" y="472"/>
                </a:lnTo>
                <a:lnTo>
                  <a:pt x="789" y="474"/>
                </a:lnTo>
                <a:lnTo>
                  <a:pt x="787" y="474"/>
                </a:lnTo>
                <a:lnTo>
                  <a:pt x="783" y="474"/>
                </a:lnTo>
                <a:lnTo>
                  <a:pt x="777" y="470"/>
                </a:lnTo>
                <a:lnTo>
                  <a:pt x="770" y="462"/>
                </a:lnTo>
                <a:lnTo>
                  <a:pt x="760" y="456"/>
                </a:lnTo>
                <a:lnTo>
                  <a:pt x="752" y="456"/>
                </a:lnTo>
                <a:lnTo>
                  <a:pt x="742" y="462"/>
                </a:lnTo>
                <a:lnTo>
                  <a:pt x="734" y="472"/>
                </a:lnTo>
                <a:lnTo>
                  <a:pt x="726" y="484"/>
                </a:lnTo>
                <a:lnTo>
                  <a:pt x="718" y="496"/>
                </a:lnTo>
                <a:lnTo>
                  <a:pt x="708" y="507"/>
                </a:lnTo>
                <a:lnTo>
                  <a:pt x="695" y="513"/>
                </a:lnTo>
                <a:lnTo>
                  <a:pt x="679" y="513"/>
                </a:lnTo>
                <a:lnTo>
                  <a:pt x="657" y="509"/>
                </a:lnTo>
                <a:lnTo>
                  <a:pt x="644" y="503"/>
                </a:lnTo>
                <a:lnTo>
                  <a:pt x="634" y="494"/>
                </a:lnTo>
                <a:lnTo>
                  <a:pt x="622" y="482"/>
                </a:lnTo>
                <a:lnTo>
                  <a:pt x="612" y="468"/>
                </a:lnTo>
                <a:lnTo>
                  <a:pt x="602" y="454"/>
                </a:lnTo>
                <a:lnTo>
                  <a:pt x="592" y="442"/>
                </a:lnTo>
                <a:lnTo>
                  <a:pt x="583" y="437"/>
                </a:lnTo>
                <a:lnTo>
                  <a:pt x="575" y="440"/>
                </a:lnTo>
                <a:lnTo>
                  <a:pt x="571" y="452"/>
                </a:lnTo>
                <a:lnTo>
                  <a:pt x="575" y="464"/>
                </a:lnTo>
                <a:lnTo>
                  <a:pt x="581" y="478"/>
                </a:lnTo>
                <a:lnTo>
                  <a:pt x="588" y="490"/>
                </a:lnTo>
                <a:lnTo>
                  <a:pt x="596" y="498"/>
                </a:lnTo>
                <a:lnTo>
                  <a:pt x="608" y="509"/>
                </a:lnTo>
                <a:lnTo>
                  <a:pt x="618" y="519"/>
                </a:lnTo>
                <a:lnTo>
                  <a:pt x="624" y="531"/>
                </a:lnTo>
                <a:lnTo>
                  <a:pt x="624" y="541"/>
                </a:lnTo>
                <a:lnTo>
                  <a:pt x="612" y="557"/>
                </a:lnTo>
                <a:lnTo>
                  <a:pt x="596" y="574"/>
                </a:lnTo>
                <a:lnTo>
                  <a:pt x="577" y="588"/>
                </a:lnTo>
                <a:lnTo>
                  <a:pt x="557" y="596"/>
                </a:lnTo>
                <a:lnTo>
                  <a:pt x="545" y="600"/>
                </a:lnTo>
                <a:lnTo>
                  <a:pt x="535" y="598"/>
                </a:lnTo>
                <a:lnTo>
                  <a:pt x="533" y="596"/>
                </a:lnTo>
                <a:lnTo>
                  <a:pt x="531" y="594"/>
                </a:lnTo>
                <a:lnTo>
                  <a:pt x="527" y="592"/>
                </a:lnTo>
                <a:lnTo>
                  <a:pt x="525" y="590"/>
                </a:lnTo>
                <a:lnTo>
                  <a:pt x="523" y="590"/>
                </a:lnTo>
                <a:lnTo>
                  <a:pt x="521" y="590"/>
                </a:lnTo>
                <a:lnTo>
                  <a:pt x="520" y="592"/>
                </a:lnTo>
                <a:lnTo>
                  <a:pt x="518" y="598"/>
                </a:lnTo>
                <a:lnTo>
                  <a:pt x="514" y="608"/>
                </a:lnTo>
                <a:lnTo>
                  <a:pt x="504" y="614"/>
                </a:lnTo>
                <a:lnTo>
                  <a:pt x="492" y="624"/>
                </a:lnTo>
                <a:lnTo>
                  <a:pt x="478" y="637"/>
                </a:lnTo>
                <a:lnTo>
                  <a:pt x="466" y="651"/>
                </a:lnTo>
                <a:lnTo>
                  <a:pt x="459" y="661"/>
                </a:lnTo>
                <a:lnTo>
                  <a:pt x="451" y="667"/>
                </a:lnTo>
                <a:lnTo>
                  <a:pt x="441" y="667"/>
                </a:lnTo>
                <a:lnTo>
                  <a:pt x="427" y="665"/>
                </a:lnTo>
                <a:lnTo>
                  <a:pt x="411" y="667"/>
                </a:lnTo>
                <a:lnTo>
                  <a:pt x="390" y="669"/>
                </a:lnTo>
                <a:lnTo>
                  <a:pt x="374" y="669"/>
                </a:lnTo>
                <a:lnTo>
                  <a:pt x="360" y="675"/>
                </a:lnTo>
                <a:lnTo>
                  <a:pt x="348" y="683"/>
                </a:lnTo>
                <a:lnTo>
                  <a:pt x="336" y="694"/>
                </a:lnTo>
                <a:lnTo>
                  <a:pt x="323" y="704"/>
                </a:lnTo>
                <a:lnTo>
                  <a:pt x="299" y="714"/>
                </a:lnTo>
                <a:lnTo>
                  <a:pt x="271" y="726"/>
                </a:lnTo>
                <a:lnTo>
                  <a:pt x="246" y="734"/>
                </a:lnTo>
                <a:lnTo>
                  <a:pt x="226" y="740"/>
                </a:lnTo>
                <a:lnTo>
                  <a:pt x="212" y="740"/>
                </a:lnTo>
                <a:lnTo>
                  <a:pt x="199" y="740"/>
                </a:lnTo>
                <a:lnTo>
                  <a:pt x="185" y="742"/>
                </a:lnTo>
                <a:lnTo>
                  <a:pt x="173" y="748"/>
                </a:lnTo>
                <a:lnTo>
                  <a:pt x="163" y="759"/>
                </a:lnTo>
                <a:lnTo>
                  <a:pt x="153" y="773"/>
                </a:lnTo>
                <a:lnTo>
                  <a:pt x="142" y="781"/>
                </a:lnTo>
                <a:lnTo>
                  <a:pt x="128" y="787"/>
                </a:lnTo>
                <a:lnTo>
                  <a:pt x="116" y="793"/>
                </a:lnTo>
                <a:lnTo>
                  <a:pt x="108" y="803"/>
                </a:lnTo>
                <a:lnTo>
                  <a:pt x="100" y="816"/>
                </a:lnTo>
                <a:lnTo>
                  <a:pt x="92" y="826"/>
                </a:lnTo>
                <a:lnTo>
                  <a:pt x="86" y="834"/>
                </a:lnTo>
                <a:lnTo>
                  <a:pt x="90" y="844"/>
                </a:lnTo>
                <a:lnTo>
                  <a:pt x="104" y="856"/>
                </a:lnTo>
                <a:lnTo>
                  <a:pt x="118" y="872"/>
                </a:lnTo>
                <a:lnTo>
                  <a:pt x="130" y="891"/>
                </a:lnTo>
                <a:lnTo>
                  <a:pt x="138" y="905"/>
                </a:lnTo>
                <a:lnTo>
                  <a:pt x="144" y="919"/>
                </a:lnTo>
                <a:lnTo>
                  <a:pt x="146" y="931"/>
                </a:lnTo>
                <a:lnTo>
                  <a:pt x="140" y="940"/>
                </a:lnTo>
                <a:lnTo>
                  <a:pt x="128" y="946"/>
                </a:lnTo>
                <a:lnTo>
                  <a:pt x="114" y="954"/>
                </a:lnTo>
                <a:lnTo>
                  <a:pt x="96" y="960"/>
                </a:lnTo>
                <a:lnTo>
                  <a:pt x="79" y="960"/>
                </a:lnTo>
                <a:lnTo>
                  <a:pt x="67" y="956"/>
                </a:lnTo>
                <a:lnTo>
                  <a:pt x="51" y="938"/>
                </a:lnTo>
                <a:lnTo>
                  <a:pt x="37" y="919"/>
                </a:lnTo>
                <a:lnTo>
                  <a:pt x="25" y="901"/>
                </a:lnTo>
                <a:lnTo>
                  <a:pt x="18" y="887"/>
                </a:lnTo>
                <a:lnTo>
                  <a:pt x="10" y="872"/>
                </a:lnTo>
                <a:lnTo>
                  <a:pt x="4" y="854"/>
                </a:lnTo>
                <a:lnTo>
                  <a:pt x="2" y="840"/>
                </a:lnTo>
                <a:lnTo>
                  <a:pt x="2" y="826"/>
                </a:lnTo>
                <a:lnTo>
                  <a:pt x="2" y="812"/>
                </a:lnTo>
                <a:lnTo>
                  <a:pt x="4" y="797"/>
                </a:lnTo>
                <a:lnTo>
                  <a:pt x="12" y="783"/>
                </a:lnTo>
                <a:lnTo>
                  <a:pt x="25" y="765"/>
                </a:lnTo>
                <a:lnTo>
                  <a:pt x="31" y="753"/>
                </a:lnTo>
                <a:lnTo>
                  <a:pt x="33" y="749"/>
                </a:lnTo>
                <a:lnTo>
                  <a:pt x="4" y="746"/>
                </a:lnTo>
                <a:lnTo>
                  <a:pt x="0" y="734"/>
                </a:lnTo>
                <a:lnTo>
                  <a:pt x="33" y="687"/>
                </a:lnTo>
                <a:lnTo>
                  <a:pt x="71" y="675"/>
                </a:lnTo>
                <a:lnTo>
                  <a:pt x="77" y="637"/>
                </a:lnTo>
                <a:lnTo>
                  <a:pt x="128" y="627"/>
                </a:lnTo>
                <a:lnTo>
                  <a:pt x="147" y="612"/>
                </a:lnTo>
                <a:lnTo>
                  <a:pt x="147" y="553"/>
                </a:lnTo>
                <a:lnTo>
                  <a:pt x="175" y="539"/>
                </a:lnTo>
                <a:lnTo>
                  <a:pt x="244" y="478"/>
                </a:lnTo>
                <a:lnTo>
                  <a:pt x="238" y="403"/>
                </a:lnTo>
                <a:lnTo>
                  <a:pt x="264" y="332"/>
                </a:lnTo>
                <a:lnTo>
                  <a:pt x="301" y="307"/>
                </a:lnTo>
                <a:lnTo>
                  <a:pt x="297" y="250"/>
                </a:lnTo>
                <a:lnTo>
                  <a:pt x="325" y="220"/>
                </a:lnTo>
                <a:lnTo>
                  <a:pt x="303" y="157"/>
                </a:lnTo>
                <a:lnTo>
                  <a:pt x="329" y="143"/>
                </a:lnTo>
                <a:lnTo>
                  <a:pt x="329" y="86"/>
                </a:lnTo>
                <a:lnTo>
                  <a:pt x="384" y="78"/>
                </a:lnTo>
                <a:lnTo>
                  <a:pt x="484" y="9"/>
                </a:lnTo>
                <a:lnTo>
                  <a:pt x="535" y="39"/>
                </a:lnTo>
                <a:lnTo>
                  <a:pt x="592" y="9"/>
                </a:lnTo>
                <a:lnTo>
                  <a:pt x="624" y="29"/>
                </a:lnTo>
                <a:lnTo>
                  <a:pt x="693" y="0"/>
                </a:lnTo>
                <a:lnTo>
                  <a:pt x="720" y="27"/>
                </a:lnTo>
                <a:lnTo>
                  <a:pt x="681" y="94"/>
                </a:lnTo>
                <a:lnTo>
                  <a:pt x="651" y="130"/>
                </a:lnTo>
                <a:lnTo>
                  <a:pt x="679" y="151"/>
                </a:lnTo>
                <a:lnTo>
                  <a:pt x="740" y="128"/>
                </a:lnTo>
                <a:lnTo>
                  <a:pt x="823" y="92"/>
                </a:lnTo>
                <a:lnTo>
                  <a:pt x="878" y="120"/>
                </a:lnTo>
                <a:lnTo>
                  <a:pt x="895" y="59"/>
                </a:lnTo>
                <a:lnTo>
                  <a:pt x="984" y="61"/>
                </a:lnTo>
                <a:lnTo>
                  <a:pt x="1053" y="96"/>
                </a:lnTo>
                <a:lnTo>
                  <a:pt x="1086" y="161"/>
                </a:lnTo>
                <a:lnTo>
                  <a:pt x="1110" y="216"/>
                </a:lnTo>
                <a:lnTo>
                  <a:pt x="1128" y="246"/>
                </a:lnTo>
              </a:path>
            </a:pathLst>
          </a:custGeom>
          <a:solidFill>
            <a:srgbClr val="0070C0"/>
          </a:solidFill>
          <a:ln w="12700">
            <a:solidFill>
              <a:srgbClr val="FFFFFF"/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68567" tIns="34284" rIns="68567" bIns="3428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Freeform 92">
            <a:extLst>
              <a:ext uri="{FF2B5EF4-FFF2-40B4-BE49-F238E27FC236}">
                <a16:creationId xmlns:a16="http://schemas.microsoft.com/office/drawing/2014/main" id="{8601AB8F-CA93-44CF-A595-9070491F3373}"/>
              </a:ext>
            </a:extLst>
          </p:cNvPr>
          <p:cNvSpPr/>
          <p:nvPr/>
        </p:nvSpPr>
        <p:spPr bwMode="gray">
          <a:xfrm>
            <a:off x="4911593" y="3442999"/>
            <a:ext cx="708561" cy="475665"/>
          </a:xfrm>
          <a:custGeom>
            <a:avLst/>
            <a:gdLst>
              <a:gd name="T0" fmla="*/ 81 w 987"/>
              <a:gd name="T1" fmla="*/ 0 h 663"/>
              <a:gd name="T2" fmla="*/ 88 w 987"/>
              <a:gd name="T3" fmla="*/ 3 h 663"/>
              <a:gd name="T4" fmla="*/ 96 w 987"/>
              <a:gd name="T5" fmla="*/ 5 h 663"/>
              <a:gd name="T6" fmla="*/ 103 w 987"/>
              <a:gd name="T7" fmla="*/ 2 h 663"/>
              <a:gd name="T8" fmla="*/ 111 w 987"/>
              <a:gd name="T9" fmla="*/ 0 h 663"/>
              <a:gd name="T10" fmla="*/ 119 w 987"/>
              <a:gd name="T11" fmla="*/ 5 h 663"/>
              <a:gd name="T12" fmla="*/ 125 w 987"/>
              <a:gd name="T13" fmla="*/ 15 h 663"/>
              <a:gd name="T14" fmla="*/ 126 w 987"/>
              <a:gd name="T15" fmla="*/ 24 h 663"/>
              <a:gd name="T16" fmla="*/ 128 w 987"/>
              <a:gd name="T17" fmla="*/ 32 h 663"/>
              <a:gd name="T18" fmla="*/ 133 w 987"/>
              <a:gd name="T19" fmla="*/ 37 h 663"/>
              <a:gd name="T20" fmla="*/ 141 w 987"/>
              <a:gd name="T21" fmla="*/ 39 h 663"/>
              <a:gd name="T22" fmla="*/ 149 w 987"/>
              <a:gd name="T23" fmla="*/ 38 h 663"/>
              <a:gd name="T24" fmla="*/ 154 w 987"/>
              <a:gd name="T25" fmla="*/ 33 h 663"/>
              <a:gd name="T26" fmla="*/ 160 w 987"/>
              <a:gd name="T27" fmla="*/ 24 h 663"/>
              <a:gd name="T28" fmla="*/ 167 w 987"/>
              <a:gd name="T29" fmla="*/ 15 h 663"/>
              <a:gd name="T30" fmla="*/ 175 w 987"/>
              <a:gd name="T31" fmla="*/ 6 h 663"/>
              <a:gd name="T32" fmla="*/ 184 w 987"/>
              <a:gd name="T33" fmla="*/ 2 h 663"/>
              <a:gd name="T34" fmla="*/ 191 w 987"/>
              <a:gd name="T35" fmla="*/ 4 h 663"/>
              <a:gd name="T36" fmla="*/ 200 w 987"/>
              <a:gd name="T37" fmla="*/ 9 h 663"/>
              <a:gd name="T38" fmla="*/ 212 w 987"/>
              <a:gd name="T39" fmla="*/ 11 h 663"/>
              <a:gd name="T40" fmla="*/ 224 w 987"/>
              <a:gd name="T41" fmla="*/ 9 h 663"/>
              <a:gd name="T42" fmla="*/ 234 w 987"/>
              <a:gd name="T43" fmla="*/ 7 h 663"/>
              <a:gd name="T44" fmla="*/ 241 w 987"/>
              <a:gd name="T45" fmla="*/ 5 h 663"/>
              <a:gd name="T46" fmla="*/ 246 w 987"/>
              <a:gd name="T47" fmla="*/ 5 h 663"/>
              <a:gd name="T48" fmla="*/ 246 w 987"/>
              <a:gd name="T49" fmla="*/ 12 h 663"/>
              <a:gd name="T50" fmla="*/ 245 w 987"/>
              <a:gd name="T51" fmla="*/ 23 h 663"/>
              <a:gd name="T52" fmla="*/ 243 w 987"/>
              <a:gd name="T53" fmla="*/ 31 h 663"/>
              <a:gd name="T54" fmla="*/ 237 w 987"/>
              <a:gd name="T55" fmla="*/ 32 h 663"/>
              <a:gd name="T56" fmla="*/ 231 w 987"/>
              <a:gd name="T57" fmla="*/ 31 h 663"/>
              <a:gd name="T58" fmla="*/ 225 w 987"/>
              <a:gd name="T59" fmla="*/ 32 h 663"/>
              <a:gd name="T60" fmla="*/ 216 w 987"/>
              <a:gd name="T61" fmla="*/ 41 h 663"/>
              <a:gd name="T62" fmla="*/ 205 w 987"/>
              <a:gd name="T63" fmla="*/ 49 h 663"/>
              <a:gd name="T64" fmla="*/ 198 w 987"/>
              <a:gd name="T65" fmla="*/ 51 h 663"/>
              <a:gd name="T66" fmla="*/ 191 w 987"/>
              <a:gd name="T67" fmla="*/ 52 h 663"/>
              <a:gd name="T68" fmla="*/ 189 w 987"/>
              <a:gd name="T69" fmla="*/ 55 h 663"/>
              <a:gd name="T70" fmla="*/ 191 w 987"/>
              <a:gd name="T71" fmla="*/ 63 h 663"/>
              <a:gd name="T72" fmla="*/ 190 w 987"/>
              <a:gd name="T73" fmla="*/ 72 h 663"/>
              <a:gd name="T74" fmla="*/ 185 w 987"/>
              <a:gd name="T75" fmla="*/ 77 h 663"/>
              <a:gd name="T76" fmla="*/ 177 w 987"/>
              <a:gd name="T77" fmla="*/ 79 h 663"/>
              <a:gd name="T78" fmla="*/ 171 w 987"/>
              <a:gd name="T79" fmla="*/ 79 h 663"/>
              <a:gd name="T80" fmla="*/ 170 w 987"/>
              <a:gd name="T81" fmla="*/ 84 h 663"/>
              <a:gd name="T82" fmla="*/ 170 w 987"/>
              <a:gd name="T83" fmla="*/ 93 h 663"/>
              <a:gd name="T84" fmla="*/ 168 w 987"/>
              <a:gd name="T85" fmla="*/ 101 h 663"/>
              <a:gd name="T86" fmla="*/ 163 w 987"/>
              <a:gd name="T87" fmla="*/ 106 h 663"/>
              <a:gd name="T88" fmla="*/ 157 w 987"/>
              <a:gd name="T89" fmla="*/ 111 h 663"/>
              <a:gd name="T90" fmla="*/ 155 w 987"/>
              <a:gd name="T91" fmla="*/ 118 h 663"/>
              <a:gd name="T92" fmla="*/ 152 w 987"/>
              <a:gd name="T93" fmla="*/ 123 h 663"/>
              <a:gd name="T94" fmla="*/ 139 w 987"/>
              <a:gd name="T95" fmla="*/ 127 h 663"/>
              <a:gd name="T96" fmla="*/ 129 w 987"/>
              <a:gd name="T97" fmla="*/ 143 h 663"/>
              <a:gd name="T98" fmla="*/ 106 w 987"/>
              <a:gd name="T99" fmla="*/ 148 h 663"/>
              <a:gd name="T100" fmla="*/ 89 w 987"/>
              <a:gd name="T101" fmla="*/ 156 h 663"/>
              <a:gd name="T102" fmla="*/ 66 w 987"/>
              <a:gd name="T103" fmla="*/ 144 h 663"/>
              <a:gd name="T104" fmla="*/ 52 w 987"/>
              <a:gd name="T105" fmla="*/ 160 h 663"/>
              <a:gd name="T106" fmla="*/ 13 w 987"/>
              <a:gd name="T107" fmla="*/ 152 h 663"/>
              <a:gd name="T108" fmla="*/ 0 w 987"/>
              <a:gd name="T109" fmla="*/ 140 h 663"/>
              <a:gd name="T110" fmla="*/ 14 w 987"/>
              <a:gd name="T111" fmla="*/ 98 h 663"/>
              <a:gd name="T112" fmla="*/ 8 w 987"/>
              <a:gd name="T113" fmla="*/ 78 h 663"/>
              <a:gd name="T114" fmla="*/ 26 w 987"/>
              <a:gd name="T115" fmla="*/ 45 h 663"/>
              <a:gd name="T116" fmla="*/ 50 w 987"/>
              <a:gd name="T117" fmla="*/ 22 h 663"/>
              <a:gd name="T118" fmla="*/ 80 w 987"/>
              <a:gd name="T119" fmla="*/ 0 h 66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987"/>
              <a:gd name="T181" fmla="*/ 0 h 663"/>
              <a:gd name="T182" fmla="*/ 987 w 987"/>
              <a:gd name="T183" fmla="*/ 663 h 663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986" h="663">
                <a:moveTo>
                  <a:pt x="323" y="0"/>
                </a:moveTo>
                <a:lnTo>
                  <a:pt x="327" y="2"/>
                </a:lnTo>
                <a:lnTo>
                  <a:pt x="339" y="7"/>
                </a:lnTo>
                <a:lnTo>
                  <a:pt x="353" y="13"/>
                </a:lnTo>
                <a:lnTo>
                  <a:pt x="369" y="19"/>
                </a:lnTo>
                <a:lnTo>
                  <a:pt x="384" y="21"/>
                </a:lnTo>
                <a:lnTo>
                  <a:pt x="398" y="19"/>
                </a:lnTo>
                <a:lnTo>
                  <a:pt x="414" y="9"/>
                </a:lnTo>
                <a:lnTo>
                  <a:pt x="432" y="2"/>
                </a:lnTo>
                <a:lnTo>
                  <a:pt x="447" y="2"/>
                </a:lnTo>
                <a:lnTo>
                  <a:pt x="463" y="7"/>
                </a:lnTo>
                <a:lnTo>
                  <a:pt x="479" y="23"/>
                </a:lnTo>
                <a:lnTo>
                  <a:pt x="493" y="43"/>
                </a:lnTo>
                <a:lnTo>
                  <a:pt x="500" y="63"/>
                </a:lnTo>
                <a:lnTo>
                  <a:pt x="504" y="82"/>
                </a:lnTo>
                <a:lnTo>
                  <a:pt x="504" y="98"/>
                </a:lnTo>
                <a:lnTo>
                  <a:pt x="508" y="114"/>
                </a:lnTo>
                <a:lnTo>
                  <a:pt x="512" y="129"/>
                </a:lnTo>
                <a:lnTo>
                  <a:pt x="522" y="143"/>
                </a:lnTo>
                <a:lnTo>
                  <a:pt x="534" y="151"/>
                </a:lnTo>
                <a:lnTo>
                  <a:pt x="550" y="155"/>
                </a:lnTo>
                <a:lnTo>
                  <a:pt x="567" y="157"/>
                </a:lnTo>
                <a:lnTo>
                  <a:pt x="585" y="157"/>
                </a:lnTo>
                <a:lnTo>
                  <a:pt x="599" y="153"/>
                </a:lnTo>
                <a:lnTo>
                  <a:pt x="609" y="147"/>
                </a:lnTo>
                <a:lnTo>
                  <a:pt x="617" y="133"/>
                </a:lnTo>
                <a:lnTo>
                  <a:pt x="628" y="116"/>
                </a:lnTo>
                <a:lnTo>
                  <a:pt x="642" y="96"/>
                </a:lnTo>
                <a:lnTo>
                  <a:pt x="656" y="76"/>
                </a:lnTo>
                <a:lnTo>
                  <a:pt x="668" y="61"/>
                </a:lnTo>
                <a:lnTo>
                  <a:pt x="683" y="43"/>
                </a:lnTo>
                <a:lnTo>
                  <a:pt x="703" y="27"/>
                </a:lnTo>
                <a:lnTo>
                  <a:pt x="723" y="15"/>
                </a:lnTo>
                <a:lnTo>
                  <a:pt x="737" y="9"/>
                </a:lnTo>
                <a:lnTo>
                  <a:pt x="748" y="11"/>
                </a:lnTo>
                <a:lnTo>
                  <a:pt x="764" y="19"/>
                </a:lnTo>
                <a:lnTo>
                  <a:pt x="782" y="27"/>
                </a:lnTo>
                <a:lnTo>
                  <a:pt x="802" y="37"/>
                </a:lnTo>
                <a:lnTo>
                  <a:pt x="823" y="45"/>
                </a:lnTo>
                <a:lnTo>
                  <a:pt x="851" y="47"/>
                </a:lnTo>
                <a:lnTo>
                  <a:pt x="874" y="43"/>
                </a:lnTo>
                <a:lnTo>
                  <a:pt x="896" y="37"/>
                </a:lnTo>
                <a:lnTo>
                  <a:pt x="920" y="33"/>
                </a:lnTo>
                <a:lnTo>
                  <a:pt x="937" y="29"/>
                </a:lnTo>
                <a:lnTo>
                  <a:pt x="953" y="25"/>
                </a:lnTo>
                <a:lnTo>
                  <a:pt x="967" y="21"/>
                </a:lnTo>
                <a:lnTo>
                  <a:pt x="979" y="19"/>
                </a:lnTo>
                <a:lnTo>
                  <a:pt x="985" y="21"/>
                </a:lnTo>
                <a:lnTo>
                  <a:pt x="987" y="31"/>
                </a:lnTo>
                <a:lnTo>
                  <a:pt x="987" y="51"/>
                </a:lnTo>
                <a:lnTo>
                  <a:pt x="985" y="70"/>
                </a:lnTo>
                <a:lnTo>
                  <a:pt x="983" y="92"/>
                </a:lnTo>
                <a:lnTo>
                  <a:pt x="979" y="112"/>
                </a:lnTo>
                <a:lnTo>
                  <a:pt x="973" y="124"/>
                </a:lnTo>
                <a:lnTo>
                  <a:pt x="963" y="128"/>
                </a:lnTo>
                <a:lnTo>
                  <a:pt x="951" y="128"/>
                </a:lnTo>
                <a:lnTo>
                  <a:pt x="937" y="126"/>
                </a:lnTo>
                <a:lnTo>
                  <a:pt x="926" y="124"/>
                </a:lnTo>
                <a:lnTo>
                  <a:pt x="912" y="126"/>
                </a:lnTo>
                <a:lnTo>
                  <a:pt x="902" y="131"/>
                </a:lnTo>
                <a:lnTo>
                  <a:pt x="886" y="147"/>
                </a:lnTo>
                <a:lnTo>
                  <a:pt x="865" y="167"/>
                </a:lnTo>
                <a:lnTo>
                  <a:pt x="843" y="185"/>
                </a:lnTo>
                <a:lnTo>
                  <a:pt x="821" y="198"/>
                </a:lnTo>
                <a:lnTo>
                  <a:pt x="807" y="204"/>
                </a:lnTo>
                <a:lnTo>
                  <a:pt x="792" y="206"/>
                </a:lnTo>
                <a:lnTo>
                  <a:pt x="778" y="206"/>
                </a:lnTo>
                <a:lnTo>
                  <a:pt x="766" y="208"/>
                </a:lnTo>
                <a:lnTo>
                  <a:pt x="760" y="212"/>
                </a:lnTo>
                <a:lnTo>
                  <a:pt x="758" y="222"/>
                </a:lnTo>
                <a:lnTo>
                  <a:pt x="762" y="236"/>
                </a:lnTo>
                <a:lnTo>
                  <a:pt x="764" y="253"/>
                </a:lnTo>
                <a:lnTo>
                  <a:pt x="764" y="271"/>
                </a:lnTo>
                <a:lnTo>
                  <a:pt x="760" y="289"/>
                </a:lnTo>
                <a:lnTo>
                  <a:pt x="754" y="303"/>
                </a:lnTo>
                <a:lnTo>
                  <a:pt x="743" y="311"/>
                </a:lnTo>
                <a:lnTo>
                  <a:pt x="725" y="316"/>
                </a:lnTo>
                <a:lnTo>
                  <a:pt x="709" y="316"/>
                </a:lnTo>
                <a:lnTo>
                  <a:pt x="695" y="316"/>
                </a:lnTo>
                <a:lnTo>
                  <a:pt x="685" y="318"/>
                </a:lnTo>
                <a:lnTo>
                  <a:pt x="682" y="326"/>
                </a:lnTo>
                <a:lnTo>
                  <a:pt x="682" y="338"/>
                </a:lnTo>
                <a:lnTo>
                  <a:pt x="682" y="356"/>
                </a:lnTo>
                <a:lnTo>
                  <a:pt x="682" y="374"/>
                </a:lnTo>
                <a:lnTo>
                  <a:pt x="680" y="391"/>
                </a:lnTo>
                <a:lnTo>
                  <a:pt x="674" y="405"/>
                </a:lnTo>
                <a:lnTo>
                  <a:pt x="668" y="415"/>
                </a:lnTo>
                <a:lnTo>
                  <a:pt x="654" y="425"/>
                </a:lnTo>
                <a:lnTo>
                  <a:pt x="640" y="433"/>
                </a:lnTo>
                <a:lnTo>
                  <a:pt x="630" y="444"/>
                </a:lnTo>
                <a:lnTo>
                  <a:pt x="626" y="458"/>
                </a:lnTo>
                <a:lnTo>
                  <a:pt x="622" y="474"/>
                </a:lnTo>
                <a:lnTo>
                  <a:pt x="617" y="486"/>
                </a:lnTo>
                <a:lnTo>
                  <a:pt x="609" y="494"/>
                </a:lnTo>
                <a:lnTo>
                  <a:pt x="605" y="496"/>
                </a:lnTo>
                <a:lnTo>
                  <a:pt x="558" y="511"/>
                </a:lnTo>
                <a:lnTo>
                  <a:pt x="546" y="572"/>
                </a:lnTo>
                <a:lnTo>
                  <a:pt x="518" y="572"/>
                </a:lnTo>
                <a:lnTo>
                  <a:pt x="461" y="598"/>
                </a:lnTo>
                <a:lnTo>
                  <a:pt x="424" y="594"/>
                </a:lnTo>
                <a:lnTo>
                  <a:pt x="412" y="620"/>
                </a:lnTo>
                <a:lnTo>
                  <a:pt x="357" y="627"/>
                </a:lnTo>
                <a:lnTo>
                  <a:pt x="327" y="643"/>
                </a:lnTo>
                <a:lnTo>
                  <a:pt x="266" y="578"/>
                </a:lnTo>
                <a:lnTo>
                  <a:pt x="229" y="596"/>
                </a:lnTo>
                <a:lnTo>
                  <a:pt x="209" y="643"/>
                </a:lnTo>
                <a:lnTo>
                  <a:pt x="105" y="663"/>
                </a:lnTo>
                <a:lnTo>
                  <a:pt x="54" y="610"/>
                </a:lnTo>
                <a:lnTo>
                  <a:pt x="4" y="612"/>
                </a:lnTo>
                <a:lnTo>
                  <a:pt x="0" y="562"/>
                </a:lnTo>
                <a:lnTo>
                  <a:pt x="69" y="482"/>
                </a:lnTo>
                <a:lnTo>
                  <a:pt x="59" y="395"/>
                </a:lnTo>
                <a:lnTo>
                  <a:pt x="28" y="350"/>
                </a:lnTo>
                <a:lnTo>
                  <a:pt x="32" y="313"/>
                </a:lnTo>
                <a:lnTo>
                  <a:pt x="87" y="265"/>
                </a:lnTo>
                <a:lnTo>
                  <a:pt x="107" y="181"/>
                </a:lnTo>
                <a:lnTo>
                  <a:pt x="168" y="143"/>
                </a:lnTo>
                <a:lnTo>
                  <a:pt x="201" y="88"/>
                </a:lnTo>
                <a:lnTo>
                  <a:pt x="266" y="84"/>
                </a:lnTo>
                <a:lnTo>
                  <a:pt x="323" y="0"/>
                </a:lnTo>
              </a:path>
            </a:pathLst>
          </a:custGeom>
          <a:solidFill>
            <a:srgbClr val="0070C0"/>
          </a:solidFill>
          <a:ln w="12700">
            <a:solidFill>
              <a:srgbClr val="FFFFFF"/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68567" tIns="34284" rIns="68567" bIns="3428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9" name="Freeform 100">
            <a:extLst>
              <a:ext uri="{FF2B5EF4-FFF2-40B4-BE49-F238E27FC236}">
                <a16:creationId xmlns:a16="http://schemas.microsoft.com/office/drawing/2014/main" id="{416FA20D-9989-48F5-9AAD-AD79E482EA27}"/>
              </a:ext>
            </a:extLst>
          </p:cNvPr>
          <p:cNvSpPr/>
          <p:nvPr/>
        </p:nvSpPr>
        <p:spPr bwMode="gray">
          <a:xfrm>
            <a:off x="5187543" y="2712974"/>
            <a:ext cx="618014" cy="616498"/>
          </a:xfrm>
          <a:custGeom>
            <a:avLst/>
            <a:gdLst>
              <a:gd name="T0" fmla="*/ 182 w 860"/>
              <a:gd name="T1" fmla="*/ 145 h 858"/>
              <a:gd name="T2" fmla="*/ 179 w 860"/>
              <a:gd name="T3" fmla="*/ 149 h 858"/>
              <a:gd name="T4" fmla="*/ 174 w 860"/>
              <a:gd name="T5" fmla="*/ 152 h 858"/>
              <a:gd name="T6" fmla="*/ 166 w 860"/>
              <a:gd name="T7" fmla="*/ 154 h 858"/>
              <a:gd name="T8" fmla="*/ 156 w 860"/>
              <a:gd name="T9" fmla="*/ 157 h 858"/>
              <a:gd name="T10" fmla="*/ 149 w 860"/>
              <a:gd name="T11" fmla="*/ 163 h 858"/>
              <a:gd name="T12" fmla="*/ 140 w 860"/>
              <a:gd name="T13" fmla="*/ 170 h 858"/>
              <a:gd name="T14" fmla="*/ 133 w 860"/>
              <a:gd name="T15" fmla="*/ 176 h 858"/>
              <a:gd name="T16" fmla="*/ 129 w 860"/>
              <a:gd name="T17" fmla="*/ 180 h 858"/>
              <a:gd name="T18" fmla="*/ 123 w 860"/>
              <a:gd name="T19" fmla="*/ 186 h 858"/>
              <a:gd name="T20" fmla="*/ 119 w 860"/>
              <a:gd name="T21" fmla="*/ 194 h 858"/>
              <a:gd name="T22" fmla="*/ 113 w 860"/>
              <a:gd name="T23" fmla="*/ 201 h 858"/>
              <a:gd name="T24" fmla="*/ 107 w 860"/>
              <a:gd name="T25" fmla="*/ 204 h 858"/>
              <a:gd name="T26" fmla="*/ 103 w 860"/>
              <a:gd name="T27" fmla="*/ 208 h 858"/>
              <a:gd name="T28" fmla="*/ 95 w 860"/>
              <a:gd name="T29" fmla="*/ 213 h 858"/>
              <a:gd name="T30" fmla="*/ 89 w 860"/>
              <a:gd name="T31" fmla="*/ 215 h 858"/>
              <a:gd name="T32" fmla="*/ 88 w 860"/>
              <a:gd name="T33" fmla="*/ 210 h 858"/>
              <a:gd name="T34" fmla="*/ 92 w 860"/>
              <a:gd name="T35" fmla="*/ 204 h 858"/>
              <a:gd name="T36" fmla="*/ 98 w 860"/>
              <a:gd name="T37" fmla="*/ 198 h 858"/>
              <a:gd name="T38" fmla="*/ 103 w 860"/>
              <a:gd name="T39" fmla="*/ 191 h 858"/>
              <a:gd name="T40" fmla="*/ 101 w 860"/>
              <a:gd name="T41" fmla="*/ 187 h 858"/>
              <a:gd name="T42" fmla="*/ 95 w 860"/>
              <a:gd name="T43" fmla="*/ 184 h 858"/>
              <a:gd name="T44" fmla="*/ 91 w 860"/>
              <a:gd name="T45" fmla="*/ 179 h 858"/>
              <a:gd name="T46" fmla="*/ 93 w 860"/>
              <a:gd name="T47" fmla="*/ 170 h 858"/>
              <a:gd name="T48" fmla="*/ 100 w 860"/>
              <a:gd name="T49" fmla="*/ 159 h 858"/>
              <a:gd name="T50" fmla="*/ 107 w 860"/>
              <a:gd name="T51" fmla="*/ 148 h 858"/>
              <a:gd name="T52" fmla="*/ 110 w 860"/>
              <a:gd name="T53" fmla="*/ 140 h 858"/>
              <a:gd name="T54" fmla="*/ 110 w 860"/>
              <a:gd name="T55" fmla="*/ 135 h 858"/>
              <a:gd name="T56" fmla="*/ 105 w 860"/>
              <a:gd name="T57" fmla="*/ 129 h 858"/>
              <a:gd name="T58" fmla="*/ 99 w 860"/>
              <a:gd name="T59" fmla="*/ 123 h 858"/>
              <a:gd name="T60" fmla="*/ 94 w 860"/>
              <a:gd name="T61" fmla="*/ 122 h 858"/>
              <a:gd name="T62" fmla="*/ 87 w 860"/>
              <a:gd name="T63" fmla="*/ 123 h 858"/>
              <a:gd name="T64" fmla="*/ 78 w 860"/>
              <a:gd name="T65" fmla="*/ 123 h 858"/>
              <a:gd name="T66" fmla="*/ 74 w 860"/>
              <a:gd name="T67" fmla="*/ 124 h 858"/>
              <a:gd name="T68" fmla="*/ 70 w 860"/>
              <a:gd name="T69" fmla="*/ 134 h 858"/>
              <a:gd name="T70" fmla="*/ 66 w 860"/>
              <a:gd name="T71" fmla="*/ 145 h 858"/>
              <a:gd name="T72" fmla="*/ 60 w 860"/>
              <a:gd name="T73" fmla="*/ 152 h 858"/>
              <a:gd name="T74" fmla="*/ 53 w 860"/>
              <a:gd name="T75" fmla="*/ 163 h 858"/>
              <a:gd name="T76" fmla="*/ 46 w 860"/>
              <a:gd name="T77" fmla="*/ 169 h 858"/>
              <a:gd name="T78" fmla="*/ 41 w 860"/>
              <a:gd name="T79" fmla="*/ 172 h 858"/>
              <a:gd name="T80" fmla="*/ 34 w 860"/>
              <a:gd name="T81" fmla="*/ 167 h 858"/>
              <a:gd name="T82" fmla="*/ 14 w 860"/>
              <a:gd name="T83" fmla="*/ 147 h 858"/>
              <a:gd name="T84" fmla="*/ 5 w 860"/>
              <a:gd name="T85" fmla="*/ 127 h 858"/>
              <a:gd name="T86" fmla="*/ 7 w 860"/>
              <a:gd name="T87" fmla="*/ 101 h 858"/>
              <a:gd name="T88" fmla="*/ 3 w 860"/>
              <a:gd name="T89" fmla="*/ 79 h 858"/>
              <a:gd name="T90" fmla="*/ 21 w 860"/>
              <a:gd name="T91" fmla="*/ 80 h 858"/>
              <a:gd name="T92" fmla="*/ 43 w 860"/>
              <a:gd name="T93" fmla="*/ 78 h 858"/>
              <a:gd name="T94" fmla="*/ 69 w 860"/>
              <a:gd name="T95" fmla="*/ 53 h 858"/>
              <a:gd name="T96" fmla="*/ 94 w 860"/>
              <a:gd name="T97" fmla="*/ 44 h 858"/>
              <a:gd name="T98" fmla="*/ 108 w 860"/>
              <a:gd name="T99" fmla="*/ 37 h 858"/>
              <a:gd name="T100" fmla="*/ 131 w 860"/>
              <a:gd name="T101" fmla="*/ 12 h 858"/>
              <a:gd name="T102" fmla="*/ 149 w 860"/>
              <a:gd name="T103" fmla="*/ 6 h 858"/>
              <a:gd name="T104" fmla="*/ 182 w 860"/>
              <a:gd name="T105" fmla="*/ 30 h 858"/>
              <a:gd name="T106" fmla="*/ 194 w 860"/>
              <a:gd name="T107" fmla="*/ 60 h 858"/>
              <a:gd name="T108" fmla="*/ 215 w 860"/>
              <a:gd name="T109" fmla="*/ 101 h 858"/>
              <a:gd name="T110" fmla="*/ 183 w 860"/>
              <a:gd name="T111" fmla="*/ 134 h 85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860"/>
              <a:gd name="T169" fmla="*/ 0 h 858"/>
              <a:gd name="T170" fmla="*/ 860 w 860"/>
              <a:gd name="T171" fmla="*/ 858 h 858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860" h="858">
                <a:moveTo>
                  <a:pt x="725" y="575"/>
                </a:moveTo>
                <a:lnTo>
                  <a:pt x="725" y="579"/>
                </a:lnTo>
                <a:lnTo>
                  <a:pt x="719" y="585"/>
                </a:lnTo>
                <a:lnTo>
                  <a:pt x="713" y="594"/>
                </a:lnTo>
                <a:lnTo>
                  <a:pt x="705" y="604"/>
                </a:lnTo>
                <a:lnTo>
                  <a:pt x="695" y="608"/>
                </a:lnTo>
                <a:lnTo>
                  <a:pt x="681" y="610"/>
                </a:lnTo>
                <a:lnTo>
                  <a:pt x="664" y="614"/>
                </a:lnTo>
                <a:lnTo>
                  <a:pt x="642" y="618"/>
                </a:lnTo>
                <a:lnTo>
                  <a:pt x="622" y="626"/>
                </a:lnTo>
                <a:lnTo>
                  <a:pt x="607" y="638"/>
                </a:lnTo>
                <a:lnTo>
                  <a:pt x="593" y="651"/>
                </a:lnTo>
                <a:lnTo>
                  <a:pt x="577" y="665"/>
                </a:lnTo>
                <a:lnTo>
                  <a:pt x="559" y="679"/>
                </a:lnTo>
                <a:lnTo>
                  <a:pt x="544" y="693"/>
                </a:lnTo>
                <a:lnTo>
                  <a:pt x="530" y="703"/>
                </a:lnTo>
                <a:lnTo>
                  <a:pt x="522" y="711"/>
                </a:lnTo>
                <a:lnTo>
                  <a:pt x="514" y="718"/>
                </a:lnTo>
                <a:lnTo>
                  <a:pt x="502" y="730"/>
                </a:lnTo>
                <a:lnTo>
                  <a:pt x="492" y="744"/>
                </a:lnTo>
                <a:lnTo>
                  <a:pt x="481" y="760"/>
                </a:lnTo>
                <a:lnTo>
                  <a:pt x="475" y="774"/>
                </a:lnTo>
                <a:lnTo>
                  <a:pt x="465" y="789"/>
                </a:lnTo>
                <a:lnTo>
                  <a:pt x="451" y="801"/>
                </a:lnTo>
                <a:lnTo>
                  <a:pt x="437" y="809"/>
                </a:lnTo>
                <a:lnTo>
                  <a:pt x="427" y="815"/>
                </a:lnTo>
                <a:lnTo>
                  <a:pt x="422" y="823"/>
                </a:lnTo>
                <a:lnTo>
                  <a:pt x="410" y="831"/>
                </a:lnTo>
                <a:lnTo>
                  <a:pt x="394" y="840"/>
                </a:lnTo>
                <a:lnTo>
                  <a:pt x="380" y="850"/>
                </a:lnTo>
                <a:lnTo>
                  <a:pt x="364" y="856"/>
                </a:lnTo>
                <a:lnTo>
                  <a:pt x="355" y="858"/>
                </a:lnTo>
                <a:lnTo>
                  <a:pt x="349" y="854"/>
                </a:lnTo>
                <a:lnTo>
                  <a:pt x="349" y="838"/>
                </a:lnTo>
                <a:lnTo>
                  <a:pt x="355" y="827"/>
                </a:lnTo>
                <a:lnTo>
                  <a:pt x="366" y="815"/>
                </a:lnTo>
                <a:lnTo>
                  <a:pt x="380" y="801"/>
                </a:lnTo>
                <a:lnTo>
                  <a:pt x="392" y="789"/>
                </a:lnTo>
                <a:lnTo>
                  <a:pt x="404" y="775"/>
                </a:lnTo>
                <a:lnTo>
                  <a:pt x="410" y="764"/>
                </a:lnTo>
                <a:lnTo>
                  <a:pt x="410" y="754"/>
                </a:lnTo>
                <a:lnTo>
                  <a:pt x="404" y="748"/>
                </a:lnTo>
                <a:lnTo>
                  <a:pt x="392" y="742"/>
                </a:lnTo>
                <a:lnTo>
                  <a:pt x="380" y="734"/>
                </a:lnTo>
                <a:lnTo>
                  <a:pt x="370" y="726"/>
                </a:lnTo>
                <a:lnTo>
                  <a:pt x="364" y="716"/>
                </a:lnTo>
                <a:lnTo>
                  <a:pt x="364" y="699"/>
                </a:lnTo>
                <a:lnTo>
                  <a:pt x="372" y="679"/>
                </a:lnTo>
                <a:lnTo>
                  <a:pt x="382" y="661"/>
                </a:lnTo>
                <a:lnTo>
                  <a:pt x="400" y="636"/>
                </a:lnTo>
                <a:lnTo>
                  <a:pt x="418" y="608"/>
                </a:lnTo>
                <a:lnTo>
                  <a:pt x="425" y="592"/>
                </a:lnTo>
                <a:lnTo>
                  <a:pt x="433" y="575"/>
                </a:lnTo>
                <a:lnTo>
                  <a:pt x="441" y="559"/>
                </a:lnTo>
                <a:lnTo>
                  <a:pt x="443" y="547"/>
                </a:lnTo>
                <a:lnTo>
                  <a:pt x="439" y="537"/>
                </a:lnTo>
                <a:lnTo>
                  <a:pt x="429" y="526"/>
                </a:lnTo>
                <a:lnTo>
                  <a:pt x="418" y="514"/>
                </a:lnTo>
                <a:lnTo>
                  <a:pt x="404" y="502"/>
                </a:lnTo>
                <a:lnTo>
                  <a:pt x="394" y="494"/>
                </a:lnTo>
                <a:lnTo>
                  <a:pt x="384" y="490"/>
                </a:lnTo>
                <a:lnTo>
                  <a:pt x="374" y="490"/>
                </a:lnTo>
                <a:lnTo>
                  <a:pt x="362" y="492"/>
                </a:lnTo>
                <a:lnTo>
                  <a:pt x="345" y="494"/>
                </a:lnTo>
                <a:lnTo>
                  <a:pt x="325" y="494"/>
                </a:lnTo>
                <a:lnTo>
                  <a:pt x="311" y="492"/>
                </a:lnTo>
                <a:lnTo>
                  <a:pt x="301" y="492"/>
                </a:lnTo>
                <a:lnTo>
                  <a:pt x="294" y="498"/>
                </a:lnTo>
                <a:lnTo>
                  <a:pt x="286" y="512"/>
                </a:lnTo>
                <a:lnTo>
                  <a:pt x="280" y="533"/>
                </a:lnTo>
                <a:lnTo>
                  <a:pt x="272" y="557"/>
                </a:lnTo>
                <a:lnTo>
                  <a:pt x="264" y="577"/>
                </a:lnTo>
                <a:lnTo>
                  <a:pt x="254" y="592"/>
                </a:lnTo>
                <a:lnTo>
                  <a:pt x="242" y="608"/>
                </a:lnTo>
                <a:lnTo>
                  <a:pt x="227" y="630"/>
                </a:lnTo>
                <a:lnTo>
                  <a:pt x="211" y="650"/>
                </a:lnTo>
                <a:lnTo>
                  <a:pt x="197" y="663"/>
                </a:lnTo>
                <a:lnTo>
                  <a:pt x="183" y="673"/>
                </a:lnTo>
                <a:lnTo>
                  <a:pt x="172" y="681"/>
                </a:lnTo>
                <a:lnTo>
                  <a:pt x="162" y="687"/>
                </a:lnTo>
                <a:lnTo>
                  <a:pt x="158" y="691"/>
                </a:lnTo>
                <a:lnTo>
                  <a:pt x="134" y="667"/>
                </a:lnTo>
                <a:lnTo>
                  <a:pt x="103" y="620"/>
                </a:lnTo>
                <a:lnTo>
                  <a:pt x="55" y="587"/>
                </a:lnTo>
                <a:lnTo>
                  <a:pt x="0" y="569"/>
                </a:lnTo>
                <a:lnTo>
                  <a:pt x="20" y="510"/>
                </a:lnTo>
                <a:lnTo>
                  <a:pt x="53" y="457"/>
                </a:lnTo>
                <a:lnTo>
                  <a:pt x="30" y="402"/>
                </a:lnTo>
                <a:lnTo>
                  <a:pt x="30" y="337"/>
                </a:lnTo>
                <a:lnTo>
                  <a:pt x="10" y="315"/>
                </a:lnTo>
                <a:lnTo>
                  <a:pt x="40" y="285"/>
                </a:lnTo>
                <a:lnTo>
                  <a:pt x="81" y="317"/>
                </a:lnTo>
                <a:lnTo>
                  <a:pt x="126" y="382"/>
                </a:lnTo>
                <a:lnTo>
                  <a:pt x="170" y="311"/>
                </a:lnTo>
                <a:lnTo>
                  <a:pt x="215" y="274"/>
                </a:lnTo>
                <a:lnTo>
                  <a:pt x="274" y="209"/>
                </a:lnTo>
                <a:lnTo>
                  <a:pt x="349" y="189"/>
                </a:lnTo>
                <a:lnTo>
                  <a:pt x="376" y="173"/>
                </a:lnTo>
                <a:lnTo>
                  <a:pt x="380" y="134"/>
                </a:lnTo>
                <a:lnTo>
                  <a:pt x="431" y="146"/>
                </a:lnTo>
                <a:lnTo>
                  <a:pt x="475" y="108"/>
                </a:lnTo>
                <a:lnTo>
                  <a:pt x="524" y="47"/>
                </a:lnTo>
                <a:lnTo>
                  <a:pt x="524" y="0"/>
                </a:lnTo>
                <a:lnTo>
                  <a:pt x="595" y="22"/>
                </a:lnTo>
                <a:lnTo>
                  <a:pt x="679" y="45"/>
                </a:lnTo>
                <a:lnTo>
                  <a:pt x="725" y="120"/>
                </a:lnTo>
                <a:lnTo>
                  <a:pt x="784" y="187"/>
                </a:lnTo>
                <a:lnTo>
                  <a:pt x="774" y="240"/>
                </a:lnTo>
                <a:lnTo>
                  <a:pt x="860" y="317"/>
                </a:lnTo>
                <a:lnTo>
                  <a:pt x="860" y="402"/>
                </a:lnTo>
                <a:lnTo>
                  <a:pt x="815" y="425"/>
                </a:lnTo>
                <a:lnTo>
                  <a:pt x="731" y="533"/>
                </a:lnTo>
                <a:lnTo>
                  <a:pt x="725" y="575"/>
                </a:lnTo>
              </a:path>
            </a:pathLst>
          </a:custGeom>
          <a:solidFill>
            <a:srgbClr val="0070C0"/>
          </a:solidFill>
          <a:ln w="12700">
            <a:solidFill>
              <a:srgbClr val="FFFFFF"/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68567" tIns="34284" rIns="68567" bIns="3428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0" name="Freeform 82">
            <a:extLst>
              <a:ext uri="{FF2B5EF4-FFF2-40B4-BE49-F238E27FC236}">
                <a16:creationId xmlns:a16="http://schemas.microsoft.com/office/drawing/2014/main" id="{E2171A3D-7AFA-4A7E-944A-0A806929A442}"/>
              </a:ext>
            </a:extLst>
          </p:cNvPr>
          <p:cNvSpPr/>
          <p:nvPr/>
        </p:nvSpPr>
        <p:spPr bwMode="gray">
          <a:xfrm>
            <a:off x="5338566" y="4262119"/>
            <a:ext cx="406740" cy="456984"/>
          </a:xfrm>
          <a:custGeom>
            <a:avLst/>
            <a:gdLst>
              <a:gd name="T0" fmla="*/ 109 w 565"/>
              <a:gd name="T1" fmla="*/ 11 h 638"/>
              <a:gd name="T2" fmla="*/ 106 w 565"/>
              <a:gd name="T3" fmla="*/ 11 h 638"/>
              <a:gd name="T4" fmla="*/ 103 w 565"/>
              <a:gd name="T5" fmla="*/ 14 h 638"/>
              <a:gd name="T6" fmla="*/ 100 w 565"/>
              <a:gd name="T7" fmla="*/ 21 h 638"/>
              <a:gd name="T8" fmla="*/ 99 w 565"/>
              <a:gd name="T9" fmla="*/ 28 h 638"/>
              <a:gd name="T10" fmla="*/ 96 w 565"/>
              <a:gd name="T11" fmla="*/ 31 h 638"/>
              <a:gd name="T12" fmla="*/ 90 w 565"/>
              <a:gd name="T13" fmla="*/ 29 h 638"/>
              <a:gd name="T14" fmla="*/ 84 w 565"/>
              <a:gd name="T15" fmla="*/ 26 h 638"/>
              <a:gd name="T16" fmla="*/ 80 w 565"/>
              <a:gd name="T17" fmla="*/ 26 h 638"/>
              <a:gd name="T18" fmla="*/ 82 w 565"/>
              <a:gd name="T19" fmla="*/ 32 h 638"/>
              <a:gd name="T20" fmla="*/ 87 w 565"/>
              <a:gd name="T21" fmla="*/ 36 h 638"/>
              <a:gd name="T22" fmla="*/ 93 w 565"/>
              <a:gd name="T23" fmla="*/ 38 h 638"/>
              <a:gd name="T24" fmla="*/ 101 w 565"/>
              <a:gd name="T25" fmla="*/ 35 h 638"/>
              <a:gd name="T26" fmla="*/ 104 w 565"/>
              <a:gd name="T27" fmla="*/ 31 h 638"/>
              <a:gd name="T28" fmla="*/ 106 w 565"/>
              <a:gd name="T29" fmla="*/ 25 h 638"/>
              <a:gd name="T30" fmla="*/ 110 w 565"/>
              <a:gd name="T31" fmla="*/ 24 h 638"/>
              <a:gd name="T32" fmla="*/ 117 w 565"/>
              <a:gd name="T33" fmla="*/ 30 h 638"/>
              <a:gd name="T34" fmla="*/ 126 w 565"/>
              <a:gd name="T35" fmla="*/ 34 h 638"/>
              <a:gd name="T36" fmla="*/ 131 w 565"/>
              <a:gd name="T37" fmla="*/ 36 h 638"/>
              <a:gd name="T38" fmla="*/ 138 w 565"/>
              <a:gd name="T39" fmla="*/ 38 h 638"/>
              <a:gd name="T40" fmla="*/ 142 w 565"/>
              <a:gd name="T41" fmla="*/ 44 h 638"/>
              <a:gd name="T42" fmla="*/ 139 w 565"/>
              <a:gd name="T43" fmla="*/ 51 h 638"/>
              <a:gd name="T44" fmla="*/ 133 w 565"/>
              <a:gd name="T45" fmla="*/ 58 h 638"/>
              <a:gd name="T46" fmla="*/ 130 w 565"/>
              <a:gd name="T47" fmla="*/ 60 h 638"/>
              <a:gd name="T48" fmla="*/ 134 w 565"/>
              <a:gd name="T49" fmla="*/ 60 h 638"/>
              <a:gd name="T50" fmla="*/ 139 w 565"/>
              <a:gd name="T51" fmla="*/ 60 h 638"/>
              <a:gd name="T52" fmla="*/ 141 w 565"/>
              <a:gd name="T53" fmla="*/ 63 h 638"/>
              <a:gd name="T54" fmla="*/ 136 w 565"/>
              <a:gd name="T55" fmla="*/ 67 h 638"/>
              <a:gd name="T56" fmla="*/ 129 w 565"/>
              <a:gd name="T57" fmla="*/ 71 h 638"/>
              <a:gd name="T58" fmla="*/ 126 w 565"/>
              <a:gd name="T59" fmla="*/ 73 h 638"/>
              <a:gd name="T60" fmla="*/ 129 w 565"/>
              <a:gd name="T61" fmla="*/ 73 h 638"/>
              <a:gd name="T62" fmla="*/ 135 w 565"/>
              <a:gd name="T63" fmla="*/ 78 h 638"/>
              <a:gd name="T64" fmla="*/ 136 w 565"/>
              <a:gd name="T65" fmla="*/ 88 h 638"/>
              <a:gd name="T66" fmla="*/ 138 w 565"/>
              <a:gd name="T67" fmla="*/ 98 h 638"/>
              <a:gd name="T68" fmla="*/ 141 w 565"/>
              <a:gd name="T69" fmla="*/ 104 h 638"/>
              <a:gd name="T70" fmla="*/ 141 w 565"/>
              <a:gd name="T71" fmla="*/ 108 h 638"/>
              <a:gd name="T72" fmla="*/ 136 w 565"/>
              <a:gd name="T73" fmla="*/ 112 h 638"/>
              <a:gd name="T74" fmla="*/ 129 w 565"/>
              <a:gd name="T75" fmla="*/ 111 h 638"/>
              <a:gd name="T76" fmla="*/ 123 w 565"/>
              <a:gd name="T77" fmla="*/ 110 h 638"/>
              <a:gd name="T78" fmla="*/ 119 w 565"/>
              <a:gd name="T79" fmla="*/ 116 h 638"/>
              <a:gd name="T80" fmla="*/ 118 w 565"/>
              <a:gd name="T81" fmla="*/ 122 h 638"/>
              <a:gd name="T82" fmla="*/ 116 w 565"/>
              <a:gd name="T83" fmla="*/ 129 h 638"/>
              <a:gd name="T84" fmla="*/ 113 w 565"/>
              <a:gd name="T85" fmla="*/ 136 h 638"/>
              <a:gd name="T86" fmla="*/ 112 w 565"/>
              <a:gd name="T87" fmla="*/ 146 h 638"/>
              <a:gd name="T88" fmla="*/ 112 w 565"/>
              <a:gd name="T89" fmla="*/ 150 h 638"/>
              <a:gd name="T90" fmla="*/ 102 w 565"/>
              <a:gd name="T91" fmla="*/ 158 h 638"/>
              <a:gd name="T92" fmla="*/ 88 w 565"/>
              <a:gd name="T93" fmla="*/ 158 h 638"/>
              <a:gd name="T94" fmla="*/ 69 w 565"/>
              <a:gd name="T95" fmla="*/ 148 h 638"/>
              <a:gd name="T96" fmla="*/ 47 w 565"/>
              <a:gd name="T97" fmla="*/ 155 h 638"/>
              <a:gd name="T98" fmla="*/ 35 w 565"/>
              <a:gd name="T99" fmla="*/ 128 h 638"/>
              <a:gd name="T100" fmla="*/ 20 w 565"/>
              <a:gd name="T101" fmla="*/ 113 h 638"/>
              <a:gd name="T102" fmla="*/ 5 w 565"/>
              <a:gd name="T103" fmla="*/ 83 h 638"/>
              <a:gd name="T104" fmla="*/ 27 w 565"/>
              <a:gd name="T105" fmla="*/ 49 h 638"/>
              <a:gd name="T106" fmla="*/ 42 w 565"/>
              <a:gd name="T107" fmla="*/ 36 h 638"/>
              <a:gd name="T108" fmla="*/ 46 w 565"/>
              <a:gd name="T109" fmla="*/ 12 h 638"/>
              <a:gd name="T110" fmla="*/ 56 w 565"/>
              <a:gd name="T111" fmla="*/ 0 h 638"/>
              <a:gd name="T112" fmla="*/ 76 w 565"/>
              <a:gd name="T113" fmla="*/ 7 h 638"/>
              <a:gd name="T114" fmla="*/ 96 w 565"/>
              <a:gd name="T115" fmla="*/ 1 h 638"/>
              <a:gd name="T116" fmla="*/ 109 w 565"/>
              <a:gd name="T117" fmla="*/ 11 h 63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565"/>
              <a:gd name="T178" fmla="*/ 0 h 638"/>
              <a:gd name="T179" fmla="*/ 565 w 565"/>
              <a:gd name="T180" fmla="*/ 638 h 638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565" h="638">
                <a:moveTo>
                  <a:pt x="433" y="44"/>
                </a:moveTo>
                <a:lnTo>
                  <a:pt x="433" y="44"/>
                </a:lnTo>
                <a:lnTo>
                  <a:pt x="429" y="46"/>
                </a:lnTo>
                <a:lnTo>
                  <a:pt x="423" y="47"/>
                </a:lnTo>
                <a:lnTo>
                  <a:pt x="417" y="53"/>
                </a:lnTo>
                <a:lnTo>
                  <a:pt x="411" y="59"/>
                </a:lnTo>
                <a:lnTo>
                  <a:pt x="403" y="69"/>
                </a:lnTo>
                <a:lnTo>
                  <a:pt x="398" y="85"/>
                </a:lnTo>
                <a:lnTo>
                  <a:pt x="396" y="99"/>
                </a:lnTo>
                <a:lnTo>
                  <a:pt x="394" y="112"/>
                </a:lnTo>
                <a:lnTo>
                  <a:pt x="392" y="122"/>
                </a:lnTo>
                <a:lnTo>
                  <a:pt x="384" y="126"/>
                </a:lnTo>
                <a:lnTo>
                  <a:pt x="372" y="122"/>
                </a:lnTo>
                <a:lnTo>
                  <a:pt x="360" y="118"/>
                </a:lnTo>
                <a:lnTo>
                  <a:pt x="346" y="110"/>
                </a:lnTo>
                <a:lnTo>
                  <a:pt x="335" y="107"/>
                </a:lnTo>
                <a:lnTo>
                  <a:pt x="325" y="105"/>
                </a:lnTo>
                <a:lnTo>
                  <a:pt x="319" y="107"/>
                </a:lnTo>
                <a:lnTo>
                  <a:pt x="317" y="118"/>
                </a:lnTo>
                <a:lnTo>
                  <a:pt x="325" y="128"/>
                </a:lnTo>
                <a:lnTo>
                  <a:pt x="337" y="138"/>
                </a:lnTo>
                <a:lnTo>
                  <a:pt x="346" y="146"/>
                </a:lnTo>
                <a:lnTo>
                  <a:pt x="358" y="152"/>
                </a:lnTo>
                <a:lnTo>
                  <a:pt x="372" y="154"/>
                </a:lnTo>
                <a:lnTo>
                  <a:pt x="388" y="150"/>
                </a:lnTo>
                <a:lnTo>
                  <a:pt x="402" y="142"/>
                </a:lnTo>
                <a:lnTo>
                  <a:pt x="407" y="134"/>
                </a:lnTo>
                <a:lnTo>
                  <a:pt x="413" y="124"/>
                </a:lnTo>
                <a:lnTo>
                  <a:pt x="417" y="112"/>
                </a:lnTo>
                <a:lnTo>
                  <a:pt x="423" y="103"/>
                </a:lnTo>
                <a:lnTo>
                  <a:pt x="429" y="97"/>
                </a:lnTo>
                <a:lnTo>
                  <a:pt x="437" y="97"/>
                </a:lnTo>
                <a:lnTo>
                  <a:pt x="447" y="105"/>
                </a:lnTo>
                <a:lnTo>
                  <a:pt x="468" y="122"/>
                </a:lnTo>
                <a:lnTo>
                  <a:pt x="486" y="132"/>
                </a:lnTo>
                <a:lnTo>
                  <a:pt x="502" y="138"/>
                </a:lnTo>
                <a:lnTo>
                  <a:pt x="514" y="142"/>
                </a:lnTo>
                <a:lnTo>
                  <a:pt x="524" y="144"/>
                </a:lnTo>
                <a:lnTo>
                  <a:pt x="537" y="148"/>
                </a:lnTo>
                <a:lnTo>
                  <a:pt x="549" y="154"/>
                </a:lnTo>
                <a:lnTo>
                  <a:pt x="559" y="164"/>
                </a:lnTo>
                <a:lnTo>
                  <a:pt x="565" y="177"/>
                </a:lnTo>
                <a:lnTo>
                  <a:pt x="561" y="191"/>
                </a:lnTo>
                <a:lnTo>
                  <a:pt x="553" y="207"/>
                </a:lnTo>
                <a:lnTo>
                  <a:pt x="543" y="221"/>
                </a:lnTo>
                <a:lnTo>
                  <a:pt x="531" y="232"/>
                </a:lnTo>
                <a:lnTo>
                  <a:pt x="524" y="240"/>
                </a:lnTo>
                <a:lnTo>
                  <a:pt x="520" y="242"/>
                </a:lnTo>
                <a:lnTo>
                  <a:pt x="524" y="242"/>
                </a:lnTo>
                <a:lnTo>
                  <a:pt x="533" y="242"/>
                </a:lnTo>
                <a:lnTo>
                  <a:pt x="543" y="240"/>
                </a:lnTo>
                <a:lnTo>
                  <a:pt x="555" y="242"/>
                </a:lnTo>
                <a:lnTo>
                  <a:pt x="561" y="246"/>
                </a:lnTo>
                <a:lnTo>
                  <a:pt x="561" y="252"/>
                </a:lnTo>
                <a:lnTo>
                  <a:pt x="555" y="262"/>
                </a:lnTo>
                <a:lnTo>
                  <a:pt x="543" y="270"/>
                </a:lnTo>
                <a:lnTo>
                  <a:pt x="529" y="278"/>
                </a:lnTo>
                <a:lnTo>
                  <a:pt x="516" y="286"/>
                </a:lnTo>
                <a:lnTo>
                  <a:pt x="506" y="290"/>
                </a:lnTo>
                <a:lnTo>
                  <a:pt x="502" y="292"/>
                </a:lnTo>
                <a:lnTo>
                  <a:pt x="506" y="292"/>
                </a:lnTo>
                <a:lnTo>
                  <a:pt x="516" y="295"/>
                </a:lnTo>
                <a:lnTo>
                  <a:pt x="528" y="303"/>
                </a:lnTo>
                <a:lnTo>
                  <a:pt x="537" y="315"/>
                </a:lnTo>
                <a:lnTo>
                  <a:pt x="541" y="329"/>
                </a:lnTo>
                <a:lnTo>
                  <a:pt x="543" y="353"/>
                </a:lnTo>
                <a:lnTo>
                  <a:pt x="543" y="374"/>
                </a:lnTo>
                <a:lnTo>
                  <a:pt x="549" y="396"/>
                </a:lnTo>
                <a:lnTo>
                  <a:pt x="555" y="408"/>
                </a:lnTo>
                <a:lnTo>
                  <a:pt x="561" y="418"/>
                </a:lnTo>
                <a:lnTo>
                  <a:pt x="565" y="425"/>
                </a:lnTo>
                <a:lnTo>
                  <a:pt x="563" y="435"/>
                </a:lnTo>
                <a:lnTo>
                  <a:pt x="553" y="445"/>
                </a:lnTo>
                <a:lnTo>
                  <a:pt x="541" y="451"/>
                </a:lnTo>
                <a:lnTo>
                  <a:pt x="528" y="449"/>
                </a:lnTo>
                <a:lnTo>
                  <a:pt x="514" y="445"/>
                </a:lnTo>
                <a:lnTo>
                  <a:pt x="502" y="441"/>
                </a:lnTo>
                <a:lnTo>
                  <a:pt x="490" y="443"/>
                </a:lnTo>
                <a:lnTo>
                  <a:pt x="482" y="453"/>
                </a:lnTo>
                <a:lnTo>
                  <a:pt x="476" y="465"/>
                </a:lnTo>
                <a:lnTo>
                  <a:pt x="474" y="479"/>
                </a:lnTo>
                <a:lnTo>
                  <a:pt x="472" y="492"/>
                </a:lnTo>
                <a:lnTo>
                  <a:pt x="470" y="506"/>
                </a:lnTo>
                <a:lnTo>
                  <a:pt x="463" y="518"/>
                </a:lnTo>
                <a:lnTo>
                  <a:pt x="457" y="532"/>
                </a:lnTo>
                <a:lnTo>
                  <a:pt x="449" y="545"/>
                </a:lnTo>
                <a:lnTo>
                  <a:pt x="447" y="567"/>
                </a:lnTo>
                <a:lnTo>
                  <a:pt x="445" y="587"/>
                </a:lnTo>
                <a:lnTo>
                  <a:pt x="445" y="599"/>
                </a:lnTo>
                <a:lnTo>
                  <a:pt x="445" y="604"/>
                </a:lnTo>
                <a:lnTo>
                  <a:pt x="445" y="606"/>
                </a:lnTo>
                <a:lnTo>
                  <a:pt x="405" y="634"/>
                </a:lnTo>
                <a:lnTo>
                  <a:pt x="382" y="610"/>
                </a:lnTo>
                <a:lnTo>
                  <a:pt x="350" y="634"/>
                </a:lnTo>
                <a:lnTo>
                  <a:pt x="317" y="638"/>
                </a:lnTo>
                <a:lnTo>
                  <a:pt x="274" y="595"/>
                </a:lnTo>
                <a:lnTo>
                  <a:pt x="234" y="638"/>
                </a:lnTo>
                <a:lnTo>
                  <a:pt x="185" y="622"/>
                </a:lnTo>
                <a:lnTo>
                  <a:pt x="146" y="565"/>
                </a:lnTo>
                <a:lnTo>
                  <a:pt x="140" y="514"/>
                </a:lnTo>
                <a:lnTo>
                  <a:pt x="91" y="514"/>
                </a:lnTo>
                <a:lnTo>
                  <a:pt x="77" y="453"/>
                </a:lnTo>
                <a:lnTo>
                  <a:pt x="0" y="394"/>
                </a:lnTo>
                <a:lnTo>
                  <a:pt x="18" y="333"/>
                </a:lnTo>
                <a:lnTo>
                  <a:pt x="77" y="272"/>
                </a:lnTo>
                <a:lnTo>
                  <a:pt x="106" y="199"/>
                </a:lnTo>
                <a:lnTo>
                  <a:pt x="134" y="156"/>
                </a:lnTo>
                <a:lnTo>
                  <a:pt x="165" y="144"/>
                </a:lnTo>
                <a:lnTo>
                  <a:pt x="144" y="101"/>
                </a:lnTo>
                <a:lnTo>
                  <a:pt x="183" y="51"/>
                </a:lnTo>
                <a:lnTo>
                  <a:pt x="179" y="8"/>
                </a:lnTo>
                <a:lnTo>
                  <a:pt x="224" y="0"/>
                </a:lnTo>
                <a:lnTo>
                  <a:pt x="252" y="34"/>
                </a:lnTo>
                <a:lnTo>
                  <a:pt x="301" y="30"/>
                </a:lnTo>
                <a:lnTo>
                  <a:pt x="344" y="20"/>
                </a:lnTo>
                <a:lnTo>
                  <a:pt x="384" y="4"/>
                </a:lnTo>
                <a:lnTo>
                  <a:pt x="415" y="22"/>
                </a:lnTo>
                <a:lnTo>
                  <a:pt x="433" y="44"/>
                </a:lnTo>
              </a:path>
            </a:pathLst>
          </a:custGeom>
          <a:solidFill>
            <a:srgbClr val="0070C0"/>
          </a:solidFill>
          <a:ln w="12700">
            <a:solidFill>
              <a:srgbClr val="FFFFFF"/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68567" tIns="34284" rIns="68567" bIns="3428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8B67D1DD-71A4-4F52-BDB9-5C478D1E5E35}"/>
              </a:ext>
            </a:extLst>
          </p:cNvPr>
          <p:cNvCxnSpPr/>
          <p:nvPr/>
        </p:nvCxnSpPr>
        <p:spPr>
          <a:xfrm>
            <a:off x="5731126" y="3100263"/>
            <a:ext cx="228521" cy="224899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1B2267EA-1C0C-4BB8-BD1B-586529E33EC8}"/>
              </a:ext>
            </a:extLst>
          </p:cNvPr>
          <p:cNvCxnSpPr/>
          <p:nvPr/>
        </p:nvCxnSpPr>
        <p:spPr>
          <a:xfrm>
            <a:off x="5959648" y="3325161"/>
            <a:ext cx="2038529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441EE00A-4CA6-4AC6-9D34-BC085A568955}"/>
              </a:ext>
            </a:extLst>
          </p:cNvPr>
          <p:cNvCxnSpPr/>
          <p:nvPr/>
        </p:nvCxnSpPr>
        <p:spPr>
          <a:xfrm>
            <a:off x="5537875" y="3561482"/>
            <a:ext cx="228521" cy="224899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D2EE40C0-BA49-40C5-AC01-2F437CC922EB}"/>
              </a:ext>
            </a:extLst>
          </p:cNvPr>
          <p:cNvCxnSpPr/>
          <p:nvPr/>
        </p:nvCxnSpPr>
        <p:spPr>
          <a:xfrm>
            <a:off x="5766398" y="3786381"/>
            <a:ext cx="2231780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AE436AAE-910F-4F09-B05C-4B63C22B3476}"/>
              </a:ext>
            </a:extLst>
          </p:cNvPr>
          <p:cNvCxnSpPr/>
          <p:nvPr/>
        </p:nvCxnSpPr>
        <p:spPr>
          <a:xfrm flipV="1">
            <a:off x="5673330" y="4387144"/>
            <a:ext cx="286316" cy="185379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9E3541E2-AAAA-4667-A203-CBE28E2533ED}"/>
              </a:ext>
            </a:extLst>
          </p:cNvPr>
          <p:cNvCxnSpPr/>
          <p:nvPr/>
        </p:nvCxnSpPr>
        <p:spPr>
          <a:xfrm>
            <a:off x="5959648" y="4387144"/>
            <a:ext cx="2038529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E14691D4-0614-48CC-8418-9588E3741789}"/>
              </a:ext>
            </a:extLst>
          </p:cNvPr>
          <p:cNvCxnSpPr/>
          <p:nvPr/>
        </p:nvCxnSpPr>
        <p:spPr>
          <a:xfrm>
            <a:off x="5076876" y="5429727"/>
            <a:ext cx="228521" cy="224899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80FD81B8-BE7A-45E1-81C6-BCA9680C379E}"/>
              </a:ext>
            </a:extLst>
          </p:cNvPr>
          <p:cNvCxnSpPr/>
          <p:nvPr/>
        </p:nvCxnSpPr>
        <p:spPr>
          <a:xfrm>
            <a:off x="5305396" y="5654626"/>
            <a:ext cx="2590251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1585D898-B093-4ED5-ACD0-8ABD9E35D389}"/>
              </a:ext>
            </a:extLst>
          </p:cNvPr>
          <p:cNvSpPr/>
          <p:nvPr/>
        </p:nvSpPr>
        <p:spPr>
          <a:xfrm>
            <a:off x="6407759" y="2905795"/>
            <a:ext cx="1677356" cy="377014"/>
          </a:xfrm>
          <a:prstGeom prst="rect">
            <a:avLst/>
          </a:prstGeom>
        </p:spPr>
        <p:txBody>
          <a:bodyPr wrap="none" lIns="68567" tIns="34284" rIns="68567" bIns="34284">
            <a:spAutoFit/>
          </a:bodyPr>
          <a:lstStyle/>
          <a:p>
            <a:r>
              <a:rPr lang="zh-CN" altLang="en-US" sz="2000" b="1" dirty="0">
                <a:solidFill>
                  <a:srgbClr val="034E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输入标题文字</a:t>
            </a:r>
            <a:endParaRPr lang="zh-CN" altLang="en-US" sz="2000" b="1" dirty="0">
              <a:solidFill>
                <a:srgbClr val="034E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E979219-8302-414A-9834-CEEDE58364E7}"/>
              </a:ext>
            </a:extLst>
          </p:cNvPr>
          <p:cNvSpPr/>
          <p:nvPr/>
        </p:nvSpPr>
        <p:spPr>
          <a:xfrm>
            <a:off x="6407759" y="3426944"/>
            <a:ext cx="1677356" cy="377014"/>
          </a:xfrm>
          <a:prstGeom prst="rect">
            <a:avLst/>
          </a:prstGeom>
        </p:spPr>
        <p:txBody>
          <a:bodyPr wrap="none" lIns="68567" tIns="34284" rIns="68567" bIns="34284">
            <a:spAutoFit/>
          </a:bodyPr>
          <a:lstStyle/>
          <a:p>
            <a:r>
              <a:rPr lang="zh-CN" altLang="en-US" sz="2000" b="1">
                <a:solidFill>
                  <a:srgbClr val="034E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输入标题文字</a:t>
            </a:r>
            <a:endParaRPr lang="zh-CN" altLang="en-US" sz="2000" b="1">
              <a:solidFill>
                <a:srgbClr val="034E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68DA5243-C3AC-4DA7-9EB0-E874955E17D5}"/>
              </a:ext>
            </a:extLst>
          </p:cNvPr>
          <p:cNvSpPr/>
          <p:nvPr/>
        </p:nvSpPr>
        <p:spPr>
          <a:xfrm>
            <a:off x="6407759" y="4029320"/>
            <a:ext cx="1677356" cy="377014"/>
          </a:xfrm>
          <a:prstGeom prst="rect">
            <a:avLst/>
          </a:prstGeom>
        </p:spPr>
        <p:txBody>
          <a:bodyPr wrap="none" lIns="68567" tIns="34284" rIns="68567" bIns="34284">
            <a:spAutoFit/>
          </a:bodyPr>
          <a:lstStyle/>
          <a:p>
            <a:r>
              <a:rPr lang="zh-CN" altLang="en-US" sz="2000" b="1" dirty="0">
                <a:solidFill>
                  <a:srgbClr val="034E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输入标题文字</a:t>
            </a:r>
            <a:endParaRPr lang="zh-CN" altLang="en-US" sz="2000" b="1" dirty="0">
              <a:solidFill>
                <a:srgbClr val="034E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59F26506-4F84-4820-9A13-528230876D3C}"/>
              </a:ext>
            </a:extLst>
          </p:cNvPr>
          <p:cNvSpPr/>
          <p:nvPr/>
        </p:nvSpPr>
        <p:spPr>
          <a:xfrm>
            <a:off x="6407759" y="5233250"/>
            <a:ext cx="1677356" cy="377014"/>
          </a:xfrm>
          <a:prstGeom prst="rect">
            <a:avLst/>
          </a:prstGeom>
        </p:spPr>
        <p:txBody>
          <a:bodyPr wrap="none" lIns="68567" tIns="34284" rIns="68567" bIns="34284">
            <a:spAutoFit/>
          </a:bodyPr>
          <a:lstStyle/>
          <a:p>
            <a:r>
              <a:rPr lang="zh-CN" altLang="en-US" sz="2000" b="1">
                <a:solidFill>
                  <a:srgbClr val="034E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输入标题文字</a:t>
            </a:r>
            <a:endParaRPr lang="zh-CN" altLang="en-US" sz="2000" b="1">
              <a:solidFill>
                <a:srgbClr val="034E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标注 104">
            <a:extLst>
              <a:ext uri="{FF2B5EF4-FFF2-40B4-BE49-F238E27FC236}">
                <a16:creationId xmlns:a16="http://schemas.microsoft.com/office/drawing/2014/main" id="{DE4EC9EA-544C-4B49-9C4B-C547F0D81F31}"/>
              </a:ext>
            </a:extLst>
          </p:cNvPr>
          <p:cNvSpPr/>
          <p:nvPr/>
        </p:nvSpPr>
        <p:spPr>
          <a:xfrm>
            <a:off x="8483610" y="2095211"/>
            <a:ext cx="2362362" cy="3642136"/>
          </a:xfrm>
          <a:prstGeom prst="wedgeRectCallout">
            <a:avLst>
              <a:gd name="adj1" fmla="val -72333"/>
              <a:gd name="adj2" fmla="val 19715"/>
            </a:avLst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lIns="68567" tIns="34284" rIns="68567" bIns="34284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TextBox 105">
            <a:extLst>
              <a:ext uri="{FF2B5EF4-FFF2-40B4-BE49-F238E27FC236}">
                <a16:creationId xmlns:a16="http://schemas.microsoft.com/office/drawing/2014/main" id="{09636290-01FE-4348-98E4-F6A762F9EE3C}"/>
              </a:ext>
            </a:extLst>
          </p:cNvPr>
          <p:cNvSpPr txBox="1"/>
          <p:nvPr/>
        </p:nvSpPr>
        <p:spPr>
          <a:xfrm>
            <a:off x="8693690" y="2291196"/>
            <a:ext cx="1998973" cy="3270114"/>
          </a:xfrm>
          <a:prstGeom prst="rect">
            <a:avLst/>
          </a:prstGeom>
          <a:noFill/>
        </p:spPr>
        <p:txBody>
          <a:bodyPr wrap="square" lIns="68567" tIns="34284" rIns="68567" bIns="34284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输入标题文字</a:t>
            </a:r>
            <a:endParaRPr lang="en-US" altLang="zh-CN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60000" algn="just">
              <a:lnSpc>
                <a:spcPct val="120000"/>
              </a:lnSpc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</a:t>
            </a:r>
            <a:endParaRPr lang="en-US" altLang="zh-CN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60000" algn="just">
              <a:lnSpc>
                <a:spcPct val="120000"/>
              </a:lnSpc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</a:t>
            </a:r>
          </a:p>
        </p:txBody>
      </p:sp>
    </p:spTree>
    <p:extLst>
      <p:ext uri="{BB962C8B-B14F-4D97-AF65-F5344CB8AC3E}">
        <p14:creationId xmlns:p14="http://schemas.microsoft.com/office/powerpoint/2010/main" val="215708071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F6F6418-C6AE-44B2-BAA9-1E5A8841A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532" y="3435791"/>
            <a:ext cx="3976868" cy="32205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3B55DF-067C-4479-84E4-0F1B3EB4E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49" y="346596"/>
            <a:ext cx="3761772" cy="86935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BDA6A1E-E3F6-410A-AEDE-14CE8D0C1639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rgbClr val="034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1B73AA1-F7CF-47F0-AFA9-4471037ECD3B}"/>
              </a:ext>
            </a:extLst>
          </p:cNvPr>
          <p:cNvSpPr txBox="1"/>
          <p:nvPr/>
        </p:nvSpPr>
        <p:spPr>
          <a:xfrm>
            <a:off x="966316" y="1742159"/>
            <a:ext cx="2568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034E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20XX</a:t>
            </a:r>
            <a:endParaRPr lang="zh-CN" altLang="en-US" sz="6000" dirty="0">
              <a:solidFill>
                <a:srgbClr val="034E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DE1750B-8D91-42DC-93F2-80E2A6CFCBEF}"/>
              </a:ext>
            </a:extLst>
          </p:cNvPr>
          <p:cNvSpPr txBox="1"/>
          <p:nvPr/>
        </p:nvSpPr>
        <p:spPr>
          <a:xfrm>
            <a:off x="966316" y="2700167"/>
            <a:ext cx="531873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>
                <a:solidFill>
                  <a:srgbClr val="034E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感谢各位的仔细聆听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26AAA0D-90D3-464D-8FC3-6163F97CEEF1}"/>
              </a:ext>
            </a:extLst>
          </p:cNvPr>
          <p:cNvSpPr txBox="1"/>
          <p:nvPr/>
        </p:nvSpPr>
        <p:spPr>
          <a:xfrm>
            <a:off x="988700" y="3429000"/>
            <a:ext cx="52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/>
              <a:t>THANK YOU FOR YOUR CAREFUL LISTENING</a:t>
            </a:r>
            <a:endParaRPr lang="zh-CN" altLang="en-US" sz="14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55B53D2-DA5C-438F-AC8B-B0EAA6C3A0E5}"/>
              </a:ext>
            </a:extLst>
          </p:cNvPr>
          <p:cNvSpPr txBox="1"/>
          <p:nvPr/>
        </p:nvSpPr>
        <p:spPr>
          <a:xfrm>
            <a:off x="988699" y="3874111"/>
            <a:ext cx="6759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答辩人：风云办公      专业：信息与计算科学</a:t>
            </a:r>
          </a:p>
        </p:txBody>
      </p:sp>
    </p:spTree>
    <p:extLst>
      <p:ext uri="{BB962C8B-B14F-4D97-AF65-F5344CB8AC3E}">
        <p14:creationId xmlns:p14="http://schemas.microsoft.com/office/powerpoint/2010/main" val="9653350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73537998-8BAA-4169-97D5-B9C6156C9B02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rgbClr val="034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C5649ED-7A50-4775-A184-1351915C5586}"/>
              </a:ext>
            </a:extLst>
          </p:cNvPr>
          <p:cNvGrpSpPr/>
          <p:nvPr/>
        </p:nvGrpSpPr>
        <p:grpSpPr>
          <a:xfrm>
            <a:off x="3266902" y="1935554"/>
            <a:ext cx="5561214" cy="2923812"/>
            <a:chOff x="4080845" y="1957864"/>
            <a:chExt cx="4030309" cy="2923812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BF7F9AA-9942-4547-96A7-34681130B7A1}"/>
                </a:ext>
              </a:extLst>
            </p:cNvPr>
            <p:cNvSpPr txBox="1"/>
            <p:nvPr/>
          </p:nvSpPr>
          <p:spPr>
            <a:xfrm>
              <a:off x="5088088" y="1957864"/>
              <a:ext cx="20158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u="none" strike="noStrike" kern="1200" cap="none" spc="0" normalizeH="0" baseline="0" noProof="0" dirty="0">
                  <a:ln>
                    <a:noFill/>
                  </a:ln>
                  <a:solidFill>
                    <a:srgbClr val="034EA1"/>
                  </a:solidFill>
                  <a:effectLst/>
                  <a:uLnTx/>
                  <a:uFillTx/>
                  <a:latin typeface="Century Gothic" panose="020B0502020202020204" pitchFamily="34" charset="0"/>
                  <a:ea typeface="方正兰亭中黑_GBK" panose="02000000000000000000" pitchFamily="2" charset="-122"/>
                  <a:cs typeface="+mn-cs"/>
                </a:rPr>
                <a:t>PART 01</a:t>
              </a:r>
              <a:endParaRPr kumimoji="0" lang="zh-CN" altLang="en-US" sz="5400" u="none" strike="noStrike" kern="1200" cap="none" spc="0" normalizeH="0" baseline="0" noProof="0" dirty="0">
                <a:ln>
                  <a:noFill/>
                </a:ln>
                <a:solidFill>
                  <a:srgbClr val="034EA1"/>
                </a:solidFill>
                <a:effectLst/>
                <a:uLnTx/>
                <a:uFillTx/>
                <a:latin typeface="Century Gothic" panose="020B0502020202020204" pitchFamily="34" charset="0"/>
                <a:ea typeface="方正兰亭中黑_GBK" panose="02000000000000000000" pitchFamily="2" charset="-122"/>
                <a:cs typeface="+mn-cs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664193B-6230-4A5F-A532-38DD490C05EE}"/>
                </a:ext>
              </a:extLst>
            </p:cNvPr>
            <p:cNvSpPr txBox="1"/>
            <p:nvPr/>
          </p:nvSpPr>
          <p:spPr>
            <a:xfrm>
              <a:off x="4080845" y="2942684"/>
              <a:ext cx="403030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en-US" altLang="zh-CN" sz="6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 to Electronics</a:t>
              </a:r>
              <a:endParaRPr lang="zh-CN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五边形 14">
            <a:extLst>
              <a:ext uri="{FF2B5EF4-FFF2-40B4-BE49-F238E27FC236}">
                <a16:creationId xmlns:a16="http://schemas.microsoft.com/office/drawing/2014/main" id="{84463ECD-1349-4555-9A08-2A7901F21CDD}"/>
              </a:ext>
            </a:extLst>
          </p:cNvPr>
          <p:cNvSpPr/>
          <p:nvPr/>
        </p:nvSpPr>
        <p:spPr>
          <a:xfrm>
            <a:off x="228598" y="2877555"/>
            <a:ext cx="2914651" cy="1079308"/>
          </a:xfrm>
          <a:prstGeom prst="homePlate">
            <a:avLst/>
          </a:prstGeom>
          <a:solidFill>
            <a:srgbClr val="034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五边形 15">
            <a:extLst>
              <a:ext uri="{FF2B5EF4-FFF2-40B4-BE49-F238E27FC236}">
                <a16:creationId xmlns:a16="http://schemas.microsoft.com/office/drawing/2014/main" id="{7FF3E003-4838-416F-8507-325A9BA5F69F}"/>
              </a:ext>
            </a:extLst>
          </p:cNvPr>
          <p:cNvSpPr/>
          <p:nvPr/>
        </p:nvSpPr>
        <p:spPr>
          <a:xfrm flipH="1">
            <a:off x="9048750" y="2877555"/>
            <a:ext cx="2914650" cy="1079308"/>
          </a:xfrm>
          <a:prstGeom prst="homePlate">
            <a:avLst/>
          </a:prstGeom>
          <a:solidFill>
            <a:srgbClr val="034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6173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9964A7F0-22E2-44B0-91A7-36DCD5B205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177" r="13621"/>
          <a:stretch>
            <a:fillRect/>
          </a:stretch>
        </p:blipFill>
        <p:spPr>
          <a:xfrm>
            <a:off x="10367262" y="4427451"/>
            <a:ext cx="1337056" cy="1909115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73537998-8BAA-4169-97D5-B9C6156C9B02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rgbClr val="034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CDC9244-676B-4B67-BD32-7FDF3477B069}"/>
              </a:ext>
            </a:extLst>
          </p:cNvPr>
          <p:cNvGrpSpPr/>
          <p:nvPr/>
        </p:nvGrpSpPr>
        <p:grpSpPr>
          <a:xfrm>
            <a:off x="228600" y="201706"/>
            <a:ext cx="3347977" cy="869351"/>
            <a:chOff x="-1" y="332832"/>
            <a:chExt cx="3347977" cy="1617888"/>
          </a:xfrm>
        </p:grpSpPr>
        <p:sp>
          <p:nvSpPr>
            <p:cNvPr id="10" name="五边形 18">
              <a:extLst>
                <a:ext uri="{FF2B5EF4-FFF2-40B4-BE49-F238E27FC236}">
                  <a16:creationId xmlns:a16="http://schemas.microsoft.com/office/drawing/2014/main" id="{F4FAF00B-EEDC-49BB-8A7A-CA33812772A5}"/>
                </a:ext>
              </a:extLst>
            </p:cNvPr>
            <p:cNvSpPr/>
            <p:nvPr/>
          </p:nvSpPr>
          <p:spPr>
            <a:xfrm>
              <a:off x="-1" y="571502"/>
              <a:ext cx="3347977" cy="1141185"/>
            </a:xfrm>
            <a:prstGeom prst="homePlate">
              <a:avLst/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梯形 11">
              <a:extLst>
                <a:ext uri="{FF2B5EF4-FFF2-40B4-BE49-F238E27FC236}">
                  <a16:creationId xmlns:a16="http://schemas.microsoft.com/office/drawing/2014/main" id="{21798B64-5A00-4719-A40F-A714AFCD6760}"/>
                </a:ext>
              </a:extLst>
            </p:cNvPr>
            <p:cNvSpPr/>
            <p:nvPr/>
          </p:nvSpPr>
          <p:spPr>
            <a:xfrm rot="5400000">
              <a:off x="-592944" y="925776"/>
              <a:ext cx="1617888" cy="432000"/>
            </a:xfrm>
            <a:prstGeom prst="trapezoid">
              <a:avLst>
                <a:gd name="adj" fmla="val 54986"/>
              </a:avLst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EEA7A559-82C6-4A83-A66E-1987C13D9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974" y="332832"/>
            <a:ext cx="3761772" cy="86935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3EFB17E-F404-4DF1-BF88-C01D287F64B6}"/>
              </a:ext>
            </a:extLst>
          </p:cNvPr>
          <p:cNvSpPr txBox="1"/>
          <p:nvPr/>
        </p:nvSpPr>
        <p:spPr>
          <a:xfrm>
            <a:off x="444600" y="409077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方正兰亭中黑_GBK" panose="02000000000000000000" pitchFamily="2" charset="-122"/>
              </a:rPr>
              <a:t>请在此输入标题文字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BDCF15-6933-4DC5-BD30-63860722E4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177" r="13621"/>
          <a:stretch>
            <a:fillRect/>
          </a:stretch>
        </p:blipFill>
        <p:spPr>
          <a:xfrm>
            <a:off x="538854" y="1529870"/>
            <a:ext cx="3371964" cy="481465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FE3D436-8F4C-42BA-B09C-52FD3C431A9E}"/>
              </a:ext>
            </a:extLst>
          </p:cNvPr>
          <p:cNvSpPr/>
          <p:nvPr/>
        </p:nvSpPr>
        <p:spPr>
          <a:xfrm>
            <a:off x="4221072" y="1675768"/>
            <a:ext cx="7483247" cy="2576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32BEA23-2854-4B12-9360-9105ED06E16D}"/>
              </a:ext>
            </a:extLst>
          </p:cNvPr>
          <p:cNvSpPr/>
          <p:nvPr/>
        </p:nvSpPr>
        <p:spPr>
          <a:xfrm>
            <a:off x="4221072" y="1553502"/>
            <a:ext cx="7483247" cy="122266"/>
          </a:xfrm>
          <a:prstGeom prst="rect">
            <a:avLst/>
          </a:prstGeom>
          <a:solidFill>
            <a:srgbClr val="034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BFA0324C-7984-4933-880D-40BF46EA50D7}"/>
              </a:ext>
            </a:extLst>
          </p:cNvPr>
          <p:cNvSpPr txBox="1"/>
          <p:nvPr/>
        </p:nvSpPr>
        <p:spPr>
          <a:xfrm>
            <a:off x="4472172" y="2509249"/>
            <a:ext cx="6231094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点击此处添加文本内容，如关键词、部分简单介绍等。点击此处添加文本内容，如关键词、部分简单介绍等。点击此处添加文本内容，如关键词、部分简单介绍等。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BC36604-E16A-457B-AA23-24702FF808B0}"/>
              </a:ext>
            </a:extLst>
          </p:cNvPr>
          <p:cNvSpPr/>
          <p:nvPr/>
        </p:nvSpPr>
        <p:spPr>
          <a:xfrm>
            <a:off x="4229687" y="4506961"/>
            <a:ext cx="5820491" cy="18375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FB2978E-96C7-4C5F-BB80-7A188C539715}"/>
              </a:ext>
            </a:extLst>
          </p:cNvPr>
          <p:cNvSpPr/>
          <p:nvPr/>
        </p:nvSpPr>
        <p:spPr>
          <a:xfrm>
            <a:off x="4229687" y="4427452"/>
            <a:ext cx="5820491" cy="79509"/>
          </a:xfrm>
          <a:prstGeom prst="rect">
            <a:avLst/>
          </a:prstGeom>
          <a:solidFill>
            <a:srgbClr val="034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5">
            <a:extLst>
              <a:ext uri="{FF2B5EF4-FFF2-40B4-BE49-F238E27FC236}">
                <a16:creationId xmlns:a16="http://schemas.microsoft.com/office/drawing/2014/main" id="{B111CD4C-8B7D-4823-AE27-EDAC943BF50F}"/>
              </a:ext>
            </a:extLst>
          </p:cNvPr>
          <p:cNvSpPr txBox="1"/>
          <p:nvPr/>
        </p:nvSpPr>
        <p:spPr>
          <a:xfrm>
            <a:off x="4586068" y="5134296"/>
            <a:ext cx="5195542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点击此处添加文本内容，如关键词、部分简单介绍等。点击此处添加文本内容，如关键词、部分简单介绍等。点击此处添加文本内容，如关键词、部分简单介绍等。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A15EA5D-E67F-462A-9260-C7094B575199}"/>
              </a:ext>
            </a:extLst>
          </p:cNvPr>
          <p:cNvSpPr/>
          <p:nvPr/>
        </p:nvSpPr>
        <p:spPr>
          <a:xfrm>
            <a:off x="4472172" y="182091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输入标题文字</a:t>
            </a:r>
            <a:endParaRPr lang="zh-CN" altLang="en-US" sz="2400" b="1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A17D50B-6E9A-49F2-8F8F-E4A056A823CD}"/>
              </a:ext>
            </a:extLst>
          </p:cNvPr>
          <p:cNvSpPr/>
          <p:nvPr/>
        </p:nvSpPr>
        <p:spPr>
          <a:xfrm>
            <a:off x="7750285" y="461846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输入标题文字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35454422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284B6E7-5EA2-4FDF-9FEA-43573477E9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157" r="11571"/>
          <a:stretch>
            <a:fillRect/>
          </a:stretch>
        </p:blipFill>
        <p:spPr>
          <a:xfrm>
            <a:off x="982638" y="1836254"/>
            <a:ext cx="6164910" cy="410492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73537998-8BAA-4169-97D5-B9C6156C9B02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rgbClr val="034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CDC9244-676B-4B67-BD32-7FDF3477B069}"/>
              </a:ext>
            </a:extLst>
          </p:cNvPr>
          <p:cNvGrpSpPr/>
          <p:nvPr/>
        </p:nvGrpSpPr>
        <p:grpSpPr>
          <a:xfrm>
            <a:off x="228600" y="201706"/>
            <a:ext cx="3347977" cy="869351"/>
            <a:chOff x="-1" y="332832"/>
            <a:chExt cx="3347977" cy="1617888"/>
          </a:xfrm>
        </p:grpSpPr>
        <p:sp>
          <p:nvSpPr>
            <p:cNvPr id="10" name="五边形 18">
              <a:extLst>
                <a:ext uri="{FF2B5EF4-FFF2-40B4-BE49-F238E27FC236}">
                  <a16:creationId xmlns:a16="http://schemas.microsoft.com/office/drawing/2014/main" id="{F4FAF00B-EEDC-49BB-8A7A-CA33812772A5}"/>
                </a:ext>
              </a:extLst>
            </p:cNvPr>
            <p:cNvSpPr/>
            <p:nvPr/>
          </p:nvSpPr>
          <p:spPr>
            <a:xfrm>
              <a:off x="-1" y="571502"/>
              <a:ext cx="3347977" cy="1141185"/>
            </a:xfrm>
            <a:prstGeom prst="homePlate">
              <a:avLst/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梯形 11">
              <a:extLst>
                <a:ext uri="{FF2B5EF4-FFF2-40B4-BE49-F238E27FC236}">
                  <a16:creationId xmlns:a16="http://schemas.microsoft.com/office/drawing/2014/main" id="{21798B64-5A00-4719-A40F-A714AFCD6760}"/>
                </a:ext>
              </a:extLst>
            </p:cNvPr>
            <p:cNvSpPr/>
            <p:nvPr/>
          </p:nvSpPr>
          <p:spPr>
            <a:xfrm rot="5400000">
              <a:off x="-592944" y="925776"/>
              <a:ext cx="1617888" cy="432000"/>
            </a:xfrm>
            <a:prstGeom prst="trapezoid">
              <a:avLst>
                <a:gd name="adj" fmla="val 54986"/>
              </a:avLst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EEA7A559-82C6-4A83-A66E-1987C13D9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0974" y="332832"/>
            <a:ext cx="3761772" cy="86935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3EFB17E-F404-4DF1-BF88-C01D287F64B6}"/>
              </a:ext>
            </a:extLst>
          </p:cNvPr>
          <p:cNvSpPr txBox="1"/>
          <p:nvPr/>
        </p:nvSpPr>
        <p:spPr>
          <a:xfrm>
            <a:off x="444600" y="409077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方正兰亭中黑_GBK" panose="02000000000000000000" pitchFamily="2" charset="-122"/>
              </a:rPr>
              <a:t>请在此输入标题文字</a:t>
            </a:r>
          </a:p>
        </p:txBody>
      </p:sp>
      <p:sp>
        <p:nvSpPr>
          <p:cNvPr id="11" name="任意多边形 6">
            <a:extLst>
              <a:ext uri="{FF2B5EF4-FFF2-40B4-BE49-F238E27FC236}">
                <a16:creationId xmlns:a16="http://schemas.microsoft.com/office/drawing/2014/main" id="{EDA24118-DC6A-4A13-AF62-B32EF2656DFB}"/>
              </a:ext>
            </a:extLst>
          </p:cNvPr>
          <p:cNvSpPr/>
          <p:nvPr/>
        </p:nvSpPr>
        <p:spPr>
          <a:xfrm>
            <a:off x="6464673" y="1196752"/>
            <a:ext cx="4927228" cy="5053263"/>
          </a:xfrm>
          <a:custGeom>
            <a:avLst/>
            <a:gdLst>
              <a:gd name="connsiteX0" fmla="*/ 0 w 5105817"/>
              <a:gd name="connsiteY0" fmla="*/ 0 h 5053263"/>
              <a:gd name="connsiteX1" fmla="*/ 5105817 w 5105817"/>
              <a:gd name="connsiteY1" fmla="*/ 0 h 5053263"/>
              <a:gd name="connsiteX2" fmla="*/ 5105817 w 5105817"/>
              <a:gd name="connsiteY2" fmla="*/ 5053263 h 5053263"/>
              <a:gd name="connsiteX3" fmla="*/ 0 w 5105817"/>
              <a:gd name="connsiteY3" fmla="*/ 5053263 h 5053263"/>
              <a:gd name="connsiteX4" fmla="*/ 0 w 5105817"/>
              <a:gd name="connsiteY4" fmla="*/ 844842 h 5053263"/>
              <a:gd name="connsiteX5" fmla="*/ 188912 w 5105817"/>
              <a:gd name="connsiteY5" fmla="*/ 675978 h 5053263"/>
              <a:gd name="connsiteX6" fmla="*/ 0 w 5105817"/>
              <a:gd name="connsiteY6" fmla="*/ 507114 h 5053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817" h="5053263">
                <a:moveTo>
                  <a:pt x="0" y="0"/>
                </a:moveTo>
                <a:lnTo>
                  <a:pt x="5105817" y="0"/>
                </a:lnTo>
                <a:lnTo>
                  <a:pt x="5105817" y="5053263"/>
                </a:lnTo>
                <a:lnTo>
                  <a:pt x="0" y="5053263"/>
                </a:lnTo>
                <a:lnTo>
                  <a:pt x="0" y="844842"/>
                </a:lnTo>
                <a:lnTo>
                  <a:pt x="188912" y="675978"/>
                </a:lnTo>
                <a:lnTo>
                  <a:pt x="0" y="507114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2700000" scaled="1"/>
          </a:gradFill>
          <a:ln w="25400" cap="flat" cmpd="sng" algn="ctr">
            <a:noFill/>
            <a:prstDash val="solid"/>
          </a:ln>
          <a:effectLst>
            <a:outerShdw blurRad="50800" dist="127000" dir="8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6086C9-4A59-4918-A0FD-830D0EF9C2FF}"/>
              </a:ext>
            </a:extLst>
          </p:cNvPr>
          <p:cNvSpPr txBox="1"/>
          <p:nvPr/>
        </p:nvSpPr>
        <p:spPr>
          <a:xfrm>
            <a:off x="6787923" y="1475842"/>
            <a:ext cx="4603977" cy="6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输入标题文字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3EDE87A-3F37-4EF0-B95E-F3BE9A1E5251}"/>
              </a:ext>
            </a:extLst>
          </p:cNvPr>
          <p:cNvGrpSpPr/>
          <p:nvPr/>
        </p:nvGrpSpPr>
        <p:grpSpPr>
          <a:xfrm>
            <a:off x="6932106" y="2434363"/>
            <a:ext cx="4209506" cy="2205523"/>
            <a:chOff x="6932106" y="3169165"/>
            <a:chExt cx="4209506" cy="2205523"/>
          </a:xfrm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43FF1B02-AB83-4F70-A3CB-B562B7ECB75B}"/>
                </a:ext>
              </a:extLst>
            </p:cNvPr>
            <p:cNvSpPr/>
            <p:nvPr/>
          </p:nvSpPr>
          <p:spPr bwMode="auto">
            <a:xfrm>
              <a:off x="6932106" y="4016557"/>
              <a:ext cx="4209506" cy="1358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lvl="0" indent="4572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点击此处添加文本内容，如关键词、部分简单介绍等。点击此处添加文本内容，如关键词、部分简单介绍等。</a:t>
              </a:r>
              <a:endParaRPr lang="en-US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  <a:p>
              <a:pPr lvl="0" indent="4572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点击此处添加文本内容，如关键词、部分简单介绍等。点击此处添加文本内容，如关键词、部分简单介绍等。</a:t>
              </a:r>
              <a:endParaRPr lang="en-US" altLang="zh-CN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18" name="KSO_Shape">
              <a:extLst>
                <a:ext uri="{FF2B5EF4-FFF2-40B4-BE49-F238E27FC236}">
                  <a16:creationId xmlns:a16="http://schemas.microsoft.com/office/drawing/2014/main" id="{EA4740A4-3CAA-46C4-B685-F87A5CE5E1AB}"/>
                </a:ext>
              </a:extLst>
            </p:cNvPr>
            <p:cNvSpPr/>
            <p:nvPr/>
          </p:nvSpPr>
          <p:spPr>
            <a:xfrm flipH="1">
              <a:off x="6954367" y="3216995"/>
              <a:ext cx="386363" cy="273673"/>
            </a:xfrm>
            <a:custGeom>
              <a:avLst/>
              <a:gdLst>
                <a:gd name="connsiteX0" fmla="*/ 7782622 w 7782622"/>
                <a:gd name="connsiteY0" fmla="*/ 1956116 h 5514836"/>
                <a:gd name="connsiteX1" fmla="*/ 1120218 w 7782622"/>
                <a:gd name="connsiteY1" fmla="*/ 1956116 h 5514836"/>
                <a:gd name="connsiteX2" fmla="*/ 4 w 7782622"/>
                <a:gd name="connsiteY2" fmla="*/ 5514836 h 5514836"/>
                <a:gd name="connsiteX3" fmla="*/ 6662408 w 7782622"/>
                <a:gd name="connsiteY3" fmla="*/ 5514836 h 5514836"/>
                <a:gd name="connsiteX4" fmla="*/ 2210075 w 7782622"/>
                <a:gd name="connsiteY4" fmla="*/ 0 h 5514836"/>
                <a:gd name="connsiteX5" fmla="*/ 0 w 7782622"/>
                <a:gd name="connsiteY5" fmla="*/ 0 h 5514836"/>
                <a:gd name="connsiteX6" fmla="*/ 0 w 7782622"/>
                <a:gd name="connsiteY6" fmla="*/ 1356040 h 5514836"/>
                <a:gd name="connsiteX7" fmla="*/ 2 w 7782622"/>
                <a:gd name="connsiteY7" fmla="*/ 1356040 h 5514836"/>
                <a:gd name="connsiteX8" fmla="*/ 2 w 7782622"/>
                <a:gd name="connsiteY8" fmla="*/ 4425111 h 5514836"/>
                <a:gd name="connsiteX9" fmla="*/ 872566 w 7782622"/>
                <a:gd name="connsiteY9" fmla="*/ 1653131 h 5514836"/>
                <a:gd name="connsiteX10" fmla="*/ 6705945 w 7782622"/>
                <a:gd name="connsiteY10" fmla="*/ 1653131 h 5514836"/>
                <a:gd name="connsiteX11" fmla="*/ 6705945 w 7782622"/>
                <a:gd name="connsiteY11" fmla="*/ 984566 h 5514836"/>
                <a:gd name="connsiteX12" fmla="*/ 2611236 w 7782622"/>
                <a:gd name="connsiteY12" fmla="*/ 984566 h 551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82622" h="5514836">
                  <a:moveTo>
                    <a:pt x="7782622" y="1956116"/>
                  </a:moveTo>
                  <a:lnTo>
                    <a:pt x="1120218" y="1956116"/>
                  </a:lnTo>
                  <a:lnTo>
                    <a:pt x="4" y="5514836"/>
                  </a:lnTo>
                  <a:lnTo>
                    <a:pt x="6662408" y="5514836"/>
                  </a:lnTo>
                  <a:close/>
                  <a:moveTo>
                    <a:pt x="2210075" y="0"/>
                  </a:moveTo>
                  <a:lnTo>
                    <a:pt x="0" y="0"/>
                  </a:lnTo>
                  <a:lnTo>
                    <a:pt x="0" y="1356040"/>
                  </a:lnTo>
                  <a:lnTo>
                    <a:pt x="2" y="1356040"/>
                  </a:lnTo>
                  <a:lnTo>
                    <a:pt x="2" y="4425111"/>
                  </a:lnTo>
                  <a:lnTo>
                    <a:pt x="872566" y="1653131"/>
                  </a:lnTo>
                  <a:lnTo>
                    <a:pt x="6705945" y="1653131"/>
                  </a:lnTo>
                  <a:lnTo>
                    <a:pt x="6705945" y="984566"/>
                  </a:lnTo>
                  <a:lnTo>
                    <a:pt x="2611236" y="984566"/>
                  </a:lnTo>
                  <a:close/>
                </a:path>
              </a:pathLst>
            </a:cu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6F5E567-5711-41E5-87DC-3B5D7B77A58E}"/>
                </a:ext>
              </a:extLst>
            </p:cNvPr>
            <p:cNvSpPr/>
            <p:nvPr/>
          </p:nvSpPr>
          <p:spPr>
            <a:xfrm>
              <a:off x="7437013" y="3169165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000" b="1" ker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输入标题文字</a:t>
              </a: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34AF08BA-7276-4EAF-B974-D60C1D34FFC0}"/>
                </a:ext>
              </a:extLst>
            </p:cNvPr>
            <p:cNvGrpSpPr/>
            <p:nvPr/>
          </p:nvGrpSpPr>
          <p:grpSpPr>
            <a:xfrm>
              <a:off x="6977363" y="3663166"/>
              <a:ext cx="3841976" cy="23963"/>
              <a:chOff x="3060700" y="4724400"/>
              <a:chExt cx="5955507" cy="4570"/>
            </a:xfrm>
          </p:grpSpPr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03F9A392-0F8D-46FE-9B6C-325A51AF029D}"/>
                  </a:ext>
                </a:extLst>
              </p:cNvPr>
              <p:cNvCxnSpPr/>
              <p:nvPr/>
            </p:nvCxnSpPr>
            <p:spPr>
              <a:xfrm>
                <a:off x="3060700" y="4724400"/>
                <a:ext cx="5955507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8E20D403-5B50-4FED-ADF6-BBD70723DD7D}"/>
                  </a:ext>
                </a:extLst>
              </p:cNvPr>
              <p:cNvCxnSpPr/>
              <p:nvPr/>
            </p:nvCxnSpPr>
            <p:spPr>
              <a:xfrm>
                <a:off x="3060700" y="4728970"/>
                <a:ext cx="5955507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08687269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73537998-8BAA-4169-97D5-B9C6156C9B02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rgbClr val="034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CDC9244-676B-4B67-BD32-7FDF3477B069}"/>
              </a:ext>
            </a:extLst>
          </p:cNvPr>
          <p:cNvGrpSpPr/>
          <p:nvPr/>
        </p:nvGrpSpPr>
        <p:grpSpPr>
          <a:xfrm>
            <a:off x="228600" y="201706"/>
            <a:ext cx="3347977" cy="869351"/>
            <a:chOff x="-1" y="332832"/>
            <a:chExt cx="3347977" cy="1617888"/>
          </a:xfrm>
        </p:grpSpPr>
        <p:sp>
          <p:nvSpPr>
            <p:cNvPr id="10" name="五边形 18">
              <a:extLst>
                <a:ext uri="{FF2B5EF4-FFF2-40B4-BE49-F238E27FC236}">
                  <a16:creationId xmlns:a16="http://schemas.microsoft.com/office/drawing/2014/main" id="{F4FAF00B-EEDC-49BB-8A7A-CA33812772A5}"/>
                </a:ext>
              </a:extLst>
            </p:cNvPr>
            <p:cNvSpPr/>
            <p:nvPr/>
          </p:nvSpPr>
          <p:spPr>
            <a:xfrm>
              <a:off x="-1" y="571502"/>
              <a:ext cx="3347977" cy="1141185"/>
            </a:xfrm>
            <a:prstGeom prst="homePlate">
              <a:avLst/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梯形 11">
              <a:extLst>
                <a:ext uri="{FF2B5EF4-FFF2-40B4-BE49-F238E27FC236}">
                  <a16:creationId xmlns:a16="http://schemas.microsoft.com/office/drawing/2014/main" id="{21798B64-5A00-4719-A40F-A714AFCD6760}"/>
                </a:ext>
              </a:extLst>
            </p:cNvPr>
            <p:cNvSpPr/>
            <p:nvPr/>
          </p:nvSpPr>
          <p:spPr>
            <a:xfrm rot="5400000">
              <a:off x="-592944" y="925776"/>
              <a:ext cx="1617888" cy="432000"/>
            </a:xfrm>
            <a:prstGeom prst="trapezoid">
              <a:avLst>
                <a:gd name="adj" fmla="val 54986"/>
              </a:avLst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EEA7A559-82C6-4A83-A66E-1987C13D9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974" y="332832"/>
            <a:ext cx="3761772" cy="86935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3EFB17E-F404-4DF1-BF88-C01D287F64B6}"/>
              </a:ext>
            </a:extLst>
          </p:cNvPr>
          <p:cNvSpPr txBox="1"/>
          <p:nvPr/>
        </p:nvSpPr>
        <p:spPr>
          <a:xfrm>
            <a:off x="444600" y="409077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方正兰亭中黑_GBK" panose="02000000000000000000" pitchFamily="2" charset="-122"/>
              </a:rPr>
              <a:t>请在此输入标题文字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CD879F81-6B82-4C08-934C-47E194B01200}"/>
              </a:ext>
            </a:extLst>
          </p:cNvPr>
          <p:cNvSpPr txBox="1"/>
          <p:nvPr/>
        </p:nvSpPr>
        <p:spPr>
          <a:xfrm>
            <a:off x="1702718" y="1467521"/>
            <a:ext cx="8892188" cy="5170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prstClr val="black">
                    <a:lumMod val="50000"/>
                    <a:lumOff val="50000"/>
                  </a:prstClr>
                </a:solidFill>
                <a:latin typeface="Impact MT Std" pitchFamily="34" charset="0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点击此处添加文本内容，如关键词、部分简单介绍等。点击此处添加文本内容，如关键词、部分简单介绍等。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3DFC213-F285-461E-B99A-EAC18DF337D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ysClr val="window" lastClr="FFFFFF">
                <a:lumMod val="95000"/>
                <a:tint val="45000"/>
                <a:satMod val="400000"/>
              </a:sys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4" t="10550" r="21733" b="13050"/>
          <a:stretch>
            <a:fillRect/>
          </a:stretch>
        </p:blipFill>
        <p:spPr>
          <a:xfrm>
            <a:off x="845062" y="2060848"/>
            <a:ext cx="5200428" cy="4278136"/>
          </a:xfrm>
          <a:prstGeom prst="rect">
            <a:avLst/>
          </a:prstGeom>
        </p:spPr>
      </p:pic>
      <p:pic>
        <p:nvPicPr>
          <p:cNvPr id="1026" name="Picture 2" descr="https://timgsa.baidu.com/timg?image&amp;quality=80&amp;size=b9999_10000&amp;sec=1520870614710&amp;di=1893143afe128649064dbab1105c8718&amp;imgtype=0&amp;src=http%3A%2F%2Fcbo.eduzhixin.com%2Fwp-content%2Fuploads%2F2016%2F05%2F664d94dda144ad340481a501d0a20cf430ad85ec.jpg">
            <a:extLst>
              <a:ext uri="{FF2B5EF4-FFF2-40B4-BE49-F238E27FC236}">
                <a16:creationId xmlns:a16="http://schemas.microsoft.com/office/drawing/2014/main" id="{68F7360C-F7E1-402D-8A44-048C9970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8"/>
          <a:stretch>
            <a:fillRect/>
          </a:stretch>
        </p:blipFill>
        <p:spPr bwMode="auto">
          <a:xfrm>
            <a:off x="1147333" y="2523240"/>
            <a:ext cx="4600465" cy="25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B084A6CF-7F7C-4DA5-8A67-FADA38381483}"/>
              </a:ext>
            </a:extLst>
          </p:cNvPr>
          <p:cNvGrpSpPr/>
          <p:nvPr/>
        </p:nvGrpSpPr>
        <p:grpSpPr>
          <a:xfrm>
            <a:off x="6575635" y="2190050"/>
            <a:ext cx="1319771" cy="1670998"/>
            <a:chOff x="4390176" y="890801"/>
            <a:chExt cx="1081244" cy="1368991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354F3235-72AE-4649-B59B-1C629DCA7739}"/>
                </a:ext>
              </a:extLst>
            </p:cNvPr>
            <p:cNvGrpSpPr/>
            <p:nvPr/>
          </p:nvGrpSpPr>
          <p:grpSpPr>
            <a:xfrm>
              <a:off x="4390176" y="890801"/>
              <a:ext cx="1081244" cy="1368991"/>
              <a:chOff x="4627786" y="1796539"/>
              <a:chExt cx="2675679" cy="3387753"/>
            </a:xfrm>
          </p:grpSpPr>
          <p:sp>
            <p:nvSpPr>
              <p:cNvPr id="21" name="圆角矩形 15">
                <a:extLst>
                  <a:ext uri="{FF2B5EF4-FFF2-40B4-BE49-F238E27FC236}">
                    <a16:creationId xmlns:a16="http://schemas.microsoft.com/office/drawing/2014/main" id="{A92C85D8-AA4E-4BED-A561-6CC0ACE8BF37}"/>
                  </a:ext>
                </a:extLst>
              </p:cNvPr>
              <p:cNvSpPr/>
              <p:nvPr/>
            </p:nvSpPr>
            <p:spPr>
              <a:xfrm rot="2760000">
                <a:off x="4423176" y="2304004"/>
                <a:ext cx="3387753" cy="237282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47000">
                    <a:sysClr val="windowText" lastClr="000000">
                      <a:alpha val="19000"/>
                    </a:sysClr>
                  </a:gs>
                  <a:gs pos="76000">
                    <a:srgbClr val="6C6C6C">
                      <a:alpha val="10000"/>
                    </a:srgbClr>
                  </a:gs>
                  <a:gs pos="0">
                    <a:sysClr val="windowText" lastClr="000000">
                      <a:alpha val="61000"/>
                    </a:sys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>
                <a:softEdge rad="889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53323185-7802-4DC3-961A-3614DEE0CECA}"/>
                  </a:ext>
                </a:extLst>
              </p:cNvPr>
              <p:cNvSpPr/>
              <p:nvPr/>
            </p:nvSpPr>
            <p:spPr>
              <a:xfrm>
                <a:off x="4627786" y="1946965"/>
                <a:ext cx="1963514" cy="1963514"/>
              </a:xfrm>
              <a:prstGeom prst="ellipse">
                <a:avLst/>
              </a:prstGeom>
              <a:gradFill>
                <a:gsLst>
                  <a:gs pos="0">
                    <a:srgbClr val="D3D3D3"/>
                  </a:gs>
                  <a:gs pos="100000">
                    <a:srgbClr val="F7F7F7"/>
                  </a:gs>
                </a:gsLst>
                <a:lin ang="2700000" scaled="1"/>
              </a:gradFill>
              <a:ln w="19050" cap="flat" cmpd="sng" algn="ctr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2700000" scaled="1"/>
                </a:gradFill>
                <a:prstDash val="solid"/>
              </a:ln>
              <a:effectLst>
                <a:outerShdw blurRad="304800" dist="127000" dir="2700000" algn="tl" rotWithShape="0">
                  <a:prstClr val="black">
                    <a:alpha val="22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9D480BD-400B-4856-822C-D4C110746845}"/>
                </a:ext>
              </a:extLst>
            </p:cNvPr>
            <p:cNvGrpSpPr/>
            <p:nvPr/>
          </p:nvGrpSpPr>
          <p:grpSpPr>
            <a:xfrm>
              <a:off x="4489652" y="976692"/>
              <a:ext cx="873070" cy="1203161"/>
              <a:chOff x="4627786" y="1715908"/>
              <a:chExt cx="2875230" cy="3962302"/>
            </a:xfrm>
          </p:grpSpPr>
          <p:sp>
            <p:nvSpPr>
              <p:cNvPr id="19" name="圆角矩形 13">
                <a:extLst>
                  <a:ext uri="{FF2B5EF4-FFF2-40B4-BE49-F238E27FC236}">
                    <a16:creationId xmlns:a16="http://schemas.microsoft.com/office/drawing/2014/main" id="{106255BF-B819-44A3-A706-3C0410171AA0}"/>
                  </a:ext>
                </a:extLst>
              </p:cNvPr>
              <p:cNvSpPr/>
              <p:nvPr/>
            </p:nvSpPr>
            <p:spPr>
              <a:xfrm rot="2760000">
                <a:off x="4335454" y="2510647"/>
                <a:ext cx="3962302" cy="237282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2000">
                    <a:sysClr val="windowText" lastClr="000000">
                      <a:alpha val="13000"/>
                    </a:sysClr>
                  </a:gs>
                  <a:gs pos="68000">
                    <a:srgbClr val="6C6C6C">
                      <a:alpha val="10000"/>
                    </a:srgbClr>
                  </a:gs>
                  <a:gs pos="0">
                    <a:sysClr val="windowText" lastClr="000000">
                      <a:alpha val="61000"/>
                    </a:sys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52B8C821-D10C-4684-8037-F2E612DCCECB}"/>
                  </a:ext>
                </a:extLst>
              </p:cNvPr>
              <p:cNvSpPr/>
              <p:nvPr/>
            </p:nvSpPr>
            <p:spPr>
              <a:xfrm>
                <a:off x="4627786" y="1946965"/>
                <a:ext cx="1963514" cy="1963514"/>
              </a:xfrm>
              <a:prstGeom prst="ellipse">
                <a:avLst/>
              </a:prstGeom>
              <a:gradFill>
                <a:gsLst>
                  <a:gs pos="0">
                    <a:srgbClr val="D3D3D3"/>
                  </a:gs>
                  <a:gs pos="100000">
                    <a:srgbClr val="F7F7F7"/>
                  </a:gs>
                </a:gsLst>
                <a:lin ang="2700000" scaled="1"/>
              </a:gradFill>
              <a:ln w="19050" cap="flat" cmpd="sng" algn="ctr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2700000" scaled="1"/>
                </a:gradFill>
                <a:prstDash val="solid"/>
              </a:ln>
              <a:effectLst>
                <a:outerShdw blurRad="254000" dist="114300" dir="2700000" algn="tl" rotWithShape="0">
                  <a:prstClr val="black">
                    <a:alpha val="22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3" name="TextBox 7">
            <a:extLst>
              <a:ext uri="{FF2B5EF4-FFF2-40B4-BE49-F238E27FC236}">
                <a16:creationId xmlns:a16="http://schemas.microsoft.com/office/drawing/2014/main" id="{62FD85FF-9FC9-4312-8817-22BD1564E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659" y="2478082"/>
            <a:ext cx="55813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600" b="1">
                <a:solidFill>
                  <a:srgbClr val="034EA1"/>
                </a:solidFill>
                <a:latin typeface="Impact MT Std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3600" b="1">
              <a:solidFill>
                <a:srgbClr val="034EA1"/>
              </a:solidFill>
              <a:latin typeface="Impact MT Std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FB95BFB-1E5A-47B1-8A33-79D3DD36CBF8}"/>
              </a:ext>
            </a:extLst>
          </p:cNvPr>
          <p:cNvGrpSpPr/>
          <p:nvPr/>
        </p:nvGrpSpPr>
        <p:grpSpPr>
          <a:xfrm>
            <a:off x="7679382" y="2348880"/>
            <a:ext cx="3829916" cy="1048762"/>
            <a:chOff x="3451161" y="3733081"/>
            <a:chExt cx="3424864" cy="1048762"/>
          </a:xfrm>
        </p:grpSpPr>
        <p:sp>
          <p:nvSpPr>
            <p:cNvPr id="25" name="文本框 103">
              <a:extLst>
                <a:ext uri="{FF2B5EF4-FFF2-40B4-BE49-F238E27FC236}">
                  <a16:creationId xmlns:a16="http://schemas.microsoft.com/office/drawing/2014/main" id="{FE76A456-3B3A-4901-9B20-67CE8DAA8F9B}"/>
                </a:ext>
              </a:extLst>
            </p:cNvPr>
            <p:cNvSpPr txBox="1"/>
            <p:nvPr/>
          </p:nvSpPr>
          <p:spPr>
            <a:xfrm>
              <a:off x="3451161" y="3733081"/>
              <a:ext cx="29155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034EA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输入标题文字</a:t>
              </a:r>
            </a:p>
          </p:txBody>
        </p:sp>
        <p:sp>
          <p:nvSpPr>
            <p:cNvPr id="26" name="文本框 104">
              <a:extLst>
                <a:ext uri="{FF2B5EF4-FFF2-40B4-BE49-F238E27FC236}">
                  <a16:creationId xmlns:a16="http://schemas.microsoft.com/office/drawing/2014/main" id="{2512ECD8-F8E6-4D3C-BFDE-34B1F2C3B880}"/>
                </a:ext>
              </a:extLst>
            </p:cNvPr>
            <p:cNvSpPr txBox="1"/>
            <p:nvPr/>
          </p:nvSpPr>
          <p:spPr>
            <a:xfrm>
              <a:off x="3457190" y="4135512"/>
              <a:ext cx="34188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点击此处添加文本内容，如关键词、部分简单介绍等。点击此处添加文本内容，如关键词、部分简单介绍等。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DCD4565-8276-4C89-BAD2-44CC825DB813}"/>
              </a:ext>
            </a:extLst>
          </p:cNvPr>
          <p:cNvGrpSpPr/>
          <p:nvPr/>
        </p:nvGrpSpPr>
        <p:grpSpPr>
          <a:xfrm>
            <a:off x="6607155" y="3527339"/>
            <a:ext cx="1319771" cy="1670998"/>
            <a:chOff x="4390176" y="890801"/>
            <a:chExt cx="1081244" cy="1368991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886F07E-00B7-43F2-BFF6-FEBCBB67CA58}"/>
                </a:ext>
              </a:extLst>
            </p:cNvPr>
            <p:cNvGrpSpPr/>
            <p:nvPr/>
          </p:nvGrpSpPr>
          <p:grpSpPr>
            <a:xfrm>
              <a:off x="4390176" y="890801"/>
              <a:ext cx="1081244" cy="1368991"/>
              <a:chOff x="4627786" y="1796539"/>
              <a:chExt cx="2675679" cy="3387753"/>
            </a:xfrm>
          </p:grpSpPr>
          <p:sp>
            <p:nvSpPr>
              <p:cNvPr id="32" name="圆角矩形 26">
                <a:extLst>
                  <a:ext uri="{FF2B5EF4-FFF2-40B4-BE49-F238E27FC236}">
                    <a16:creationId xmlns:a16="http://schemas.microsoft.com/office/drawing/2014/main" id="{EE9C902E-100C-4653-9A69-58423D3B3273}"/>
                  </a:ext>
                </a:extLst>
              </p:cNvPr>
              <p:cNvSpPr/>
              <p:nvPr/>
            </p:nvSpPr>
            <p:spPr>
              <a:xfrm rot="2760000">
                <a:off x="4423176" y="2304004"/>
                <a:ext cx="3387753" cy="237282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47000">
                    <a:sysClr val="windowText" lastClr="000000">
                      <a:alpha val="19000"/>
                    </a:sysClr>
                  </a:gs>
                  <a:gs pos="76000">
                    <a:srgbClr val="6C6C6C">
                      <a:alpha val="10000"/>
                    </a:srgbClr>
                  </a:gs>
                  <a:gs pos="0">
                    <a:sysClr val="windowText" lastClr="000000">
                      <a:alpha val="61000"/>
                    </a:sys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>
                <a:softEdge rad="889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1CDA8480-F7EA-48AC-B711-1F3BDAB5677A}"/>
                  </a:ext>
                </a:extLst>
              </p:cNvPr>
              <p:cNvSpPr/>
              <p:nvPr/>
            </p:nvSpPr>
            <p:spPr>
              <a:xfrm>
                <a:off x="4627786" y="1946965"/>
                <a:ext cx="1963514" cy="1963514"/>
              </a:xfrm>
              <a:prstGeom prst="ellipse">
                <a:avLst/>
              </a:prstGeom>
              <a:gradFill>
                <a:gsLst>
                  <a:gs pos="0">
                    <a:srgbClr val="D3D3D3"/>
                  </a:gs>
                  <a:gs pos="100000">
                    <a:srgbClr val="F7F7F7"/>
                  </a:gs>
                </a:gsLst>
                <a:lin ang="2700000" scaled="1"/>
              </a:gradFill>
              <a:ln w="19050" cap="flat" cmpd="sng" algn="ctr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2700000" scaled="1"/>
                </a:gradFill>
                <a:prstDash val="solid"/>
              </a:ln>
              <a:effectLst>
                <a:outerShdw blurRad="304800" dist="127000" dir="2700000" algn="tl" rotWithShape="0">
                  <a:prstClr val="black">
                    <a:alpha val="22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5F556534-B398-46CD-8D38-8167E8CBD64B}"/>
                </a:ext>
              </a:extLst>
            </p:cNvPr>
            <p:cNvGrpSpPr/>
            <p:nvPr/>
          </p:nvGrpSpPr>
          <p:grpSpPr>
            <a:xfrm>
              <a:off x="4489652" y="976692"/>
              <a:ext cx="873070" cy="1203161"/>
              <a:chOff x="4627786" y="1715908"/>
              <a:chExt cx="2875230" cy="3962302"/>
            </a:xfrm>
          </p:grpSpPr>
          <p:sp>
            <p:nvSpPr>
              <p:cNvPr id="30" name="圆角矩形 24">
                <a:extLst>
                  <a:ext uri="{FF2B5EF4-FFF2-40B4-BE49-F238E27FC236}">
                    <a16:creationId xmlns:a16="http://schemas.microsoft.com/office/drawing/2014/main" id="{57078F7F-2B39-4FC8-9861-50CA7BE28C93}"/>
                  </a:ext>
                </a:extLst>
              </p:cNvPr>
              <p:cNvSpPr/>
              <p:nvPr/>
            </p:nvSpPr>
            <p:spPr>
              <a:xfrm rot="2760000">
                <a:off x="4335454" y="2510647"/>
                <a:ext cx="3962302" cy="237282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2000">
                    <a:sysClr val="windowText" lastClr="000000">
                      <a:alpha val="13000"/>
                    </a:sysClr>
                  </a:gs>
                  <a:gs pos="68000">
                    <a:srgbClr val="6C6C6C">
                      <a:alpha val="10000"/>
                    </a:srgbClr>
                  </a:gs>
                  <a:gs pos="0">
                    <a:sysClr val="windowText" lastClr="000000">
                      <a:alpha val="61000"/>
                    </a:sys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2FE2B72-BB67-4A28-919A-4B47C852000B}"/>
                  </a:ext>
                </a:extLst>
              </p:cNvPr>
              <p:cNvSpPr/>
              <p:nvPr/>
            </p:nvSpPr>
            <p:spPr>
              <a:xfrm>
                <a:off x="4627786" y="1946965"/>
                <a:ext cx="1963514" cy="1963514"/>
              </a:xfrm>
              <a:prstGeom prst="ellipse">
                <a:avLst/>
              </a:prstGeom>
              <a:gradFill>
                <a:gsLst>
                  <a:gs pos="0">
                    <a:srgbClr val="D3D3D3"/>
                  </a:gs>
                  <a:gs pos="100000">
                    <a:srgbClr val="F7F7F7"/>
                  </a:gs>
                </a:gsLst>
                <a:lin ang="2700000" scaled="1"/>
              </a:gradFill>
              <a:ln w="19050" cap="flat" cmpd="sng" algn="ctr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2700000" scaled="1"/>
                </a:gradFill>
                <a:prstDash val="solid"/>
              </a:ln>
              <a:effectLst>
                <a:outerShdw blurRad="254000" dist="114300" dir="2700000" algn="tl" rotWithShape="0">
                  <a:prstClr val="black">
                    <a:alpha val="22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4" name="TextBox 7">
            <a:extLst>
              <a:ext uri="{FF2B5EF4-FFF2-40B4-BE49-F238E27FC236}">
                <a16:creationId xmlns:a16="http://schemas.microsoft.com/office/drawing/2014/main" id="{55C757FE-0FAF-442B-8B9A-619D8C6A4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179" y="3815371"/>
            <a:ext cx="55813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600" b="1">
                <a:solidFill>
                  <a:srgbClr val="034EA1"/>
                </a:solidFill>
                <a:latin typeface="Impact MT Std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3600" b="1">
              <a:solidFill>
                <a:srgbClr val="034EA1"/>
              </a:solidFill>
              <a:latin typeface="Impact MT Std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D757F52-7E61-410A-8387-AA4DCD9CB245}"/>
              </a:ext>
            </a:extLst>
          </p:cNvPr>
          <p:cNvGrpSpPr/>
          <p:nvPr/>
        </p:nvGrpSpPr>
        <p:grpSpPr>
          <a:xfrm>
            <a:off x="7710902" y="3686169"/>
            <a:ext cx="3829916" cy="1048762"/>
            <a:chOff x="3451161" y="3733081"/>
            <a:chExt cx="3424864" cy="1048762"/>
          </a:xfrm>
        </p:grpSpPr>
        <p:sp>
          <p:nvSpPr>
            <p:cNvPr id="37" name="文本框 103">
              <a:extLst>
                <a:ext uri="{FF2B5EF4-FFF2-40B4-BE49-F238E27FC236}">
                  <a16:creationId xmlns:a16="http://schemas.microsoft.com/office/drawing/2014/main" id="{FB590ADC-6C79-4815-9F11-9D3A111EDC73}"/>
                </a:ext>
              </a:extLst>
            </p:cNvPr>
            <p:cNvSpPr txBox="1"/>
            <p:nvPr/>
          </p:nvSpPr>
          <p:spPr>
            <a:xfrm>
              <a:off x="3451161" y="3733081"/>
              <a:ext cx="29155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034EA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输入标题文字</a:t>
              </a:r>
            </a:p>
          </p:txBody>
        </p:sp>
        <p:sp>
          <p:nvSpPr>
            <p:cNvPr id="38" name="文本框 104">
              <a:extLst>
                <a:ext uri="{FF2B5EF4-FFF2-40B4-BE49-F238E27FC236}">
                  <a16:creationId xmlns:a16="http://schemas.microsoft.com/office/drawing/2014/main" id="{266D5A87-2CEA-48FF-8F5A-96D31A198DEB}"/>
                </a:ext>
              </a:extLst>
            </p:cNvPr>
            <p:cNvSpPr txBox="1"/>
            <p:nvPr/>
          </p:nvSpPr>
          <p:spPr>
            <a:xfrm>
              <a:off x="3457190" y="4135512"/>
              <a:ext cx="34188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点击此处添加文本内容，如关键词、部分简单介绍等。点击此处添加文本内容，如关键词、部分简单介绍等。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1B3FF81-F78C-4E7A-A611-5E733FF799BE}"/>
              </a:ext>
            </a:extLst>
          </p:cNvPr>
          <p:cNvGrpSpPr/>
          <p:nvPr/>
        </p:nvGrpSpPr>
        <p:grpSpPr>
          <a:xfrm>
            <a:off x="6599262" y="4941441"/>
            <a:ext cx="1319771" cy="1670998"/>
            <a:chOff x="4390176" y="890801"/>
            <a:chExt cx="1081244" cy="1368991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00204134-45A5-4218-A1F8-8CB4BD58982D}"/>
                </a:ext>
              </a:extLst>
            </p:cNvPr>
            <p:cNvGrpSpPr/>
            <p:nvPr/>
          </p:nvGrpSpPr>
          <p:grpSpPr>
            <a:xfrm>
              <a:off x="4390176" y="890801"/>
              <a:ext cx="1081244" cy="1368991"/>
              <a:chOff x="4627786" y="1796539"/>
              <a:chExt cx="2675679" cy="3387753"/>
            </a:xfrm>
          </p:grpSpPr>
          <p:sp>
            <p:nvSpPr>
              <p:cNvPr id="44" name="圆角矩形 37">
                <a:extLst>
                  <a:ext uri="{FF2B5EF4-FFF2-40B4-BE49-F238E27FC236}">
                    <a16:creationId xmlns:a16="http://schemas.microsoft.com/office/drawing/2014/main" id="{0B70C32B-2FC4-4CAE-803F-A787AB7D4F11}"/>
                  </a:ext>
                </a:extLst>
              </p:cNvPr>
              <p:cNvSpPr/>
              <p:nvPr/>
            </p:nvSpPr>
            <p:spPr>
              <a:xfrm rot="2760000">
                <a:off x="4423176" y="2304004"/>
                <a:ext cx="3387753" cy="237282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47000">
                    <a:sysClr val="windowText" lastClr="000000">
                      <a:alpha val="19000"/>
                    </a:sysClr>
                  </a:gs>
                  <a:gs pos="76000">
                    <a:srgbClr val="6C6C6C">
                      <a:alpha val="10000"/>
                    </a:srgbClr>
                  </a:gs>
                  <a:gs pos="0">
                    <a:sysClr val="windowText" lastClr="000000">
                      <a:alpha val="61000"/>
                    </a:sys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>
                <a:softEdge rad="889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EDF76267-80C9-42EE-8FD3-8A7D856E7444}"/>
                  </a:ext>
                </a:extLst>
              </p:cNvPr>
              <p:cNvSpPr/>
              <p:nvPr/>
            </p:nvSpPr>
            <p:spPr>
              <a:xfrm>
                <a:off x="4627786" y="1946965"/>
                <a:ext cx="1963514" cy="1963514"/>
              </a:xfrm>
              <a:prstGeom prst="ellipse">
                <a:avLst/>
              </a:prstGeom>
              <a:gradFill>
                <a:gsLst>
                  <a:gs pos="0">
                    <a:srgbClr val="D3D3D3"/>
                  </a:gs>
                  <a:gs pos="100000">
                    <a:srgbClr val="F7F7F7"/>
                  </a:gs>
                </a:gsLst>
                <a:lin ang="2700000" scaled="1"/>
              </a:gradFill>
              <a:ln w="19050" cap="flat" cmpd="sng" algn="ctr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2700000" scaled="1"/>
                </a:gradFill>
                <a:prstDash val="solid"/>
              </a:ln>
              <a:effectLst>
                <a:outerShdw blurRad="304800" dist="127000" dir="2700000" algn="tl" rotWithShape="0">
                  <a:prstClr val="black">
                    <a:alpha val="22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4FB83F9C-A9ED-4354-BE8B-387E736C8F96}"/>
                </a:ext>
              </a:extLst>
            </p:cNvPr>
            <p:cNvGrpSpPr/>
            <p:nvPr/>
          </p:nvGrpSpPr>
          <p:grpSpPr>
            <a:xfrm>
              <a:off x="4489652" y="976692"/>
              <a:ext cx="873070" cy="1203161"/>
              <a:chOff x="4627786" y="1715908"/>
              <a:chExt cx="2875230" cy="3962302"/>
            </a:xfrm>
          </p:grpSpPr>
          <p:sp>
            <p:nvSpPr>
              <p:cNvPr id="42" name="圆角矩形 35">
                <a:extLst>
                  <a:ext uri="{FF2B5EF4-FFF2-40B4-BE49-F238E27FC236}">
                    <a16:creationId xmlns:a16="http://schemas.microsoft.com/office/drawing/2014/main" id="{1104826F-C680-4CC4-9EB7-18A10D4FDB06}"/>
                  </a:ext>
                </a:extLst>
              </p:cNvPr>
              <p:cNvSpPr/>
              <p:nvPr/>
            </p:nvSpPr>
            <p:spPr>
              <a:xfrm rot="2760000">
                <a:off x="4335454" y="2510647"/>
                <a:ext cx="3962302" cy="237282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2000">
                    <a:sysClr val="windowText" lastClr="000000">
                      <a:alpha val="13000"/>
                    </a:sysClr>
                  </a:gs>
                  <a:gs pos="68000">
                    <a:srgbClr val="6C6C6C">
                      <a:alpha val="10000"/>
                    </a:srgbClr>
                  </a:gs>
                  <a:gs pos="0">
                    <a:sysClr val="windowText" lastClr="000000">
                      <a:alpha val="61000"/>
                    </a:sys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5FC24E34-23F2-41FB-96C7-392991F03223}"/>
                  </a:ext>
                </a:extLst>
              </p:cNvPr>
              <p:cNvSpPr/>
              <p:nvPr/>
            </p:nvSpPr>
            <p:spPr>
              <a:xfrm>
                <a:off x="4627786" y="1946965"/>
                <a:ext cx="1963514" cy="1963514"/>
              </a:xfrm>
              <a:prstGeom prst="ellipse">
                <a:avLst/>
              </a:prstGeom>
              <a:gradFill>
                <a:gsLst>
                  <a:gs pos="0">
                    <a:srgbClr val="D3D3D3"/>
                  </a:gs>
                  <a:gs pos="100000">
                    <a:srgbClr val="F7F7F7"/>
                  </a:gs>
                </a:gsLst>
                <a:lin ang="2700000" scaled="1"/>
              </a:gradFill>
              <a:ln w="19050" cap="flat" cmpd="sng" algn="ctr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2700000" scaled="1"/>
                </a:gradFill>
                <a:prstDash val="solid"/>
              </a:ln>
              <a:effectLst>
                <a:outerShdw blurRad="254000" dist="114300" dir="2700000" algn="tl" rotWithShape="0">
                  <a:prstClr val="black">
                    <a:alpha val="22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46" name="TextBox 7">
            <a:extLst>
              <a:ext uri="{FF2B5EF4-FFF2-40B4-BE49-F238E27FC236}">
                <a16:creationId xmlns:a16="http://schemas.microsoft.com/office/drawing/2014/main" id="{93DDB4D8-6BF6-4F3C-9095-9AFCBA809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286" y="5229473"/>
            <a:ext cx="55813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600" b="1">
                <a:solidFill>
                  <a:srgbClr val="034EA1"/>
                </a:solidFill>
                <a:latin typeface="Impact MT Std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3600" b="1">
              <a:solidFill>
                <a:srgbClr val="034EA1"/>
              </a:solidFill>
              <a:latin typeface="Impact MT Std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6BDEB3E-ECD9-4166-A1BC-839BFB7388E8}"/>
              </a:ext>
            </a:extLst>
          </p:cNvPr>
          <p:cNvGrpSpPr/>
          <p:nvPr/>
        </p:nvGrpSpPr>
        <p:grpSpPr>
          <a:xfrm>
            <a:off x="7703009" y="5100271"/>
            <a:ext cx="3829916" cy="1048762"/>
            <a:chOff x="3451161" y="3733081"/>
            <a:chExt cx="3424864" cy="1048762"/>
          </a:xfrm>
        </p:grpSpPr>
        <p:sp>
          <p:nvSpPr>
            <p:cNvPr id="48" name="文本框 103">
              <a:extLst>
                <a:ext uri="{FF2B5EF4-FFF2-40B4-BE49-F238E27FC236}">
                  <a16:creationId xmlns:a16="http://schemas.microsoft.com/office/drawing/2014/main" id="{0B4C4654-42D5-476F-B649-69823A368899}"/>
                </a:ext>
              </a:extLst>
            </p:cNvPr>
            <p:cNvSpPr txBox="1"/>
            <p:nvPr/>
          </p:nvSpPr>
          <p:spPr>
            <a:xfrm>
              <a:off x="3451161" y="3733081"/>
              <a:ext cx="29155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034EA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输入标题文字</a:t>
              </a:r>
            </a:p>
          </p:txBody>
        </p:sp>
        <p:sp>
          <p:nvSpPr>
            <p:cNvPr id="49" name="文本框 104">
              <a:extLst>
                <a:ext uri="{FF2B5EF4-FFF2-40B4-BE49-F238E27FC236}">
                  <a16:creationId xmlns:a16="http://schemas.microsoft.com/office/drawing/2014/main" id="{40D180BA-B147-43F0-9C91-1FE76B001348}"/>
                </a:ext>
              </a:extLst>
            </p:cNvPr>
            <p:cNvSpPr txBox="1"/>
            <p:nvPr/>
          </p:nvSpPr>
          <p:spPr>
            <a:xfrm>
              <a:off x="3457190" y="4135512"/>
              <a:ext cx="34188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点击此处添加文本内容，如关键词、部分简单介绍等。点击此处添加文本内容，如关键词、部分简单介绍等。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908383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73537998-8BAA-4169-97D5-B9C6156C9B02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rgbClr val="034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CDC9244-676B-4B67-BD32-7FDF3477B069}"/>
              </a:ext>
            </a:extLst>
          </p:cNvPr>
          <p:cNvGrpSpPr/>
          <p:nvPr/>
        </p:nvGrpSpPr>
        <p:grpSpPr>
          <a:xfrm>
            <a:off x="228600" y="201706"/>
            <a:ext cx="3347977" cy="869351"/>
            <a:chOff x="-1" y="332832"/>
            <a:chExt cx="3347977" cy="1617888"/>
          </a:xfrm>
        </p:grpSpPr>
        <p:sp>
          <p:nvSpPr>
            <p:cNvPr id="10" name="五边形 18">
              <a:extLst>
                <a:ext uri="{FF2B5EF4-FFF2-40B4-BE49-F238E27FC236}">
                  <a16:creationId xmlns:a16="http://schemas.microsoft.com/office/drawing/2014/main" id="{F4FAF00B-EEDC-49BB-8A7A-CA33812772A5}"/>
                </a:ext>
              </a:extLst>
            </p:cNvPr>
            <p:cNvSpPr/>
            <p:nvPr/>
          </p:nvSpPr>
          <p:spPr>
            <a:xfrm>
              <a:off x="-1" y="571502"/>
              <a:ext cx="3347977" cy="1141185"/>
            </a:xfrm>
            <a:prstGeom prst="homePlate">
              <a:avLst/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梯形 11">
              <a:extLst>
                <a:ext uri="{FF2B5EF4-FFF2-40B4-BE49-F238E27FC236}">
                  <a16:creationId xmlns:a16="http://schemas.microsoft.com/office/drawing/2014/main" id="{21798B64-5A00-4719-A40F-A714AFCD6760}"/>
                </a:ext>
              </a:extLst>
            </p:cNvPr>
            <p:cNvSpPr/>
            <p:nvPr/>
          </p:nvSpPr>
          <p:spPr>
            <a:xfrm rot="5400000">
              <a:off x="-592944" y="925776"/>
              <a:ext cx="1617888" cy="432000"/>
            </a:xfrm>
            <a:prstGeom prst="trapezoid">
              <a:avLst>
                <a:gd name="adj" fmla="val 54986"/>
              </a:avLst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EEA7A559-82C6-4A83-A66E-1987C13D9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974" y="332832"/>
            <a:ext cx="3761772" cy="86935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3EFB17E-F404-4DF1-BF88-C01D287F64B6}"/>
              </a:ext>
            </a:extLst>
          </p:cNvPr>
          <p:cNvSpPr txBox="1"/>
          <p:nvPr/>
        </p:nvSpPr>
        <p:spPr>
          <a:xfrm>
            <a:off x="444600" y="409077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请在此输入标题文字</a:t>
            </a:r>
          </a:p>
        </p:txBody>
      </p:sp>
      <p:sp>
        <p:nvSpPr>
          <p:cNvPr id="8" name="空心弧 40">
            <a:extLst>
              <a:ext uri="{FF2B5EF4-FFF2-40B4-BE49-F238E27FC236}">
                <a16:creationId xmlns:a16="http://schemas.microsoft.com/office/drawing/2014/main" id="{43CDE8E5-DA8D-485C-ADD4-404F641ED9C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467667" y="1889538"/>
            <a:ext cx="3731558" cy="3733006"/>
          </a:xfrm>
          <a:custGeom>
            <a:avLst/>
            <a:gdLst>
              <a:gd name="T0" fmla="*/ 387411545 w 21600"/>
              <a:gd name="T1" fmla="*/ 0 h 21600"/>
              <a:gd name="T2" fmla="*/ 4806720 w 21600"/>
              <a:gd name="T3" fmla="*/ 387712366 h 21600"/>
              <a:gd name="T4" fmla="*/ 387411545 w 21600"/>
              <a:gd name="T5" fmla="*/ 9656961 h 21600"/>
              <a:gd name="T6" fmla="*/ 770016179 w 21600"/>
              <a:gd name="T7" fmla="*/ 38771236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69" y="10800"/>
                </a:moveTo>
                <a:cubicBezTo>
                  <a:pt x="269" y="4983"/>
                  <a:pt x="4983" y="269"/>
                  <a:pt x="10800" y="269"/>
                </a:cubicBezTo>
                <a:cubicBezTo>
                  <a:pt x="16616" y="268"/>
                  <a:pt x="21330" y="4983"/>
                  <a:pt x="21331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269" y="10800"/>
                </a:lnTo>
                <a:close/>
              </a:path>
            </a:pathLst>
          </a:custGeom>
          <a:solidFill>
            <a:sysClr val="windowText" lastClr="000000">
              <a:lumMod val="65000"/>
              <a:lumOff val="35000"/>
              <a:alpha val="39999"/>
            </a:sysClr>
          </a:solidFill>
          <a:ln>
            <a:noFill/>
          </a:ln>
        </p:spPr>
        <p:txBody>
          <a:bodyPr lIns="68573" tIns="34287" rIns="68573" bIns="34287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直接连接符 52">
            <a:extLst>
              <a:ext uri="{FF2B5EF4-FFF2-40B4-BE49-F238E27FC236}">
                <a16:creationId xmlns:a16="http://schemas.microsoft.com/office/drawing/2014/main" id="{4DD491FC-AACD-4120-A84E-DE6BF54A6E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3585" y="2223851"/>
            <a:ext cx="1313385" cy="1"/>
          </a:xfrm>
          <a:prstGeom prst="line">
            <a:avLst/>
          </a:prstGeom>
          <a:noFill/>
          <a:ln w="12700">
            <a:solidFill>
              <a:sysClr val="windowText" lastClr="000000">
                <a:lumMod val="65000"/>
                <a:lumOff val="35000"/>
              </a:sys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直接连接符 58">
            <a:extLst>
              <a:ext uri="{FF2B5EF4-FFF2-40B4-BE49-F238E27FC236}">
                <a16:creationId xmlns:a16="http://schemas.microsoft.com/office/drawing/2014/main" id="{C8B78714-A1D4-4EA7-A51A-E00C3F35E2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9378" y="5426922"/>
            <a:ext cx="1313909" cy="1"/>
          </a:xfrm>
          <a:prstGeom prst="line">
            <a:avLst/>
          </a:prstGeom>
          <a:noFill/>
          <a:ln w="12700">
            <a:solidFill>
              <a:sysClr val="windowText" lastClr="000000">
                <a:lumMod val="65000"/>
                <a:lumOff val="35000"/>
              </a:sys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62">
            <a:extLst>
              <a:ext uri="{FF2B5EF4-FFF2-40B4-BE49-F238E27FC236}">
                <a16:creationId xmlns:a16="http://schemas.microsoft.com/office/drawing/2014/main" id="{69BAFBDE-09AF-4769-B5B4-8F9B10FEF37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91174" y="3193344"/>
            <a:ext cx="2196418" cy="1"/>
          </a:xfrm>
          <a:prstGeom prst="line">
            <a:avLst/>
          </a:prstGeom>
          <a:noFill/>
          <a:ln w="12700">
            <a:solidFill>
              <a:sysClr val="windowText" lastClr="000000">
                <a:lumMod val="65000"/>
                <a:lumOff val="35000"/>
              </a:sys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直接连接符 66">
            <a:extLst>
              <a:ext uri="{FF2B5EF4-FFF2-40B4-BE49-F238E27FC236}">
                <a16:creationId xmlns:a16="http://schemas.microsoft.com/office/drawing/2014/main" id="{4DC52C39-128B-4078-A40C-047F36B397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2758" y="4383620"/>
            <a:ext cx="2163577" cy="1"/>
          </a:xfrm>
          <a:prstGeom prst="line">
            <a:avLst/>
          </a:prstGeom>
          <a:noFill/>
          <a:ln w="12700">
            <a:solidFill>
              <a:sysClr val="windowText" lastClr="000000">
                <a:lumMod val="65000"/>
                <a:lumOff val="35000"/>
              </a:sys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9026EEB-DB5F-445C-BD91-3DC0075962D6}"/>
              </a:ext>
            </a:extLst>
          </p:cNvPr>
          <p:cNvGrpSpPr/>
          <p:nvPr/>
        </p:nvGrpSpPr>
        <p:grpSpPr>
          <a:xfrm>
            <a:off x="6740646" y="1631064"/>
            <a:ext cx="3218066" cy="1000414"/>
            <a:chOff x="6740646" y="1631064"/>
            <a:chExt cx="3218066" cy="1000414"/>
          </a:xfrm>
        </p:grpSpPr>
        <p:sp>
          <p:nvSpPr>
            <p:cNvPr id="18" name="矩形 71">
              <a:extLst>
                <a:ext uri="{FF2B5EF4-FFF2-40B4-BE49-F238E27FC236}">
                  <a16:creationId xmlns:a16="http://schemas.microsoft.com/office/drawing/2014/main" id="{E93C2B55-4CED-4929-BF4D-BF9E5ECE0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46" y="1631064"/>
              <a:ext cx="1677368" cy="377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3" tIns="34287" rIns="68573" bIns="34287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9pPr>
            </a:lstStyle>
            <a:p>
              <a:pPr lvl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000" b="1" kern="0">
                  <a:solidFill>
                    <a:srgbClr val="034EA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itchFamily="2" charset="-122"/>
                </a:rPr>
                <a:t>输入标题文字</a:t>
              </a:r>
            </a:p>
          </p:txBody>
        </p:sp>
        <p:sp>
          <p:nvSpPr>
            <p:cNvPr id="19" name="矩形 47">
              <a:extLst>
                <a:ext uri="{FF2B5EF4-FFF2-40B4-BE49-F238E27FC236}">
                  <a16:creationId xmlns:a16="http://schemas.microsoft.com/office/drawing/2014/main" id="{4FC5FF79-54EB-43DC-A284-B62AF4236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542" y="1967007"/>
              <a:ext cx="3215170" cy="664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square" lIns="68573" tIns="34287" rIns="68573" bIns="34287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9pPr>
            </a:lstStyle>
            <a:p>
              <a:pPr lvl="0" eaLnBrk="1" hangingPunct="1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zh-CN" altLang="en-US" sz="1200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itchFamily="2" charset="-122"/>
                </a:rPr>
                <a:t>点击此处添加文本内容，如关键词、部分简单介绍等。点击此处添加文本内容，如关键词、部分简单介绍等。</a:t>
              </a: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3C49ED79-4D02-44B2-B888-AE96D1AC77E9}"/>
              </a:ext>
            </a:extLst>
          </p:cNvPr>
          <p:cNvGrpSpPr/>
          <p:nvPr/>
        </p:nvGrpSpPr>
        <p:grpSpPr>
          <a:xfrm>
            <a:off x="6740646" y="4868847"/>
            <a:ext cx="3218066" cy="1000413"/>
            <a:chOff x="6740646" y="4868847"/>
            <a:chExt cx="3218066" cy="1000413"/>
          </a:xfrm>
        </p:grpSpPr>
        <p:sp>
          <p:nvSpPr>
            <p:cNvPr id="20" name="矩形 73">
              <a:extLst>
                <a:ext uri="{FF2B5EF4-FFF2-40B4-BE49-F238E27FC236}">
                  <a16:creationId xmlns:a16="http://schemas.microsoft.com/office/drawing/2014/main" id="{895BFFF3-A403-4905-A016-EB4BAFA97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46" y="4868847"/>
              <a:ext cx="1677368" cy="377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3" tIns="34287" rIns="68573" bIns="34287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9pPr>
            </a:lstStyle>
            <a:p>
              <a:pPr lvl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000" b="1" kern="0">
                  <a:solidFill>
                    <a:srgbClr val="034EA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itchFamily="2" charset="-122"/>
                </a:rPr>
                <a:t>输入标题文字</a:t>
              </a:r>
            </a:p>
          </p:txBody>
        </p:sp>
        <p:sp>
          <p:nvSpPr>
            <p:cNvPr id="21" name="矩形 47">
              <a:extLst>
                <a:ext uri="{FF2B5EF4-FFF2-40B4-BE49-F238E27FC236}">
                  <a16:creationId xmlns:a16="http://schemas.microsoft.com/office/drawing/2014/main" id="{1BC9FFF2-4AAB-4095-98F6-5FA688E1D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542" y="5204789"/>
              <a:ext cx="3215170" cy="664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square" lIns="68573" tIns="34287" rIns="68573" bIns="34287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9pPr>
            </a:lstStyle>
            <a:p>
              <a:pPr lvl="0" eaLnBrk="1" hangingPunct="1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zh-CN" altLang="en-US" sz="1200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itchFamily="2" charset="-122"/>
                </a:rPr>
                <a:t>点击此处添加文本内容，如关键词、部分简单介绍等。点击此处添加文本内容，如关键词、部分简单介绍等。</a:t>
              </a:r>
              <a:endParaRPr lang="zh-CN" alt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A5131F6-02EF-4006-B586-89D1476AF983}"/>
              </a:ext>
            </a:extLst>
          </p:cNvPr>
          <p:cNvGrpSpPr/>
          <p:nvPr/>
        </p:nvGrpSpPr>
        <p:grpSpPr>
          <a:xfrm>
            <a:off x="8414562" y="2635993"/>
            <a:ext cx="3317893" cy="998965"/>
            <a:chOff x="8414562" y="2635993"/>
            <a:chExt cx="3317893" cy="998965"/>
          </a:xfrm>
        </p:grpSpPr>
        <p:sp>
          <p:nvSpPr>
            <p:cNvPr id="22" name="矩形 75">
              <a:extLst>
                <a:ext uri="{FF2B5EF4-FFF2-40B4-BE49-F238E27FC236}">
                  <a16:creationId xmlns:a16="http://schemas.microsoft.com/office/drawing/2014/main" id="{209A7803-48E9-4FBB-B4C8-E914117FD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4562" y="2635993"/>
              <a:ext cx="1677368" cy="377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3" tIns="34287" rIns="68573" bIns="34287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9pPr>
            </a:lstStyle>
            <a:p>
              <a:pPr lvl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000" b="1" kern="0">
                  <a:solidFill>
                    <a:srgbClr val="034EA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itchFamily="2" charset="-122"/>
                </a:rPr>
                <a:t>输入标题文字</a:t>
              </a:r>
            </a:p>
          </p:txBody>
        </p:sp>
        <p:sp>
          <p:nvSpPr>
            <p:cNvPr id="23" name="矩形 47">
              <a:extLst>
                <a:ext uri="{FF2B5EF4-FFF2-40B4-BE49-F238E27FC236}">
                  <a16:creationId xmlns:a16="http://schemas.microsoft.com/office/drawing/2014/main" id="{CEC01BE4-8B28-42D6-B807-B8C2051FA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7458" y="2970487"/>
              <a:ext cx="3314997" cy="664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square" lIns="68573" tIns="34287" rIns="68573" bIns="34287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9pPr>
            </a:lstStyle>
            <a:p>
              <a:pPr lvl="0" eaLnBrk="1" hangingPunct="1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zh-CN" altLang="en-US" sz="1200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itchFamily="2" charset="-122"/>
                </a:rPr>
                <a:t>点击此处添加文本内容，如关键词、部分简单介绍等。点击此处添加文本内容，如关键词、部分简单介绍等。</a:t>
              </a:r>
              <a:endParaRPr lang="zh-CN" alt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2E5B7D96-0EE8-4056-9E91-B8C8BB317DC0}"/>
              </a:ext>
            </a:extLst>
          </p:cNvPr>
          <p:cNvGrpSpPr/>
          <p:nvPr/>
        </p:nvGrpSpPr>
        <p:grpSpPr>
          <a:xfrm>
            <a:off x="8414562" y="3826269"/>
            <a:ext cx="3317893" cy="998966"/>
            <a:chOff x="8414562" y="3826269"/>
            <a:chExt cx="3317893" cy="998966"/>
          </a:xfrm>
        </p:grpSpPr>
        <p:sp>
          <p:nvSpPr>
            <p:cNvPr id="24" name="矩形 77">
              <a:extLst>
                <a:ext uri="{FF2B5EF4-FFF2-40B4-BE49-F238E27FC236}">
                  <a16:creationId xmlns:a16="http://schemas.microsoft.com/office/drawing/2014/main" id="{7070E1CE-D207-49F0-BE9F-E03133B14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4562" y="3826269"/>
              <a:ext cx="1677368" cy="377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3" tIns="34287" rIns="68573" bIns="34287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9pPr>
            </a:lstStyle>
            <a:p>
              <a:pPr lvl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000" b="1" kern="0">
                  <a:solidFill>
                    <a:srgbClr val="034EA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itchFamily="2" charset="-122"/>
                </a:rPr>
                <a:t>输入标题文字</a:t>
              </a:r>
            </a:p>
          </p:txBody>
        </p:sp>
        <p:sp>
          <p:nvSpPr>
            <p:cNvPr id="25" name="矩形 47">
              <a:extLst>
                <a:ext uri="{FF2B5EF4-FFF2-40B4-BE49-F238E27FC236}">
                  <a16:creationId xmlns:a16="http://schemas.microsoft.com/office/drawing/2014/main" id="{B6EFD8CF-7E59-43AC-B61A-0AA3D579E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7458" y="4160764"/>
              <a:ext cx="3314997" cy="664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square" lIns="68573" tIns="34287" rIns="68573" bIns="34287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9pPr>
            </a:lstStyle>
            <a:p>
              <a:pPr lvl="0" eaLnBrk="1" hangingPunct="1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zh-CN" altLang="en-US" sz="1200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itchFamily="2" charset="-122"/>
                </a:rPr>
                <a:t>点击此处添加文本内容，如关键词、部分简单介绍等。点击此处添加文本内容，如关键词、部分简单介绍等。</a:t>
              </a:r>
              <a:endParaRPr lang="zh-CN" alt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21D695D-3085-49B7-8F93-E72BD0C9426C}"/>
              </a:ext>
            </a:extLst>
          </p:cNvPr>
          <p:cNvGrpSpPr/>
          <p:nvPr/>
        </p:nvGrpSpPr>
        <p:grpSpPr>
          <a:xfrm>
            <a:off x="1620785" y="2237373"/>
            <a:ext cx="3037335" cy="3037335"/>
            <a:chOff x="-112105" y="2839261"/>
            <a:chExt cx="2497422" cy="2497422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8781DC23-D11A-43F3-8BC7-44BF678496D1}"/>
                </a:ext>
              </a:extLst>
            </p:cNvPr>
            <p:cNvGrpSpPr/>
            <p:nvPr/>
          </p:nvGrpSpPr>
          <p:grpSpPr>
            <a:xfrm>
              <a:off x="-112105" y="2839261"/>
              <a:ext cx="2497422" cy="249742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9" name="同心圆 39">
                <a:extLst>
                  <a:ext uri="{FF2B5EF4-FFF2-40B4-BE49-F238E27FC236}">
                    <a16:creationId xmlns:a16="http://schemas.microsoft.com/office/drawing/2014/main" id="{2E8F9F00-415C-4529-BC21-4704F894BA6F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12EFCF98-DDEF-4739-87DA-2DDF01013F95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椭圆 81">
              <a:extLst>
                <a:ext uri="{FF2B5EF4-FFF2-40B4-BE49-F238E27FC236}">
                  <a16:creationId xmlns:a16="http://schemas.microsoft.com/office/drawing/2014/main" id="{D557C17F-95A7-4A85-BCB9-17222CC0A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18" y="3038785"/>
              <a:ext cx="2104717" cy="2104715"/>
            </a:xfrm>
            <a:prstGeom prst="ellipse">
              <a:avLst/>
            </a:prstGeom>
            <a:blipFill dpi="0" rotWithShape="1">
              <a:blip r:embed="rId4"/>
              <a:tile tx="0" ty="0" sx="100000" sy="100000" flip="none" algn="ctr"/>
            </a:blip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id="{83241B23-B0D5-48BE-B30E-0624AC33DF3B}"/>
              </a:ext>
            </a:extLst>
          </p:cNvPr>
          <p:cNvSpPr/>
          <p:nvPr/>
        </p:nvSpPr>
        <p:spPr>
          <a:xfrm>
            <a:off x="4167532" y="2013452"/>
            <a:ext cx="420799" cy="420799"/>
          </a:xfrm>
          <a:prstGeom prst="ellipse">
            <a:avLst/>
          </a:prstGeom>
          <a:solidFill>
            <a:srgbClr val="034EA1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16C2B24-21A1-49A6-A706-276BA8CA69EC}"/>
              </a:ext>
            </a:extLst>
          </p:cNvPr>
          <p:cNvSpPr/>
          <p:nvPr/>
        </p:nvSpPr>
        <p:spPr>
          <a:xfrm>
            <a:off x="4881960" y="2982945"/>
            <a:ext cx="420799" cy="420799"/>
          </a:xfrm>
          <a:prstGeom prst="ellipse">
            <a:avLst/>
          </a:prstGeom>
          <a:solidFill>
            <a:srgbClr val="034EA1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167202CD-DF37-433F-89F6-E299BC6E308D}"/>
              </a:ext>
            </a:extLst>
          </p:cNvPr>
          <p:cNvSpPr/>
          <p:nvPr/>
        </p:nvSpPr>
        <p:spPr>
          <a:xfrm>
            <a:off x="4870376" y="4173221"/>
            <a:ext cx="420799" cy="420799"/>
          </a:xfrm>
          <a:prstGeom prst="ellipse">
            <a:avLst/>
          </a:prstGeom>
          <a:solidFill>
            <a:srgbClr val="034EA1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B0D67AD-D493-46EA-A327-503E84B1CD22}"/>
              </a:ext>
            </a:extLst>
          </p:cNvPr>
          <p:cNvSpPr/>
          <p:nvPr/>
        </p:nvSpPr>
        <p:spPr>
          <a:xfrm>
            <a:off x="4132317" y="5216523"/>
            <a:ext cx="420799" cy="420799"/>
          </a:xfrm>
          <a:prstGeom prst="ellipse">
            <a:avLst/>
          </a:prstGeom>
          <a:solidFill>
            <a:srgbClr val="034EA1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16E9675-5B42-4D0C-8E7E-7BE54385A72F}"/>
              </a:ext>
            </a:extLst>
          </p:cNvPr>
          <p:cNvGrpSpPr/>
          <p:nvPr/>
        </p:nvGrpSpPr>
        <p:grpSpPr>
          <a:xfrm>
            <a:off x="5740812" y="1813515"/>
            <a:ext cx="820673" cy="82067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" name="同心圆 49">
              <a:extLst>
                <a:ext uri="{FF2B5EF4-FFF2-40B4-BE49-F238E27FC236}">
                  <a16:creationId xmlns:a16="http://schemas.microsoft.com/office/drawing/2014/main" id="{C84C8520-10D4-4CEC-AC08-8E0E191AE415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1AD9C34-28CC-40E7-8B24-72979DA8C601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54">
            <a:extLst>
              <a:ext uri="{FF2B5EF4-FFF2-40B4-BE49-F238E27FC236}">
                <a16:creationId xmlns:a16="http://schemas.microsoft.com/office/drawing/2014/main" id="{3A8A727F-2B81-417F-98DE-05F2188B2CE8}"/>
              </a:ext>
            </a:extLst>
          </p:cNvPr>
          <p:cNvGrpSpPr/>
          <p:nvPr/>
        </p:nvGrpSpPr>
        <p:grpSpPr>
          <a:xfrm>
            <a:off x="5919728" y="1945853"/>
            <a:ext cx="462838" cy="555996"/>
            <a:chOff x="0" y="0"/>
            <a:chExt cx="239649" cy="288000"/>
          </a:xfrm>
          <a:solidFill>
            <a:srgbClr val="034EA1"/>
          </a:solidFill>
        </p:grpSpPr>
        <p:sp>
          <p:nvSpPr>
            <p:cNvPr id="39" name="Freeform 846">
              <a:extLst>
                <a:ext uri="{FF2B5EF4-FFF2-40B4-BE49-F238E27FC236}">
                  <a16:creationId xmlns:a16="http://schemas.microsoft.com/office/drawing/2014/main" id="{8EA394D4-B1B0-4484-84E3-364A9782C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4657"/>
              <a:ext cx="239649" cy="233343"/>
            </a:xfrm>
            <a:custGeom>
              <a:avLst/>
              <a:gdLst>
                <a:gd name="T0" fmla="*/ 722881238 w 48"/>
                <a:gd name="T1" fmla="*/ 0 h 47"/>
                <a:gd name="T2" fmla="*/ 722881238 w 48"/>
                <a:gd name="T3" fmla="*/ 172539772 h 47"/>
                <a:gd name="T4" fmla="*/ 1022003131 w 48"/>
                <a:gd name="T5" fmla="*/ 566919230 h 47"/>
                <a:gd name="T6" fmla="*/ 598248780 w 48"/>
                <a:gd name="T7" fmla="*/ 1010598604 h 47"/>
                <a:gd name="T8" fmla="*/ 149560947 w 48"/>
                <a:gd name="T9" fmla="*/ 566919230 h 47"/>
                <a:gd name="T10" fmla="*/ 448682840 w 48"/>
                <a:gd name="T11" fmla="*/ 172539772 h 47"/>
                <a:gd name="T12" fmla="*/ 448682840 w 48"/>
                <a:gd name="T13" fmla="*/ 0 h 47"/>
                <a:gd name="T14" fmla="*/ 0 w 48"/>
                <a:gd name="T15" fmla="*/ 566919230 h 47"/>
                <a:gd name="T16" fmla="*/ 598248780 w 48"/>
                <a:gd name="T17" fmla="*/ 1158488418 h 47"/>
                <a:gd name="T18" fmla="*/ 1196492567 w 48"/>
                <a:gd name="T19" fmla="*/ 566919230 h 47"/>
                <a:gd name="T20" fmla="*/ 722881238 w 48"/>
                <a:gd name="T21" fmla="*/ 0 h 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8"/>
                <a:gd name="T34" fmla="*/ 0 h 47"/>
                <a:gd name="T35" fmla="*/ 48 w 48"/>
                <a:gd name="T36" fmla="*/ 47 h 4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8" h="47">
                  <a:moveTo>
                    <a:pt x="29" y="0"/>
                  </a:moveTo>
                  <a:cubicBezTo>
                    <a:pt x="29" y="7"/>
                    <a:pt x="29" y="7"/>
                    <a:pt x="29" y="7"/>
                  </a:cubicBezTo>
                  <a:cubicBezTo>
                    <a:pt x="36" y="9"/>
                    <a:pt x="41" y="16"/>
                    <a:pt x="41" y="23"/>
                  </a:cubicBezTo>
                  <a:cubicBezTo>
                    <a:pt x="41" y="33"/>
                    <a:pt x="33" y="41"/>
                    <a:pt x="24" y="41"/>
                  </a:cubicBezTo>
                  <a:cubicBezTo>
                    <a:pt x="14" y="41"/>
                    <a:pt x="6" y="33"/>
                    <a:pt x="6" y="23"/>
                  </a:cubicBezTo>
                  <a:cubicBezTo>
                    <a:pt x="6" y="16"/>
                    <a:pt x="11" y="9"/>
                    <a:pt x="18" y="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7" y="2"/>
                    <a:pt x="0" y="12"/>
                    <a:pt x="0" y="23"/>
                  </a:cubicBezTo>
                  <a:cubicBezTo>
                    <a:pt x="0" y="37"/>
                    <a:pt x="10" y="47"/>
                    <a:pt x="24" y="47"/>
                  </a:cubicBezTo>
                  <a:cubicBezTo>
                    <a:pt x="37" y="47"/>
                    <a:pt x="48" y="37"/>
                    <a:pt x="48" y="23"/>
                  </a:cubicBezTo>
                  <a:cubicBezTo>
                    <a:pt x="48" y="12"/>
                    <a:pt x="40" y="2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847">
              <a:extLst>
                <a:ext uri="{FF2B5EF4-FFF2-40B4-BE49-F238E27FC236}">
                  <a16:creationId xmlns:a16="http://schemas.microsoft.com/office/drawing/2014/main" id="{A0782945-5958-4F23-8318-87E8CCCE1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99" y="0"/>
              <a:ext cx="44147" cy="138744"/>
            </a:xfrm>
            <a:custGeom>
              <a:avLst/>
              <a:gdLst>
                <a:gd name="T0" fmla="*/ 168430615 w 9"/>
                <a:gd name="T1" fmla="*/ 0 h 28"/>
                <a:gd name="T2" fmla="*/ 48120230 w 9"/>
                <a:gd name="T3" fmla="*/ 0 h 28"/>
                <a:gd name="T4" fmla="*/ 0 w 9"/>
                <a:gd name="T5" fmla="*/ 49105466 h 28"/>
                <a:gd name="T6" fmla="*/ 0 w 9"/>
                <a:gd name="T7" fmla="*/ 245532284 h 28"/>
                <a:gd name="T8" fmla="*/ 0 w 9"/>
                <a:gd name="T9" fmla="*/ 392853636 h 28"/>
                <a:gd name="T10" fmla="*/ 0 w 9"/>
                <a:gd name="T11" fmla="*/ 638390875 h 28"/>
                <a:gd name="T12" fmla="*/ 48120230 w 9"/>
                <a:gd name="T13" fmla="*/ 687496341 h 28"/>
                <a:gd name="T14" fmla="*/ 168430615 w 9"/>
                <a:gd name="T15" fmla="*/ 687496341 h 28"/>
                <a:gd name="T16" fmla="*/ 216550845 w 9"/>
                <a:gd name="T17" fmla="*/ 638390875 h 28"/>
                <a:gd name="T18" fmla="*/ 216550845 w 9"/>
                <a:gd name="T19" fmla="*/ 392853636 h 28"/>
                <a:gd name="T20" fmla="*/ 216550845 w 9"/>
                <a:gd name="T21" fmla="*/ 245532284 h 28"/>
                <a:gd name="T22" fmla="*/ 216550845 w 9"/>
                <a:gd name="T23" fmla="*/ 49105466 h 28"/>
                <a:gd name="T24" fmla="*/ 168430615 w 9"/>
                <a:gd name="T25" fmla="*/ 0 h 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"/>
                <a:gd name="T40" fmla="*/ 0 h 28"/>
                <a:gd name="T41" fmla="*/ 9 w 9"/>
                <a:gd name="T42" fmla="*/ 28 h 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" h="28">
                  <a:moveTo>
                    <a:pt x="7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1" y="28"/>
                    <a:pt x="2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9" y="27"/>
                    <a:pt x="9" y="2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FDDD970-E21D-4130-8C75-7007B67585E3}"/>
              </a:ext>
            </a:extLst>
          </p:cNvPr>
          <p:cNvGrpSpPr/>
          <p:nvPr/>
        </p:nvGrpSpPr>
        <p:grpSpPr>
          <a:xfrm>
            <a:off x="7369191" y="2783008"/>
            <a:ext cx="820673" cy="82067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6" name="同心圆 52">
              <a:extLst>
                <a:ext uri="{FF2B5EF4-FFF2-40B4-BE49-F238E27FC236}">
                  <a16:creationId xmlns:a16="http://schemas.microsoft.com/office/drawing/2014/main" id="{316C588C-AAE4-439C-AD97-BDEB31EA58E7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CF288CEE-4C51-45A6-BDD7-39FFD5EA1A1B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Freeform 168">
            <a:extLst>
              <a:ext uri="{FF2B5EF4-FFF2-40B4-BE49-F238E27FC236}">
                <a16:creationId xmlns:a16="http://schemas.microsoft.com/office/drawing/2014/main" id="{EC0B59C1-BCA7-4AFF-AA7E-4B79061DF817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7526253" y="2974641"/>
            <a:ext cx="463802" cy="397140"/>
          </a:xfrm>
          <a:custGeom>
            <a:avLst/>
            <a:gdLst>
              <a:gd name="T0" fmla="*/ 96767825 w 94"/>
              <a:gd name="T1" fmla="*/ 454124000 h 81"/>
              <a:gd name="T2" fmla="*/ 1112844741 w 94"/>
              <a:gd name="T3" fmla="*/ 454124000 h 81"/>
              <a:gd name="T4" fmla="*/ 1209612566 w 94"/>
              <a:gd name="T5" fmla="*/ 382418667 h 81"/>
              <a:gd name="T6" fmla="*/ 1766034936 w 94"/>
              <a:gd name="T7" fmla="*/ 0 h 81"/>
              <a:gd name="T8" fmla="*/ 1766034936 w 94"/>
              <a:gd name="T9" fmla="*/ 788739111 h 81"/>
              <a:gd name="T10" fmla="*/ 1766034936 w 94"/>
              <a:gd name="T11" fmla="*/ 1577483111 h 81"/>
              <a:gd name="T12" fmla="*/ 1209612566 w 94"/>
              <a:gd name="T13" fmla="*/ 1171162667 h 81"/>
              <a:gd name="T14" fmla="*/ 1112844741 w 94"/>
              <a:gd name="T15" fmla="*/ 1123359111 h 81"/>
              <a:gd name="T16" fmla="*/ 798346851 w 94"/>
              <a:gd name="T17" fmla="*/ 1123359111 h 81"/>
              <a:gd name="T18" fmla="*/ 967693004 w 94"/>
              <a:gd name="T19" fmla="*/ 1673085333 h 81"/>
              <a:gd name="T20" fmla="*/ 1088650325 w 94"/>
              <a:gd name="T21" fmla="*/ 1673085333 h 81"/>
              <a:gd name="T22" fmla="*/ 1088650325 w 94"/>
              <a:gd name="T23" fmla="*/ 1936000000 h 81"/>
              <a:gd name="T24" fmla="*/ 1040266413 w 94"/>
              <a:gd name="T25" fmla="*/ 1936000000 h 81"/>
              <a:gd name="T26" fmla="*/ 508038458 w 94"/>
              <a:gd name="T27" fmla="*/ 1936000000 h 81"/>
              <a:gd name="T28" fmla="*/ 266113977 w 94"/>
              <a:gd name="T29" fmla="*/ 1123359111 h 81"/>
              <a:gd name="T30" fmla="*/ 96767825 w 94"/>
              <a:gd name="T31" fmla="*/ 1123359111 h 81"/>
              <a:gd name="T32" fmla="*/ 96767825 w 94"/>
              <a:gd name="T33" fmla="*/ 454124000 h 81"/>
              <a:gd name="T34" fmla="*/ 2104727241 w 94"/>
              <a:gd name="T35" fmla="*/ 549726222 h 81"/>
              <a:gd name="T36" fmla="*/ 2147483647 w 94"/>
              <a:gd name="T37" fmla="*/ 788739111 h 81"/>
              <a:gd name="T38" fmla="*/ 2104727241 w 94"/>
              <a:gd name="T39" fmla="*/ 1027752000 h 81"/>
              <a:gd name="T40" fmla="*/ 2104727241 w 94"/>
              <a:gd name="T41" fmla="*/ 1577483111 h 81"/>
              <a:gd name="T42" fmla="*/ 1886997176 w 94"/>
              <a:gd name="T43" fmla="*/ 1577483111 h 81"/>
              <a:gd name="T44" fmla="*/ 1886997176 w 94"/>
              <a:gd name="T45" fmla="*/ 0 h 81"/>
              <a:gd name="T46" fmla="*/ 2104727241 w 94"/>
              <a:gd name="T47" fmla="*/ 0 h 81"/>
              <a:gd name="T48" fmla="*/ 2104727241 w 94"/>
              <a:gd name="T49" fmla="*/ 549726222 h 81"/>
              <a:gd name="T50" fmla="*/ 1112844741 w 94"/>
              <a:gd name="T51" fmla="*/ 1171162667 h 81"/>
              <a:gd name="T52" fmla="*/ 895114676 w 94"/>
              <a:gd name="T53" fmla="*/ 1171162667 h 81"/>
              <a:gd name="T54" fmla="*/ 967693004 w 94"/>
              <a:gd name="T55" fmla="*/ 1457974222 h 81"/>
              <a:gd name="T56" fmla="*/ 1040266413 w 94"/>
              <a:gd name="T57" fmla="*/ 1457974222 h 81"/>
              <a:gd name="T58" fmla="*/ 1040266413 w 94"/>
              <a:gd name="T59" fmla="*/ 1362372000 h 81"/>
              <a:gd name="T60" fmla="*/ 1112844741 w 94"/>
              <a:gd name="T61" fmla="*/ 1171162667 h 8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94"/>
              <a:gd name="T94" fmla="*/ 0 h 81"/>
              <a:gd name="T95" fmla="*/ 94 w 94"/>
              <a:gd name="T96" fmla="*/ 81 h 81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94" h="81">
                <a:moveTo>
                  <a:pt x="4" y="19"/>
                </a:moveTo>
                <a:cubicBezTo>
                  <a:pt x="46" y="19"/>
                  <a:pt x="46" y="19"/>
                  <a:pt x="46" y="19"/>
                </a:cubicBezTo>
                <a:cubicBezTo>
                  <a:pt x="50" y="16"/>
                  <a:pt x="50" y="16"/>
                  <a:pt x="50" y="16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66"/>
                  <a:pt x="73" y="66"/>
                  <a:pt x="73" y="66"/>
                </a:cubicBezTo>
                <a:cubicBezTo>
                  <a:pt x="50" y="49"/>
                  <a:pt x="50" y="49"/>
                  <a:pt x="50" y="49"/>
                </a:cubicBezTo>
                <a:cubicBezTo>
                  <a:pt x="46" y="47"/>
                  <a:pt x="46" y="47"/>
                  <a:pt x="46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40" y="70"/>
                  <a:pt x="40" y="70"/>
                  <a:pt x="40" y="70"/>
                </a:cubicBezTo>
                <a:cubicBezTo>
                  <a:pt x="45" y="70"/>
                  <a:pt x="45" y="70"/>
                  <a:pt x="45" y="70"/>
                </a:cubicBezTo>
                <a:cubicBezTo>
                  <a:pt x="45" y="81"/>
                  <a:pt x="45" y="81"/>
                  <a:pt x="45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21" y="81"/>
                  <a:pt x="21" y="81"/>
                  <a:pt x="21" y="81"/>
                </a:cubicBezTo>
                <a:cubicBezTo>
                  <a:pt x="11" y="47"/>
                  <a:pt x="11" y="47"/>
                  <a:pt x="11" y="47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7"/>
                  <a:pt x="0" y="28"/>
                  <a:pt x="4" y="19"/>
                </a:cubicBezTo>
                <a:close/>
                <a:moveTo>
                  <a:pt x="87" y="23"/>
                </a:moveTo>
                <a:cubicBezTo>
                  <a:pt x="91" y="24"/>
                  <a:pt x="94" y="28"/>
                  <a:pt x="94" y="33"/>
                </a:cubicBezTo>
                <a:cubicBezTo>
                  <a:pt x="94" y="38"/>
                  <a:pt x="91" y="42"/>
                  <a:pt x="87" y="43"/>
                </a:cubicBezTo>
                <a:cubicBezTo>
                  <a:pt x="87" y="66"/>
                  <a:pt x="87" y="66"/>
                  <a:pt x="87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78" y="0"/>
                  <a:pt x="78" y="0"/>
                  <a:pt x="78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7" y="23"/>
                  <a:pt x="87" y="23"/>
                  <a:pt x="87" y="23"/>
                </a:cubicBezTo>
                <a:close/>
                <a:moveTo>
                  <a:pt x="46" y="49"/>
                </a:moveTo>
                <a:cubicBezTo>
                  <a:pt x="37" y="49"/>
                  <a:pt x="37" y="49"/>
                  <a:pt x="37" y="49"/>
                </a:cubicBezTo>
                <a:cubicBezTo>
                  <a:pt x="40" y="61"/>
                  <a:pt x="40" y="61"/>
                  <a:pt x="40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3" y="57"/>
                  <a:pt x="43" y="57"/>
                  <a:pt x="43" y="57"/>
                </a:cubicBezTo>
                <a:lnTo>
                  <a:pt x="46" y="49"/>
                </a:lnTo>
                <a:close/>
              </a:path>
            </a:pathLst>
          </a:custGeom>
          <a:solidFill>
            <a:srgbClr val="034EA1"/>
          </a:solidFill>
          <a:ln>
            <a:noFill/>
          </a:ln>
        </p:spPr>
        <p:txBody>
          <a:bodyPr lIns="121920" tIns="60960" rIns="121920" bIns="6096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24717279-EE58-4BA8-B5E3-00FE76081850}"/>
              </a:ext>
            </a:extLst>
          </p:cNvPr>
          <p:cNvGrpSpPr/>
          <p:nvPr/>
        </p:nvGrpSpPr>
        <p:grpSpPr>
          <a:xfrm>
            <a:off x="7406639" y="3973284"/>
            <a:ext cx="820673" cy="82067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1" name="同心圆 55">
              <a:extLst>
                <a:ext uri="{FF2B5EF4-FFF2-40B4-BE49-F238E27FC236}">
                  <a16:creationId xmlns:a16="http://schemas.microsoft.com/office/drawing/2014/main" id="{1E9B5B4C-B142-4D40-8D40-973700A3A009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2ABC861-AA86-4FB7-8248-5D1AD933BD31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Freeform 203">
            <a:extLst>
              <a:ext uri="{FF2B5EF4-FFF2-40B4-BE49-F238E27FC236}">
                <a16:creationId xmlns:a16="http://schemas.microsoft.com/office/drawing/2014/main" id="{2DBA64DE-5A4E-4D71-A580-2C8546877066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7581692" y="4129543"/>
            <a:ext cx="455813" cy="436855"/>
          </a:xfrm>
          <a:custGeom>
            <a:avLst/>
            <a:gdLst>
              <a:gd name="T0" fmla="*/ 315922254 w 218"/>
              <a:gd name="T1" fmla="*/ 154371789 h 209"/>
              <a:gd name="T2" fmla="*/ 129239802 w 218"/>
              <a:gd name="T3" fmla="*/ 154371789 h 209"/>
              <a:gd name="T4" fmla="*/ 93340278 w 218"/>
              <a:gd name="T5" fmla="*/ 204631579 h 209"/>
              <a:gd name="T6" fmla="*/ 129239802 w 218"/>
              <a:gd name="T7" fmla="*/ 254891368 h 209"/>
              <a:gd name="T8" fmla="*/ 315922254 w 218"/>
              <a:gd name="T9" fmla="*/ 254891368 h 209"/>
              <a:gd name="T10" fmla="*/ 315922254 w 218"/>
              <a:gd name="T11" fmla="*/ 154371789 h 209"/>
              <a:gd name="T12" fmla="*/ 315922254 w 218"/>
              <a:gd name="T13" fmla="*/ 154371789 h 209"/>
              <a:gd name="T14" fmla="*/ 452341203 w 218"/>
              <a:gd name="T15" fmla="*/ 254891368 h 209"/>
              <a:gd name="T16" fmla="*/ 671332658 w 218"/>
              <a:gd name="T17" fmla="*/ 254891368 h 209"/>
              <a:gd name="T18" fmla="*/ 696462514 w 218"/>
              <a:gd name="T19" fmla="*/ 254891368 h 209"/>
              <a:gd name="T20" fmla="*/ 707234076 w 218"/>
              <a:gd name="T21" fmla="*/ 272842105 h 209"/>
              <a:gd name="T22" fmla="*/ 764672936 w 218"/>
              <a:gd name="T23" fmla="*/ 366182526 h 209"/>
              <a:gd name="T24" fmla="*/ 782623645 w 218"/>
              <a:gd name="T25" fmla="*/ 391312421 h 209"/>
              <a:gd name="T26" fmla="*/ 764672936 w 218"/>
              <a:gd name="T27" fmla="*/ 409263158 h 209"/>
              <a:gd name="T28" fmla="*/ 707234076 w 218"/>
              <a:gd name="T29" fmla="*/ 502603579 h 209"/>
              <a:gd name="T30" fmla="*/ 696462514 w 218"/>
              <a:gd name="T31" fmla="*/ 527733474 h 209"/>
              <a:gd name="T32" fmla="*/ 671332658 w 218"/>
              <a:gd name="T33" fmla="*/ 527733474 h 209"/>
              <a:gd name="T34" fmla="*/ 452341203 w 218"/>
              <a:gd name="T35" fmla="*/ 527733474 h 209"/>
              <a:gd name="T36" fmla="*/ 452341203 w 218"/>
              <a:gd name="T37" fmla="*/ 646205684 h 209"/>
              <a:gd name="T38" fmla="*/ 646202801 w 218"/>
              <a:gd name="T39" fmla="*/ 646205684 h 209"/>
              <a:gd name="T40" fmla="*/ 646202801 w 218"/>
              <a:gd name="T41" fmla="*/ 750315789 h 209"/>
              <a:gd name="T42" fmla="*/ 143599991 w 218"/>
              <a:gd name="T43" fmla="*/ 750315789 h 209"/>
              <a:gd name="T44" fmla="*/ 143599991 w 218"/>
              <a:gd name="T45" fmla="*/ 646205684 h 209"/>
              <a:gd name="T46" fmla="*/ 323101401 w 218"/>
              <a:gd name="T47" fmla="*/ 646205684 h 209"/>
              <a:gd name="T48" fmla="*/ 323101401 w 218"/>
              <a:gd name="T49" fmla="*/ 341052632 h 209"/>
              <a:gd name="T50" fmla="*/ 104109946 w 218"/>
              <a:gd name="T51" fmla="*/ 341052632 h 209"/>
              <a:gd name="T52" fmla="*/ 78980090 w 218"/>
              <a:gd name="T53" fmla="*/ 341052632 h 209"/>
              <a:gd name="T54" fmla="*/ 68210422 w 218"/>
              <a:gd name="T55" fmla="*/ 315922737 h 209"/>
              <a:gd name="T56" fmla="*/ 10769668 w 218"/>
              <a:gd name="T57" fmla="*/ 222582316 h 209"/>
              <a:gd name="T58" fmla="*/ 0 w 218"/>
              <a:gd name="T59" fmla="*/ 204631579 h 209"/>
              <a:gd name="T60" fmla="*/ 10769668 w 218"/>
              <a:gd name="T61" fmla="*/ 179501684 h 209"/>
              <a:gd name="T62" fmla="*/ 68210422 w 218"/>
              <a:gd name="T63" fmla="*/ 86161263 h 209"/>
              <a:gd name="T64" fmla="*/ 78980090 w 218"/>
              <a:gd name="T65" fmla="*/ 68210526 h 209"/>
              <a:gd name="T66" fmla="*/ 104109946 w 218"/>
              <a:gd name="T67" fmla="*/ 68210526 h 209"/>
              <a:gd name="T68" fmla="*/ 323101401 w 218"/>
              <a:gd name="T69" fmla="*/ 68210526 h 209"/>
              <a:gd name="T70" fmla="*/ 323101401 w 218"/>
              <a:gd name="T71" fmla="*/ 53850316 h 209"/>
              <a:gd name="T72" fmla="*/ 391311823 w 218"/>
              <a:gd name="T73" fmla="*/ 0 h 209"/>
              <a:gd name="T74" fmla="*/ 452341203 w 218"/>
              <a:gd name="T75" fmla="*/ 53850316 h 209"/>
              <a:gd name="T76" fmla="*/ 452341203 w 218"/>
              <a:gd name="T77" fmla="*/ 254891368 h 209"/>
              <a:gd name="T78" fmla="*/ 452341203 w 218"/>
              <a:gd name="T79" fmla="*/ 254891368 h 209"/>
              <a:gd name="T80" fmla="*/ 653383843 w 218"/>
              <a:gd name="T81" fmla="*/ 333873474 h 209"/>
              <a:gd name="T82" fmla="*/ 459522245 w 218"/>
              <a:gd name="T83" fmla="*/ 333873474 h 209"/>
              <a:gd name="T84" fmla="*/ 459522245 w 218"/>
              <a:gd name="T85" fmla="*/ 441574105 h 209"/>
              <a:gd name="T86" fmla="*/ 653383843 w 218"/>
              <a:gd name="T87" fmla="*/ 441574105 h 209"/>
              <a:gd name="T88" fmla="*/ 689283367 w 218"/>
              <a:gd name="T89" fmla="*/ 391312421 h 209"/>
              <a:gd name="T90" fmla="*/ 653383843 w 218"/>
              <a:gd name="T91" fmla="*/ 333873474 h 20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218"/>
              <a:gd name="T139" fmla="*/ 0 h 209"/>
              <a:gd name="T140" fmla="*/ 218 w 218"/>
              <a:gd name="T141" fmla="*/ 209 h 209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218" h="209">
                <a:moveTo>
                  <a:pt x="88" y="43"/>
                </a:moveTo>
                <a:lnTo>
                  <a:pt x="36" y="43"/>
                </a:lnTo>
                <a:lnTo>
                  <a:pt x="26" y="57"/>
                </a:lnTo>
                <a:lnTo>
                  <a:pt x="36" y="71"/>
                </a:lnTo>
                <a:lnTo>
                  <a:pt x="88" y="71"/>
                </a:lnTo>
                <a:lnTo>
                  <a:pt x="88" y="43"/>
                </a:lnTo>
                <a:close/>
                <a:moveTo>
                  <a:pt x="126" y="71"/>
                </a:moveTo>
                <a:lnTo>
                  <a:pt x="187" y="71"/>
                </a:lnTo>
                <a:lnTo>
                  <a:pt x="194" y="71"/>
                </a:lnTo>
                <a:lnTo>
                  <a:pt x="197" y="76"/>
                </a:lnTo>
                <a:lnTo>
                  <a:pt x="213" y="102"/>
                </a:lnTo>
                <a:lnTo>
                  <a:pt x="218" y="109"/>
                </a:lnTo>
                <a:lnTo>
                  <a:pt x="213" y="114"/>
                </a:lnTo>
                <a:lnTo>
                  <a:pt x="197" y="140"/>
                </a:lnTo>
                <a:lnTo>
                  <a:pt x="194" y="147"/>
                </a:lnTo>
                <a:lnTo>
                  <a:pt x="187" y="147"/>
                </a:lnTo>
                <a:lnTo>
                  <a:pt x="126" y="147"/>
                </a:lnTo>
                <a:lnTo>
                  <a:pt x="126" y="180"/>
                </a:lnTo>
                <a:lnTo>
                  <a:pt x="180" y="180"/>
                </a:lnTo>
                <a:lnTo>
                  <a:pt x="180" y="209"/>
                </a:lnTo>
                <a:lnTo>
                  <a:pt x="40" y="209"/>
                </a:lnTo>
                <a:lnTo>
                  <a:pt x="40" y="180"/>
                </a:lnTo>
                <a:lnTo>
                  <a:pt x="90" y="180"/>
                </a:lnTo>
                <a:lnTo>
                  <a:pt x="90" y="95"/>
                </a:lnTo>
                <a:lnTo>
                  <a:pt x="29" y="95"/>
                </a:lnTo>
                <a:lnTo>
                  <a:pt x="22" y="95"/>
                </a:lnTo>
                <a:lnTo>
                  <a:pt x="19" y="88"/>
                </a:lnTo>
                <a:lnTo>
                  <a:pt x="3" y="62"/>
                </a:lnTo>
                <a:lnTo>
                  <a:pt x="0" y="57"/>
                </a:lnTo>
                <a:lnTo>
                  <a:pt x="3" y="50"/>
                </a:lnTo>
                <a:lnTo>
                  <a:pt x="19" y="24"/>
                </a:lnTo>
                <a:lnTo>
                  <a:pt x="22" y="19"/>
                </a:lnTo>
                <a:lnTo>
                  <a:pt x="29" y="19"/>
                </a:lnTo>
                <a:lnTo>
                  <a:pt x="90" y="19"/>
                </a:lnTo>
                <a:lnTo>
                  <a:pt x="90" y="15"/>
                </a:lnTo>
                <a:lnTo>
                  <a:pt x="109" y="0"/>
                </a:lnTo>
                <a:lnTo>
                  <a:pt x="126" y="15"/>
                </a:lnTo>
                <a:lnTo>
                  <a:pt x="126" y="71"/>
                </a:lnTo>
                <a:close/>
                <a:moveTo>
                  <a:pt x="182" y="93"/>
                </a:moveTo>
                <a:lnTo>
                  <a:pt x="128" y="93"/>
                </a:lnTo>
                <a:lnTo>
                  <a:pt x="128" y="123"/>
                </a:lnTo>
                <a:lnTo>
                  <a:pt x="182" y="123"/>
                </a:lnTo>
                <a:lnTo>
                  <a:pt x="192" y="109"/>
                </a:lnTo>
                <a:lnTo>
                  <a:pt x="182" y="93"/>
                </a:lnTo>
                <a:close/>
              </a:path>
            </a:pathLst>
          </a:custGeom>
          <a:solidFill>
            <a:srgbClr val="034EA1"/>
          </a:solidFill>
          <a:ln>
            <a:noFill/>
          </a:ln>
        </p:spPr>
        <p:txBody>
          <a:bodyPr lIns="121920" tIns="60960" rIns="121920" bIns="6096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A02DB16C-804B-481D-807D-226AFA1B367F}"/>
              </a:ext>
            </a:extLst>
          </p:cNvPr>
          <p:cNvGrpSpPr/>
          <p:nvPr/>
        </p:nvGrpSpPr>
        <p:grpSpPr>
          <a:xfrm>
            <a:off x="5826970" y="5016586"/>
            <a:ext cx="820673" cy="82067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6" name="同心圆 58">
              <a:extLst>
                <a:ext uri="{FF2B5EF4-FFF2-40B4-BE49-F238E27FC236}">
                  <a16:creationId xmlns:a16="http://schemas.microsoft.com/office/drawing/2014/main" id="{0FA2BDA6-B582-4D0E-83BC-FE4052059840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74FEF7D1-C608-4D70-BA64-2B558B485AF0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Freeform 110">
            <a:extLst>
              <a:ext uri="{FF2B5EF4-FFF2-40B4-BE49-F238E27FC236}">
                <a16:creationId xmlns:a16="http://schemas.microsoft.com/office/drawing/2014/main" id="{54B1911E-F861-4F1F-9B69-5C3486FB2C2E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5990462" y="5121789"/>
            <a:ext cx="493685" cy="437580"/>
          </a:xfrm>
          <a:custGeom>
            <a:avLst/>
            <a:gdLst>
              <a:gd name="T0" fmla="*/ 1099726970 w 100"/>
              <a:gd name="T1" fmla="*/ 81000000 h 88"/>
              <a:gd name="T2" fmla="*/ 1519621747 w 100"/>
              <a:gd name="T3" fmla="*/ 830250000 h 88"/>
              <a:gd name="T4" fmla="*/ 1519621747 w 100"/>
              <a:gd name="T5" fmla="*/ 830250000 h 88"/>
              <a:gd name="T6" fmla="*/ 1959513430 w 100"/>
              <a:gd name="T7" fmla="*/ 1599750000 h 88"/>
              <a:gd name="T8" fmla="*/ 1919524090 w 100"/>
              <a:gd name="T9" fmla="*/ 1761750000 h 88"/>
              <a:gd name="T10" fmla="*/ 1839540938 w 100"/>
              <a:gd name="T11" fmla="*/ 1782000000 h 88"/>
              <a:gd name="T12" fmla="*/ 1839540938 w 100"/>
              <a:gd name="T13" fmla="*/ 1782000000 h 88"/>
              <a:gd name="T14" fmla="*/ 979754479 w 100"/>
              <a:gd name="T15" fmla="*/ 1782000000 h 88"/>
              <a:gd name="T16" fmla="*/ 139964926 w 100"/>
              <a:gd name="T17" fmla="*/ 1782000000 h 88"/>
              <a:gd name="T18" fmla="*/ 0 w 100"/>
              <a:gd name="T19" fmla="*/ 1660500000 h 88"/>
              <a:gd name="T20" fmla="*/ 19996906 w 100"/>
              <a:gd name="T21" fmla="*/ 1579500000 h 88"/>
              <a:gd name="T22" fmla="*/ 459884117 w 100"/>
              <a:gd name="T23" fmla="*/ 830250000 h 88"/>
              <a:gd name="T24" fmla="*/ 459884117 w 100"/>
              <a:gd name="T25" fmla="*/ 830250000 h 88"/>
              <a:gd name="T26" fmla="*/ 879783365 w 100"/>
              <a:gd name="T27" fmla="*/ 81000000 h 88"/>
              <a:gd name="T28" fmla="*/ 1059737631 w 100"/>
              <a:gd name="T29" fmla="*/ 40500000 h 88"/>
              <a:gd name="T30" fmla="*/ 1099726970 w 100"/>
              <a:gd name="T31" fmla="*/ 81000000 h 88"/>
              <a:gd name="T32" fmla="*/ 879783365 w 100"/>
              <a:gd name="T33" fmla="*/ 688500000 h 88"/>
              <a:gd name="T34" fmla="*/ 879783365 w 100"/>
              <a:gd name="T35" fmla="*/ 749250000 h 88"/>
              <a:gd name="T36" fmla="*/ 919772705 w 100"/>
              <a:gd name="T37" fmla="*/ 1255500000 h 88"/>
              <a:gd name="T38" fmla="*/ 1039740725 w 100"/>
              <a:gd name="T39" fmla="*/ 1255500000 h 88"/>
              <a:gd name="T40" fmla="*/ 1079730065 w 100"/>
              <a:gd name="T41" fmla="*/ 749250000 h 88"/>
              <a:gd name="T42" fmla="*/ 1079730065 w 100"/>
              <a:gd name="T43" fmla="*/ 688500000 h 88"/>
              <a:gd name="T44" fmla="*/ 879783365 w 100"/>
              <a:gd name="T45" fmla="*/ 688500000 h 88"/>
              <a:gd name="T46" fmla="*/ 979754479 w 100"/>
              <a:gd name="T47" fmla="*/ 1458000000 h 88"/>
              <a:gd name="T48" fmla="*/ 1059737631 w 100"/>
              <a:gd name="T49" fmla="*/ 1397250000 h 88"/>
              <a:gd name="T50" fmla="*/ 979754479 w 100"/>
              <a:gd name="T51" fmla="*/ 1316250000 h 88"/>
              <a:gd name="T52" fmla="*/ 899775799 w 100"/>
              <a:gd name="T53" fmla="*/ 1397250000 h 88"/>
              <a:gd name="T54" fmla="*/ 979754479 w 100"/>
              <a:gd name="T55" fmla="*/ 1458000000 h 88"/>
              <a:gd name="T56" fmla="*/ 1299678142 w 100"/>
              <a:gd name="T57" fmla="*/ 972000000 h 88"/>
              <a:gd name="T58" fmla="*/ 979754479 w 100"/>
              <a:gd name="T59" fmla="*/ 405000000 h 88"/>
              <a:gd name="T60" fmla="*/ 679832194 w 100"/>
              <a:gd name="T61" fmla="*/ 951750000 h 88"/>
              <a:gd name="T62" fmla="*/ 659835288 w 100"/>
              <a:gd name="T63" fmla="*/ 972000000 h 88"/>
              <a:gd name="T64" fmla="*/ 339916097 w 100"/>
              <a:gd name="T65" fmla="*/ 1518750000 h 88"/>
              <a:gd name="T66" fmla="*/ 979754479 w 100"/>
              <a:gd name="T67" fmla="*/ 1518750000 h 88"/>
              <a:gd name="T68" fmla="*/ 1619597333 w 100"/>
              <a:gd name="T69" fmla="*/ 1518750000 h 88"/>
              <a:gd name="T70" fmla="*/ 1299678142 w 100"/>
              <a:gd name="T71" fmla="*/ 972000000 h 88"/>
              <a:gd name="T72" fmla="*/ 1299678142 w 100"/>
              <a:gd name="T73" fmla="*/ 972000000 h 88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00"/>
              <a:gd name="T112" fmla="*/ 0 h 88"/>
              <a:gd name="T113" fmla="*/ 100 w 100"/>
              <a:gd name="T114" fmla="*/ 88 h 88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00" h="88">
                <a:moveTo>
                  <a:pt x="55" y="4"/>
                </a:moveTo>
                <a:cubicBezTo>
                  <a:pt x="76" y="41"/>
                  <a:pt x="76" y="41"/>
                  <a:pt x="76" y="41"/>
                </a:cubicBezTo>
                <a:cubicBezTo>
                  <a:pt x="76" y="41"/>
                  <a:pt x="76" y="41"/>
                  <a:pt x="76" y="41"/>
                </a:cubicBezTo>
                <a:cubicBezTo>
                  <a:pt x="98" y="79"/>
                  <a:pt x="98" y="79"/>
                  <a:pt x="98" y="79"/>
                </a:cubicBezTo>
                <a:cubicBezTo>
                  <a:pt x="100" y="82"/>
                  <a:pt x="99" y="85"/>
                  <a:pt x="96" y="87"/>
                </a:cubicBezTo>
                <a:cubicBezTo>
                  <a:pt x="95" y="88"/>
                  <a:pt x="93" y="88"/>
                  <a:pt x="92" y="88"/>
                </a:cubicBezTo>
                <a:cubicBezTo>
                  <a:pt x="92" y="88"/>
                  <a:pt x="92" y="88"/>
                  <a:pt x="92" y="88"/>
                </a:cubicBezTo>
                <a:cubicBezTo>
                  <a:pt x="49" y="88"/>
                  <a:pt x="49" y="88"/>
                  <a:pt x="49" y="88"/>
                </a:cubicBezTo>
                <a:cubicBezTo>
                  <a:pt x="7" y="88"/>
                  <a:pt x="7" y="88"/>
                  <a:pt x="7" y="88"/>
                </a:cubicBezTo>
                <a:cubicBezTo>
                  <a:pt x="3" y="88"/>
                  <a:pt x="0" y="85"/>
                  <a:pt x="0" y="82"/>
                </a:cubicBezTo>
                <a:cubicBezTo>
                  <a:pt x="0" y="80"/>
                  <a:pt x="1" y="79"/>
                  <a:pt x="1" y="78"/>
                </a:cubicBezTo>
                <a:cubicBezTo>
                  <a:pt x="23" y="41"/>
                  <a:pt x="23" y="41"/>
                  <a:pt x="23" y="41"/>
                </a:cubicBezTo>
                <a:cubicBezTo>
                  <a:pt x="23" y="41"/>
                  <a:pt x="23" y="41"/>
                  <a:pt x="23" y="41"/>
                </a:cubicBezTo>
                <a:cubicBezTo>
                  <a:pt x="44" y="4"/>
                  <a:pt x="44" y="4"/>
                  <a:pt x="44" y="4"/>
                </a:cubicBezTo>
                <a:cubicBezTo>
                  <a:pt x="46" y="1"/>
                  <a:pt x="50" y="0"/>
                  <a:pt x="53" y="2"/>
                </a:cubicBezTo>
                <a:cubicBezTo>
                  <a:pt x="54" y="3"/>
                  <a:pt x="54" y="3"/>
                  <a:pt x="55" y="4"/>
                </a:cubicBezTo>
                <a:close/>
                <a:moveTo>
                  <a:pt x="44" y="34"/>
                </a:moveTo>
                <a:cubicBezTo>
                  <a:pt x="44" y="37"/>
                  <a:pt x="44" y="37"/>
                  <a:pt x="44" y="37"/>
                </a:cubicBezTo>
                <a:cubicBezTo>
                  <a:pt x="46" y="62"/>
                  <a:pt x="46" y="62"/>
                  <a:pt x="46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4" y="37"/>
                  <a:pt x="54" y="37"/>
                  <a:pt x="54" y="37"/>
                </a:cubicBezTo>
                <a:cubicBezTo>
                  <a:pt x="54" y="34"/>
                  <a:pt x="54" y="34"/>
                  <a:pt x="54" y="34"/>
                </a:cubicBezTo>
                <a:cubicBezTo>
                  <a:pt x="44" y="34"/>
                  <a:pt x="44" y="34"/>
                  <a:pt x="44" y="34"/>
                </a:cubicBezTo>
                <a:close/>
                <a:moveTo>
                  <a:pt x="49" y="72"/>
                </a:moveTo>
                <a:cubicBezTo>
                  <a:pt x="52" y="72"/>
                  <a:pt x="53" y="71"/>
                  <a:pt x="53" y="69"/>
                </a:cubicBezTo>
                <a:cubicBezTo>
                  <a:pt x="53" y="66"/>
                  <a:pt x="51" y="65"/>
                  <a:pt x="49" y="65"/>
                </a:cubicBezTo>
                <a:cubicBezTo>
                  <a:pt x="47" y="65"/>
                  <a:pt x="45" y="66"/>
                  <a:pt x="45" y="69"/>
                </a:cubicBezTo>
                <a:cubicBezTo>
                  <a:pt x="45" y="71"/>
                  <a:pt x="47" y="72"/>
                  <a:pt x="49" y="72"/>
                </a:cubicBezTo>
                <a:close/>
                <a:moveTo>
                  <a:pt x="65" y="48"/>
                </a:moveTo>
                <a:cubicBezTo>
                  <a:pt x="49" y="20"/>
                  <a:pt x="49" y="20"/>
                  <a:pt x="49" y="20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48"/>
                  <a:pt x="34" y="48"/>
                  <a:pt x="33" y="48"/>
                </a:cubicBezTo>
                <a:cubicBezTo>
                  <a:pt x="17" y="75"/>
                  <a:pt x="17" y="75"/>
                  <a:pt x="17" y="75"/>
                </a:cubicBezTo>
                <a:cubicBezTo>
                  <a:pt x="49" y="75"/>
                  <a:pt x="49" y="75"/>
                  <a:pt x="49" y="75"/>
                </a:cubicBezTo>
                <a:cubicBezTo>
                  <a:pt x="81" y="75"/>
                  <a:pt x="81" y="75"/>
                  <a:pt x="81" y="75"/>
                </a:cubicBezTo>
                <a:cubicBezTo>
                  <a:pt x="65" y="48"/>
                  <a:pt x="65" y="48"/>
                  <a:pt x="65" y="48"/>
                </a:cubicBezTo>
                <a:cubicBezTo>
                  <a:pt x="65" y="48"/>
                  <a:pt x="65" y="48"/>
                  <a:pt x="65" y="48"/>
                </a:cubicBezTo>
                <a:close/>
              </a:path>
            </a:pathLst>
          </a:custGeom>
          <a:solidFill>
            <a:srgbClr val="034EA1"/>
          </a:solidFill>
          <a:ln>
            <a:noFill/>
          </a:ln>
        </p:spPr>
        <p:txBody>
          <a:bodyPr lIns="121920" tIns="60960" rIns="121920" bIns="6096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501847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73537998-8BAA-4169-97D5-B9C6156C9B02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rgbClr val="034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C5649ED-7A50-4775-A184-1351915C5586}"/>
              </a:ext>
            </a:extLst>
          </p:cNvPr>
          <p:cNvGrpSpPr/>
          <p:nvPr/>
        </p:nvGrpSpPr>
        <p:grpSpPr>
          <a:xfrm>
            <a:off x="3289300" y="1935554"/>
            <a:ext cx="5613399" cy="2777343"/>
            <a:chOff x="3289300" y="1957864"/>
            <a:chExt cx="5613399" cy="2777343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BF7F9AA-9942-4547-96A7-34681130B7A1}"/>
                </a:ext>
              </a:extLst>
            </p:cNvPr>
            <p:cNvSpPr txBox="1"/>
            <p:nvPr/>
          </p:nvSpPr>
          <p:spPr>
            <a:xfrm>
              <a:off x="4705234" y="1957864"/>
              <a:ext cx="27815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u="none" strike="noStrike" kern="1200" cap="none" spc="0" normalizeH="0" baseline="0" noProof="0">
                  <a:ln>
                    <a:noFill/>
                  </a:ln>
                  <a:solidFill>
                    <a:srgbClr val="034EA1"/>
                  </a:solidFill>
                  <a:effectLst/>
                  <a:uLnTx/>
                  <a:uFillTx/>
                  <a:latin typeface="Century Gothic" panose="020B0502020202020204" pitchFamily="34" charset="0"/>
                  <a:ea typeface="方正兰亭中黑_GBK" panose="02000000000000000000" pitchFamily="2" charset="-122"/>
                  <a:cs typeface="+mn-cs"/>
                </a:rPr>
                <a:t>PART 02</a:t>
              </a:r>
              <a:endParaRPr kumimoji="0" lang="zh-CN" altLang="en-US" sz="5400" u="none" strike="noStrike" kern="1200" cap="none" spc="0" normalizeH="0" baseline="0" noProof="0">
                <a:ln>
                  <a:noFill/>
                </a:ln>
                <a:solidFill>
                  <a:srgbClr val="034EA1"/>
                </a:solidFill>
                <a:effectLst/>
                <a:uLnTx/>
                <a:uFillTx/>
                <a:latin typeface="Century Gothic" panose="020B0502020202020204" pitchFamily="34" charset="0"/>
                <a:ea typeface="方正兰亭中黑_GBK" panose="02000000000000000000" pitchFamily="2" charset="-122"/>
                <a:cs typeface="+mn-cs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775C58B-F7FC-4912-95BF-BFBF579A2936}"/>
                </a:ext>
              </a:extLst>
            </p:cNvPr>
            <p:cNvSpPr txBox="1"/>
            <p:nvPr/>
          </p:nvSpPr>
          <p:spPr>
            <a:xfrm>
              <a:off x="3289300" y="4150623"/>
              <a:ext cx="5613398" cy="58458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en-US" altLang="zh-CN" sz="1400">
                  <a:solidFill>
                    <a:prstClr val="white">
                      <a:lumMod val="50000"/>
                    </a:prstClr>
                  </a:solidFill>
                  <a:latin typeface="Century Gothic" panose="020B0502020202020204" pitchFamily="34" charset="0"/>
                </a:rPr>
                <a:t>The user can demonstrate on a projector or computer or print the it into a film to be used in a wider field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664193B-6230-4A5F-A532-38DD490C05EE}"/>
                </a:ext>
              </a:extLst>
            </p:cNvPr>
            <p:cNvSpPr txBox="1"/>
            <p:nvPr/>
          </p:nvSpPr>
          <p:spPr>
            <a:xfrm>
              <a:off x="3289301" y="2942684"/>
              <a:ext cx="561339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dist">
                <a:defRPr/>
              </a:pPr>
              <a:r>
                <a:rPr lang="zh-CN" altLang="en-US" sz="6000" b="1">
                  <a:solidFill>
                    <a:srgbClr val="000000">
                      <a:lumMod val="75000"/>
                      <a:lumOff val="25000"/>
                    </a:srgbClr>
                  </a:solidFill>
                  <a:latin typeface="Century Gothic" panose="020B0502020202020204" pitchFamily="34" charset="0"/>
                  <a:ea typeface="微软雅黑"/>
                  <a:cs typeface="经典综艺体简" panose="02010609000101010101" pitchFamily="49" charset="-122"/>
                </a:rPr>
                <a:t>选题背景及意义</a:t>
              </a:r>
              <a:endParaRPr lang="zh-CN" altLang="en-US" sz="6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五边形 14">
            <a:extLst>
              <a:ext uri="{FF2B5EF4-FFF2-40B4-BE49-F238E27FC236}">
                <a16:creationId xmlns:a16="http://schemas.microsoft.com/office/drawing/2014/main" id="{84463ECD-1349-4555-9A08-2A7901F21CDD}"/>
              </a:ext>
            </a:extLst>
          </p:cNvPr>
          <p:cNvSpPr/>
          <p:nvPr/>
        </p:nvSpPr>
        <p:spPr>
          <a:xfrm>
            <a:off x="228598" y="2877555"/>
            <a:ext cx="2914651" cy="1079308"/>
          </a:xfrm>
          <a:prstGeom prst="homePlate">
            <a:avLst/>
          </a:prstGeom>
          <a:solidFill>
            <a:srgbClr val="034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五边形 15">
            <a:extLst>
              <a:ext uri="{FF2B5EF4-FFF2-40B4-BE49-F238E27FC236}">
                <a16:creationId xmlns:a16="http://schemas.microsoft.com/office/drawing/2014/main" id="{7FF3E003-4838-416F-8507-325A9BA5F69F}"/>
              </a:ext>
            </a:extLst>
          </p:cNvPr>
          <p:cNvSpPr/>
          <p:nvPr/>
        </p:nvSpPr>
        <p:spPr>
          <a:xfrm flipH="1">
            <a:off x="9048750" y="2877555"/>
            <a:ext cx="2914650" cy="1079308"/>
          </a:xfrm>
          <a:prstGeom prst="homePlate">
            <a:avLst/>
          </a:prstGeom>
          <a:solidFill>
            <a:srgbClr val="034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09478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73537998-8BAA-4169-97D5-B9C6156C9B02}"/>
              </a:ext>
            </a:extLst>
          </p:cNvPr>
          <p:cNvSpPr/>
          <p:nvPr/>
        </p:nvSpPr>
        <p:spPr>
          <a:xfrm>
            <a:off x="228600" y="188259"/>
            <a:ext cx="11752729" cy="6468035"/>
          </a:xfrm>
          <a:prstGeom prst="rect">
            <a:avLst/>
          </a:prstGeom>
          <a:noFill/>
          <a:ln w="57150">
            <a:solidFill>
              <a:srgbClr val="034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CDC9244-676B-4B67-BD32-7FDF3477B069}"/>
              </a:ext>
            </a:extLst>
          </p:cNvPr>
          <p:cNvGrpSpPr/>
          <p:nvPr/>
        </p:nvGrpSpPr>
        <p:grpSpPr>
          <a:xfrm>
            <a:off x="228600" y="201706"/>
            <a:ext cx="3347977" cy="869351"/>
            <a:chOff x="-1" y="332832"/>
            <a:chExt cx="3347977" cy="1617888"/>
          </a:xfrm>
        </p:grpSpPr>
        <p:sp>
          <p:nvSpPr>
            <p:cNvPr id="10" name="五边形 18">
              <a:extLst>
                <a:ext uri="{FF2B5EF4-FFF2-40B4-BE49-F238E27FC236}">
                  <a16:creationId xmlns:a16="http://schemas.microsoft.com/office/drawing/2014/main" id="{F4FAF00B-EEDC-49BB-8A7A-CA33812772A5}"/>
                </a:ext>
              </a:extLst>
            </p:cNvPr>
            <p:cNvSpPr/>
            <p:nvPr/>
          </p:nvSpPr>
          <p:spPr>
            <a:xfrm>
              <a:off x="-1" y="571502"/>
              <a:ext cx="3347977" cy="1141185"/>
            </a:xfrm>
            <a:prstGeom prst="homePlate">
              <a:avLst/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梯形 11">
              <a:extLst>
                <a:ext uri="{FF2B5EF4-FFF2-40B4-BE49-F238E27FC236}">
                  <a16:creationId xmlns:a16="http://schemas.microsoft.com/office/drawing/2014/main" id="{21798B64-5A00-4719-A40F-A714AFCD6760}"/>
                </a:ext>
              </a:extLst>
            </p:cNvPr>
            <p:cNvSpPr/>
            <p:nvPr/>
          </p:nvSpPr>
          <p:spPr>
            <a:xfrm rot="5400000">
              <a:off x="-592944" y="925776"/>
              <a:ext cx="1617888" cy="432000"/>
            </a:xfrm>
            <a:prstGeom prst="trapezoid">
              <a:avLst>
                <a:gd name="adj" fmla="val 54986"/>
              </a:avLst>
            </a:prstGeom>
            <a:solidFill>
              <a:srgbClr val="034E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EEA7A559-82C6-4A83-A66E-1987C13D9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974" y="332832"/>
            <a:ext cx="3761772" cy="86935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3EFB17E-F404-4DF1-BF88-C01D287F64B6}"/>
              </a:ext>
            </a:extLst>
          </p:cNvPr>
          <p:cNvSpPr txBox="1"/>
          <p:nvPr/>
        </p:nvSpPr>
        <p:spPr>
          <a:xfrm>
            <a:off x="444600" y="409077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方正兰亭中黑_GBK" panose="02000000000000000000" pitchFamily="2" charset="-122"/>
              </a:rPr>
              <a:t>请在此输入标题文字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237ACC5F-E0C5-46B9-AB9C-70EF92FAD23F}"/>
              </a:ext>
            </a:extLst>
          </p:cNvPr>
          <p:cNvSpPr/>
          <p:nvPr/>
        </p:nvSpPr>
        <p:spPr bwMode="gray">
          <a:xfrm>
            <a:off x="4203056" y="2575547"/>
            <a:ext cx="1447800" cy="1954213"/>
          </a:xfrm>
          <a:custGeom>
            <a:avLst/>
            <a:gdLst/>
            <a:ahLst/>
            <a:cxnLst>
              <a:cxn ang="0">
                <a:pos x="1233" y="343"/>
              </a:cxn>
              <a:cxn ang="0">
                <a:pos x="413" y="1764"/>
              </a:cxn>
              <a:cxn ang="0">
                <a:pos x="0" y="1226"/>
              </a:cxn>
              <a:cxn ang="0">
                <a:pos x="6" y="1098"/>
              </a:cxn>
              <a:cxn ang="0">
                <a:pos x="638" y="0"/>
              </a:cxn>
              <a:cxn ang="0">
                <a:pos x="1233" y="343"/>
              </a:cxn>
              <a:cxn ang="0">
                <a:pos x="1233" y="343"/>
              </a:cxn>
            </a:cxnLst>
            <a:rect l="0" t="0" r="r" b="b"/>
            <a:pathLst>
              <a:path w="1233" h="1764">
                <a:moveTo>
                  <a:pt x="1233" y="343"/>
                </a:moveTo>
                <a:lnTo>
                  <a:pt x="413" y="1764"/>
                </a:lnTo>
                <a:lnTo>
                  <a:pt x="0" y="1226"/>
                </a:lnTo>
                <a:lnTo>
                  <a:pt x="6" y="1098"/>
                </a:lnTo>
                <a:lnTo>
                  <a:pt x="638" y="0"/>
                </a:lnTo>
                <a:lnTo>
                  <a:pt x="1233" y="343"/>
                </a:lnTo>
                <a:lnTo>
                  <a:pt x="1233" y="34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41174D13-FDFD-4D7E-9DF1-0ADF3F952679}"/>
              </a:ext>
            </a:extLst>
          </p:cNvPr>
          <p:cNvSpPr/>
          <p:nvPr/>
        </p:nvSpPr>
        <p:spPr bwMode="gray">
          <a:xfrm rot="7200000">
            <a:off x="5909398" y="1481979"/>
            <a:ext cx="1365250" cy="2071688"/>
          </a:xfrm>
          <a:custGeom>
            <a:avLst/>
            <a:gdLst/>
            <a:ahLst/>
            <a:cxnLst>
              <a:cxn ang="0">
                <a:pos x="1233" y="343"/>
              </a:cxn>
              <a:cxn ang="0">
                <a:pos x="413" y="1764"/>
              </a:cxn>
              <a:cxn ang="0">
                <a:pos x="0" y="1226"/>
              </a:cxn>
              <a:cxn ang="0">
                <a:pos x="6" y="1098"/>
              </a:cxn>
              <a:cxn ang="0">
                <a:pos x="638" y="0"/>
              </a:cxn>
              <a:cxn ang="0">
                <a:pos x="1233" y="343"/>
              </a:cxn>
              <a:cxn ang="0">
                <a:pos x="1233" y="343"/>
              </a:cxn>
            </a:cxnLst>
            <a:rect l="0" t="0" r="r" b="b"/>
            <a:pathLst>
              <a:path w="1233" h="1764">
                <a:moveTo>
                  <a:pt x="1233" y="343"/>
                </a:moveTo>
                <a:lnTo>
                  <a:pt x="413" y="1764"/>
                </a:lnTo>
                <a:lnTo>
                  <a:pt x="0" y="1226"/>
                </a:lnTo>
                <a:lnTo>
                  <a:pt x="6" y="1098"/>
                </a:lnTo>
                <a:lnTo>
                  <a:pt x="638" y="0"/>
                </a:lnTo>
                <a:lnTo>
                  <a:pt x="1233" y="343"/>
                </a:lnTo>
                <a:lnTo>
                  <a:pt x="1233" y="34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27" name="Group 6">
            <a:extLst>
              <a:ext uri="{FF2B5EF4-FFF2-40B4-BE49-F238E27FC236}">
                <a16:creationId xmlns:a16="http://schemas.microsoft.com/office/drawing/2014/main" id="{73CA4961-D831-4812-BDD2-07CF56A74D38}"/>
              </a:ext>
            </a:extLst>
          </p:cNvPr>
          <p:cNvGrpSpPr/>
          <p:nvPr/>
        </p:nvGrpSpPr>
        <p:grpSpPr>
          <a:xfrm>
            <a:off x="4299674" y="1467691"/>
            <a:ext cx="2349500" cy="2066925"/>
            <a:chOff x="1712" y="1389"/>
            <a:chExt cx="1480" cy="130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8" name="AutoShape 7">
              <a:extLst>
                <a:ext uri="{FF2B5EF4-FFF2-40B4-BE49-F238E27FC236}">
                  <a16:creationId xmlns:a16="http://schemas.microsoft.com/office/drawing/2014/main" id="{FC3D5A3F-8F27-446E-BC5F-FAAB752676BF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9000000">
              <a:off x="1712" y="2311"/>
              <a:ext cx="908" cy="380"/>
            </a:xfrm>
            <a:prstGeom prst="triangle">
              <a:avLst>
                <a:gd name="adj" fmla="val 50000"/>
              </a:avLst>
            </a:prstGeom>
            <a:grpFill/>
            <a:ln w="9525" algn="ctr">
              <a:noFill/>
              <a:miter lim="800000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7136E25F-3E2C-433A-BC11-1661A375843A}"/>
                </a:ext>
              </a:extLst>
            </p:cNvPr>
            <p:cNvSpPr/>
            <p:nvPr/>
          </p:nvSpPr>
          <p:spPr bwMode="gray">
            <a:xfrm rot="7200000">
              <a:off x="1961" y="1810"/>
              <a:ext cx="948" cy="508"/>
            </a:xfrm>
            <a:custGeom>
              <a:avLst/>
              <a:gdLst>
                <a:gd name="T0" fmla="*/ 9866 w 750"/>
                <a:gd name="T1" fmla="*/ 0 h 378"/>
                <a:gd name="T2" fmla="*/ 0 w 750"/>
                <a:gd name="T3" fmla="*/ 0 h 378"/>
                <a:gd name="T4" fmla="*/ 32 w 750"/>
                <a:gd name="T5" fmla="*/ 5020 h 378"/>
                <a:gd name="T6" fmla="*/ 368 w 750"/>
                <a:gd name="T7" fmla="*/ 9768 h 378"/>
                <a:gd name="T8" fmla="*/ 9866 w 750"/>
                <a:gd name="T9" fmla="*/ 9768 h 378"/>
                <a:gd name="T10" fmla="*/ 9866 w 750"/>
                <a:gd name="T11" fmla="*/ 0 h 378"/>
                <a:gd name="T12" fmla="*/ 9866 w 750"/>
                <a:gd name="T13" fmla="*/ 0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0"/>
                <a:gd name="T22" fmla="*/ 0 h 378"/>
                <a:gd name="T23" fmla="*/ 750 w 750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0" h="378">
                  <a:moveTo>
                    <a:pt x="750" y="0"/>
                  </a:moveTo>
                  <a:lnTo>
                    <a:pt x="0" y="0"/>
                  </a:lnTo>
                  <a:lnTo>
                    <a:pt x="2" y="194"/>
                  </a:lnTo>
                  <a:lnTo>
                    <a:pt x="28" y="378"/>
                  </a:lnTo>
                  <a:lnTo>
                    <a:pt x="750" y="378"/>
                  </a:lnTo>
                  <a:lnTo>
                    <a:pt x="750" y="0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C817D12A-677E-4E9D-9217-BDDCF517F56B}"/>
                </a:ext>
              </a:extLst>
            </p:cNvPr>
            <p:cNvSpPr/>
            <p:nvPr/>
          </p:nvSpPr>
          <p:spPr bwMode="gray">
            <a:xfrm rot="7200000">
              <a:off x="2637" y="1226"/>
              <a:ext cx="392" cy="718"/>
            </a:xfrm>
            <a:custGeom>
              <a:avLst/>
              <a:gdLst>
                <a:gd name="T0" fmla="*/ 38 w 495"/>
                <a:gd name="T1" fmla="*/ 10 h 971"/>
                <a:gd name="T2" fmla="*/ 38 w 495"/>
                <a:gd name="T3" fmla="*/ 35 h 971"/>
                <a:gd name="T4" fmla="*/ 35 w 495"/>
                <a:gd name="T5" fmla="*/ 35 h 971"/>
                <a:gd name="T6" fmla="*/ 33 w 495"/>
                <a:gd name="T7" fmla="*/ 35 h 971"/>
                <a:gd name="T8" fmla="*/ 31 w 495"/>
                <a:gd name="T9" fmla="*/ 33 h 971"/>
                <a:gd name="T10" fmla="*/ 29 w 495"/>
                <a:gd name="T11" fmla="*/ 33 h 971"/>
                <a:gd name="T12" fmla="*/ 25 w 495"/>
                <a:gd name="T13" fmla="*/ 31 h 971"/>
                <a:gd name="T14" fmla="*/ 23 w 495"/>
                <a:gd name="T15" fmla="*/ 29 h 971"/>
                <a:gd name="T16" fmla="*/ 21 w 495"/>
                <a:gd name="T17" fmla="*/ 27 h 971"/>
                <a:gd name="T18" fmla="*/ 17 w 495"/>
                <a:gd name="T19" fmla="*/ 24 h 971"/>
                <a:gd name="T20" fmla="*/ 14 w 495"/>
                <a:gd name="T21" fmla="*/ 20 h 971"/>
                <a:gd name="T22" fmla="*/ 10 w 495"/>
                <a:gd name="T23" fmla="*/ 16 h 971"/>
                <a:gd name="T24" fmla="*/ 8 w 495"/>
                <a:gd name="T25" fmla="*/ 13 h 971"/>
                <a:gd name="T26" fmla="*/ 2 w 495"/>
                <a:gd name="T27" fmla="*/ 7 h 971"/>
                <a:gd name="T28" fmla="*/ 2 w 495"/>
                <a:gd name="T29" fmla="*/ 5 h 971"/>
                <a:gd name="T30" fmla="*/ 0 w 495"/>
                <a:gd name="T31" fmla="*/ 2 h 971"/>
                <a:gd name="T32" fmla="*/ 2 w 495"/>
                <a:gd name="T33" fmla="*/ 0 h 971"/>
                <a:gd name="T34" fmla="*/ 2 w 495"/>
                <a:gd name="T35" fmla="*/ 1 h 971"/>
                <a:gd name="T36" fmla="*/ 2 w 495"/>
                <a:gd name="T37" fmla="*/ 3 h 971"/>
                <a:gd name="T38" fmla="*/ 2 w 495"/>
                <a:gd name="T39" fmla="*/ 4 h 971"/>
                <a:gd name="T40" fmla="*/ 2 w 495"/>
                <a:gd name="T41" fmla="*/ 5 h 971"/>
                <a:gd name="T42" fmla="*/ 2 w 495"/>
                <a:gd name="T43" fmla="*/ 6 h 971"/>
                <a:gd name="T44" fmla="*/ 4 w 495"/>
                <a:gd name="T45" fmla="*/ 7 h 971"/>
                <a:gd name="T46" fmla="*/ 6 w 495"/>
                <a:gd name="T47" fmla="*/ 9 h 971"/>
                <a:gd name="T48" fmla="*/ 10 w 495"/>
                <a:gd name="T49" fmla="*/ 10 h 971"/>
                <a:gd name="T50" fmla="*/ 13 w 495"/>
                <a:gd name="T51" fmla="*/ 10 h 971"/>
                <a:gd name="T52" fmla="*/ 19 w 495"/>
                <a:gd name="T53" fmla="*/ 10 h 971"/>
                <a:gd name="T54" fmla="*/ 38 w 495"/>
                <a:gd name="T55" fmla="*/ 10 h 97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95"/>
                <a:gd name="T85" fmla="*/ 0 h 971"/>
                <a:gd name="T86" fmla="*/ 495 w 495"/>
                <a:gd name="T87" fmla="*/ 971 h 97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95" h="971">
                  <a:moveTo>
                    <a:pt x="495" y="285"/>
                  </a:moveTo>
                  <a:lnTo>
                    <a:pt x="495" y="971"/>
                  </a:lnTo>
                  <a:lnTo>
                    <a:pt x="462" y="964"/>
                  </a:lnTo>
                  <a:lnTo>
                    <a:pt x="430" y="953"/>
                  </a:lnTo>
                  <a:lnTo>
                    <a:pt x="401" y="931"/>
                  </a:lnTo>
                  <a:lnTo>
                    <a:pt x="372" y="898"/>
                  </a:lnTo>
                  <a:lnTo>
                    <a:pt x="339" y="855"/>
                  </a:lnTo>
                  <a:lnTo>
                    <a:pt x="306" y="801"/>
                  </a:lnTo>
                  <a:lnTo>
                    <a:pt x="270" y="732"/>
                  </a:lnTo>
                  <a:lnTo>
                    <a:pt x="227" y="648"/>
                  </a:lnTo>
                  <a:lnTo>
                    <a:pt x="183" y="554"/>
                  </a:lnTo>
                  <a:lnTo>
                    <a:pt x="129" y="438"/>
                  </a:lnTo>
                  <a:lnTo>
                    <a:pt x="96" y="369"/>
                  </a:lnTo>
                  <a:lnTo>
                    <a:pt x="29" y="211"/>
                  </a:lnTo>
                  <a:lnTo>
                    <a:pt x="2" y="127"/>
                  </a:lnTo>
                  <a:lnTo>
                    <a:pt x="0" y="60"/>
                  </a:lnTo>
                  <a:lnTo>
                    <a:pt x="15" y="0"/>
                  </a:lnTo>
                  <a:lnTo>
                    <a:pt x="15" y="43"/>
                  </a:lnTo>
                  <a:lnTo>
                    <a:pt x="15" y="72"/>
                  </a:lnTo>
                  <a:lnTo>
                    <a:pt x="15" y="99"/>
                  </a:lnTo>
                  <a:lnTo>
                    <a:pt x="18" y="126"/>
                  </a:lnTo>
                  <a:lnTo>
                    <a:pt x="29" y="162"/>
                  </a:lnTo>
                  <a:lnTo>
                    <a:pt x="53" y="198"/>
                  </a:lnTo>
                  <a:lnTo>
                    <a:pt x="85" y="231"/>
                  </a:lnTo>
                  <a:lnTo>
                    <a:pt x="125" y="260"/>
                  </a:lnTo>
                  <a:lnTo>
                    <a:pt x="180" y="278"/>
                  </a:lnTo>
                  <a:lnTo>
                    <a:pt x="245" y="282"/>
                  </a:lnTo>
                  <a:lnTo>
                    <a:pt x="495" y="285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31" name="Freeform 10">
            <a:extLst>
              <a:ext uri="{FF2B5EF4-FFF2-40B4-BE49-F238E27FC236}">
                <a16:creationId xmlns:a16="http://schemas.microsoft.com/office/drawing/2014/main" id="{86DBCBC2-734B-416C-A641-E654D62269DC}"/>
              </a:ext>
            </a:extLst>
          </p:cNvPr>
          <p:cNvSpPr/>
          <p:nvPr/>
        </p:nvSpPr>
        <p:spPr bwMode="gray">
          <a:xfrm rot="14505804">
            <a:off x="6023698" y="3362727"/>
            <a:ext cx="1365250" cy="2071688"/>
          </a:xfrm>
          <a:custGeom>
            <a:avLst/>
            <a:gdLst/>
            <a:ahLst/>
            <a:cxnLst>
              <a:cxn ang="0">
                <a:pos x="1233" y="343"/>
              </a:cxn>
              <a:cxn ang="0">
                <a:pos x="413" y="1764"/>
              </a:cxn>
              <a:cxn ang="0">
                <a:pos x="0" y="1226"/>
              </a:cxn>
              <a:cxn ang="0">
                <a:pos x="6" y="1098"/>
              </a:cxn>
              <a:cxn ang="0">
                <a:pos x="638" y="0"/>
              </a:cxn>
              <a:cxn ang="0">
                <a:pos x="1233" y="343"/>
              </a:cxn>
              <a:cxn ang="0">
                <a:pos x="1233" y="343"/>
              </a:cxn>
            </a:cxnLst>
            <a:rect l="0" t="0" r="r" b="b"/>
            <a:pathLst>
              <a:path w="1233" h="1764">
                <a:moveTo>
                  <a:pt x="1233" y="343"/>
                </a:moveTo>
                <a:lnTo>
                  <a:pt x="413" y="1764"/>
                </a:lnTo>
                <a:lnTo>
                  <a:pt x="0" y="1226"/>
                </a:lnTo>
                <a:lnTo>
                  <a:pt x="6" y="1098"/>
                </a:lnTo>
                <a:lnTo>
                  <a:pt x="638" y="0"/>
                </a:lnTo>
                <a:lnTo>
                  <a:pt x="1233" y="343"/>
                </a:lnTo>
                <a:lnTo>
                  <a:pt x="1233" y="34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66B97950-DBC8-48C7-B309-D6DC406A6C5E}"/>
              </a:ext>
            </a:extLst>
          </p:cNvPr>
          <p:cNvGrpSpPr/>
          <p:nvPr/>
        </p:nvGrpSpPr>
        <p:grpSpPr>
          <a:xfrm>
            <a:off x="6118729" y="2437434"/>
            <a:ext cx="2057400" cy="2192338"/>
            <a:chOff x="2854" y="1996"/>
            <a:chExt cx="1296" cy="1381"/>
          </a:xfrm>
          <a:solidFill>
            <a:srgbClr val="034EA1"/>
          </a:solidFill>
        </p:grpSpPr>
        <p:sp>
          <p:nvSpPr>
            <p:cNvPr id="33" name="AutoShape 12">
              <a:extLst>
                <a:ext uri="{FF2B5EF4-FFF2-40B4-BE49-F238E27FC236}">
                  <a16:creationId xmlns:a16="http://schemas.microsoft.com/office/drawing/2014/main" id="{9870FBB6-3BBC-4069-9309-E0A4CD83412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1800000">
              <a:off x="2854" y="1996"/>
              <a:ext cx="906" cy="380"/>
            </a:xfrm>
            <a:prstGeom prst="triangle">
              <a:avLst>
                <a:gd name="adj" fmla="val 50000"/>
              </a:avLst>
            </a:prstGeom>
            <a:grpFill/>
            <a:ln w="9525" algn="ctr">
              <a:noFill/>
              <a:miter lim="800000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ED301FDA-73F6-49C5-AB5E-832BCEA0DDC5}"/>
                </a:ext>
              </a:extLst>
            </p:cNvPr>
            <p:cNvSpPr/>
            <p:nvPr/>
          </p:nvSpPr>
          <p:spPr bwMode="gray">
            <a:xfrm rot="-7200000">
              <a:off x="3102" y="2371"/>
              <a:ext cx="948" cy="507"/>
            </a:xfrm>
            <a:custGeom>
              <a:avLst/>
              <a:gdLst>
                <a:gd name="T0" fmla="*/ 9866 w 750"/>
                <a:gd name="T1" fmla="*/ 0 h 378"/>
                <a:gd name="T2" fmla="*/ 0 w 750"/>
                <a:gd name="T3" fmla="*/ 0 h 378"/>
                <a:gd name="T4" fmla="*/ 32 w 750"/>
                <a:gd name="T5" fmla="*/ 4901 h 378"/>
                <a:gd name="T6" fmla="*/ 368 w 750"/>
                <a:gd name="T7" fmla="*/ 9551 h 378"/>
                <a:gd name="T8" fmla="*/ 9866 w 750"/>
                <a:gd name="T9" fmla="*/ 9551 h 378"/>
                <a:gd name="T10" fmla="*/ 9866 w 750"/>
                <a:gd name="T11" fmla="*/ 0 h 378"/>
                <a:gd name="T12" fmla="*/ 9866 w 750"/>
                <a:gd name="T13" fmla="*/ 0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0"/>
                <a:gd name="T22" fmla="*/ 0 h 378"/>
                <a:gd name="T23" fmla="*/ 750 w 750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0" h="378">
                  <a:moveTo>
                    <a:pt x="750" y="0"/>
                  </a:moveTo>
                  <a:lnTo>
                    <a:pt x="0" y="0"/>
                  </a:lnTo>
                  <a:lnTo>
                    <a:pt x="2" y="194"/>
                  </a:lnTo>
                  <a:lnTo>
                    <a:pt x="28" y="378"/>
                  </a:lnTo>
                  <a:lnTo>
                    <a:pt x="750" y="378"/>
                  </a:lnTo>
                  <a:lnTo>
                    <a:pt x="750" y="0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7C6378E5-45CC-4872-8EE5-2E031926A732}"/>
                </a:ext>
              </a:extLst>
            </p:cNvPr>
            <p:cNvSpPr/>
            <p:nvPr/>
          </p:nvSpPr>
          <p:spPr bwMode="gray">
            <a:xfrm rot="-7200000">
              <a:off x="3618" y="2845"/>
              <a:ext cx="346" cy="718"/>
            </a:xfrm>
            <a:custGeom>
              <a:avLst/>
              <a:gdLst>
                <a:gd name="T0" fmla="*/ 10 w 495"/>
                <a:gd name="T1" fmla="*/ 10 h 971"/>
                <a:gd name="T2" fmla="*/ 10 w 495"/>
                <a:gd name="T3" fmla="*/ 35 h 971"/>
                <a:gd name="T4" fmla="*/ 9 w 495"/>
                <a:gd name="T5" fmla="*/ 35 h 971"/>
                <a:gd name="T6" fmla="*/ 8 w 495"/>
                <a:gd name="T7" fmla="*/ 35 h 971"/>
                <a:gd name="T8" fmla="*/ 8 w 495"/>
                <a:gd name="T9" fmla="*/ 33 h 971"/>
                <a:gd name="T10" fmla="*/ 7 w 495"/>
                <a:gd name="T11" fmla="*/ 33 h 971"/>
                <a:gd name="T12" fmla="*/ 7 w 495"/>
                <a:gd name="T13" fmla="*/ 31 h 971"/>
                <a:gd name="T14" fmla="*/ 6 w 495"/>
                <a:gd name="T15" fmla="*/ 29 h 971"/>
                <a:gd name="T16" fmla="*/ 5 w 495"/>
                <a:gd name="T17" fmla="*/ 27 h 971"/>
                <a:gd name="T18" fmla="*/ 4 w 495"/>
                <a:gd name="T19" fmla="*/ 24 h 971"/>
                <a:gd name="T20" fmla="*/ 3 w 495"/>
                <a:gd name="T21" fmla="*/ 20 h 971"/>
                <a:gd name="T22" fmla="*/ 2 w 495"/>
                <a:gd name="T23" fmla="*/ 16 h 971"/>
                <a:gd name="T24" fmla="*/ 2 w 495"/>
                <a:gd name="T25" fmla="*/ 13 h 971"/>
                <a:gd name="T26" fmla="*/ 1 w 495"/>
                <a:gd name="T27" fmla="*/ 7 h 971"/>
                <a:gd name="T28" fmla="*/ 1 w 495"/>
                <a:gd name="T29" fmla="*/ 5 h 971"/>
                <a:gd name="T30" fmla="*/ 0 w 495"/>
                <a:gd name="T31" fmla="*/ 2 h 971"/>
                <a:gd name="T32" fmla="*/ 1 w 495"/>
                <a:gd name="T33" fmla="*/ 0 h 971"/>
                <a:gd name="T34" fmla="*/ 1 w 495"/>
                <a:gd name="T35" fmla="*/ 1 h 971"/>
                <a:gd name="T36" fmla="*/ 1 w 495"/>
                <a:gd name="T37" fmla="*/ 3 h 971"/>
                <a:gd name="T38" fmla="*/ 1 w 495"/>
                <a:gd name="T39" fmla="*/ 4 h 971"/>
                <a:gd name="T40" fmla="*/ 1 w 495"/>
                <a:gd name="T41" fmla="*/ 5 h 971"/>
                <a:gd name="T42" fmla="*/ 1 w 495"/>
                <a:gd name="T43" fmla="*/ 6 h 971"/>
                <a:gd name="T44" fmla="*/ 1 w 495"/>
                <a:gd name="T45" fmla="*/ 7 h 971"/>
                <a:gd name="T46" fmla="*/ 1 w 495"/>
                <a:gd name="T47" fmla="*/ 9 h 971"/>
                <a:gd name="T48" fmla="*/ 2 w 495"/>
                <a:gd name="T49" fmla="*/ 10 h 971"/>
                <a:gd name="T50" fmla="*/ 3 w 495"/>
                <a:gd name="T51" fmla="*/ 10 h 971"/>
                <a:gd name="T52" fmla="*/ 5 w 495"/>
                <a:gd name="T53" fmla="*/ 10 h 971"/>
                <a:gd name="T54" fmla="*/ 10 w 495"/>
                <a:gd name="T55" fmla="*/ 10 h 97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95"/>
                <a:gd name="T85" fmla="*/ 0 h 971"/>
                <a:gd name="T86" fmla="*/ 495 w 495"/>
                <a:gd name="T87" fmla="*/ 971 h 97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95" h="971">
                  <a:moveTo>
                    <a:pt x="495" y="285"/>
                  </a:moveTo>
                  <a:lnTo>
                    <a:pt x="495" y="971"/>
                  </a:lnTo>
                  <a:lnTo>
                    <a:pt x="462" y="964"/>
                  </a:lnTo>
                  <a:lnTo>
                    <a:pt x="430" y="953"/>
                  </a:lnTo>
                  <a:lnTo>
                    <a:pt x="401" y="931"/>
                  </a:lnTo>
                  <a:lnTo>
                    <a:pt x="372" y="898"/>
                  </a:lnTo>
                  <a:lnTo>
                    <a:pt x="339" y="855"/>
                  </a:lnTo>
                  <a:lnTo>
                    <a:pt x="306" y="801"/>
                  </a:lnTo>
                  <a:lnTo>
                    <a:pt x="270" y="732"/>
                  </a:lnTo>
                  <a:lnTo>
                    <a:pt x="227" y="648"/>
                  </a:lnTo>
                  <a:lnTo>
                    <a:pt x="183" y="554"/>
                  </a:lnTo>
                  <a:lnTo>
                    <a:pt x="129" y="438"/>
                  </a:lnTo>
                  <a:lnTo>
                    <a:pt x="96" y="369"/>
                  </a:lnTo>
                  <a:lnTo>
                    <a:pt x="29" y="211"/>
                  </a:lnTo>
                  <a:lnTo>
                    <a:pt x="2" y="127"/>
                  </a:lnTo>
                  <a:lnTo>
                    <a:pt x="0" y="60"/>
                  </a:lnTo>
                  <a:lnTo>
                    <a:pt x="15" y="0"/>
                  </a:lnTo>
                  <a:lnTo>
                    <a:pt x="15" y="43"/>
                  </a:lnTo>
                  <a:lnTo>
                    <a:pt x="15" y="72"/>
                  </a:lnTo>
                  <a:lnTo>
                    <a:pt x="15" y="99"/>
                  </a:lnTo>
                  <a:lnTo>
                    <a:pt x="18" y="126"/>
                  </a:lnTo>
                  <a:lnTo>
                    <a:pt x="29" y="162"/>
                  </a:lnTo>
                  <a:lnTo>
                    <a:pt x="53" y="198"/>
                  </a:lnTo>
                  <a:lnTo>
                    <a:pt x="85" y="231"/>
                  </a:lnTo>
                  <a:lnTo>
                    <a:pt x="125" y="260"/>
                  </a:lnTo>
                  <a:lnTo>
                    <a:pt x="180" y="278"/>
                  </a:lnTo>
                  <a:lnTo>
                    <a:pt x="245" y="282"/>
                  </a:lnTo>
                  <a:lnTo>
                    <a:pt x="495" y="285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7" name="Group 15">
            <a:extLst>
              <a:ext uri="{FF2B5EF4-FFF2-40B4-BE49-F238E27FC236}">
                <a16:creationId xmlns:a16="http://schemas.microsoft.com/office/drawing/2014/main" id="{56B2ADCC-8F18-45DA-88EA-A4422D21A3D3}"/>
              </a:ext>
            </a:extLst>
          </p:cNvPr>
          <p:cNvGrpSpPr/>
          <p:nvPr/>
        </p:nvGrpSpPr>
        <p:grpSpPr>
          <a:xfrm>
            <a:off x="4209186" y="3766391"/>
            <a:ext cx="2493963" cy="1395413"/>
            <a:chOff x="1655" y="2837"/>
            <a:chExt cx="1571" cy="87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843B6BF7-2A1C-4BE4-A61C-A24C7E456423}"/>
                </a:ext>
              </a:extLst>
            </p:cNvPr>
            <p:cNvSpPr/>
            <p:nvPr/>
          </p:nvSpPr>
          <p:spPr bwMode="gray">
            <a:xfrm>
              <a:off x="1655" y="2837"/>
              <a:ext cx="366" cy="692"/>
            </a:xfrm>
            <a:custGeom>
              <a:avLst/>
              <a:gdLst>
                <a:gd name="T0" fmla="*/ 18 w 495"/>
                <a:gd name="T1" fmla="*/ 7 h 971"/>
                <a:gd name="T2" fmla="*/ 18 w 495"/>
                <a:gd name="T3" fmla="*/ 24 h 971"/>
                <a:gd name="T4" fmla="*/ 16 w 495"/>
                <a:gd name="T5" fmla="*/ 24 h 971"/>
                <a:gd name="T6" fmla="*/ 16 w 495"/>
                <a:gd name="T7" fmla="*/ 23 h 971"/>
                <a:gd name="T8" fmla="*/ 15 w 495"/>
                <a:gd name="T9" fmla="*/ 22 h 971"/>
                <a:gd name="T10" fmla="*/ 13 w 495"/>
                <a:gd name="T11" fmla="*/ 22 h 971"/>
                <a:gd name="T12" fmla="*/ 12 w 495"/>
                <a:gd name="T13" fmla="*/ 21 h 971"/>
                <a:gd name="T14" fmla="*/ 11 w 495"/>
                <a:gd name="T15" fmla="*/ 19 h 971"/>
                <a:gd name="T16" fmla="*/ 10 w 495"/>
                <a:gd name="T17" fmla="*/ 17 h 971"/>
                <a:gd name="T18" fmla="*/ 8 w 495"/>
                <a:gd name="T19" fmla="*/ 16 h 971"/>
                <a:gd name="T20" fmla="*/ 7 w 495"/>
                <a:gd name="T21" fmla="*/ 14 h 971"/>
                <a:gd name="T22" fmla="*/ 5 w 495"/>
                <a:gd name="T23" fmla="*/ 11 h 971"/>
                <a:gd name="T24" fmla="*/ 4 w 495"/>
                <a:gd name="T25" fmla="*/ 9 h 971"/>
                <a:gd name="T26" fmla="*/ 1 w 495"/>
                <a:gd name="T27" fmla="*/ 5 h 971"/>
                <a:gd name="T28" fmla="*/ 1 w 495"/>
                <a:gd name="T29" fmla="*/ 3 h 971"/>
                <a:gd name="T30" fmla="*/ 0 w 495"/>
                <a:gd name="T31" fmla="*/ 1 h 971"/>
                <a:gd name="T32" fmla="*/ 1 w 495"/>
                <a:gd name="T33" fmla="*/ 0 h 971"/>
                <a:gd name="T34" fmla="*/ 1 w 495"/>
                <a:gd name="T35" fmla="*/ 1 h 971"/>
                <a:gd name="T36" fmla="*/ 1 w 495"/>
                <a:gd name="T37" fmla="*/ 2 h 971"/>
                <a:gd name="T38" fmla="*/ 1 w 495"/>
                <a:gd name="T39" fmla="*/ 3 h 971"/>
                <a:gd name="T40" fmla="*/ 1 w 495"/>
                <a:gd name="T41" fmla="*/ 3 h 971"/>
                <a:gd name="T42" fmla="*/ 1 w 495"/>
                <a:gd name="T43" fmla="*/ 4 h 971"/>
                <a:gd name="T44" fmla="*/ 2 w 495"/>
                <a:gd name="T45" fmla="*/ 5 h 971"/>
                <a:gd name="T46" fmla="*/ 3 w 495"/>
                <a:gd name="T47" fmla="*/ 6 h 971"/>
                <a:gd name="T48" fmla="*/ 4 w 495"/>
                <a:gd name="T49" fmla="*/ 6 h 971"/>
                <a:gd name="T50" fmla="*/ 7 w 495"/>
                <a:gd name="T51" fmla="*/ 7 h 971"/>
                <a:gd name="T52" fmla="*/ 9 w 495"/>
                <a:gd name="T53" fmla="*/ 7 h 971"/>
                <a:gd name="T54" fmla="*/ 18 w 495"/>
                <a:gd name="T55" fmla="*/ 7 h 97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95"/>
                <a:gd name="T85" fmla="*/ 0 h 971"/>
                <a:gd name="T86" fmla="*/ 495 w 495"/>
                <a:gd name="T87" fmla="*/ 971 h 97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95" h="971">
                  <a:moveTo>
                    <a:pt x="495" y="285"/>
                  </a:moveTo>
                  <a:lnTo>
                    <a:pt x="495" y="971"/>
                  </a:lnTo>
                  <a:lnTo>
                    <a:pt x="462" y="964"/>
                  </a:lnTo>
                  <a:lnTo>
                    <a:pt x="430" y="953"/>
                  </a:lnTo>
                  <a:lnTo>
                    <a:pt x="401" y="931"/>
                  </a:lnTo>
                  <a:lnTo>
                    <a:pt x="372" y="898"/>
                  </a:lnTo>
                  <a:lnTo>
                    <a:pt x="339" y="855"/>
                  </a:lnTo>
                  <a:lnTo>
                    <a:pt x="306" y="801"/>
                  </a:lnTo>
                  <a:lnTo>
                    <a:pt x="270" y="732"/>
                  </a:lnTo>
                  <a:lnTo>
                    <a:pt x="227" y="648"/>
                  </a:lnTo>
                  <a:lnTo>
                    <a:pt x="183" y="554"/>
                  </a:lnTo>
                  <a:lnTo>
                    <a:pt x="129" y="438"/>
                  </a:lnTo>
                  <a:lnTo>
                    <a:pt x="96" y="369"/>
                  </a:lnTo>
                  <a:lnTo>
                    <a:pt x="29" y="211"/>
                  </a:lnTo>
                  <a:lnTo>
                    <a:pt x="2" y="127"/>
                  </a:lnTo>
                  <a:lnTo>
                    <a:pt x="0" y="60"/>
                  </a:lnTo>
                  <a:lnTo>
                    <a:pt x="15" y="0"/>
                  </a:lnTo>
                  <a:lnTo>
                    <a:pt x="15" y="43"/>
                  </a:lnTo>
                  <a:lnTo>
                    <a:pt x="15" y="72"/>
                  </a:lnTo>
                  <a:lnTo>
                    <a:pt x="15" y="99"/>
                  </a:lnTo>
                  <a:lnTo>
                    <a:pt x="18" y="126"/>
                  </a:lnTo>
                  <a:lnTo>
                    <a:pt x="29" y="162"/>
                  </a:lnTo>
                  <a:lnTo>
                    <a:pt x="53" y="198"/>
                  </a:lnTo>
                  <a:lnTo>
                    <a:pt x="85" y="231"/>
                  </a:lnTo>
                  <a:lnTo>
                    <a:pt x="125" y="260"/>
                  </a:lnTo>
                  <a:lnTo>
                    <a:pt x="180" y="278"/>
                  </a:lnTo>
                  <a:lnTo>
                    <a:pt x="245" y="282"/>
                  </a:lnTo>
                  <a:lnTo>
                    <a:pt x="495" y="285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rgbClr val="8CBF00"/>
                </a:solidFill>
              </a:endParaRPr>
            </a:p>
          </p:txBody>
        </p:sp>
        <p:sp>
          <p:nvSpPr>
            <p:cNvPr id="39" name="AutoShape 17">
              <a:extLst>
                <a:ext uri="{FF2B5EF4-FFF2-40B4-BE49-F238E27FC236}">
                  <a16:creationId xmlns:a16="http://schemas.microsoft.com/office/drawing/2014/main" id="{2219D0B5-0E10-48D6-AA06-ED4011FF331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5400000">
              <a:off x="2589" y="3078"/>
              <a:ext cx="872" cy="403"/>
            </a:xfrm>
            <a:prstGeom prst="triangle">
              <a:avLst>
                <a:gd name="adj" fmla="val 50000"/>
              </a:avLst>
            </a:prstGeom>
            <a:grpFill/>
            <a:ln w="9525" algn="ctr">
              <a:noFill/>
              <a:miter lim="800000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8CBF00"/>
                </a:solidFill>
              </a:endParaRPr>
            </a:p>
          </p:txBody>
        </p:sp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5AC046EB-CFF6-471E-891D-4ECBE405003A}"/>
                </a:ext>
              </a:extLst>
            </p:cNvPr>
            <p:cNvSpPr/>
            <p:nvPr/>
          </p:nvSpPr>
          <p:spPr bwMode="gray">
            <a:xfrm>
              <a:off x="1985" y="3040"/>
              <a:ext cx="1005" cy="489"/>
            </a:xfrm>
            <a:custGeom>
              <a:avLst/>
              <a:gdLst>
                <a:gd name="T0" fmla="*/ 18765 w 750"/>
                <a:gd name="T1" fmla="*/ 0 h 378"/>
                <a:gd name="T2" fmla="*/ 0 w 750"/>
                <a:gd name="T3" fmla="*/ 0 h 378"/>
                <a:gd name="T4" fmla="*/ 51 w 750"/>
                <a:gd name="T5" fmla="*/ 3290 h 378"/>
                <a:gd name="T6" fmla="*/ 702 w 750"/>
                <a:gd name="T7" fmla="*/ 6419 h 378"/>
                <a:gd name="T8" fmla="*/ 18765 w 750"/>
                <a:gd name="T9" fmla="*/ 6419 h 378"/>
                <a:gd name="T10" fmla="*/ 18765 w 750"/>
                <a:gd name="T11" fmla="*/ 0 h 378"/>
                <a:gd name="T12" fmla="*/ 18765 w 750"/>
                <a:gd name="T13" fmla="*/ 0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0"/>
                <a:gd name="T22" fmla="*/ 0 h 378"/>
                <a:gd name="T23" fmla="*/ 750 w 750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0" h="378">
                  <a:moveTo>
                    <a:pt x="750" y="0"/>
                  </a:moveTo>
                  <a:lnTo>
                    <a:pt x="0" y="0"/>
                  </a:lnTo>
                  <a:lnTo>
                    <a:pt x="2" y="194"/>
                  </a:lnTo>
                  <a:lnTo>
                    <a:pt x="28" y="378"/>
                  </a:lnTo>
                  <a:lnTo>
                    <a:pt x="750" y="378"/>
                  </a:lnTo>
                  <a:lnTo>
                    <a:pt x="750" y="0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rgbClr val="8CBF00"/>
                </a:solidFill>
              </a:endParaRPr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17D628DA-6CF4-464B-AF42-6B9B962A1767}"/>
              </a:ext>
            </a:extLst>
          </p:cNvPr>
          <p:cNvSpPr txBox="1"/>
          <p:nvPr/>
        </p:nvSpPr>
        <p:spPr>
          <a:xfrm>
            <a:off x="1520906" y="4599050"/>
            <a:ext cx="2556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点击此处添加文本内容，如关键词、部分简单介绍等。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7C67990-D7ED-4531-8536-0E09CF93DB24}"/>
              </a:ext>
            </a:extLst>
          </p:cNvPr>
          <p:cNvSpPr txBox="1"/>
          <p:nvPr/>
        </p:nvSpPr>
        <p:spPr>
          <a:xfrm>
            <a:off x="1506838" y="4173975"/>
            <a:ext cx="2556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输入标题文字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D5E33BF-EF93-4CC1-929F-907BBA5DFB34}"/>
              </a:ext>
            </a:extLst>
          </p:cNvPr>
          <p:cNvSpPr txBox="1"/>
          <p:nvPr/>
        </p:nvSpPr>
        <p:spPr>
          <a:xfrm>
            <a:off x="7952062" y="4557585"/>
            <a:ext cx="2556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rgbClr val="034E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点击此处添加文本内容，如关键词、部分简单介绍等。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1D99595-E535-4785-A016-DC4DCB8589A9}"/>
              </a:ext>
            </a:extLst>
          </p:cNvPr>
          <p:cNvSpPr txBox="1"/>
          <p:nvPr/>
        </p:nvSpPr>
        <p:spPr>
          <a:xfrm>
            <a:off x="7937994" y="4132510"/>
            <a:ext cx="2556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solidFill>
                  <a:srgbClr val="034E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输入标题文字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9650567-D566-46D0-97A1-FD7B19A8BFC9}"/>
              </a:ext>
            </a:extLst>
          </p:cNvPr>
          <p:cNvSpPr txBox="1"/>
          <p:nvPr/>
        </p:nvSpPr>
        <p:spPr>
          <a:xfrm>
            <a:off x="4736064" y="1202203"/>
            <a:ext cx="2556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点击此处添加文本内容，如关键词、部分简单介绍等。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D05CC89-A498-4789-AB82-CF4F23D53F3D}"/>
              </a:ext>
            </a:extLst>
          </p:cNvPr>
          <p:cNvSpPr txBox="1"/>
          <p:nvPr/>
        </p:nvSpPr>
        <p:spPr>
          <a:xfrm>
            <a:off x="4721996" y="777128"/>
            <a:ext cx="2556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输入标题文字</a:t>
            </a:r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85B6CC0F-1A44-4FDF-87C0-4B3F6195A39D}"/>
              </a:ext>
            </a:extLst>
          </p:cNvPr>
          <p:cNvSpPr>
            <a:spLocks noEditPoints="1"/>
          </p:cNvSpPr>
          <p:nvPr/>
        </p:nvSpPr>
        <p:spPr bwMode="auto">
          <a:xfrm>
            <a:off x="1638933" y="5490037"/>
            <a:ext cx="472774" cy="474736"/>
          </a:xfrm>
          <a:custGeom>
            <a:avLst/>
            <a:gdLst>
              <a:gd name="T0" fmla="*/ 198 w 201"/>
              <a:gd name="T1" fmla="*/ 35 h 202"/>
              <a:gd name="T2" fmla="*/ 188 w 201"/>
              <a:gd name="T3" fmla="*/ 44 h 202"/>
              <a:gd name="T4" fmla="*/ 157 w 201"/>
              <a:gd name="T5" fmla="*/ 13 h 202"/>
              <a:gd name="T6" fmla="*/ 167 w 201"/>
              <a:gd name="T7" fmla="*/ 4 h 202"/>
              <a:gd name="T8" fmla="*/ 179 w 201"/>
              <a:gd name="T9" fmla="*/ 3 h 202"/>
              <a:gd name="T10" fmla="*/ 198 w 201"/>
              <a:gd name="T11" fmla="*/ 23 h 202"/>
              <a:gd name="T12" fmla="*/ 198 w 201"/>
              <a:gd name="T13" fmla="*/ 35 h 202"/>
              <a:gd name="T14" fmla="*/ 115 w 201"/>
              <a:gd name="T15" fmla="*/ 117 h 202"/>
              <a:gd name="T16" fmla="*/ 84 w 201"/>
              <a:gd name="T17" fmla="*/ 86 h 202"/>
              <a:gd name="T18" fmla="*/ 153 w 201"/>
              <a:gd name="T19" fmla="*/ 18 h 202"/>
              <a:gd name="T20" fmla="*/ 184 w 201"/>
              <a:gd name="T21" fmla="*/ 49 h 202"/>
              <a:gd name="T22" fmla="*/ 115 w 201"/>
              <a:gd name="T23" fmla="*/ 117 h 202"/>
              <a:gd name="T24" fmla="*/ 111 w 201"/>
              <a:gd name="T25" fmla="*/ 121 h 202"/>
              <a:gd name="T26" fmla="*/ 67 w 201"/>
              <a:gd name="T27" fmla="*/ 133 h 202"/>
              <a:gd name="T28" fmla="*/ 80 w 201"/>
              <a:gd name="T29" fmla="*/ 90 h 202"/>
              <a:gd name="T30" fmla="*/ 111 w 201"/>
              <a:gd name="T31" fmla="*/ 121 h 202"/>
              <a:gd name="T32" fmla="*/ 39 w 201"/>
              <a:gd name="T33" fmla="*/ 26 h 202"/>
              <a:gd name="T34" fmla="*/ 20 w 201"/>
              <a:gd name="T35" fmla="*/ 45 h 202"/>
              <a:gd name="T36" fmla="*/ 20 w 201"/>
              <a:gd name="T37" fmla="*/ 162 h 202"/>
              <a:gd name="T38" fmla="*/ 39 w 201"/>
              <a:gd name="T39" fmla="*/ 182 h 202"/>
              <a:gd name="T40" fmla="*/ 156 w 201"/>
              <a:gd name="T41" fmla="*/ 182 h 202"/>
              <a:gd name="T42" fmla="*/ 176 w 201"/>
              <a:gd name="T43" fmla="*/ 162 h 202"/>
              <a:gd name="T44" fmla="*/ 176 w 201"/>
              <a:gd name="T45" fmla="*/ 85 h 202"/>
              <a:gd name="T46" fmla="*/ 196 w 201"/>
              <a:gd name="T47" fmla="*/ 66 h 202"/>
              <a:gd name="T48" fmla="*/ 196 w 201"/>
              <a:gd name="T49" fmla="*/ 169 h 202"/>
              <a:gd name="T50" fmla="*/ 163 w 201"/>
              <a:gd name="T51" fmla="*/ 202 h 202"/>
              <a:gd name="T52" fmla="*/ 32 w 201"/>
              <a:gd name="T53" fmla="*/ 202 h 202"/>
              <a:gd name="T54" fmla="*/ 0 w 201"/>
              <a:gd name="T55" fmla="*/ 169 h 202"/>
              <a:gd name="T56" fmla="*/ 0 w 201"/>
              <a:gd name="T57" fmla="*/ 40 h 202"/>
              <a:gd name="T58" fmla="*/ 32 w 201"/>
              <a:gd name="T59" fmla="*/ 6 h 202"/>
              <a:gd name="T60" fmla="*/ 136 w 201"/>
              <a:gd name="T61" fmla="*/ 6 h 202"/>
              <a:gd name="T62" fmla="*/ 116 w 201"/>
              <a:gd name="T63" fmla="*/ 26 h 202"/>
              <a:gd name="T64" fmla="*/ 39 w 201"/>
              <a:gd name="T65" fmla="*/ 26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01" h="201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rgbClr val="034EA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TextBox 15">
            <a:extLst>
              <a:ext uri="{FF2B5EF4-FFF2-40B4-BE49-F238E27FC236}">
                <a16:creationId xmlns:a16="http://schemas.microsoft.com/office/drawing/2014/main" id="{BD92F43A-73B5-4BD7-9662-3BAB8BAA9C38}"/>
              </a:ext>
            </a:extLst>
          </p:cNvPr>
          <p:cNvSpPr txBox="1"/>
          <p:nvPr/>
        </p:nvSpPr>
        <p:spPr>
          <a:xfrm>
            <a:off x="2244181" y="5345779"/>
            <a:ext cx="8279759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内容，如关键词、部分简单介绍等。点击此处添加文本内容，如关键词、部分简单介绍等。点击此处添加文本内容，如关键词、部分简单介绍等。点击此处添加文本内容，如关键词、部分简单介绍等。</a:t>
            </a:r>
          </a:p>
        </p:txBody>
      </p:sp>
    </p:spTree>
    <p:extLst>
      <p:ext uri="{BB962C8B-B14F-4D97-AF65-F5344CB8AC3E}">
        <p14:creationId xmlns:p14="http://schemas.microsoft.com/office/powerpoint/2010/main" val="320820177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Arial"/>
      <a:cs typeface="Arial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Arial"/>
      <a:cs typeface="Arial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Arial"/>
      <a:cs typeface="Arial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Arial"/>
      <a:cs typeface="Arial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Arial"/>
      <a:cs typeface="Arial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Arial"/>
      <a:cs typeface="Arial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4542</Words>
  <Application>Microsoft Office PowerPoint</Application>
  <PresentationFormat>宽屏</PresentationFormat>
  <Paragraphs>306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52" baseType="lpstr">
      <vt:lpstr>Aharoni</vt:lpstr>
      <vt:lpstr>Arial Unicode MS</vt:lpstr>
      <vt:lpstr>Gill Sans</vt:lpstr>
      <vt:lpstr>Impact MT Std</vt:lpstr>
      <vt:lpstr>LiHei Pro</vt:lpstr>
      <vt:lpstr>맑은 고딕</vt:lpstr>
      <vt:lpstr>ＭＳ Ｐゴシック</vt:lpstr>
      <vt:lpstr>Museo Sans 500</vt:lpstr>
      <vt:lpstr>Open Sans</vt:lpstr>
      <vt:lpstr>Roboto condensed</vt:lpstr>
      <vt:lpstr>等线</vt:lpstr>
      <vt:lpstr>方正兰亭黑_GBK</vt:lpstr>
      <vt:lpstr>方正兰亭细黑_GBK_M</vt:lpstr>
      <vt:lpstr>方正兰亭中黑_GBK</vt:lpstr>
      <vt:lpstr>华文黑体</vt:lpstr>
      <vt:lpstr>经典综艺体简</vt:lpstr>
      <vt:lpstr>宋体</vt:lpstr>
      <vt:lpstr>微软雅黑</vt:lpstr>
      <vt:lpstr>Arial</vt:lpstr>
      <vt:lpstr>Calibri</vt:lpstr>
      <vt:lpstr>Calibri Light</vt:lpstr>
      <vt:lpstr>Century Gothic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风云办公</Manager>
  <Company>上海剑姬网络科技有限公司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creator>风云办公</dc:creator>
  <cp:keywords>风云办公</cp:keywords>
  <dc:description>风云办公 http://www.ppt118.com</dc:description>
  <cp:lastModifiedBy>Jay</cp:lastModifiedBy>
  <cp:revision>46</cp:revision>
  <dcterms:created xsi:type="dcterms:W3CDTF">2015-05-05T08:02:14Z</dcterms:created>
  <dcterms:modified xsi:type="dcterms:W3CDTF">2021-10-20T07:14:24Z</dcterms:modified>
</cp:coreProperties>
</file>