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86" r:id="rId3"/>
    <p:sldId id="289" r:id="rId4"/>
    <p:sldId id="288" r:id="rId5"/>
    <p:sldId id="265" r:id="rId6"/>
    <p:sldId id="282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>
    <p:extLst>
      <p:ext uri="{19B8F6BF-5375-455C-9EA6-DF929625EA0E}">
        <p15:presenceInfo xmlns:p15="http://schemas.microsoft.com/office/powerpoint/2012/main" userId="jh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3768" autoAdjust="0"/>
  </p:normalViewPr>
  <p:slideViewPr>
    <p:cSldViewPr snapToGrid="0">
      <p:cViewPr>
        <p:scale>
          <a:sx n="50" d="100"/>
          <a:sy n="50" d="100"/>
        </p:scale>
        <p:origin x="4324" y="1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9/17/2019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2019/9/17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7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3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6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1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 smtClean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 smtClean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报告人  职务</a:t>
            </a:r>
            <a:endParaRPr lang="zh-CN" altLang="en-US" dirty="0"/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98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 smtClean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副标题</a:t>
            </a:r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5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60" r:id="rId5"/>
    <p:sldLayoutId id="2147483653" r:id="rId6"/>
    <p:sldLayoutId id="2147483663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F26B43"/>
          </p15:clr>
        </p15:guide>
        <p15:guide id="2" pos="4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单击此处输入标题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标题第一行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姓名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5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测试一</a:t>
            </a:r>
            <a:endParaRPr lang="en-US" altLang="zh-CN" dirty="0" smtClean="0"/>
          </a:p>
          <a:p>
            <a:r>
              <a:rPr lang="zh-CN" altLang="en-US" dirty="0" smtClean="0"/>
              <a:t>测试二</a:t>
            </a:r>
            <a:endParaRPr lang="en-US" altLang="zh-CN" dirty="0" smtClean="0"/>
          </a:p>
          <a:p>
            <a:r>
              <a:rPr lang="zh-CN" altLang="en-US" dirty="0" smtClean="0"/>
              <a:t>讨论议程三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42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为其他单位提供数据服务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1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创寰宇</a:t>
            </a:r>
            <a:r>
              <a:rPr lang="zh-CN" altLang="en-US" dirty="0" smtClean="0"/>
              <a:t>学府 育天下英才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姓名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79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40</Words>
  <Application>Microsoft Office PowerPoint</Application>
  <PresentationFormat>宽屏</PresentationFormat>
  <Paragraphs>17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Microsoft YaHei</vt:lpstr>
      <vt:lpstr>Microsoft YaHei</vt:lpstr>
      <vt:lpstr>Arial</vt:lpstr>
      <vt:lpstr>Calibri</vt:lpstr>
      <vt:lpstr>teach03 16x9</vt:lpstr>
      <vt:lpstr>单击此处输入标题</vt:lpstr>
      <vt:lpstr>议程</vt:lpstr>
      <vt:lpstr>小节标题</vt:lpstr>
      <vt:lpstr>PowerPoint 演示文稿</vt:lpstr>
      <vt:lpstr>为其他单位提供数据服务</vt:lpstr>
      <vt:lpstr>感谢观看</vt:lpstr>
    </vt:vector>
  </TitlesOfParts>
  <Company>cmet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keywords/>
  <cp:lastModifiedBy>现代教育技术中心</cp:lastModifiedBy>
  <cp:revision>185</cp:revision>
  <dcterms:created xsi:type="dcterms:W3CDTF">2019-09-05T12:12:14Z</dcterms:created>
  <dcterms:modified xsi:type="dcterms:W3CDTF">2019-09-17T09:10:10Z</dcterms:modified>
  <cp:version/>
</cp:coreProperties>
</file>