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314" r:id="rId2"/>
    <p:sldId id="307" r:id="rId3"/>
    <p:sldId id="308" r:id="rId4"/>
    <p:sldId id="309" r:id="rId5"/>
    <p:sldId id="315" r:id="rId6"/>
    <p:sldId id="310" r:id="rId7"/>
    <p:sldId id="311" r:id="rId8"/>
    <p:sldId id="312" r:id="rId9"/>
    <p:sldId id="313" r:id="rId10"/>
  </p:sldIdLst>
  <p:sldSz cx="9144000" cy="6858000" type="screen4x3"/>
  <p:notesSz cx="6797675" cy="9926638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EE0ECDB-0C93-4AF4-8452-190BED98D505}">
          <p14:sldIdLst>
            <p14:sldId id="314"/>
            <p14:sldId id="307"/>
            <p14:sldId id="308"/>
            <p14:sldId id="309"/>
            <p14:sldId id="315"/>
            <p14:sldId id="310"/>
            <p14:sldId id="311"/>
            <p14:sldId id="312"/>
            <p14:sldId id="313"/>
          </p14:sldIdLst>
        </p14:section>
        <p14:section name="Untitled Section" id="{D8FA655D-D8CE-4CFA-92D8-A3F219B2133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16" autoAdjust="0"/>
  </p:normalViewPr>
  <p:slideViewPr>
    <p:cSldViewPr snapToObjects="1">
      <p:cViewPr varScale="1">
        <p:scale>
          <a:sx n="107" d="100"/>
          <a:sy n="107" d="100"/>
        </p:scale>
        <p:origin x="1656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C8ED8128-71BF-48AF-9DA3-4EAA137CC5E7}" type="datetimeFigureOut">
              <a:rPr lang="es-ES"/>
              <a:pPr>
                <a:defRPr/>
              </a:pPr>
              <a:t>30/06/2017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2E34AA28-0F91-4556-B447-48CD8FEDB7F5}" type="slidenum">
              <a:rPr lang="es-ES" altLang="en-US"/>
              <a:pPr/>
              <a:t>‹#›</a:t>
            </a:fld>
            <a:endParaRPr lang="es-ES" altLang="en-US"/>
          </a:p>
        </p:txBody>
      </p:sp>
    </p:spTree>
    <p:extLst>
      <p:ext uri="{BB962C8B-B14F-4D97-AF65-F5344CB8AC3E}">
        <p14:creationId xmlns:p14="http://schemas.microsoft.com/office/powerpoint/2010/main" val="15666617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FFF9A492-EC41-4D3B-AE8C-A9C55A3C6D1A}" type="datetimeFigureOut">
              <a:rPr lang="en-GB"/>
              <a:pPr>
                <a:defRPr/>
              </a:pPr>
              <a:t>30/06/2017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46C97DD3-7A1E-437D-8518-174108021DC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5713064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99431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79239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676401"/>
            <a:ext cx="2057400" cy="3048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43693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695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77222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59675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9283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84180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21534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663627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56449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1439863" y="241300"/>
            <a:ext cx="65151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3" y="29763"/>
            <a:ext cx="1089583" cy="73494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/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3561" y="53893"/>
            <a:ext cx="903916" cy="710811"/>
          </a:xfrm>
          <a:prstGeom prst="rect">
            <a:avLst/>
          </a:prstGeom>
        </p:spPr>
      </p:pic>
      <p:sp>
        <p:nvSpPr>
          <p:cNvPr id="12" name="Footer Placeholder 4"/>
          <p:cNvSpPr txBox="1">
            <a:spLocks/>
          </p:cNvSpPr>
          <p:nvPr userDrawn="1"/>
        </p:nvSpPr>
        <p:spPr>
          <a:xfrm>
            <a:off x="7668344" y="6615417"/>
            <a:ext cx="1224136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r">
              <a:defRPr/>
            </a:pPr>
            <a:fld id="{4ED9C510-15E0-442B-90E8-004B0F57896A}" type="slidenum">
              <a:rPr lang="en-US" sz="1000" smtClean="0"/>
              <a:pPr algn="r">
                <a:defRPr/>
              </a:pPr>
              <a:t>‹#›</a:t>
            </a:fld>
            <a:endParaRPr lang="en-US" sz="1000" dirty="0"/>
          </a:p>
        </p:txBody>
      </p:sp>
      <p:sp>
        <p:nvSpPr>
          <p:cNvPr id="13" name="Footer Placeholder 4"/>
          <p:cNvSpPr txBox="1">
            <a:spLocks/>
          </p:cNvSpPr>
          <p:nvPr userDrawn="1"/>
        </p:nvSpPr>
        <p:spPr>
          <a:xfrm>
            <a:off x="204064" y="6615417"/>
            <a:ext cx="2783760" cy="21143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auto">
              <a:spcBef>
                <a:spcPts val="0"/>
              </a:spcBef>
              <a:spcAft>
                <a:spcPts val="0"/>
              </a:spcAft>
              <a:defRPr sz="1200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pl-PL" sz="1000" dirty="0">
                <a:solidFill>
                  <a:schemeClr val="bg1">
                    <a:lumMod val="50000"/>
                  </a:schemeClr>
                </a:solidFill>
              </a:rPr>
              <a:t>EurValve General Assembly, June 28-29 2017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4" name="TextBox 13"/>
          <p:cNvSpPr txBox="1"/>
          <p:nvPr userDrawn="1"/>
        </p:nvSpPr>
        <p:spPr>
          <a:xfrm>
            <a:off x="3610382" y="6580634"/>
            <a:ext cx="194421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© </a:t>
            </a:r>
            <a:r>
              <a:rPr lang="en-US" sz="1000" dirty="0" err="1">
                <a:solidFill>
                  <a:schemeClr val="bg1">
                    <a:lumMod val="50000"/>
                  </a:schemeClr>
                </a:solidFill>
                <a:latin typeface="+mn-lt"/>
              </a:rPr>
              <a:t>EurValve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 201</a:t>
            </a:r>
            <a:r>
              <a:rPr lang="pl-PL" sz="1000" dirty="0">
                <a:solidFill>
                  <a:schemeClr val="bg1">
                    <a:lumMod val="50000"/>
                  </a:schemeClr>
                </a:solidFill>
                <a:latin typeface="+mn-lt"/>
              </a:rPr>
              <a:t>7</a:t>
            </a:r>
            <a:endParaRPr lang="en-GB" sz="1000" dirty="0">
              <a:solidFill>
                <a:schemeClr val="bg1">
                  <a:lumMod val="50000"/>
                </a:schemeClr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1" r:id="rId8"/>
    <p:sldLayoutId id="2147483702" r:id="rId9"/>
    <p:sldLayoutId id="2147483703" r:id="rId10"/>
    <p:sldLayoutId id="214748370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dice.cyfronet.pl/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4I907aAOCvU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6fXG0am6i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FTF-QaI5ZZQ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-6fXG0am6iE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A4wkxFCRLak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j0Nu-E-0elE" TargetMode="External"/><Relationship Id="rId2" Type="http://schemas.openxmlformats.org/officeDocument/2006/relationships/hyperlink" Target="https://youtu.be/SIwpxdoQYWw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SIwpxdoQYWw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Title 1"/>
          <p:cNvSpPr>
            <a:spLocks noGrp="1"/>
          </p:cNvSpPr>
          <p:nvPr>
            <p:ph type="ctrTitle"/>
          </p:nvPr>
        </p:nvSpPr>
        <p:spPr>
          <a:xfrm>
            <a:off x="502938" y="785794"/>
            <a:ext cx="8461550" cy="1470025"/>
          </a:xfrm>
        </p:spPr>
        <p:txBody>
          <a:bodyPr/>
          <a:lstStyle/>
          <a:p>
            <a:pPr eaLnBrk="1" hangingPunct="1"/>
            <a:r>
              <a:rPr lang="en-US" altLang="en-US" dirty="0"/>
              <a:t>Demo of the </a:t>
            </a:r>
            <a:r>
              <a:rPr lang="pl-PL" altLang="en-US" dirty="0"/>
              <a:t>Model </a:t>
            </a:r>
            <a:r>
              <a:rPr lang="pl-PL" altLang="en-US" dirty="0" err="1"/>
              <a:t>Execution</a:t>
            </a:r>
            <a:r>
              <a:rPr lang="pl-PL" altLang="en-US" dirty="0"/>
              <a:t> Environment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2800" dirty="0"/>
              <a:t> WP2 Infrastructure Platform</a:t>
            </a:r>
            <a:r>
              <a:rPr lang="pl-PL" altLang="en-US" sz="2800" dirty="0"/>
              <a:t>  </a:t>
            </a:r>
            <a:endParaRPr lang="en-US" altLang="en-US" sz="2800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797400" y="2348880"/>
            <a:ext cx="7854056" cy="328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1" hangingPunct="1"/>
            <a:endParaRPr lang="pl-PL" sz="2000" dirty="0"/>
          </a:p>
          <a:p>
            <a:pPr eaLnBrk="1" hangingPunct="1"/>
            <a:r>
              <a:rPr lang="pl-PL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Daniel Harężlak</a:t>
            </a:r>
            <a:r>
              <a:rPr lang="pl-PL" altLang="en-US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sz="2000" dirty="0"/>
              <a:t>, </a:t>
            </a:r>
            <a:r>
              <a:rPr lang="pl-PL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Marek Kasztelnik</a:t>
            </a:r>
            <a:r>
              <a:rPr lang="pl-PL" altLang="en-US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 </a:t>
            </a:r>
            <a:r>
              <a:rPr lang="pl-PL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Piotr Nowakowski</a:t>
            </a:r>
            <a:r>
              <a:rPr lang="pl-PL" altLang="en-US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</a:t>
            </a:r>
            <a:r>
              <a:rPr lang="pl-PL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, Steven Wood</a:t>
            </a:r>
            <a:r>
              <a:rPr lang="pl-PL" altLang="en-US" sz="2000" b="1" baseline="30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</a:t>
            </a:r>
            <a:r>
              <a:rPr lang="pl-PL" sz="2000" dirty="0"/>
              <a:t>,</a:t>
            </a:r>
          </a:p>
          <a:p>
            <a:r>
              <a:rPr lang="pl-PL" sz="2400" baseline="30000" dirty="0"/>
              <a:t>1</a:t>
            </a:r>
            <a:r>
              <a:rPr lang="en-GB" sz="2400" dirty="0"/>
              <a:t>ACC </a:t>
            </a:r>
            <a:r>
              <a:rPr lang="en-GB" sz="2400" dirty="0" err="1"/>
              <a:t>Cyfronet</a:t>
            </a:r>
            <a:r>
              <a:rPr lang="en-GB" sz="2400" dirty="0"/>
              <a:t> AGH, Krakow, Poland</a:t>
            </a:r>
            <a:endParaRPr lang="pl-PL" sz="2400" dirty="0"/>
          </a:p>
          <a:p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  <a:hlinkClick r:id="rId2"/>
              </a:rPr>
              <a:t>http://dice.cyfronet.pl/</a:t>
            </a:r>
            <a:r>
              <a:rPr lang="en-US" alt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 </a:t>
            </a:r>
            <a:endParaRPr lang="pl-PL" sz="2400" dirty="0"/>
          </a:p>
          <a:p>
            <a:endParaRPr lang="pl-PL" sz="2400" baseline="30000" dirty="0"/>
          </a:p>
          <a:p>
            <a:endParaRPr lang="pl-PL" sz="2400" baseline="30000" dirty="0"/>
          </a:p>
          <a:p>
            <a:r>
              <a:rPr lang="pl-PL" sz="2400" baseline="30000" dirty="0"/>
              <a:t/>
            </a:r>
            <a:br>
              <a:rPr lang="pl-PL" sz="2400" baseline="30000" dirty="0"/>
            </a:br>
            <a:r>
              <a:rPr lang="pl-PL" sz="2400" baseline="30000" dirty="0"/>
              <a:t>2</a:t>
            </a:r>
            <a:r>
              <a:rPr lang="en-GB" sz="2400" dirty="0"/>
              <a:t>Scientific Computing, </a:t>
            </a:r>
            <a:r>
              <a:rPr lang="en-GB" sz="2400" dirty="0" err="1"/>
              <a:t>Dep</a:t>
            </a:r>
            <a:r>
              <a:rPr lang="pl-PL" sz="2400" dirty="0" err="1"/>
              <a:t>artmen</a:t>
            </a:r>
            <a:r>
              <a:rPr lang="en-GB" sz="2400" dirty="0"/>
              <a:t>t of Medical Physics, Sheffield Teaching Hospitals, UK</a:t>
            </a:r>
            <a:endParaRPr lang="en-US" altLang="en-US" sz="24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2" name="Obraz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2200" y="3573831"/>
            <a:ext cx="781537" cy="836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87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187624" y="241300"/>
            <a:ext cx="7056783" cy="1143000"/>
          </a:xfrm>
        </p:spPr>
        <p:txBody>
          <a:bodyPr/>
          <a:lstStyle/>
          <a:p>
            <a:r>
              <a:rPr lang="pl-PL" dirty="0"/>
              <a:t>Logging in to EurValve and PLGrid systems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pl-PL" sz="2800" dirty="0"/>
              <a:t>What you will see:</a:t>
            </a:r>
          </a:p>
          <a:p>
            <a:pPr lvl="1"/>
            <a:r>
              <a:rPr lang="pl-PL" sz="2400" dirty="0"/>
              <a:t>The main point of entry to the MEE</a:t>
            </a:r>
          </a:p>
          <a:p>
            <a:pPr lvl="1"/>
            <a:r>
              <a:rPr lang="pl-PL" sz="2400" dirty="0"/>
              <a:t>The </a:t>
            </a:r>
            <a:r>
              <a:rPr lang="pl-PL" sz="2400" dirty="0" err="1" smtClean="0"/>
              <a:t>difference</a:t>
            </a:r>
            <a:r>
              <a:rPr lang="pl-PL" sz="2400" dirty="0" smtClean="0"/>
              <a:t> </a:t>
            </a:r>
            <a:r>
              <a:rPr lang="pl-PL" sz="2400" dirty="0"/>
              <a:t>between your EurValve account and your PLGrid account</a:t>
            </a:r>
          </a:p>
          <a:p>
            <a:pPr lvl="1"/>
            <a:r>
              <a:rPr lang="pl-PL" sz="2400" dirty="0"/>
              <a:t>PLGrid proxy certificates</a:t>
            </a:r>
          </a:p>
          <a:p>
            <a:r>
              <a:rPr lang="en-US" sz="2800" dirty="0"/>
              <a:t>Main developers:</a:t>
            </a:r>
            <a:endParaRPr lang="pl-PL" sz="2800" dirty="0"/>
          </a:p>
          <a:p>
            <a:pPr lvl="1"/>
            <a:r>
              <a:rPr lang="pl-PL" sz="2400" dirty="0"/>
              <a:t>Marek Kasztelnik</a:t>
            </a:r>
          </a:p>
          <a:p>
            <a:pPr lvl="1"/>
            <a:r>
              <a:rPr lang="pl-PL" sz="2400" dirty="0"/>
              <a:t>Daniel Harężlak</a:t>
            </a:r>
          </a:p>
          <a:p>
            <a:r>
              <a:rPr lang="pl-PL" sz="2800" dirty="0"/>
              <a:t>Video recording</a:t>
            </a:r>
            <a:r>
              <a:rPr lang="en-US" sz="2800" dirty="0"/>
              <a:t>:</a:t>
            </a:r>
            <a:r>
              <a:rPr lang="pl-PL" sz="2800" dirty="0"/>
              <a:t> </a:t>
            </a:r>
            <a:r>
              <a:rPr lang="en-US" sz="2800" dirty="0">
                <a:hlinkClick r:id="rId2"/>
              </a:rPr>
              <a:t>https://youtu.be/4I907aAOCvU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2889691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Access to </a:t>
            </a:r>
            <a:r>
              <a:rPr lang="pl-PL" dirty="0" err="1"/>
              <a:t>clinical</a:t>
            </a:r>
            <a:r>
              <a:rPr lang="pl-PL" dirty="0"/>
              <a:t> (</a:t>
            </a:r>
            <a:r>
              <a:rPr lang="pl-PL" dirty="0" err="1"/>
              <a:t>tabular</a:t>
            </a:r>
            <a:r>
              <a:rPr lang="pl-PL" dirty="0"/>
              <a:t>) data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</a:t>
            </a:r>
            <a:r>
              <a:rPr lang="pl-PL" sz="2800" dirty="0" err="1" smtClean="0"/>
              <a:t>ou</a:t>
            </a:r>
            <a:r>
              <a:rPr lang="pl-PL" sz="2800" dirty="0" smtClean="0"/>
              <a:t> </a:t>
            </a:r>
            <a:r>
              <a:rPr lang="pl-PL" sz="2800" dirty="0" err="1"/>
              <a:t>will</a:t>
            </a:r>
            <a:r>
              <a:rPr lang="pl-PL" sz="2800" dirty="0"/>
              <a:t> </a:t>
            </a:r>
            <a:r>
              <a:rPr lang="pl-PL" sz="2800" dirty="0" err="1"/>
              <a:t>see</a:t>
            </a:r>
            <a:r>
              <a:rPr lang="pl-PL" sz="2800" dirty="0"/>
              <a:t>:</a:t>
            </a:r>
          </a:p>
          <a:p>
            <a:pPr lvl="1"/>
            <a:r>
              <a:rPr lang="pl-PL" sz="2400" dirty="0"/>
              <a:t>Accessing the clinical data store</a:t>
            </a:r>
          </a:p>
          <a:p>
            <a:pPr lvl="1"/>
            <a:r>
              <a:rPr lang="pl-PL" sz="2400" dirty="0"/>
              <a:t>Submitting queries</a:t>
            </a:r>
          </a:p>
          <a:p>
            <a:pPr lvl="1"/>
            <a:r>
              <a:rPr lang="pl-PL" sz="2400" dirty="0"/>
              <a:t>Retrieving results</a:t>
            </a:r>
          </a:p>
          <a:p>
            <a:r>
              <a:rPr lang="pl-PL" sz="2800" dirty="0"/>
              <a:t>Main developers:</a:t>
            </a:r>
          </a:p>
          <a:p>
            <a:pPr lvl="1"/>
            <a:r>
              <a:rPr lang="pl-PL" sz="2400" dirty="0"/>
              <a:t>Steven Wood</a:t>
            </a:r>
          </a:p>
        </p:txBody>
      </p:sp>
    </p:spTree>
    <p:extLst>
      <p:ext uri="{BB962C8B-B14F-4D97-AF65-F5344CB8AC3E}">
        <p14:creationId xmlns:p14="http://schemas.microsoft.com/office/powerpoint/2010/main" val="66638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File </a:t>
            </a:r>
            <a:r>
              <a:rPr lang="pl-PL" dirty="0" err="1"/>
              <a:t>Store</a:t>
            </a:r>
            <a:r>
              <a:rPr lang="pl-PL" dirty="0"/>
              <a:t> </a:t>
            </a:r>
            <a:r>
              <a:rPr lang="pl-PL" dirty="0" err="1"/>
              <a:t>Browser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en-US" sz="2800" dirty="0" smtClean="0"/>
              <a:t>Y</a:t>
            </a:r>
            <a:r>
              <a:rPr lang="pl-PL" sz="2800" dirty="0" err="1" smtClean="0"/>
              <a:t>ou</a:t>
            </a:r>
            <a:r>
              <a:rPr lang="pl-PL" sz="2800" dirty="0" smtClean="0"/>
              <a:t> </a:t>
            </a:r>
            <a:r>
              <a:rPr lang="pl-PL" sz="2800" dirty="0" err="1"/>
              <a:t>will</a:t>
            </a:r>
            <a:r>
              <a:rPr lang="pl-PL" sz="2800" dirty="0"/>
              <a:t> </a:t>
            </a:r>
            <a:r>
              <a:rPr lang="pl-PL" sz="2800" dirty="0" err="1"/>
              <a:t>see</a:t>
            </a:r>
            <a:r>
              <a:rPr lang="pl-PL" sz="2800" dirty="0"/>
              <a:t>:</a:t>
            </a:r>
          </a:p>
          <a:p>
            <a:pPr lvl="1"/>
            <a:r>
              <a:rPr lang="pl-PL" sz="2400" dirty="0"/>
              <a:t>Reviewing and manipulating files</a:t>
            </a:r>
          </a:p>
          <a:p>
            <a:pPr lvl="1"/>
            <a:r>
              <a:rPr lang="pl-PL" sz="2400" dirty="0"/>
              <a:t>Integration with security mechanisms</a:t>
            </a:r>
          </a:p>
          <a:p>
            <a:pPr lvl="1"/>
            <a:r>
              <a:rPr lang="pl-PL" sz="2400" dirty="0"/>
              <a:t>Sharing directories (with other users or groups)</a:t>
            </a:r>
          </a:p>
          <a:p>
            <a:r>
              <a:rPr lang="pl-PL" sz="2800" dirty="0"/>
              <a:t>Main developers:</a:t>
            </a:r>
          </a:p>
          <a:p>
            <a:pPr lvl="1"/>
            <a:r>
              <a:rPr lang="pl-PL" sz="2400" dirty="0"/>
              <a:t>Daniel Harężlak</a:t>
            </a:r>
          </a:p>
          <a:p>
            <a:pPr lvl="0"/>
            <a:r>
              <a:rPr lang="pl-PL" sz="2800" dirty="0">
                <a:solidFill>
                  <a:prstClr val="black"/>
                </a:solidFill>
              </a:rPr>
              <a:t>Video recording</a:t>
            </a:r>
            <a:r>
              <a:rPr lang="en-US" sz="2800" dirty="0">
                <a:solidFill>
                  <a:prstClr val="black"/>
                </a:solidFill>
              </a:rPr>
              <a:t>:</a:t>
            </a:r>
            <a:r>
              <a:rPr lang="pl-PL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hlinkClick r:id="rId2"/>
              </a:rPr>
              <a:t>https://youtu.be/-6fXG0am6iE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8900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Distributed Cloud File Store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dirty="0" smtClean="0"/>
              <a:t>Y</a:t>
            </a:r>
            <a:r>
              <a:rPr lang="pl-PL" sz="2800" dirty="0" err="1" smtClean="0"/>
              <a:t>ou</a:t>
            </a:r>
            <a:r>
              <a:rPr lang="pl-PL" sz="2800" dirty="0" smtClean="0"/>
              <a:t> </a:t>
            </a:r>
            <a:r>
              <a:rPr lang="pl-PL" sz="2800" dirty="0" err="1"/>
              <a:t>will</a:t>
            </a:r>
            <a:r>
              <a:rPr lang="pl-PL" sz="2800" dirty="0"/>
              <a:t> </a:t>
            </a:r>
            <a:r>
              <a:rPr lang="pl-PL" sz="2800" dirty="0" err="1"/>
              <a:t>see</a:t>
            </a:r>
            <a:r>
              <a:rPr lang="pl-PL" sz="2800" dirty="0"/>
              <a:t>:</a:t>
            </a:r>
          </a:p>
          <a:p>
            <a:pPr lvl="1"/>
            <a:r>
              <a:rPr lang="pl-PL" sz="2400" dirty="0"/>
              <a:t>Mounting the DCFS on a local machine</a:t>
            </a:r>
          </a:p>
          <a:p>
            <a:pPr lvl="1"/>
            <a:r>
              <a:rPr lang="pl-PL" sz="2400" dirty="0"/>
              <a:t>Managing DCFS content</a:t>
            </a:r>
          </a:p>
          <a:p>
            <a:r>
              <a:rPr lang="pl-PL" sz="2800" dirty="0"/>
              <a:t>Main developers:</a:t>
            </a:r>
          </a:p>
          <a:p>
            <a:pPr lvl="1"/>
            <a:r>
              <a:rPr lang="pl-PL" sz="2400" dirty="0"/>
              <a:t>Jan Meizner</a:t>
            </a:r>
          </a:p>
          <a:p>
            <a:pPr lvl="0"/>
            <a:r>
              <a:rPr lang="pl-PL" sz="2800" dirty="0">
                <a:solidFill>
                  <a:prstClr val="black"/>
                </a:solidFill>
              </a:rPr>
              <a:t>Video recording</a:t>
            </a:r>
            <a:r>
              <a:rPr lang="en-US" sz="2800" dirty="0">
                <a:solidFill>
                  <a:prstClr val="black"/>
                </a:solidFill>
              </a:rPr>
              <a:t>:</a:t>
            </a:r>
            <a:r>
              <a:rPr lang="pl-PL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hlinkClick r:id="rId2"/>
              </a:rPr>
              <a:t>https://youtu.be/FTF-QaI5ZZQ</a:t>
            </a:r>
            <a:endParaRPr lang="pl-PL" sz="2800" dirty="0"/>
          </a:p>
        </p:txBody>
      </p:sp>
    </p:spTree>
    <p:extLst>
      <p:ext uri="{BB962C8B-B14F-4D97-AF65-F5344CB8AC3E}">
        <p14:creationId xmlns:p14="http://schemas.microsoft.com/office/powerpoint/2010/main" val="9309214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Services, </a:t>
            </a:r>
            <a:r>
              <a:rPr lang="pl-PL" dirty="0" err="1"/>
              <a:t>security</a:t>
            </a:r>
            <a:r>
              <a:rPr lang="pl-PL" dirty="0"/>
              <a:t>, </a:t>
            </a:r>
            <a:r>
              <a:rPr lang="pl-PL" dirty="0" err="1"/>
              <a:t>restricted</a:t>
            </a:r>
            <a:r>
              <a:rPr lang="pl-PL" dirty="0"/>
              <a:t> </a:t>
            </a:r>
            <a:r>
              <a:rPr lang="pl-PL" dirty="0" err="1"/>
              <a:t>access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Y</a:t>
            </a:r>
            <a:r>
              <a:rPr lang="pl-PL" sz="2800" dirty="0" err="1" smtClean="0"/>
              <a:t>ou</a:t>
            </a:r>
            <a:r>
              <a:rPr lang="pl-PL" sz="2800" dirty="0" smtClean="0"/>
              <a:t> </a:t>
            </a:r>
            <a:r>
              <a:rPr lang="pl-PL" sz="2800" dirty="0" err="1"/>
              <a:t>will</a:t>
            </a:r>
            <a:r>
              <a:rPr lang="pl-PL" sz="2800" dirty="0"/>
              <a:t> </a:t>
            </a:r>
            <a:r>
              <a:rPr lang="pl-PL" sz="2800" dirty="0" err="1"/>
              <a:t>see</a:t>
            </a:r>
            <a:r>
              <a:rPr lang="pl-PL" sz="2800" dirty="0"/>
              <a:t>:</a:t>
            </a:r>
          </a:p>
          <a:p>
            <a:pPr lvl="1"/>
            <a:r>
              <a:rPr lang="pl-PL" sz="2400" dirty="0"/>
              <a:t>Service management</a:t>
            </a:r>
          </a:p>
          <a:p>
            <a:pPr lvl="1"/>
            <a:r>
              <a:rPr lang="pl-PL" sz="2400" dirty="0"/>
              <a:t>Group management</a:t>
            </a:r>
          </a:p>
          <a:p>
            <a:pPr lvl="1"/>
            <a:r>
              <a:rPr lang="pl-PL" sz="2400" dirty="0"/>
              <a:t>Defining permissions</a:t>
            </a:r>
          </a:p>
          <a:p>
            <a:r>
              <a:rPr lang="pl-PL" sz="2800" dirty="0"/>
              <a:t>Main developers:</a:t>
            </a:r>
          </a:p>
          <a:p>
            <a:pPr lvl="1"/>
            <a:r>
              <a:rPr lang="pl-PL" sz="2400" dirty="0"/>
              <a:t>Marek </a:t>
            </a:r>
            <a:r>
              <a:rPr lang="pl-PL" sz="2400" dirty="0" err="1"/>
              <a:t>Kasztelnik</a:t>
            </a:r>
            <a:endParaRPr lang="pl-PL" sz="2400" dirty="0"/>
          </a:p>
          <a:p>
            <a:pPr lvl="1"/>
            <a:r>
              <a:rPr lang="pl-PL" sz="2400" dirty="0"/>
              <a:t>Daniel </a:t>
            </a:r>
            <a:r>
              <a:rPr lang="pl-PL" sz="2400" dirty="0" err="1"/>
              <a:t>Harężlak</a:t>
            </a:r>
            <a:endParaRPr lang="pl-PL" sz="2400" dirty="0"/>
          </a:p>
          <a:p>
            <a:pPr lvl="1"/>
            <a:r>
              <a:rPr lang="pl-PL" sz="2400" dirty="0"/>
              <a:t>Jan </a:t>
            </a:r>
            <a:r>
              <a:rPr lang="pl-PL" sz="2400" dirty="0" err="1"/>
              <a:t>Meizner</a:t>
            </a:r>
            <a:endParaRPr lang="pl-PL" sz="2400" dirty="0"/>
          </a:p>
          <a:p>
            <a:pPr lvl="1"/>
            <a:r>
              <a:rPr lang="pl-PL" sz="2400" dirty="0"/>
              <a:t>Tomasz </a:t>
            </a:r>
            <a:r>
              <a:rPr lang="pl-PL" sz="2400" dirty="0" err="1" smtClean="0"/>
              <a:t>Bartyński</a:t>
            </a:r>
            <a:r>
              <a:rPr lang="en-US" sz="2400" dirty="0" smtClean="0"/>
              <a:t> </a:t>
            </a:r>
            <a:r>
              <a:rPr lang="en-US" sz="1800" dirty="0" smtClean="0"/>
              <a:t>(only until 30.05.2017)</a:t>
            </a:r>
            <a:endParaRPr lang="pl-PL" sz="1800" dirty="0"/>
          </a:p>
          <a:p>
            <a:pPr lvl="0"/>
            <a:r>
              <a:rPr lang="pl-PL" sz="2800" dirty="0">
                <a:solidFill>
                  <a:prstClr val="black"/>
                </a:solidFill>
              </a:rPr>
              <a:t>Video recording</a:t>
            </a:r>
            <a:r>
              <a:rPr lang="en-US" sz="2800" dirty="0">
                <a:solidFill>
                  <a:prstClr val="black"/>
                </a:solidFill>
              </a:rPr>
              <a:t>:</a:t>
            </a:r>
            <a:r>
              <a:rPr lang="pl-PL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solidFill>
                  <a:prstClr val="black"/>
                </a:solidFill>
                <a:hlinkClick r:id="rId2"/>
              </a:rPr>
              <a:t>https://youtu.be/-6fXG0am6iE</a:t>
            </a:r>
            <a:endParaRPr lang="pl-PL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Cloud Resource Access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/>
          <a:lstStyle/>
          <a:p>
            <a:r>
              <a:rPr lang="pl-PL" sz="2800" dirty="0" err="1"/>
              <a:t>What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will</a:t>
            </a:r>
            <a:r>
              <a:rPr lang="pl-PL" sz="2800" dirty="0"/>
              <a:t> </a:t>
            </a:r>
            <a:r>
              <a:rPr lang="pl-PL" sz="2800" dirty="0" err="1"/>
              <a:t>see</a:t>
            </a:r>
            <a:r>
              <a:rPr lang="pl-PL" sz="2800" dirty="0"/>
              <a:t>:</a:t>
            </a:r>
          </a:p>
          <a:p>
            <a:pPr lvl="1"/>
            <a:r>
              <a:rPr lang="pl-PL" sz="2400" dirty="0" err="1"/>
              <a:t>Atmosphere</a:t>
            </a:r>
            <a:r>
              <a:rPr lang="pl-PL" sz="2400" dirty="0"/>
              <a:t> </a:t>
            </a:r>
            <a:r>
              <a:rPr lang="pl-PL" sz="2400" dirty="0" err="1"/>
              <a:t>integration</a:t>
            </a:r>
            <a:r>
              <a:rPr lang="pl-PL" sz="2400" dirty="0"/>
              <a:t> in </a:t>
            </a:r>
            <a:r>
              <a:rPr lang="pl-PL" sz="2400" dirty="0" err="1"/>
              <a:t>EurValve</a:t>
            </a:r>
            <a:r>
              <a:rPr lang="pl-PL" sz="2400" dirty="0"/>
              <a:t> MEE</a:t>
            </a:r>
          </a:p>
          <a:p>
            <a:pPr lvl="1"/>
            <a:r>
              <a:rPr lang="pl-PL" sz="2400" dirty="0"/>
              <a:t>Access and management of </a:t>
            </a:r>
            <a:r>
              <a:rPr lang="pl-PL" sz="2400" dirty="0" err="1"/>
              <a:t>cloud</a:t>
            </a:r>
            <a:r>
              <a:rPr lang="pl-PL" sz="2400" dirty="0"/>
              <a:t> </a:t>
            </a:r>
            <a:r>
              <a:rPr lang="pl-PL" sz="2400" dirty="0" err="1"/>
              <a:t>resources</a:t>
            </a:r>
            <a:endParaRPr lang="pl-PL" sz="2400" dirty="0"/>
          </a:p>
          <a:p>
            <a:r>
              <a:rPr lang="pl-PL" sz="2800" dirty="0"/>
              <a:t>Main developers:</a:t>
            </a:r>
          </a:p>
          <a:p>
            <a:pPr lvl="1"/>
            <a:r>
              <a:rPr lang="pl-PL" sz="2400" dirty="0"/>
              <a:t>Piotr Nowakowski</a:t>
            </a:r>
          </a:p>
          <a:p>
            <a:pPr lvl="0"/>
            <a:r>
              <a:rPr lang="pl-PL" sz="2800" dirty="0">
                <a:solidFill>
                  <a:prstClr val="black"/>
                </a:solidFill>
              </a:rPr>
              <a:t>Video recording</a:t>
            </a:r>
            <a:r>
              <a:rPr lang="en-US" sz="2800" dirty="0">
                <a:solidFill>
                  <a:prstClr val="black"/>
                </a:solidFill>
              </a:rPr>
              <a:t>:</a:t>
            </a:r>
            <a:r>
              <a:rPr lang="pl-PL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hlinkClick r:id="rId2"/>
              </a:rPr>
              <a:t>https://youtu.be/A4wkxFCRLak</a:t>
            </a:r>
            <a:endParaRPr lang="pl-PL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00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 err="1"/>
              <a:t>Patient</a:t>
            </a:r>
            <a:r>
              <a:rPr lang="pl-PL" dirty="0"/>
              <a:t> </a:t>
            </a:r>
            <a:r>
              <a:rPr lang="pl-PL" dirty="0" err="1"/>
              <a:t>case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sz="2800" dirty="0" err="1"/>
              <a:t>What</a:t>
            </a:r>
            <a:r>
              <a:rPr lang="pl-PL" sz="2800" dirty="0"/>
              <a:t> </a:t>
            </a:r>
            <a:r>
              <a:rPr lang="pl-PL" sz="2800" dirty="0" err="1"/>
              <a:t>you</a:t>
            </a:r>
            <a:r>
              <a:rPr lang="pl-PL" sz="2800" dirty="0"/>
              <a:t> </a:t>
            </a:r>
            <a:r>
              <a:rPr lang="pl-PL" sz="2800" dirty="0" err="1"/>
              <a:t>will</a:t>
            </a:r>
            <a:r>
              <a:rPr lang="pl-PL" sz="2800" dirty="0"/>
              <a:t> </a:t>
            </a:r>
            <a:r>
              <a:rPr lang="pl-PL" sz="2800" dirty="0" err="1"/>
              <a:t>see</a:t>
            </a:r>
            <a:r>
              <a:rPr lang="pl-PL" sz="2800" dirty="0"/>
              <a:t>:</a:t>
            </a:r>
          </a:p>
          <a:p>
            <a:pPr lvl="1"/>
            <a:r>
              <a:rPr lang="pl-PL" sz="2400" dirty="0" err="1"/>
              <a:t>Patient</a:t>
            </a:r>
            <a:r>
              <a:rPr lang="pl-PL" sz="2400" dirty="0"/>
              <a:t> </a:t>
            </a:r>
            <a:r>
              <a:rPr lang="pl-PL" sz="2400" dirty="0" err="1"/>
              <a:t>case</a:t>
            </a:r>
            <a:r>
              <a:rPr lang="pl-PL" sz="2400" dirty="0"/>
              <a:t> and </a:t>
            </a:r>
            <a:r>
              <a:rPr lang="pl-PL" sz="2400" dirty="0" err="1"/>
              <a:t>pipeline</a:t>
            </a:r>
            <a:r>
              <a:rPr lang="pl-PL" sz="2400" dirty="0"/>
              <a:t> </a:t>
            </a:r>
            <a:r>
              <a:rPr lang="pl-PL" sz="2400" dirty="0" err="1"/>
              <a:t>creation</a:t>
            </a:r>
            <a:endParaRPr lang="pl-PL" sz="2400" dirty="0"/>
          </a:p>
          <a:p>
            <a:pPr lvl="1"/>
            <a:r>
              <a:rPr lang="pl-PL" sz="2400" dirty="0"/>
              <a:t>Execution of computations</a:t>
            </a:r>
          </a:p>
          <a:p>
            <a:pPr lvl="1"/>
            <a:r>
              <a:rPr lang="pl-PL" sz="2400" dirty="0"/>
              <a:t>Visualizing results</a:t>
            </a:r>
          </a:p>
          <a:p>
            <a:pPr lvl="1"/>
            <a:r>
              <a:rPr lang="pl-PL" sz="2400" dirty="0"/>
              <a:t>Result diff </a:t>
            </a:r>
          </a:p>
          <a:p>
            <a:r>
              <a:rPr lang="pl-PL" sz="2800" dirty="0"/>
              <a:t>Main developers:</a:t>
            </a:r>
          </a:p>
          <a:p>
            <a:pPr lvl="1"/>
            <a:r>
              <a:rPr lang="pl-PL" sz="2400" dirty="0"/>
              <a:t>Tomasz Gubała</a:t>
            </a:r>
          </a:p>
          <a:p>
            <a:pPr lvl="1"/>
            <a:r>
              <a:rPr lang="pl-PL" sz="2400" dirty="0"/>
              <a:t>Marek Kasztelnik</a:t>
            </a:r>
          </a:p>
          <a:p>
            <a:pPr lvl="0"/>
            <a:r>
              <a:rPr lang="pl-PL" sz="2400" dirty="0">
                <a:solidFill>
                  <a:prstClr val="black"/>
                </a:solidFill>
              </a:rPr>
              <a:t>Video recordings:</a:t>
            </a:r>
          </a:p>
          <a:p>
            <a:pPr lvl="1"/>
            <a:r>
              <a:rPr lang="en-US" sz="2400" dirty="0">
                <a:hlinkClick r:id="rId2"/>
              </a:rPr>
              <a:t>https://youtu.be/SIwpxdoQYWw</a:t>
            </a:r>
            <a:r>
              <a:rPr lang="pl-PL" sz="2400" dirty="0"/>
              <a:t> (patient case)</a:t>
            </a:r>
          </a:p>
          <a:p>
            <a:pPr lvl="1"/>
            <a:r>
              <a:rPr lang="pl-PL" sz="2400" dirty="0">
                <a:solidFill>
                  <a:prstClr val="black"/>
                </a:solidFill>
                <a:hlinkClick r:id="rId3"/>
              </a:rPr>
              <a:t>https://youtu.be/j0Nu-E-0elE</a:t>
            </a:r>
            <a:r>
              <a:rPr lang="pl-PL" sz="2400" dirty="0">
                <a:solidFill>
                  <a:prstClr val="black"/>
                </a:solidFill>
              </a:rPr>
              <a:t> (pipeline diff)</a:t>
            </a:r>
          </a:p>
        </p:txBody>
      </p:sp>
    </p:spTree>
    <p:extLst>
      <p:ext uri="{BB962C8B-B14F-4D97-AF65-F5344CB8AC3E}">
        <p14:creationId xmlns:p14="http://schemas.microsoft.com/office/powerpoint/2010/main" val="890055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Integration of computational services</a:t>
            </a:r>
            <a:endParaRPr lang="en-US" dirty="0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4525963"/>
          </a:xfrm>
        </p:spPr>
        <p:txBody>
          <a:bodyPr/>
          <a:lstStyle/>
          <a:p>
            <a:r>
              <a:rPr lang="en-US" sz="2800" dirty="0"/>
              <a:t>Y</a:t>
            </a:r>
            <a:r>
              <a:rPr lang="pl-PL" sz="2800" dirty="0" err="1" smtClean="0"/>
              <a:t>ou</a:t>
            </a:r>
            <a:r>
              <a:rPr lang="pl-PL" sz="2800" dirty="0" smtClean="0"/>
              <a:t> </a:t>
            </a:r>
            <a:r>
              <a:rPr lang="pl-PL" sz="2800" dirty="0" err="1"/>
              <a:t>will</a:t>
            </a:r>
            <a:r>
              <a:rPr lang="pl-PL" sz="2800" dirty="0"/>
              <a:t> </a:t>
            </a:r>
            <a:r>
              <a:rPr lang="pl-PL" sz="2800" dirty="0" err="1"/>
              <a:t>see</a:t>
            </a:r>
            <a:r>
              <a:rPr lang="pl-PL" sz="2800" dirty="0"/>
              <a:t>:</a:t>
            </a:r>
          </a:p>
          <a:p>
            <a:pPr lvl="1"/>
            <a:r>
              <a:rPr lang="pl-PL" sz="2400" dirty="0" err="1"/>
              <a:t>Segmenation</a:t>
            </a:r>
            <a:r>
              <a:rPr lang="pl-PL" sz="2400" dirty="0"/>
              <a:t> (</a:t>
            </a:r>
            <a:r>
              <a:rPr lang="pl-PL" sz="2400" dirty="0" err="1"/>
              <a:t>OwnCloud</a:t>
            </a:r>
            <a:r>
              <a:rPr lang="pl-PL" sz="2400" dirty="0"/>
              <a:t>, Philips)</a:t>
            </a:r>
          </a:p>
          <a:p>
            <a:pPr lvl="1"/>
            <a:r>
              <a:rPr lang="pl-PL" sz="2400" dirty="0"/>
              <a:t>Blood flow simulation (ANSYS, Prometheus)</a:t>
            </a:r>
          </a:p>
          <a:p>
            <a:pPr lvl="1"/>
            <a:r>
              <a:rPr lang="pl-PL" sz="2400" dirty="0"/>
              <a:t>Heart model calculation (Matlab, Prometheus)</a:t>
            </a:r>
          </a:p>
          <a:p>
            <a:r>
              <a:rPr lang="pl-PL" sz="2800" dirty="0"/>
              <a:t>Main developers:</a:t>
            </a:r>
          </a:p>
          <a:p>
            <a:pPr lvl="1"/>
            <a:r>
              <a:rPr lang="pl-PL" sz="2400" dirty="0"/>
              <a:t>Tomasz Gubała</a:t>
            </a:r>
          </a:p>
          <a:p>
            <a:pPr lvl="1"/>
            <a:r>
              <a:rPr lang="pl-PL" sz="2400" dirty="0"/>
              <a:t>Marek </a:t>
            </a:r>
            <a:r>
              <a:rPr lang="pl-PL" sz="2400" dirty="0" err="1"/>
              <a:t>Kasztelnik</a:t>
            </a:r>
            <a:endParaRPr lang="pl-PL" sz="2400" dirty="0"/>
          </a:p>
          <a:p>
            <a:pPr lvl="1"/>
            <a:r>
              <a:rPr lang="pl-PL" sz="2400" dirty="0"/>
              <a:t>Tomasz </a:t>
            </a:r>
            <a:r>
              <a:rPr lang="pl-PL" sz="2400" dirty="0" err="1" smtClean="0"/>
              <a:t>Bartyński</a:t>
            </a:r>
            <a:r>
              <a:rPr lang="en-US" sz="2400" dirty="0" smtClean="0"/>
              <a:t> </a:t>
            </a:r>
            <a:r>
              <a:rPr lang="en-US" sz="1600" dirty="0"/>
              <a:t>(only until 30.05.2017</a:t>
            </a:r>
            <a:r>
              <a:rPr lang="en-US" sz="1600" dirty="0" smtClean="0"/>
              <a:t>)</a:t>
            </a:r>
            <a:endParaRPr lang="pl-PL" sz="2400" strike="sngStrike" dirty="0"/>
          </a:p>
          <a:p>
            <a:pPr lvl="1"/>
            <a:r>
              <a:rPr lang="pl-PL" sz="2400" dirty="0"/>
              <a:t>Piotr Nowakowski</a:t>
            </a:r>
          </a:p>
          <a:p>
            <a:pPr lvl="1"/>
            <a:r>
              <a:rPr lang="pl-PL" sz="2400" dirty="0"/>
              <a:t>Maciej Malawski</a:t>
            </a:r>
          </a:p>
          <a:p>
            <a:pPr lvl="0"/>
            <a:r>
              <a:rPr lang="pl-PL" sz="2800" dirty="0">
                <a:solidFill>
                  <a:prstClr val="black"/>
                </a:solidFill>
              </a:rPr>
              <a:t>Video recording</a:t>
            </a:r>
            <a:r>
              <a:rPr lang="en-US" sz="2800" dirty="0">
                <a:solidFill>
                  <a:prstClr val="black"/>
                </a:solidFill>
              </a:rPr>
              <a:t>:</a:t>
            </a:r>
            <a:r>
              <a:rPr lang="pl-PL" sz="2800" dirty="0">
                <a:solidFill>
                  <a:prstClr val="black"/>
                </a:solidFill>
              </a:rPr>
              <a:t> </a:t>
            </a:r>
            <a:r>
              <a:rPr lang="en-US" sz="2800" dirty="0">
                <a:hlinkClick r:id="rId2"/>
              </a:rPr>
              <a:t>https://youtu.be/SIwpxdoQYWw</a:t>
            </a:r>
            <a:endParaRPr lang="pl-PL" sz="2800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09379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VPH-Share Template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VPH-Share Template Slide</Template>
  <TotalTime>2984</TotalTime>
  <Words>339</Words>
  <Application>Microsoft Office PowerPoint</Application>
  <PresentationFormat>Pokaz na ekranie (4:3)</PresentationFormat>
  <Paragraphs>81</Paragraphs>
  <Slides>9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2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9</vt:i4>
      </vt:variant>
    </vt:vector>
  </HeadingPairs>
  <TitlesOfParts>
    <vt:vector size="12" baseType="lpstr">
      <vt:lpstr>Arial</vt:lpstr>
      <vt:lpstr>Calibri</vt:lpstr>
      <vt:lpstr>VPH-Share Template Slide</vt:lpstr>
      <vt:lpstr>Demo of the Model Execution Environment  WP2 Infrastructure Platform  </vt:lpstr>
      <vt:lpstr>Logging in to EurValve and PLGrid systems</vt:lpstr>
      <vt:lpstr>Access to clinical (tabular) data</vt:lpstr>
      <vt:lpstr>File Store Browser</vt:lpstr>
      <vt:lpstr>Distributed Cloud File Store</vt:lpstr>
      <vt:lpstr>Services, security, restricted access</vt:lpstr>
      <vt:lpstr>Cloud Resource Access</vt:lpstr>
      <vt:lpstr>Patient case</vt:lpstr>
      <vt:lpstr>Integration of computational services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 4 :  VPH Semantics</dc:title>
  <dc:creator>Norman James Powell</dc:creator>
  <cp:lastModifiedBy>RP</cp:lastModifiedBy>
  <cp:revision>499</cp:revision>
  <dcterms:created xsi:type="dcterms:W3CDTF">2011-04-13T15:31:15Z</dcterms:created>
  <dcterms:modified xsi:type="dcterms:W3CDTF">2017-06-30T08:00:00Z</dcterms:modified>
</cp:coreProperties>
</file>