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58" r:id="rId6"/>
    <p:sldId id="349" r:id="rId7"/>
    <p:sldId id="350" r:id="rId8"/>
    <p:sldId id="359" r:id="rId9"/>
    <p:sldId id="351" r:id="rId10"/>
    <p:sldId id="352" r:id="rId11"/>
    <p:sldId id="353" r:id="rId12"/>
    <p:sldId id="360" r:id="rId13"/>
    <p:sldId id="354" r:id="rId14"/>
    <p:sldId id="356" r:id="rId15"/>
    <p:sldId id="357" r:id="rId1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bén Riestra" initials="RR" lastIdx="1" clrIdx="0">
    <p:extLst>
      <p:ext uri="{19B8F6BF-5375-455C-9EA6-DF929625EA0E}">
        <p15:presenceInfo xmlns:p15="http://schemas.microsoft.com/office/powerpoint/2012/main" xmlns="" userId="Rubén Riest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54F67"/>
    <a:srgbClr val="B0C0D4"/>
    <a:srgbClr val="6696CA"/>
    <a:srgbClr val="0F5160"/>
    <a:srgbClr val="162D50"/>
    <a:srgbClr val="FFFFFF"/>
    <a:srgbClr val="7C97B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94351-C331-4415-82B3-8593D5210FCE}" v="243" dt="2020-02-29T17:30:18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86957" autoAdjust="0"/>
  </p:normalViewPr>
  <p:slideViewPr>
    <p:cSldViewPr snapToGrid="0">
      <p:cViewPr varScale="1">
        <p:scale>
          <a:sx n="99" d="100"/>
          <a:sy n="99" d="100"/>
        </p:scale>
        <p:origin x="-120" y="-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8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592" y="16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Meizner" userId="18c9f8dd-a8d3-4b2e-a11e-39c51cf947a0" providerId="ADAL" clId="{65D94351-C331-4415-82B3-8593D5210FCE}"/>
    <pc:docChg chg="undo custSel mod addSld delSld modSld">
      <pc:chgData name="Jan Meizner" userId="18c9f8dd-a8d3-4b2e-a11e-39c51cf947a0" providerId="ADAL" clId="{65D94351-C331-4415-82B3-8593D5210FCE}" dt="2020-02-29T17:31:08.969" v="7144" actId="1076"/>
      <pc:docMkLst>
        <pc:docMk/>
      </pc:docMkLst>
      <pc:sldChg chg="modSp">
        <pc:chgData name="Jan Meizner" userId="18c9f8dd-a8d3-4b2e-a11e-39c51cf947a0" providerId="ADAL" clId="{65D94351-C331-4415-82B3-8593D5210FCE}" dt="2020-02-29T15:57:04.717" v="5787" actId="115"/>
        <pc:sldMkLst>
          <pc:docMk/>
          <pc:sldMk cId="3156816934" sldId="256"/>
        </pc:sldMkLst>
        <pc:spChg chg="mod">
          <ac:chgData name="Jan Meizner" userId="18c9f8dd-a8d3-4b2e-a11e-39c51cf947a0" providerId="ADAL" clId="{65D94351-C331-4415-82B3-8593D5210FCE}" dt="2020-02-29T15:57:04.717" v="5787" actId="115"/>
          <ac:spMkLst>
            <pc:docMk/>
            <pc:sldMk cId="3156816934" sldId="256"/>
            <ac:spMk id="2" creationId="{00000000-0000-0000-0000-000000000000}"/>
          </ac:spMkLst>
        </pc:spChg>
        <pc:spChg chg="mod">
          <ac:chgData name="Jan Meizner" userId="18c9f8dd-a8d3-4b2e-a11e-39c51cf947a0" providerId="ADAL" clId="{65D94351-C331-4415-82B3-8593D5210FCE}" dt="2020-02-28T19:25:17.617" v="45" actId="20577"/>
          <ac:spMkLst>
            <pc:docMk/>
            <pc:sldMk cId="3156816934" sldId="256"/>
            <ac:spMk id="3" creationId="{00000000-0000-0000-0000-000000000000}"/>
          </ac:spMkLst>
        </pc:spChg>
      </pc:sldChg>
      <pc:sldChg chg="addSp delSp modSp add del">
        <pc:chgData name="Jan Meizner" userId="18c9f8dd-a8d3-4b2e-a11e-39c51cf947a0" providerId="ADAL" clId="{65D94351-C331-4415-82B3-8593D5210FCE}" dt="2020-02-29T15:53:05.403" v="5770" actId="2696"/>
        <pc:sldMkLst>
          <pc:docMk/>
          <pc:sldMk cId="216966064" sldId="260"/>
        </pc:sldMkLst>
        <pc:spChg chg="add del mod">
          <ac:chgData name="Jan Meizner" userId="18c9f8dd-a8d3-4b2e-a11e-39c51cf947a0" providerId="ADAL" clId="{65D94351-C331-4415-82B3-8593D5210FCE}" dt="2020-02-29T15:02:43.594" v="5606" actId="478"/>
          <ac:spMkLst>
            <pc:docMk/>
            <pc:sldMk cId="216966064" sldId="260"/>
            <ac:spMk id="2" creationId="{00000000-0000-0000-0000-000000000000}"/>
          </ac:spMkLst>
        </pc:spChg>
        <pc:spChg chg="add del mod">
          <ac:chgData name="Jan Meizner" userId="18c9f8dd-a8d3-4b2e-a11e-39c51cf947a0" providerId="ADAL" clId="{65D94351-C331-4415-82B3-8593D5210FCE}" dt="2020-02-29T15:02:44.747" v="5608"/>
          <ac:spMkLst>
            <pc:docMk/>
            <pc:sldMk cId="216966064" sldId="260"/>
            <ac:spMk id="6" creationId="{ED7D9506-7676-4895-9D35-3489971643DA}"/>
          </ac:spMkLst>
        </pc:spChg>
        <pc:spChg chg="add del mod">
          <ac:chgData name="Jan Meizner" userId="18c9f8dd-a8d3-4b2e-a11e-39c51cf947a0" providerId="ADAL" clId="{65D94351-C331-4415-82B3-8593D5210FCE}" dt="2020-02-29T15:02:43.594" v="5606" actId="478"/>
          <ac:spMkLst>
            <pc:docMk/>
            <pc:sldMk cId="216966064" sldId="260"/>
            <ac:spMk id="7" creationId="{DF6A02DA-3181-4388-A37B-A56646E7011C}"/>
          </ac:spMkLst>
        </pc:spChg>
        <pc:spChg chg="add mod">
          <ac:chgData name="Jan Meizner" userId="18c9f8dd-a8d3-4b2e-a11e-39c51cf947a0" providerId="ADAL" clId="{65D94351-C331-4415-82B3-8593D5210FCE}" dt="2020-02-29T15:02:58.796" v="5610" actId="21"/>
          <ac:spMkLst>
            <pc:docMk/>
            <pc:sldMk cId="216966064" sldId="260"/>
            <ac:spMk id="9" creationId="{0D7F0A72-8765-4614-9BAE-788F5FA854C2}"/>
          </ac:spMkLst>
        </pc:spChg>
        <pc:graphicFrameChg chg="del">
          <ac:chgData name="Jan Meizner" userId="18c9f8dd-a8d3-4b2e-a11e-39c51cf947a0" providerId="ADAL" clId="{65D94351-C331-4415-82B3-8593D5210FCE}" dt="2020-02-29T15:02:58.796" v="5610" actId="21"/>
          <ac:graphicFrameMkLst>
            <pc:docMk/>
            <pc:sldMk cId="216966064" sldId="260"/>
            <ac:graphicFrameMk id="8" creationId="{B46D102D-574A-4E87-A318-F00F78D76A61}"/>
          </ac:graphicFrameMkLst>
        </pc:graphicFrameChg>
      </pc:sldChg>
      <pc:sldChg chg="addSp delSp modSp del modNotesTx">
        <pc:chgData name="Jan Meizner" userId="18c9f8dd-a8d3-4b2e-a11e-39c51cf947a0" providerId="ADAL" clId="{65D94351-C331-4415-82B3-8593D5210FCE}" dt="2020-02-29T15:53:17.175" v="5771" actId="2696"/>
        <pc:sldMkLst>
          <pc:docMk/>
          <pc:sldMk cId="2306788277" sldId="348"/>
        </pc:sldMkLst>
        <pc:spChg chg="mod">
          <ac:chgData name="Jan Meizner" userId="18c9f8dd-a8d3-4b2e-a11e-39c51cf947a0" providerId="ADAL" clId="{65D94351-C331-4415-82B3-8593D5210FCE}" dt="2020-02-29T11:55:29.421" v="2342" actId="20577"/>
          <ac:spMkLst>
            <pc:docMk/>
            <pc:sldMk cId="2306788277" sldId="348"/>
            <ac:spMk id="2" creationId="{13FA88C4-6B1D-3E4E-AC3A-24D5E1A3B9D2}"/>
          </ac:spMkLst>
        </pc:spChg>
        <pc:spChg chg="mod">
          <ac:chgData name="Jan Meizner" userId="18c9f8dd-a8d3-4b2e-a11e-39c51cf947a0" providerId="ADAL" clId="{65D94351-C331-4415-82B3-8593D5210FCE}" dt="2020-02-29T15:02:45.736" v="5609" actId="20577"/>
          <ac:spMkLst>
            <pc:docMk/>
            <pc:sldMk cId="2306788277" sldId="348"/>
            <ac:spMk id="5" creationId="{856CB0DC-4987-E442-BBB4-B204D0D4A3A3}"/>
          </ac:spMkLst>
        </pc:spChg>
        <pc:grpChg chg="del">
          <ac:chgData name="Jan Meizner" userId="18c9f8dd-a8d3-4b2e-a11e-39c51cf947a0" providerId="ADAL" clId="{65D94351-C331-4415-82B3-8593D5210FCE}" dt="2020-02-28T19:28:05.415" v="52" actId="478"/>
          <ac:grpSpMkLst>
            <pc:docMk/>
            <pc:sldMk cId="2306788277" sldId="348"/>
            <ac:grpSpMk id="14" creationId="{1C56920D-DCEA-AC4B-93A2-AC72522BB2AC}"/>
          </ac:grpSpMkLst>
        </pc:grpChg>
        <pc:graphicFrameChg chg="add del">
          <ac:chgData name="Jan Meizner" userId="18c9f8dd-a8d3-4b2e-a11e-39c51cf947a0" providerId="ADAL" clId="{65D94351-C331-4415-82B3-8593D5210FCE}" dt="2020-02-29T11:33:56.828" v="1573"/>
          <ac:graphicFrameMkLst>
            <pc:docMk/>
            <pc:sldMk cId="2306788277" sldId="348"/>
            <ac:graphicFrameMk id="6" creationId="{027B795D-506C-446B-BBB2-FE331111262B}"/>
          </ac:graphicFrameMkLst>
        </pc:graphicFrameChg>
        <pc:picChg chg="del">
          <ac:chgData name="Jan Meizner" userId="18c9f8dd-a8d3-4b2e-a11e-39c51cf947a0" providerId="ADAL" clId="{65D94351-C331-4415-82B3-8593D5210FCE}" dt="2020-02-28T19:28:07.084" v="54" actId="478"/>
          <ac:picMkLst>
            <pc:docMk/>
            <pc:sldMk cId="2306788277" sldId="348"/>
            <ac:picMk id="7" creationId="{8F54AF59-FC47-E846-BC4B-9163313D9BEA}"/>
          </ac:picMkLst>
        </pc:picChg>
        <pc:picChg chg="del">
          <ac:chgData name="Jan Meizner" userId="18c9f8dd-a8d3-4b2e-a11e-39c51cf947a0" providerId="ADAL" clId="{65D94351-C331-4415-82B3-8593D5210FCE}" dt="2020-02-28T19:28:10.921" v="56" actId="478"/>
          <ac:picMkLst>
            <pc:docMk/>
            <pc:sldMk cId="2306788277" sldId="348"/>
            <ac:picMk id="8" creationId="{AA3D9F56-D891-7D4E-9BB0-33AC590040D4}"/>
          </ac:picMkLst>
        </pc:picChg>
        <pc:picChg chg="del">
          <ac:chgData name="Jan Meizner" userId="18c9f8dd-a8d3-4b2e-a11e-39c51cf947a0" providerId="ADAL" clId="{65D94351-C331-4415-82B3-8593D5210FCE}" dt="2020-02-28T19:28:08.721" v="55" actId="478"/>
          <ac:picMkLst>
            <pc:docMk/>
            <pc:sldMk cId="2306788277" sldId="348"/>
            <ac:picMk id="9" creationId="{711527CA-4713-E446-B3AC-A86C22A8FEC5}"/>
          </ac:picMkLst>
        </pc:picChg>
        <pc:picChg chg="del">
          <ac:chgData name="Jan Meizner" userId="18c9f8dd-a8d3-4b2e-a11e-39c51cf947a0" providerId="ADAL" clId="{65D94351-C331-4415-82B3-8593D5210FCE}" dt="2020-02-28T19:28:06.537" v="53" actId="478"/>
          <ac:picMkLst>
            <pc:docMk/>
            <pc:sldMk cId="2306788277" sldId="348"/>
            <ac:picMk id="10" creationId="{741ECB3C-7EAC-CF43-8A2E-602FFA79C925}"/>
          </ac:picMkLst>
        </pc:picChg>
        <pc:picChg chg="del mod">
          <ac:chgData name="Jan Meizner" userId="18c9f8dd-a8d3-4b2e-a11e-39c51cf947a0" providerId="ADAL" clId="{65D94351-C331-4415-82B3-8593D5210FCE}" dt="2020-02-28T19:28:01.922" v="49" actId="478"/>
          <ac:picMkLst>
            <pc:docMk/>
            <pc:sldMk cId="2306788277" sldId="348"/>
            <ac:picMk id="11" creationId="{98D1E7CD-74EB-A544-8EEC-A74CAE46DE2B}"/>
          </ac:picMkLst>
        </pc:picChg>
        <pc:picChg chg="del">
          <ac:chgData name="Jan Meizner" userId="18c9f8dd-a8d3-4b2e-a11e-39c51cf947a0" providerId="ADAL" clId="{65D94351-C331-4415-82B3-8593D5210FCE}" dt="2020-02-28T19:28:03.710" v="50" actId="478"/>
          <ac:picMkLst>
            <pc:docMk/>
            <pc:sldMk cId="2306788277" sldId="348"/>
            <ac:picMk id="12" creationId="{956C189F-6215-E549-A035-342887D9089B}"/>
          </ac:picMkLst>
        </pc:picChg>
        <pc:picChg chg="del">
          <ac:chgData name="Jan Meizner" userId="18c9f8dd-a8d3-4b2e-a11e-39c51cf947a0" providerId="ADAL" clId="{65D94351-C331-4415-82B3-8593D5210FCE}" dt="2020-02-28T19:28:04.173" v="51" actId="478"/>
          <ac:picMkLst>
            <pc:docMk/>
            <pc:sldMk cId="2306788277" sldId="348"/>
            <ac:picMk id="13" creationId="{68B3FEB4-3D95-FC49-AB42-7BD18EA7BD24}"/>
          </ac:picMkLst>
        </pc:picChg>
      </pc:sldChg>
      <pc:sldChg chg="modSp add">
        <pc:chgData name="Jan Meizner" userId="18c9f8dd-a8d3-4b2e-a11e-39c51cf947a0" providerId="ADAL" clId="{65D94351-C331-4415-82B3-8593D5210FCE}" dt="2020-02-29T13:00:03.876" v="3868" actId="20577"/>
        <pc:sldMkLst>
          <pc:docMk/>
          <pc:sldMk cId="4130371952" sldId="349"/>
        </pc:sldMkLst>
        <pc:spChg chg="mod">
          <ac:chgData name="Jan Meizner" userId="18c9f8dd-a8d3-4b2e-a11e-39c51cf947a0" providerId="ADAL" clId="{65D94351-C331-4415-82B3-8593D5210FCE}" dt="2020-02-29T13:00:03.876" v="3868" actId="20577"/>
          <ac:spMkLst>
            <pc:docMk/>
            <pc:sldMk cId="4130371952" sldId="349"/>
            <ac:spMk id="2" creationId="{13FA88C4-6B1D-3E4E-AC3A-24D5E1A3B9D2}"/>
          </ac:spMkLst>
        </pc:spChg>
        <pc:spChg chg="mod">
          <ac:chgData name="Jan Meizner" userId="18c9f8dd-a8d3-4b2e-a11e-39c51cf947a0" providerId="ADAL" clId="{65D94351-C331-4415-82B3-8593D5210FCE}" dt="2020-02-28T19:30:39.034" v="163" actId="20577"/>
          <ac:spMkLst>
            <pc:docMk/>
            <pc:sldMk cId="4130371952" sldId="349"/>
            <ac:spMk id="5" creationId="{856CB0DC-4987-E442-BBB4-B204D0D4A3A3}"/>
          </ac:spMkLst>
        </pc:spChg>
      </pc:sldChg>
      <pc:sldChg chg="addSp delSp modSp add">
        <pc:chgData name="Jan Meizner" userId="18c9f8dd-a8d3-4b2e-a11e-39c51cf947a0" providerId="ADAL" clId="{65D94351-C331-4415-82B3-8593D5210FCE}" dt="2020-02-29T17:31:08.969" v="7144" actId="1076"/>
        <pc:sldMkLst>
          <pc:docMk/>
          <pc:sldMk cId="2122600453" sldId="350"/>
        </pc:sldMkLst>
        <pc:spChg chg="mod">
          <ac:chgData name="Jan Meizner" userId="18c9f8dd-a8d3-4b2e-a11e-39c51cf947a0" providerId="ADAL" clId="{65D94351-C331-4415-82B3-8593D5210FCE}" dt="2020-02-29T13:07:19.537" v="4584" actId="20577"/>
          <ac:spMkLst>
            <pc:docMk/>
            <pc:sldMk cId="2122600453" sldId="350"/>
            <ac:spMk id="2" creationId="{13FA88C4-6B1D-3E4E-AC3A-24D5E1A3B9D2}"/>
          </ac:spMkLst>
        </pc:spChg>
        <pc:spChg chg="mod">
          <ac:chgData name="Jan Meizner" userId="18c9f8dd-a8d3-4b2e-a11e-39c51cf947a0" providerId="ADAL" clId="{65D94351-C331-4415-82B3-8593D5210FCE}" dt="2020-02-28T19:31:06.230" v="200" actId="313"/>
          <ac:spMkLst>
            <pc:docMk/>
            <pc:sldMk cId="2122600453" sldId="350"/>
            <ac:spMk id="5" creationId="{856CB0DC-4987-E442-BBB4-B204D0D4A3A3}"/>
          </ac:spMkLst>
        </pc:spChg>
        <pc:spChg chg="add del mod">
          <ac:chgData name="Jan Meizner" userId="18c9f8dd-a8d3-4b2e-a11e-39c51cf947a0" providerId="ADAL" clId="{65D94351-C331-4415-82B3-8593D5210FCE}" dt="2020-02-29T13:00:35.986" v="3872" actId="478"/>
          <ac:spMkLst>
            <pc:docMk/>
            <pc:sldMk cId="2122600453" sldId="350"/>
            <ac:spMk id="6" creationId="{B61C75EA-FE42-40BC-8F0C-B53AE286E9D2}"/>
          </ac:spMkLst>
        </pc:spChg>
        <pc:picChg chg="add del mod">
          <ac:chgData name="Jan Meizner" userId="18c9f8dd-a8d3-4b2e-a11e-39c51cf947a0" providerId="ADAL" clId="{65D94351-C331-4415-82B3-8593D5210FCE}" dt="2020-02-29T17:29:53.664" v="7129" actId="478"/>
          <ac:picMkLst>
            <pc:docMk/>
            <pc:sldMk cId="2122600453" sldId="350"/>
            <ac:picMk id="7" creationId="{D89398AE-1CCE-4E61-8D54-A3E788EEFC14}"/>
          </ac:picMkLst>
        </pc:picChg>
        <pc:picChg chg="add mod ord">
          <ac:chgData name="Jan Meizner" userId="18c9f8dd-a8d3-4b2e-a11e-39c51cf947a0" providerId="ADAL" clId="{65D94351-C331-4415-82B3-8593D5210FCE}" dt="2020-02-29T17:31:08.969" v="7144" actId="1076"/>
          <ac:picMkLst>
            <pc:docMk/>
            <pc:sldMk cId="2122600453" sldId="350"/>
            <ac:picMk id="9" creationId="{BC3F9F17-8417-44EC-B584-93E05204D0F3}"/>
          </ac:picMkLst>
        </pc:picChg>
      </pc:sldChg>
      <pc:sldChg chg="addSp delSp modSp add mod setBg modClrScheme chgLayout">
        <pc:chgData name="Jan Meizner" userId="18c9f8dd-a8d3-4b2e-a11e-39c51cf947a0" providerId="ADAL" clId="{65D94351-C331-4415-82B3-8593D5210FCE}" dt="2020-02-29T15:58:42.200" v="5812" actId="255"/>
        <pc:sldMkLst>
          <pc:docMk/>
          <pc:sldMk cId="1322957492" sldId="351"/>
        </pc:sldMkLst>
        <pc:spChg chg="del mod">
          <ac:chgData name="Jan Meizner" userId="18c9f8dd-a8d3-4b2e-a11e-39c51cf947a0" providerId="ADAL" clId="{65D94351-C331-4415-82B3-8593D5210FCE}" dt="2020-02-29T13:15:33.664" v="4601" actId="478"/>
          <ac:spMkLst>
            <pc:docMk/>
            <pc:sldMk cId="1322957492" sldId="351"/>
            <ac:spMk id="2" creationId="{13FA88C4-6B1D-3E4E-AC3A-24D5E1A3B9D2}"/>
          </ac:spMkLst>
        </pc:spChg>
        <pc:spChg chg="mod">
          <ac:chgData name="Jan Meizner" userId="18c9f8dd-a8d3-4b2e-a11e-39c51cf947a0" providerId="ADAL" clId="{65D94351-C331-4415-82B3-8593D5210FCE}" dt="2020-02-29T15:58:42.200" v="5812" actId="255"/>
          <ac:spMkLst>
            <pc:docMk/>
            <pc:sldMk cId="1322957492" sldId="351"/>
            <ac:spMk id="3" creationId="{6E88BC85-C54C-1A48-918F-422EACA840B6}"/>
          </ac:spMkLst>
        </pc:spChg>
        <pc:spChg chg="mod">
          <ac:chgData name="Jan Meizner" userId="18c9f8dd-a8d3-4b2e-a11e-39c51cf947a0" providerId="ADAL" clId="{65D94351-C331-4415-82B3-8593D5210FCE}" dt="2020-02-29T13:14:18.804" v="4589" actId="26606"/>
          <ac:spMkLst>
            <pc:docMk/>
            <pc:sldMk cId="1322957492" sldId="351"/>
            <ac:spMk id="4" creationId="{3F1B3A37-099C-FE4A-A172-61065313FB6B}"/>
          </ac:spMkLst>
        </pc:spChg>
        <pc:spChg chg="mod ord">
          <ac:chgData name="Jan Meizner" userId="18c9f8dd-a8d3-4b2e-a11e-39c51cf947a0" providerId="ADAL" clId="{65D94351-C331-4415-82B3-8593D5210FCE}" dt="2020-02-29T13:14:18.804" v="4589" actId="26606"/>
          <ac:spMkLst>
            <pc:docMk/>
            <pc:sldMk cId="1322957492" sldId="351"/>
            <ac:spMk id="5" creationId="{856CB0DC-4987-E442-BBB4-B204D0D4A3A3}"/>
          </ac:spMkLst>
        </pc:spChg>
        <pc:spChg chg="add del mod">
          <ac:chgData name="Jan Meizner" userId="18c9f8dd-a8d3-4b2e-a11e-39c51cf947a0" providerId="ADAL" clId="{65D94351-C331-4415-82B3-8593D5210FCE}" dt="2020-02-29T13:15:37.621" v="4602" actId="478"/>
          <ac:spMkLst>
            <pc:docMk/>
            <pc:sldMk cId="1322957492" sldId="351"/>
            <ac:spMk id="8" creationId="{D8297764-4711-4030-B573-671392D943C2}"/>
          </ac:spMkLst>
        </pc:spChg>
        <pc:spChg chg="add mod">
          <ac:chgData name="Jan Meizner" userId="18c9f8dd-a8d3-4b2e-a11e-39c51cf947a0" providerId="ADAL" clId="{65D94351-C331-4415-82B3-8593D5210FCE}" dt="2020-02-29T14:01:05.294" v="4781" actId="14100"/>
          <ac:spMkLst>
            <pc:docMk/>
            <pc:sldMk cId="1322957492" sldId="351"/>
            <ac:spMk id="9" creationId="{BC184FF2-8024-4F6B-A114-FD32B18CD29C}"/>
          </ac:spMkLst>
        </pc:spChg>
        <pc:spChg chg="add mod">
          <ac:chgData name="Jan Meizner" userId="18c9f8dd-a8d3-4b2e-a11e-39c51cf947a0" providerId="ADAL" clId="{65D94351-C331-4415-82B3-8593D5210FCE}" dt="2020-02-29T13:18:37.477" v="4639" actId="14100"/>
          <ac:spMkLst>
            <pc:docMk/>
            <pc:sldMk cId="1322957492" sldId="351"/>
            <ac:spMk id="10" creationId="{F39FEE01-EBBD-422E-B5C4-99219C9CCAE6}"/>
          </ac:spMkLst>
        </pc:spChg>
        <pc:spChg chg="add mod">
          <ac:chgData name="Jan Meizner" userId="18c9f8dd-a8d3-4b2e-a11e-39c51cf947a0" providerId="ADAL" clId="{65D94351-C331-4415-82B3-8593D5210FCE}" dt="2020-02-29T13:19:26.979" v="4660" actId="2085"/>
          <ac:spMkLst>
            <pc:docMk/>
            <pc:sldMk cId="1322957492" sldId="351"/>
            <ac:spMk id="11" creationId="{E94EC237-B8FA-492C-9004-CFC98BE710E2}"/>
          </ac:spMkLst>
        </pc:spChg>
        <pc:spChg chg="add mod">
          <ac:chgData name="Jan Meizner" userId="18c9f8dd-a8d3-4b2e-a11e-39c51cf947a0" providerId="ADAL" clId="{65D94351-C331-4415-82B3-8593D5210FCE}" dt="2020-02-29T13:19:44.587" v="4664" actId="1076"/>
          <ac:spMkLst>
            <pc:docMk/>
            <pc:sldMk cId="1322957492" sldId="351"/>
            <ac:spMk id="12" creationId="{FCE1417D-6370-4602-857D-867433CDA108}"/>
          </ac:spMkLst>
        </pc:spChg>
        <pc:spChg chg="add mod">
          <ac:chgData name="Jan Meizner" userId="18c9f8dd-a8d3-4b2e-a11e-39c51cf947a0" providerId="ADAL" clId="{65D94351-C331-4415-82B3-8593D5210FCE}" dt="2020-02-29T13:18:58.965" v="4659" actId="1076"/>
          <ac:spMkLst>
            <pc:docMk/>
            <pc:sldMk cId="1322957492" sldId="351"/>
            <ac:spMk id="13" creationId="{4149CC9C-991F-4BC3-ACFE-892E2446332A}"/>
          </ac:spMkLst>
        </pc:spChg>
        <pc:picChg chg="add mod ord">
          <ac:chgData name="Jan Meizner" userId="18c9f8dd-a8d3-4b2e-a11e-39c51cf947a0" providerId="ADAL" clId="{65D94351-C331-4415-82B3-8593D5210FCE}" dt="2020-02-29T15:57:45.949" v="5789" actId="1076"/>
          <ac:picMkLst>
            <pc:docMk/>
            <pc:sldMk cId="1322957492" sldId="351"/>
            <ac:picMk id="6" creationId="{31944D6F-EEAD-4ED9-B87F-BE09A3030E7C}"/>
          </ac:picMkLst>
        </pc:picChg>
      </pc:sldChg>
      <pc:sldChg chg="addSp delSp modSp add">
        <pc:chgData name="Jan Meizner" userId="18c9f8dd-a8d3-4b2e-a11e-39c51cf947a0" providerId="ADAL" clId="{65D94351-C331-4415-82B3-8593D5210FCE}" dt="2020-02-29T13:58:43.249" v="4775" actId="1076"/>
        <pc:sldMkLst>
          <pc:docMk/>
          <pc:sldMk cId="1933224693" sldId="352"/>
        </pc:sldMkLst>
        <pc:spChg chg="del">
          <ac:chgData name="Jan Meizner" userId="18c9f8dd-a8d3-4b2e-a11e-39c51cf947a0" providerId="ADAL" clId="{65D94351-C331-4415-82B3-8593D5210FCE}" dt="2020-02-29T13:49:33.121" v="4665" actId="478"/>
          <ac:spMkLst>
            <pc:docMk/>
            <pc:sldMk cId="1933224693" sldId="352"/>
            <ac:spMk id="2" creationId="{13FA88C4-6B1D-3E4E-AC3A-24D5E1A3B9D2}"/>
          </ac:spMkLst>
        </pc:spChg>
        <pc:spChg chg="mod">
          <ac:chgData name="Jan Meizner" userId="18c9f8dd-a8d3-4b2e-a11e-39c51cf947a0" providerId="ADAL" clId="{65D94351-C331-4415-82B3-8593D5210FCE}" dt="2020-02-29T09:19:45.194" v="239" actId="20577"/>
          <ac:spMkLst>
            <pc:docMk/>
            <pc:sldMk cId="1933224693" sldId="352"/>
            <ac:spMk id="5" creationId="{856CB0DC-4987-E442-BBB4-B204D0D4A3A3}"/>
          </ac:spMkLst>
        </pc:spChg>
        <pc:spChg chg="add del mod">
          <ac:chgData name="Jan Meizner" userId="18c9f8dd-a8d3-4b2e-a11e-39c51cf947a0" providerId="ADAL" clId="{65D94351-C331-4415-82B3-8593D5210FCE}" dt="2020-02-29T13:49:37.288" v="4666" actId="478"/>
          <ac:spMkLst>
            <pc:docMk/>
            <pc:sldMk cId="1933224693" sldId="352"/>
            <ac:spMk id="7" creationId="{70D401CA-C45A-4C13-95ED-40C8BF13B784}"/>
          </ac:spMkLst>
        </pc:spChg>
        <pc:spChg chg="add del mod">
          <ac:chgData name="Jan Meizner" userId="18c9f8dd-a8d3-4b2e-a11e-39c51cf947a0" providerId="ADAL" clId="{65D94351-C331-4415-82B3-8593D5210FCE}" dt="2020-02-29T13:53:12.218" v="4675" actId="11529"/>
          <ac:spMkLst>
            <pc:docMk/>
            <pc:sldMk cId="1933224693" sldId="352"/>
            <ac:spMk id="9" creationId="{21AE44EE-37F5-4B9D-960E-7EFB902F4FBA}"/>
          </ac:spMkLst>
        </pc:spChg>
        <pc:spChg chg="add mod">
          <ac:chgData name="Jan Meizner" userId="18c9f8dd-a8d3-4b2e-a11e-39c51cf947a0" providerId="ADAL" clId="{65D94351-C331-4415-82B3-8593D5210FCE}" dt="2020-02-29T13:53:44.405" v="4679" actId="1076"/>
          <ac:spMkLst>
            <pc:docMk/>
            <pc:sldMk cId="1933224693" sldId="352"/>
            <ac:spMk id="10" creationId="{294B14C5-33ED-4835-9A0C-3F655FED0F04}"/>
          </ac:spMkLst>
        </pc:spChg>
        <pc:spChg chg="add mod">
          <ac:chgData name="Jan Meizner" userId="18c9f8dd-a8d3-4b2e-a11e-39c51cf947a0" providerId="ADAL" clId="{65D94351-C331-4415-82B3-8593D5210FCE}" dt="2020-02-29T13:53:44.405" v="4679" actId="1076"/>
          <ac:spMkLst>
            <pc:docMk/>
            <pc:sldMk cId="1933224693" sldId="352"/>
            <ac:spMk id="11" creationId="{D7424F39-565D-411E-BADE-EB13C07D38FF}"/>
          </ac:spMkLst>
        </pc:spChg>
        <pc:spChg chg="add mod">
          <ac:chgData name="Jan Meizner" userId="18c9f8dd-a8d3-4b2e-a11e-39c51cf947a0" providerId="ADAL" clId="{65D94351-C331-4415-82B3-8593D5210FCE}" dt="2020-02-29T13:58:35.157" v="4774" actId="20577"/>
          <ac:spMkLst>
            <pc:docMk/>
            <pc:sldMk cId="1933224693" sldId="352"/>
            <ac:spMk id="12" creationId="{61890668-FF97-45A9-AC77-128BC8699BEA}"/>
          </ac:spMkLst>
        </pc:spChg>
        <pc:spChg chg="add mod">
          <ac:chgData name="Jan Meizner" userId="18c9f8dd-a8d3-4b2e-a11e-39c51cf947a0" providerId="ADAL" clId="{65D94351-C331-4415-82B3-8593D5210FCE}" dt="2020-02-29T13:56:26.386" v="4736" actId="2085"/>
          <ac:spMkLst>
            <pc:docMk/>
            <pc:sldMk cId="1933224693" sldId="352"/>
            <ac:spMk id="13" creationId="{934D567B-C4C6-4CFA-8067-53AD34337052}"/>
          </ac:spMkLst>
        </pc:spChg>
        <pc:spChg chg="add mod ord">
          <ac:chgData name="Jan Meizner" userId="18c9f8dd-a8d3-4b2e-a11e-39c51cf947a0" providerId="ADAL" clId="{65D94351-C331-4415-82B3-8593D5210FCE}" dt="2020-02-29T13:56:15.562" v="4735" actId="2085"/>
          <ac:spMkLst>
            <pc:docMk/>
            <pc:sldMk cId="1933224693" sldId="352"/>
            <ac:spMk id="14" creationId="{35A685F8-858E-48E1-95FA-68CC7D696C55}"/>
          </ac:spMkLst>
        </pc:spChg>
        <pc:spChg chg="add mod">
          <ac:chgData name="Jan Meizner" userId="18c9f8dd-a8d3-4b2e-a11e-39c51cf947a0" providerId="ADAL" clId="{65D94351-C331-4415-82B3-8593D5210FCE}" dt="2020-02-29T13:58:43.249" v="4775" actId="1076"/>
          <ac:spMkLst>
            <pc:docMk/>
            <pc:sldMk cId="1933224693" sldId="352"/>
            <ac:spMk id="15" creationId="{B4F12C6B-8F7C-4302-B1EB-10F0916F2B1E}"/>
          </ac:spMkLst>
        </pc:spChg>
        <pc:picChg chg="add mod">
          <ac:chgData name="Jan Meizner" userId="18c9f8dd-a8d3-4b2e-a11e-39c51cf947a0" providerId="ADAL" clId="{65D94351-C331-4415-82B3-8593D5210FCE}" dt="2020-02-29T13:51:33.787" v="4671" actId="1076"/>
          <ac:picMkLst>
            <pc:docMk/>
            <pc:sldMk cId="1933224693" sldId="352"/>
            <ac:picMk id="8" creationId="{428E469E-7390-43C0-858C-778ECFF39E19}"/>
          </ac:picMkLst>
        </pc:picChg>
      </pc:sldChg>
      <pc:sldChg chg="addSp delSp modSp add">
        <pc:chgData name="Jan Meizner" userId="18c9f8dd-a8d3-4b2e-a11e-39c51cf947a0" providerId="ADAL" clId="{65D94351-C331-4415-82B3-8593D5210FCE}" dt="2020-02-29T14:06:39.593" v="4997" actId="1076"/>
        <pc:sldMkLst>
          <pc:docMk/>
          <pc:sldMk cId="1228177702" sldId="353"/>
        </pc:sldMkLst>
        <pc:spChg chg="del">
          <ac:chgData name="Jan Meizner" userId="18c9f8dd-a8d3-4b2e-a11e-39c51cf947a0" providerId="ADAL" clId="{65D94351-C331-4415-82B3-8593D5210FCE}" dt="2020-02-29T13:59:07.640" v="4776" actId="478"/>
          <ac:spMkLst>
            <pc:docMk/>
            <pc:sldMk cId="1228177702" sldId="353"/>
            <ac:spMk id="2" creationId="{13FA88C4-6B1D-3E4E-AC3A-24D5E1A3B9D2}"/>
          </ac:spMkLst>
        </pc:spChg>
        <pc:spChg chg="mod">
          <ac:chgData name="Jan Meizner" userId="18c9f8dd-a8d3-4b2e-a11e-39c51cf947a0" providerId="ADAL" clId="{65D94351-C331-4415-82B3-8593D5210FCE}" dt="2020-02-29T14:02:19.490" v="4852" actId="20577"/>
          <ac:spMkLst>
            <pc:docMk/>
            <pc:sldMk cId="1228177702" sldId="353"/>
            <ac:spMk id="5" creationId="{856CB0DC-4987-E442-BBB4-B204D0D4A3A3}"/>
          </ac:spMkLst>
        </pc:spChg>
        <pc:spChg chg="add del mod">
          <ac:chgData name="Jan Meizner" userId="18c9f8dd-a8d3-4b2e-a11e-39c51cf947a0" providerId="ADAL" clId="{65D94351-C331-4415-82B3-8593D5210FCE}" dt="2020-02-29T13:59:12.170" v="4777" actId="478"/>
          <ac:spMkLst>
            <pc:docMk/>
            <pc:sldMk cId="1228177702" sldId="353"/>
            <ac:spMk id="7" creationId="{BE363159-2B21-448F-BFA4-7B7F34FAA277}"/>
          </ac:spMkLst>
        </pc:spChg>
        <pc:spChg chg="add mod">
          <ac:chgData name="Jan Meizner" userId="18c9f8dd-a8d3-4b2e-a11e-39c51cf947a0" providerId="ADAL" clId="{65D94351-C331-4415-82B3-8593D5210FCE}" dt="2020-02-29T14:01:19.312" v="4785" actId="14100"/>
          <ac:spMkLst>
            <pc:docMk/>
            <pc:sldMk cId="1228177702" sldId="353"/>
            <ac:spMk id="9" creationId="{C346CF8E-AE38-493B-8FC9-CBC4206811A4}"/>
          </ac:spMkLst>
        </pc:spChg>
        <pc:spChg chg="add mod">
          <ac:chgData name="Jan Meizner" userId="18c9f8dd-a8d3-4b2e-a11e-39c51cf947a0" providerId="ADAL" clId="{65D94351-C331-4415-82B3-8593D5210FCE}" dt="2020-02-29T14:02:01.055" v="4840" actId="1076"/>
          <ac:spMkLst>
            <pc:docMk/>
            <pc:sldMk cId="1228177702" sldId="353"/>
            <ac:spMk id="10" creationId="{3616FCDA-7CFE-45B0-85C4-A79E33D7FDC3}"/>
          </ac:spMkLst>
        </pc:spChg>
        <pc:spChg chg="add mod">
          <ac:chgData name="Jan Meizner" userId="18c9f8dd-a8d3-4b2e-a11e-39c51cf947a0" providerId="ADAL" clId="{65D94351-C331-4415-82B3-8593D5210FCE}" dt="2020-02-29T14:06:13.978" v="4982" actId="1076"/>
          <ac:spMkLst>
            <pc:docMk/>
            <pc:sldMk cId="1228177702" sldId="353"/>
            <ac:spMk id="11" creationId="{61DCA5AF-202D-4EF4-9EC4-E55A886BE7EB}"/>
          </ac:spMkLst>
        </pc:spChg>
        <pc:spChg chg="add mod">
          <ac:chgData name="Jan Meizner" userId="18c9f8dd-a8d3-4b2e-a11e-39c51cf947a0" providerId="ADAL" clId="{65D94351-C331-4415-82B3-8593D5210FCE}" dt="2020-02-29T14:06:39.593" v="4997" actId="1076"/>
          <ac:spMkLst>
            <pc:docMk/>
            <pc:sldMk cId="1228177702" sldId="353"/>
            <ac:spMk id="12" creationId="{97C8FD11-CEE2-4B2E-8461-7FA62B227B5A}"/>
          </ac:spMkLst>
        </pc:spChg>
        <pc:spChg chg="add mod">
          <ac:chgData name="Jan Meizner" userId="18c9f8dd-a8d3-4b2e-a11e-39c51cf947a0" providerId="ADAL" clId="{65D94351-C331-4415-82B3-8593D5210FCE}" dt="2020-02-29T14:06:23.520" v="4988" actId="1036"/>
          <ac:spMkLst>
            <pc:docMk/>
            <pc:sldMk cId="1228177702" sldId="353"/>
            <ac:spMk id="13" creationId="{B7D9A589-17D3-4EBA-95A3-42055A99B604}"/>
          </ac:spMkLst>
        </pc:spChg>
        <pc:spChg chg="add mod">
          <ac:chgData name="Jan Meizner" userId="18c9f8dd-a8d3-4b2e-a11e-39c51cf947a0" providerId="ADAL" clId="{65D94351-C331-4415-82B3-8593D5210FCE}" dt="2020-02-29T14:06:23.520" v="4988" actId="1036"/>
          <ac:spMkLst>
            <pc:docMk/>
            <pc:sldMk cId="1228177702" sldId="353"/>
            <ac:spMk id="14" creationId="{D3B780D2-0EF0-4FF8-824A-81F3AFD73CF9}"/>
          </ac:spMkLst>
        </pc:spChg>
        <pc:spChg chg="add mod">
          <ac:chgData name="Jan Meizner" userId="18c9f8dd-a8d3-4b2e-a11e-39c51cf947a0" providerId="ADAL" clId="{65D94351-C331-4415-82B3-8593D5210FCE}" dt="2020-02-29T14:06:30.965" v="4996" actId="1036"/>
          <ac:spMkLst>
            <pc:docMk/>
            <pc:sldMk cId="1228177702" sldId="353"/>
            <ac:spMk id="15" creationId="{3702B83B-175F-4420-8144-5452511143E8}"/>
          </ac:spMkLst>
        </pc:spChg>
        <pc:picChg chg="add mod">
          <ac:chgData name="Jan Meizner" userId="18c9f8dd-a8d3-4b2e-a11e-39c51cf947a0" providerId="ADAL" clId="{65D94351-C331-4415-82B3-8593D5210FCE}" dt="2020-02-29T14:00:37.389" v="4780" actId="14100"/>
          <ac:picMkLst>
            <pc:docMk/>
            <pc:sldMk cId="1228177702" sldId="353"/>
            <ac:picMk id="8" creationId="{5C3F5905-9B74-4783-A439-DB916472864B}"/>
          </ac:picMkLst>
        </pc:picChg>
      </pc:sldChg>
      <pc:sldChg chg="modSp add">
        <pc:chgData name="Jan Meizner" userId="18c9f8dd-a8d3-4b2e-a11e-39c51cf947a0" providerId="ADAL" clId="{65D94351-C331-4415-82B3-8593D5210FCE}" dt="2020-02-29T14:23:03.168" v="5589" actId="20577"/>
        <pc:sldMkLst>
          <pc:docMk/>
          <pc:sldMk cId="1523715662" sldId="354"/>
        </pc:sldMkLst>
        <pc:spChg chg="mod">
          <ac:chgData name="Jan Meizner" userId="18c9f8dd-a8d3-4b2e-a11e-39c51cf947a0" providerId="ADAL" clId="{65D94351-C331-4415-82B3-8593D5210FCE}" dt="2020-02-29T14:23:03.168" v="5589" actId="20577"/>
          <ac:spMkLst>
            <pc:docMk/>
            <pc:sldMk cId="1523715662" sldId="354"/>
            <ac:spMk id="2" creationId="{13FA88C4-6B1D-3E4E-AC3A-24D5E1A3B9D2}"/>
          </ac:spMkLst>
        </pc:spChg>
        <pc:spChg chg="mod">
          <ac:chgData name="Jan Meizner" userId="18c9f8dd-a8d3-4b2e-a11e-39c51cf947a0" providerId="ADAL" clId="{65D94351-C331-4415-82B3-8593D5210FCE}" dt="2020-02-29T09:21:19.220" v="315" actId="20577"/>
          <ac:spMkLst>
            <pc:docMk/>
            <pc:sldMk cId="1523715662" sldId="354"/>
            <ac:spMk id="5" creationId="{856CB0DC-4987-E442-BBB4-B204D0D4A3A3}"/>
          </ac:spMkLst>
        </pc:spChg>
      </pc:sldChg>
      <pc:sldChg chg="modSp add del">
        <pc:chgData name="Jan Meizner" userId="18c9f8dd-a8d3-4b2e-a11e-39c51cf947a0" providerId="ADAL" clId="{65D94351-C331-4415-82B3-8593D5210FCE}" dt="2020-02-29T17:06:59.185" v="6350" actId="2696"/>
        <pc:sldMkLst>
          <pc:docMk/>
          <pc:sldMk cId="322888874" sldId="355"/>
        </pc:sldMkLst>
        <pc:spChg chg="mod">
          <ac:chgData name="Jan Meizner" userId="18c9f8dd-a8d3-4b2e-a11e-39c51cf947a0" providerId="ADAL" clId="{65D94351-C331-4415-82B3-8593D5210FCE}" dt="2020-02-29T09:23:07.686" v="431" actId="20577"/>
          <ac:spMkLst>
            <pc:docMk/>
            <pc:sldMk cId="322888874" sldId="355"/>
            <ac:spMk id="5" creationId="{856CB0DC-4987-E442-BBB4-B204D0D4A3A3}"/>
          </ac:spMkLst>
        </pc:spChg>
      </pc:sldChg>
      <pc:sldChg chg="modSp add">
        <pc:chgData name="Jan Meizner" userId="18c9f8dd-a8d3-4b2e-a11e-39c51cf947a0" providerId="ADAL" clId="{65D94351-C331-4415-82B3-8593D5210FCE}" dt="2020-02-29T17:14:51.036" v="6990" actId="20577"/>
        <pc:sldMkLst>
          <pc:docMk/>
          <pc:sldMk cId="2457603330" sldId="356"/>
        </pc:sldMkLst>
        <pc:spChg chg="mod">
          <ac:chgData name="Jan Meizner" userId="18c9f8dd-a8d3-4b2e-a11e-39c51cf947a0" providerId="ADAL" clId="{65D94351-C331-4415-82B3-8593D5210FCE}" dt="2020-02-29T17:14:51.036" v="6990" actId="20577"/>
          <ac:spMkLst>
            <pc:docMk/>
            <pc:sldMk cId="2457603330" sldId="356"/>
            <ac:spMk id="2" creationId="{13FA88C4-6B1D-3E4E-AC3A-24D5E1A3B9D2}"/>
          </ac:spMkLst>
        </pc:spChg>
        <pc:spChg chg="mod">
          <ac:chgData name="Jan Meizner" userId="18c9f8dd-a8d3-4b2e-a11e-39c51cf947a0" providerId="ADAL" clId="{65D94351-C331-4415-82B3-8593D5210FCE}" dt="2020-02-29T09:49:59.225" v="492" actId="20577"/>
          <ac:spMkLst>
            <pc:docMk/>
            <pc:sldMk cId="2457603330" sldId="356"/>
            <ac:spMk id="5" creationId="{856CB0DC-4987-E442-BBB4-B204D0D4A3A3}"/>
          </ac:spMkLst>
        </pc:spChg>
      </pc:sldChg>
      <pc:sldChg chg="addSp delSp modSp add">
        <pc:chgData name="Jan Meizner" userId="18c9f8dd-a8d3-4b2e-a11e-39c51cf947a0" providerId="ADAL" clId="{65D94351-C331-4415-82B3-8593D5210FCE}" dt="2020-02-29T17:23:09.619" v="7114" actId="20577"/>
        <pc:sldMkLst>
          <pc:docMk/>
          <pc:sldMk cId="1370696266" sldId="357"/>
        </pc:sldMkLst>
        <pc:spChg chg="del">
          <ac:chgData name="Jan Meizner" userId="18c9f8dd-a8d3-4b2e-a11e-39c51cf947a0" providerId="ADAL" clId="{65D94351-C331-4415-82B3-8593D5210FCE}" dt="2020-02-29T17:15:34.533" v="6991" actId="478"/>
          <ac:spMkLst>
            <pc:docMk/>
            <pc:sldMk cId="1370696266" sldId="357"/>
            <ac:spMk id="2" creationId="{13FA88C4-6B1D-3E4E-AC3A-24D5E1A3B9D2}"/>
          </ac:spMkLst>
        </pc:spChg>
        <pc:spChg chg="mod">
          <ac:chgData name="Jan Meizner" userId="18c9f8dd-a8d3-4b2e-a11e-39c51cf947a0" providerId="ADAL" clId="{65D94351-C331-4415-82B3-8593D5210FCE}" dt="2020-02-29T17:16:01.806" v="6995"/>
          <ac:spMkLst>
            <pc:docMk/>
            <pc:sldMk cId="1370696266" sldId="357"/>
            <ac:spMk id="5" creationId="{856CB0DC-4987-E442-BBB4-B204D0D4A3A3}"/>
          </ac:spMkLst>
        </pc:spChg>
        <pc:spChg chg="add del mod">
          <ac:chgData name="Jan Meizner" userId="18c9f8dd-a8d3-4b2e-a11e-39c51cf947a0" providerId="ADAL" clId="{65D94351-C331-4415-82B3-8593D5210FCE}" dt="2020-02-29T17:15:35.834" v="6992" actId="478"/>
          <ac:spMkLst>
            <pc:docMk/>
            <pc:sldMk cId="1370696266" sldId="357"/>
            <ac:spMk id="7" creationId="{C0D2BA0A-B683-4C73-82D0-FFEFB6B7CF4E}"/>
          </ac:spMkLst>
        </pc:spChg>
        <pc:spChg chg="add mod">
          <ac:chgData name="Jan Meizner" userId="18c9f8dd-a8d3-4b2e-a11e-39c51cf947a0" providerId="ADAL" clId="{65D94351-C331-4415-82B3-8593D5210FCE}" dt="2020-02-29T17:23:09.619" v="7114" actId="20577"/>
          <ac:spMkLst>
            <pc:docMk/>
            <pc:sldMk cId="1370696266" sldId="357"/>
            <ac:spMk id="8" creationId="{34F322A0-7787-46F1-A5CE-C8DDA7B2981A}"/>
          </ac:spMkLst>
        </pc:spChg>
        <pc:picChg chg="add mod">
          <ac:chgData name="Jan Meizner" userId="18c9f8dd-a8d3-4b2e-a11e-39c51cf947a0" providerId="ADAL" clId="{65D94351-C331-4415-82B3-8593D5210FCE}" dt="2020-02-29T17:19:24.217" v="7048" actId="1076"/>
          <ac:picMkLst>
            <pc:docMk/>
            <pc:sldMk cId="1370696266" sldId="357"/>
            <ac:picMk id="9" creationId="{26555F65-C8DB-48BB-8E34-0478A3B26495}"/>
          </ac:picMkLst>
        </pc:picChg>
      </pc:sldChg>
      <pc:sldChg chg="addSp delSp modSp add">
        <pc:chgData name="Jan Meizner" userId="18c9f8dd-a8d3-4b2e-a11e-39c51cf947a0" providerId="ADAL" clId="{65D94351-C331-4415-82B3-8593D5210FCE}" dt="2020-02-29T17:26:54.372" v="7128" actId="20577"/>
        <pc:sldMkLst>
          <pc:docMk/>
          <pc:sldMk cId="3667085319" sldId="358"/>
        </pc:sldMkLst>
        <pc:spChg chg="del">
          <ac:chgData name="Jan Meizner" userId="18c9f8dd-a8d3-4b2e-a11e-39c51cf947a0" providerId="ADAL" clId="{65D94351-C331-4415-82B3-8593D5210FCE}" dt="2020-02-29T15:01:38.443" v="5591" actId="478"/>
          <ac:spMkLst>
            <pc:docMk/>
            <pc:sldMk cId="3667085319" sldId="358"/>
            <ac:spMk id="2" creationId="{13FA88C4-6B1D-3E4E-AC3A-24D5E1A3B9D2}"/>
          </ac:spMkLst>
        </pc:spChg>
        <pc:spChg chg="mod">
          <ac:chgData name="Jan Meizner" userId="18c9f8dd-a8d3-4b2e-a11e-39c51cf947a0" providerId="ADAL" clId="{65D94351-C331-4415-82B3-8593D5210FCE}" dt="2020-02-29T15:55:47.262" v="5784" actId="20577"/>
          <ac:spMkLst>
            <pc:docMk/>
            <pc:sldMk cId="3667085319" sldId="358"/>
            <ac:spMk id="3" creationId="{6E88BC85-C54C-1A48-918F-422EACA840B6}"/>
          </ac:spMkLst>
        </pc:spChg>
        <pc:spChg chg="mod">
          <ac:chgData name="Jan Meizner" userId="18c9f8dd-a8d3-4b2e-a11e-39c51cf947a0" providerId="ADAL" clId="{65D94351-C331-4415-82B3-8593D5210FCE}" dt="2020-02-29T15:04:23.950" v="5637" actId="20577"/>
          <ac:spMkLst>
            <pc:docMk/>
            <pc:sldMk cId="3667085319" sldId="358"/>
            <ac:spMk id="5" creationId="{856CB0DC-4987-E442-BBB4-B204D0D4A3A3}"/>
          </ac:spMkLst>
        </pc:spChg>
        <pc:spChg chg="add del mod">
          <ac:chgData name="Jan Meizner" userId="18c9f8dd-a8d3-4b2e-a11e-39c51cf947a0" providerId="ADAL" clId="{65D94351-C331-4415-82B3-8593D5210FCE}" dt="2020-02-29T15:01:41.179" v="5592" actId="478"/>
          <ac:spMkLst>
            <pc:docMk/>
            <pc:sldMk cId="3667085319" sldId="358"/>
            <ac:spMk id="7" creationId="{416E81AF-D3AB-48E1-867C-6F8EF117227A}"/>
          </ac:spMkLst>
        </pc:spChg>
        <pc:spChg chg="add">
          <ac:chgData name="Jan Meizner" userId="18c9f8dd-a8d3-4b2e-a11e-39c51cf947a0" providerId="ADAL" clId="{65D94351-C331-4415-82B3-8593D5210FCE}" dt="2020-02-29T15:01:42.039" v="5593"/>
          <ac:spMkLst>
            <pc:docMk/>
            <pc:sldMk cId="3667085319" sldId="358"/>
            <ac:spMk id="9" creationId="{0A17174A-6F96-4D17-8353-1110C1D4BC79}"/>
          </ac:spMkLst>
        </pc:spChg>
        <pc:spChg chg="add">
          <ac:chgData name="Jan Meizner" userId="18c9f8dd-a8d3-4b2e-a11e-39c51cf947a0" providerId="ADAL" clId="{65D94351-C331-4415-82B3-8593D5210FCE}" dt="2020-02-29T15:01:42.039" v="5593"/>
          <ac:spMkLst>
            <pc:docMk/>
            <pc:sldMk cId="3667085319" sldId="358"/>
            <ac:spMk id="10" creationId="{E5E55068-53CD-43AB-8B6B-0E1A3CDF0D41}"/>
          </ac:spMkLst>
        </pc:spChg>
        <pc:spChg chg="add mod">
          <ac:chgData name="Jan Meizner" userId="18c9f8dd-a8d3-4b2e-a11e-39c51cf947a0" providerId="ADAL" clId="{65D94351-C331-4415-82B3-8593D5210FCE}" dt="2020-02-29T15:03:57.312" v="5623" actId="1076"/>
          <ac:spMkLst>
            <pc:docMk/>
            <pc:sldMk cId="3667085319" sldId="358"/>
            <ac:spMk id="12" creationId="{AE5DE012-ECED-4F9B-8129-C915D829D367}"/>
          </ac:spMkLst>
        </pc:spChg>
        <pc:spChg chg="add mod">
          <ac:chgData name="Jan Meizner" userId="18c9f8dd-a8d3-4b2e-a11e-39c51cf947a0" providerId="ADAL" clId="{65D94351-C331-4415-82B3-8593D5210FCE}" dt="2020-02-29T17:26:54.372" v="7128" actId="20577"/>
          <ac:spMkLst>
            <pc:docMk/>
            <pc:sldMk cId="3667085319" sldId="358"/>
            <ac:spMk id="13" creationId="{F2193330-1AF5-4CA9-B880-8D1F74E5E701}"/>
          </ac:spMkLst>
        </pc:spChg>
        <pc:grpChg chg="add mod">
          <ac:chgData name="Jan Meizner" userId="18c9f8dd-a8d3-4b2e-a11e-39c51cf947a0" providerId="ADAL" clId="{65D94351-C331-4415-82B3-8593D5210FCE}" dt="2020-02-29T15:01:43.041" v="5594"/>
          <ac:grpSpMkLst>
            <pc:docMk/>
            <pc:sldMk cId="3667085319" sldId="358"/>
            <ac:grpSpMk id="8" creationId="{59113A95-EC89-4E2D-831C-2A1EFBD6863D}"/>
          </ac:grpSpMkLst>
        </pc:grpChg>
        <pc:graphicFrameChg chg="add mod">
          <ac:chgData name="Jan Meizner" userId="18c9f8dd-a8d3-4b2e-a11e-39c51cf947a0" providerId="ADAL" clId="{65D94351-C331-4415-82B3-8593D5210FCE}" dt="2020-02-29T15:56:32.552" v="5786" actId="20577"/>
          <ac:graphicFrameMkLst>
            <pc:docMk/>
            <pc:sldMk cId="3667085319" sldId="358"/>
            <ac:graphicFrameMk id="11" creationId="{7D1F448B-9027-46EE-A49B-852888BCA871}"/>
          </ac:graphicFrameMkLst>
        </pc:graphicFrameChg>
      </pc:sldChg>
      <pc:sldChg chg="addSp delSp modSp add mod setBg modClrScheme chgLayout">
        <pc:chgData name="Jan Meizner" userId="18c9f8dd-a8d3-4b2e-a11e-39c51cf947a0" providerId="ADAL" clId="{65D94351-C331-4415-82B3-8593D5210FCE}" dt="2020-02-29T16:01:15.350" v="5835" actId="1076"/>
        <pc:sldMkLst>
          <pc:docMk/>
          <pc:sldMk cId="1043255680" sldId="359"/>
        </pc:sldMkLst>
        <pc:spChg chg="del">
          <ac:chgData name="Jan Meizner" userId="18c9f8dd-a8d3-4b2e-a11e-39c51cf947a0" providerId="ADAL" clId="{65D94351-C331-4415-82B3-8593D5210FCE}" dt="2020-02-29T16:00:02.784" v="5817" actId="478"/>
          <ac:spMkLst>
            <pc:docMk/>
            <pc:sldMk cId="1043255680" sldId="359"/>
            <ac:spMk id="2" creationId="{13FA88C4-6B1D-3E4E-AC3A-24D5E1A3B9D2}"/>
          </ac:spMkLst>
        </pc:spChg>
        <pc:spChg chg="mod ord">
          <ac:chgData name="Jan Meizner" userId="18c9f8dd-a8d3-4b2e-a11e-39c51cf947a0" providerId="ADAL" clId="{65D94351-C331-4415-82B3-8593D5210FCE}" dt="2020-02-29T16:00:17.331" v="5821" actId="26606"/>
          <ac:spMkLst>
            <pc:docMk/>
            <pc:sldMk cId="1043255680" sldId="359"/>
            <ac:spMk id="3" creationId="{6E88BC85-C54C-1A48-918F-422EACA840B6}"/>
          </ac:spMkLst>
        </pc:spChg>
        <pc:spChg chg="mod ord">
          <ac:chgData name="Jan Meizner" userId="18c9f8dd-a8d3-4b2e-a11e-39c51cf947a0" providerId="ADAL" clId="{65D94351-C331-4415-82B3-8593D5210FCE}" dt="2020-02-29T16:00:17.331" v="5821" actId="26606"/>
          <ac:spMkLst>
            <pc:docMk/>
            <pc:sldMk cId="1043255680" sldId="359"/>
            <ac:spMk id="4" creationId="{3F1B3A37-099C-FE4A-A172-61065313FB6B}"/>
          </ac:spMkLst>
        </pc:spChg>
        <pc:spChg chg="mod">
          <ac:chgData name="Jan Meizner" userId="18c9f8dd-a8d3-4b2e-a11e-39c51cf947a0" providerId="ADAL" clId="{65D94351-C331-4415-82B3-8593D5210FCE}" dt="2020-02-29T16:00:17.331" v="5821" actId="26606"/>
          <ac:spMkLst>
            <pc:docMk/>
            <pc:sldMk cId="1043255680" sldId="359"/>
            <ac:spMk id="5" creationId="{856CB0DC-4987-E442-BBB4-B204D0D4A3A3}"/>
          </ac:spMkLst>
        </pc:spChg>
        <pc:spChg chg="add del mod">
          <ac:chgData name="Jan Meizner" userId="18c9f8dd-a8d3-4b2e-a11e-39c51cf947a0" providerId="ADAL" clId="{65D94351-C331-4415-82B3-8593D5210FCE}" dt="2020-02-29T16:00:06.524" v="5818" actId="478"/>
          <ac:spMkLst>
            <pc:docMk/>
            <pc:sldMk cId="1043255680" sldId="359"/>
            <ac:spMk id="8" creationId="{2863B183-6CEF-4258-91F1-2FDC1272647B}"/>
          </ac:spMkLst>
        </pc:spChg>
        <pc:spChg chg="add mod">
          <ac:chgData name="Jan Meizner" userId="18c9f8dd-a8d3-4b2e-a11e-39c51cf947a0" providerId="ADAL" clId="{65D94351-C331-4415-82B3-8593D5210FCE}" dt="2020-02-29T16:01:07.086" v="5833" actId="14100"/>
          <ac:spMkLst>
            <pc:docMk/>
            <pc:sldMk cId="1043255680" sldId="359"/>
            <ac:spMk id="9" creationId="{1FE43D89-FF1C-4545-8B08-39B8157159E0}"/>
          </ac:spMkLst>
        </pc:spChg>
        <pc:picChg chg="del">
          <ac:chgData name="Jan Meizner" userId="18c9f8dd-a8d3-4b2e-a11e-39c51cf947a0" providerId="ADAL" clId="{65D94351-C331-4415-82B3-8593D5210FCE}" dt="2020-02-29T15:59:29.614" v="5814" actId="478"/>
          <ac:picMkLst>
            <pc:docMk/>
            <pc:sldMk cId="1043255680" sldId="359"/>
            <ac:picMk id="7" creationId="{D89398AE-1CCE-4E61-8D54-A3E788EEFC14}"/>
          </ac:picMkLst>
        </pc:picChg>
        <pc:picChg chg="add mod">
          <ac:chgData name="Jan Meizner" userId="18c9f8dd-a8d3-4b2e-a11e-39c51cf947a0" providerId="ADAL" clId="{65D94351-C331-4415-82B3-8593D5210FCE}" dt="2020-02-29T16:01:15.350" v="5835" actId="1076"/>
          <ac:picMkLst>
            <pc:docMk/>
            <pc:sldMk cId="1043255680" sldId="359"/>
            <ac:picMk id="10" creationId="{CF9E168B-5AC3-4571-893F-1E61F296F476}"/>
          </ac:picMkLst>
        </pc:picChg>
      </pc:sldChg>
      <pc:sldChg chg="addSp delSp modSp add">
        <pc:chgData name="Jan Meizner" userId="18c9f8dd-a8d3-4b2e-a11e-39c51cf947a0" providerId="ADAL" clId="{65D94351-C331-4415-82B3-8593D5210FCE}" dt="2020-02-29T17:06:11.845" v="6349" actId="20577"/>
        <pc:sldMkLst>
          <pc:docMk/>
          <pc:sldMk cId="3787161022" sldId="360"/>
        </pc:sldMkLst>
        <pc:spChg chg="mod">
          <ac:chgData name="Jan Meizner" userId="18c9f8dd-a8d3-4b2e-a11e-39c51cf947a0" providerId="ADAL" clId="{65D94351-C331-4415-82B3-8593D5210FCE}" dt="2020-02-29T17:06:11.845" v="6349" actId="20577"/>
          <ac:spMkLst>
            <pc:docMk/>
            <pc:sldMk cId="3787161022" sldId="360"/>
            <ac:spMk id="5" creationId="{856CB0DC-4987-E442-BBB4-B204D0D4A3A3}"/>
          </ac:spMkLst>
        </pc:spChg>
        <pc:spChg chg="del">
          <ac:chgData name="Jan Meizner" userId="18c9f8dd-a8d3-4b2e-a11e-39c51cf947a0" providerId="ADAL" clId="{65D94351-C331-4415-82B3-8593D5210FCE}" dt="2020-02-29T16:56:34.226" v="5840" actId="21"/>
          <ac:spMkLst>
            <pc:docMk/>
            <pc:sldMk cId="3787161022" sldId="360"/>
            <ac:spMk id="9" creationId="{C346CF8E-AE38-493B-8FC9-CBC4206811A4}"/>
          </ac:spMkLst>
        </pc:spChg>
        <pc:spChg chg="del mod">
          <ac:chgData name="Jan Meizner" userId="18c9f8dd-a8d3-4b2e-a11e-39c51cf947a0" providerId="ADAL" clId="{65D94351-C331-4415-82B3-8593D5210FCE}" dt="2020-02-29T16:57:22.647" v="5849" actId="478"/>
          <ac:spMkLst>
            <pc:docMk/>
            <pc:sldMk cId="3787161022" sldId="360"/>
            <ac:spMk id="10" creationId="{3616FCDA-7CFE-45B0-85C4-A79E33D7FDC3}"/>
          </ac:spMkLst>
        </pc:spChg>
        <pc:spChg chg="del">
          <ac:chgData name="Jan Meizner" userId="18c9f8dd-a8d3-4b2e-a11e-39c51cf947a0" providerId="ADAL" clId="{65D94351-C331-4415-82B3-8593D5210FCE}" dt="2020-02-29T16:56:50.079" v="5842" actId="478"/>
          <ac:spMkLst>
            <pc:docMk/>
            <pc:sldMk cId="3787161022" sldId="360"/>
            <ac:spMk id="11" creationId="{61DCA5AF-202D-4EF4-9EC4-E55A886BE7EB}"/>
          </ac:spMkLst>
        </pc:spChg>
        <pc:spChg chg="mod">
          <ac:chgData name="Jan Meizner" userId="18c9f8dd-a8d3-4b2e-a11e-39c51cf947a0" providerId="ADAL" clId="{65D94351-C331-4415-82B3-8593D5210FCE}" dt="2020-02-29T17:05:52.661" v="6329" actId="1076"/>
          <ac:spMkLst>
            <pc:docMk/>
            <pc:sldMk cId="3787161022" sldId="360"/>
            <ac:spMk id="12" creationId="{97C8FD11-CEE2-4B2E-8461-7FA62B227B5A}"/>
          </ac:spMkLst>
        </pc:spChg>
        <pc:spChg chg="del">
          <ac:chgData name="Jan Meizner" userId="18c9f8dd-a8d3-4b2e-a11e-39c51cf947a0" providerId="ADAL" clId="{65D94351-C331-4415-82B3-8593D5210FCE}" dt="2020-02-29T16:57:32.196" v="5852" actId="478"/>
          <ac:spMkLst>
            <pc:docMk/>
            <pc:sldMk cId="3787161022" sldId="360"/>
            <ac:spMk id="13" creationId="{B7D9A589-17D3-4EBA-95A3-42055A99B604}"/>
          </ac:spMkLst>
        </pc:spChg>
        <pc:spChg chg="del">
          <ac:chgData name="Jan Meizner" userId="18c9f8dd-a8d3-4b2e-a11e-39c51cf947a0" providerId="ADAL" clId="{65D94351-C331-4415-82B3-8593D5210FCE}" dt="2020-02-29T16:57:31.310" v="5851" actId="478"/>
          <ac:spMkLst>
            <pc:docMk/>
            <pc:sldMk cId="3787161022" sldId="360"/>
            <ac:spMk id="14" creationId="{D3B780D2-0EF0-4FF8-824A-81F3AFD73CF9}"/>
          </ac:spMkLst>
        </pc:spChg>
        <pc:spChg chg="del">
          <ac:chgData name="Jan Meizner" userId="18c9f8dd-a8d3-4b2e-a11e-39c51cf947a0" providerId="ADAL" clId="{65D94351-C331-4415-82B3-8593D5210FCE}" dt="2020-02-29T16:57:33.776" v="5853" actId="478"/>
          <ac:spMkLst>
            <pc:docMk/>
            <pc:sldMk cId="3787161022" sldId="360"/>
            <ac:spMk id="15" creationId="{3702B83B-175F-4420-8144-5452511143E8}"/>
          </ac:spMkLst>
        </pc:spChg>
        <pc:spChg chg="add del mod">
          <ac:chgData name="Jan Meizner" userId="18c9f8dd-a8d3-4b2e-a11e-39c51cf947a0" providerId="ADAL" clId="{65D94351-C331-4415-82B3-8593D5210FCE}" dt="2020-02-29T16:57:20.170" v="5847" actId="478"/>
          <ac:spMkLst>
            <pc:docMk/>
            <pc:sldMk cId="3787161022" sldId="360"/>
            <ac:spMk id="17" creationId="{8C007C3A-B1F6-436D-BBC3-A60B559C1A9D}"/>
          </ac:spMkLst>
        </pc:spChg>
        <pc:picChg chg="del">
          <ac:chgData name="Jan Meizner" userId="18c9f8dd-a8d3-4b2e-a11e-39c51cf947a0" providerId="ADAL" clId="{65D94351-C331-4415-82B3-8593D5210FCE}" dt="2020-02-29T16:56:03.265" v="5837" actId="478"/>
          <ac:picMkLst>
            <pc:docMk/>
            <pc:sldMk cId="3787161022" sldId="360"/>
            <ac:picMk id="8" creationId="{5C3F5905-9B74-4783-A439-DB916472864B}"/>
          </ac:picMkLst>
        </pc:picChg>
        <pc:picChg chg="add mod">
          <ac:chgData name="Jan Meizner" userId="18c9f8dd-a8d3-4b2e-a11e-39c51cf947a0" providerId="ADAL" clId="{65D94351-C331-4415-82B3-8593D5210FCE}" dt="2020-02-29T16:57:07.723" v="5845" actId="14100"/>
          <ac:picMkLst>
            <pc:docMk/>
            <pc:sldMk cId="3787161022" sldId="360"/>
            <ac:picMk id="16" creationId="{AA816209-F2A4-4E61-A5A7-E007FA6B9E4D}"/>
          </ac:picMkLst>
        </pc:picChg>
        <pc:picChg chg="add mod">
          <ac:chgData name="Jan Meizner" userId="18c9f8dd-a8d3-4b2e-a11e-39c51cf947a0" providerId="ADAL" clId="{65D94351-C331-4415-82B3-8593D5210FCE}" dt="2020-02-29T17:00:30.158" v="5859" actId="14100"/>
          <ac:picMkLst>
            <pc:docMk/>
            <pc:sldMk cId="3787161022" sldId="360"/>
            <ac:picMk id="18" creationId="{8027AB62-D576-49F0-829D-7DF265197279}"/>
          </ac:picMkLst>
        </pc:picChg>
      </pc:sldChg>
      <pc:sldChg chg="del">
        <pc:chgData name="Jan Meizner" userId="18c9f8dd-a8d3-4b2e-a11e-39c51cf947a0" providerId="ADAL" clId="{65D94351-C331-4415-82B3-8593D5210FCE}" dt="2020-02-28T19:25:44.509" v="46" actId="2696"/>
        <pc:sldMkLst>
          <pc:docMk/>
          <pc:sldMk cId="3818282939" sldId="47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64AA6-EA8A-4854-BFC8-1C789CBE918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49C2E7-3BEC-4C19-92DB-4C450E45AE70}">
      <dgm:prSet phldrT="[Tekst]"/>
      <dgm:spPr/>
      <dgm:t>
        <a:bodyPr/>
        <a:lstStyle/>
        <a:p>
          <a:r>
            <a:rPr lang="en-US" noProof="0" dirty="0"/>
            <a:t>Health</a:t>
          </a:r>
        </a:p>
      </dgm:t>
    </dgm:pt>
    <dgm:pt modelId="{79A02140-976C-4337-93F9-2EBC348E27A7}" type="parTrans" cxnId="{7E270075-C35B-40CF-9893-3C05F68D6106}">
      <dgm:prSet/>
      <dgm:spPr/>
      <dgm:t>
        <a:bodyPr/>
        <a:lstStyle/>
        <a:p>
          <a:endParaRPr lang="en-US"/>
        </a:p>
      </dgm:t>
    </dgm:pt>
    <dgm:pt modelId="{204E7D88-0755-4500-AC95-45AC21A62690}" type="sibTrans" cxnId="{7E270075-C35B-40CF-9893-3C05F68D6106}">
      <dgm:prSet/>
      <dgm:spPr/>
      <dgm:t>
        <a:bodyPr/>
        <a:lstStyle/>
        <a:p>
          <a:endParaRPr lang="en-US"/>
        </a:p>
      </dgm:t>
    </dgm:pt>
    <dgm:pt modelId="{D413A15F-0C33-4E3E-8CBA-D92511C34945}">
      <dgm:prSet phldrT="[Tekst]"/>
      <dgm:spPr/>
      <dgm:t>
        <a:bodyPr/>
        <a:lstStyle/>
        <a:p>
          <a:r>
            <a:rPr lang="en-US" b="1" i="0" dirty="0"/>
            <a:t>Content-based search and classification</a:t>
          </a:r>
          <a:r>
            <a:rPr lang="pl-PL" b="1" i="0" dirty="0"/>
            <a:t> (H</a:t>
          </a:r>
          <a:r>
            <a:rPr lang="en-US" b="1" dirty="0" err="1"/>
            <a:t>aute</a:t>
          </a:r>
          <a:r>
            <a:rPr lang="en-US" b="1" dirty="0"/>
            <a:t> Ecole </a:t>
          </a:r>
          <a:r>
            <a:rPr lang="en-US" b="1" dirty="0" err="1"/>
            <a:t>Specialisee</a:t>
          </a:r>
          <a:r>
            <a:rPr lang="en-US" b="1" dirty="0"/>
            <a:t> De Suisse </a:t>
          </a:r>
          <a:r>
            <a:rPr lang="en-US" b="1" dirty="0" err="1"/>
            <a:t>Occidentale</a:t>
          </a:r>
          <a:r>
            <a:rPr lang="en-US" b="1" dirty="0"/>
            <a:t>, Switzerland</a:t>
          </a:r>
          <a:r>
            <a:rPr lang="pl-PL" b="1" noProof="0" dirty="0"/>
            <a:t>)</a:t>
          </a:r>
          <a:endParaRPr lang="en-US" b="1" noProof="0" dirty="0"/>
        </a:p>
      </dgm:t>
    </dgm:pt>
    <dgm:pt modelId="{A295DA40-BD62-41E9-A486-C3A11094935B}" type="parTrans" cxnId="{15B76FF6-F0CD-4186-93F1-953BF76E0520}">
      <dgm:prSet/>
      <dgm:spPr/>
      <dgm:t>
        <a:bodyPr/>
        <a:lstStyle/>
        <a:p>
          <a:endParaRPr lang="en-US"/>
        </a:p>
      </dgm:t>
    </dgm:pt>
    <dgm:pt modelId="{EEBABEF7-8BAD-4EC4-9A11-36044965319D}" type="sibTrans" cxnId="{15B76FF6-F0CD-4186-93F1-953BF76E0520}">
      <dgm:prSet/>
      <dgm:spPr/>
      <dgm:t>
        <a:bodyPr/>
        <a:lstStyle/>
        <a:p>
          <a:endParaRPr lang="en-US"/>
        </a:p>
      </dgm:t>
    </dgm:pt>
    <dgm:pt modelId="{11D23D77-3AF4-49B1-82BD-743B00664ACC}">
      <dgm:prSet phldrT="[Tekst]"/>
      <dgm:spPr/>
      <dgm:t>
        <a:bodyPr/>
        <a:lstStyle/>
        <a:p>
          <a:r>
            <a:rPr lang="en-US" noProof="0" dirty="0"/>
            <a:t>Astronomy</a:t>
          </a:r>
        </a:p>
      </dgm:t>
    </dgm:pt>
    <dgm:pt modelId="{88C1D284-9ED3-4416-AE66-C12BD2D0BF69}" type="parTrans" cxnId="{61241A11-8670-4340-ADDF-C5A683CD5DF9}">
      <dgm:prSet/>
      <dgm:spPr/>
      <dgm:t>
        <a:bodyPr/>
        <a:lstStyle/>
        <a:p>
          <a:endParaRPr lang="en-US"/>
        </a:p>
      </dgm:t>
    </dgm:pt>
    <dgm:pt modelId="{6759FEDA-2A49-407D-B588-9F8C959D09A1}" type="sibTrans" cxnId="{61241A11-8670-4340-ADDF-C5A683CD5DF9}">
      <dgm:prSet/>
      <dgm:spPr/>
      <dgm:t>
        <a:bodyPr/>
        <a:lstStyle/>
        <a:p>
          <a:endParaRPr lang="en-US"/>
        </a:p>
      </dgm:t>
    </dgm:pt>
    <dgm:pt modelId="{8290D3E3-7EC8-4F10-82A7-59B933C01C54}">
      <dgm:prSet phldrT="[Tekst]"/>
      <dgm:spPr/>
      <dgm:t>
        <a:bodyPr/>
        <a:lstStyle/>
        <a:p>
          <a:r>
            <a:rPr lang="en-US" b="1" i="0" dirty="0"/>
            <a:t>Square </a:t>
          </a:r>
          <a:r>
            <a:rPr lang="en-US" b="1" i="0" dirty="0" err="1"/>
            <a:t>Kilometre</a:t>
          </a:r>
          <a:r>
            <a:rPr lang="en-US" b="1" i="0" dirty="0"/>
            <a:t> Array SKA</a:t>
          </a:r>
          <a:r>
            <a:rPr lang="pl-PL" b="1" i="0" dirty="0"/>
            <a:t> (</a:t>
          </a:r>
          <a:r>
            <a:rPr lang="en-US" b="1" dirty="0"/>
            <a:t>eScience Center, Netherlands)</a:t>
          </a:r>
          <a:r>
            <a:rPr lang="en-US" dirty="0"/>
            <a:t> </a:t>
          </a:r>
          <a:endParaRPr lang="en-US" noProof="0" dirty="0"/>
        </a:p>
      </dgm:t>
    </dgm:pt>
    <dgm:pt modelId="{6E5DB603-9C3F-46DB-A8C3-120485C7A7A8}" type="parTrans" cxnId="{74624E9A-E29D-45AA-9767-C26319A8B093}">
      <dgm:prSet/>
      <dgm:spPr/>
      <dgm:t>
        <a:bodyPr/>
        <a:lstStyle/>
        <a:p>
          <a:endParaRPr lang="en-US"/>
        </a:p>
      </dgm:t>
    </dgm:pt>
    <dgm:pt modelId="{EE8F09DB-2940-444D-A22A-1D2AD56088C7}" type="sibTrans" cxnId="{74624E9A-E29D-45AA-9767-C26319A8B093}">
      <dgm:prSet/>
      <dgm:spPr/>
      <dgm:t>
        <a:bodyPr/>
        <a:lstStyle/>
        <a:p>
          <a:endParaRPr lang="en-US"/>
        </a:p>
      </dgm:t>
    </dgm:pt>
    <dgm:pt modelId="{7F8D57B4-1279-4000-8D63-4D404DA8A442}">
      <dgm:prSet phldrT="[Tekst]"/>
      <dgm:spPr/>
      <dgm:t>
        <a:bodyPr/>
        <a:lstStyle/>
        <a:p>
          <a:r>
            <a:rPr lang="en-US" dirty="0"/>
            <a:t>Computation using data from the LOFAR telescope (now in operation), technology preparation for the SKA challenges (when available)</a:t>
          </a:r>
          <a:endParaRPr lang="en-US" noProof="0" dirty="0"/>
        </a:p>
      </dgm:t>
    </dgm:pt>
    <dgm:pt modelId="{6897F432-857C-4132-A09C-1DF55D052DCB}" type="parTrans" cxnId="{BB84595B-B01D-4E1B-AE22-42C894B63885}">
      <dgm:prSet/>
      <dgm:spPr/>
      <dgm:t>
        <a:bodyPr/>
        <a:lstStyle/>
        <a:p>
          <a:endParaRPr lang="en-US"/>
        </a:p>
      </dgm:t>
    </dgm:pt>
    <dgm:pt modelId="{0A81E9C0-CE65-4CCB-B354-3A15FA146FE6}" type="sibTrans" cxnId="{BB84595B-B01D-4E1B-AE22-42C894B63885}">
      <dgm:prSet/>
      <dgm:spPr/>
      <dgm:t>
        <a:bodyPr/>
        <a:lstStyle/>
        <a:p>
          <a:endParaRPr lang="en-US"/>
        </a:p>
      </dgm:t>
    </dgm:pt>
    <dgm:pt modelId="{5D7F0BFD-4461-4D69-9C79-BC39EC3F8826}">
      <dgm:prSet phldrT="[Tekst]"/>
      <dgm:spPr/>
      <dgm:t>
        <a:bodyPr/>
        <a:lstStyle/>
        <a:p>
          <a:r>
            <a:rPr lang="en-US" noProof="0" dirty="0"/>
            <a:t>Risk Management</a:t>
          </a:r>
        </a:p>
      </dgm:t>
    </dgm:pt>
    <dgm:pt modelId="{9088E22A-17C8-493F-A269-60BEA24F9D4F}" type="parTrans" cxnId="{672AF8B2-8A56-4F58-9CE2-71CB57CD0647}">
      <dgm:prSet/>
      <dgm:spPr/>
      <dgm:t>
        <a:bodyPr/>
        <a:lstStyle/>
        <a:p>
          <a:endParaRPr lang="en-US"/>
        </a:p>
      </dgm:t>
    </dgm:pt>
    <dgm:pt modelId="{B42EC64E-C671-42D6-AE86-68330DA690DC}" type="sibTrans" cxnId="{672AF8B2-8A56-4F58-9CE2-71CB57CD0647}">
      <dgm:prSet/>
      <dgm:spPr/>
      <dgm:t>
        <a:bodyPr/>
        <a:lstStyle/>
        <a:p>
          <a:endParaRPr lang="en-US"/>
        </a:p>
      </dgm:t>
    </dgm:pt>
    <dgm:pt modelId="{FBE97A06-32EC-43DF-93CB-1EA8E385FE1E}">
      <dgm:prSet phldrT="[Tekst]" custT="1"/>
      <dgm:spPr/>
      <dgm:t>
        <a:bodyPr/>
        <a:lstStyle/>
        <a:p>
          <a:r>
            <a:rPr lang="en-US" sz="1500" b="1" i="0" dirty="0"/>
            <a:t>Supporting innovation based on global disaster risk data</a:t>
          </a:r>
          <a:r>
            <a:rPr lang="pl-PL" sz="1500" b="1" i="0" dirty="0"/>
            <a:t> </a:t>
          </a:r>
          <a:r>
            <a:rPr lang="en-US" sz="1500" b="1" dirty="0"/>
            <a:t>(Ludwig-</a:t>
          </a:r>
          <a:r>
            <a:rPr lang="en-US" sz="1500" b="1" dirty="0" err="1"/>
            <a:t>Maximilians</a:t>
          </a:r>
          <a:r>
            <a:rPr lang="en-US" sz="1500" b="1" dirty="0"/>
            <a:t>-Universität</a:t>
          </a:r>
          <a:r>
            <a:rPr lang="pl-PL" sz="1500" b="1" dirty="0"/>
            <a:t> </a:t>
          </a:r>
          <a:r>
            <a:rPr lang="en-US" sz="1400" b="1" noProof="0" dirty="0" err="1"/>
            <a:t>Muenchen</a:t>
          </a:r>
          <a:r>
            <a:rPr lang="en-US" sz="1500" b="1" dirty="0"/>
            <a:t>, Germany) </a:t>
          </a:r>
          <a:endParaRPr lang="en-US" sz="1500" b="1" noProof="0" dirty="0"/>
        </a:p>
      </dgm:t>
    </dgm:pt>
    <dgm:pt modelId="{D8925650-7037-4471-AFFC-11D2BA09BFA4}" type="parTrans" cxnId="{64FEEBA7-64C3-4621-9BF2-B0F1970A0686}">
      <dgm:prSet/>
      <dgm:spPr/>
      <dgm:t>
        <a:bodyPr/>
        <a:lstStyle/>
        <a:p>
          <a:endParaRPr lang="en-US"/>
        </a:p>
      </dgm:t>
    </dgm:pt>
    <dgm:pt modelId="{182AEBA3-4170-4BBF-BF16-0D63DFA7489F}" type="sibTrans" cxnId="{64FEEBA7-64C3-4621-9BF2-B0F1970A0686}">
      <dgm:prSet/>
      <dgm:spPr/>
      <dgm:t>
        <a:bodyPr/>
        <a:lstStyle/>
        <a:p>
          <a:endParaRPr lang="en-US"/>
        </a:p>
      </dgm:t>
    </dgm:pt>
    <dgm:pt modelId="{AD489EFB-53C5-437D-B418-D7E76E83E06F}">
      <dgm:prSet phldrT="[Tekst]"/>
      <dgm:spPr/>
      <dgm:t>
        <a:bodyPr/>
        <a:lstStyle/>
        <a:p>
          <a:r>
            <a:rPr lang="en-US" sz="1500" dirty="0"/>
            <a:t>Originally planned for the UN provided datasets, due to external factors will shift to different yet similar datasets</a:t>
          </a:r>
          <a:endParaRPr lang="en-US" sz="1500" noProof="0" dirty="0"/>
        </a:p>
      </dgm:t>
    </dgm:pt>
    <dgm:pt modelId="{F48F0FFA-157D-4FB3-9811-DF17C4E26E51}" type="parTrans" cxnId="{5E79EC57-D152-445D-9C02-A6A2A6ED3872}">
      <dgm:prSet/>
      <dgm:spPr/>
      <dgm:t>
        <a:bodyPr/>
        <a:lstStyle/>
        <a:p>
          <a:endParaRPr lang="en-US"/>
        </a:p>
      </dgm:t>
    </dgm:pt>
    <dgm:pt modelId="{BB66C147-E46D-4FB9-938A-4600C26CF18A}" type="sibTrans" cxnId="{5E79EC57-D152-445D-9C02-A6A2A6ED3872}">
      <dgm:prSet/>
      <dgm:spPr/>
      <dgm:t>
        <a:bodyPr/>
        <a:lstStyle/>
        <a:p>
          <a:endParaRPr lang="en-US"/>
        </a:p>
      </dgm:t>
    </dgm:pt>
    <dgm:pt modelId="{F7F9687C-12AE-4FF1-9AD2-B5857830AD7C}">
      <dgm:prSet phldrT="[Tekst]"/>
      <dgm:spPr/>
      <dgm:t>
        <a:bodyPr/>
        <a:lstStyle/>
        <a:p>
          <a:r>
            <a:rPr lang="en-US" noProof="0" dirty="0"/>
            <a:t>Airlines Operations</a:t>
          </a:r>
        </a:p>
      </dgm:t>
    </dgm:pt>
    <dgm:pt modelId="{674389B3-E8D9-4E06-BB9C-FF52BF880869}" type="parTrans" cxnId="{B76012CB-649E-41EB-8356-7A898D704B0B}">
      <dgm:prSet/>
      <dgm:spPr/>
      <dgm:t>
        <a:bodyPr/>
        <a:lstStyle/>
        <a:p>
          <a:endParaRPr lang="en-US"/>
        </a:p>
      </dgm:t>
    </dgm:pt>
    <dgm:pt modelId="{1CA324D8-12F2-474A-8BA2-5122560B7842}" type="sibTrans" cxnId="{B76012CB-649E-41EB-8356-7A898D704B0B}">
      <dgm:prSet/>
      <dgm:spPr/>
      <dgm:t>
        <a:bodyPr/>
        <a:lstStyle/>
        <a:p>
          <a:endParaRPr lang="en-US"/>
        </a:p>
      </dgm:t>
    </dgm:pt>
    <dgm:pt modelId="{3EA11315-81FC-4D6A-9AD0-CD33BE77B844}">
      <dgm:prSet phldrT="[Tekst]"/>
      <dgm:spPr/>
      <dgm:t>
        <a:bodyPr/>
        <a:lstStyle/>
        <a:p>
          <a:r>
            <a:rPr lang="en-US" noProof="0" dirty="0"/>
            <a:t>Agriculture</a:t>
          </a:r>
        </a:p>
      </dgm:t>
    </dgm:pt>
    <dgm:pt modelId="{3D29638A-F552-4891-8E24-1A129407CDE9}" type="parTrans" cxnId="{8EB8150C-E1DD-45EB-AEC0-BD1E0F89469A}">
      <dgm:prSet/>
      <dgm:spPr/>
      <dgm:t>
        <a:bodyPr/>
        <a:lstStyle/>
        <a:p>
          <a:endParaRPr lang="en-US"/>
        </a:p>
      </dgm:t>
    </dgm:pt>
    <dgm:pt modelId="{DF103301-0E6A-4320-8B2D-E20DBA3D0548}" type="sibTrans" cxnId="{8EB8150C-E1DD-45EB-AEC0-BD1E0F89469A}">
      <dgm:prSet/>
      <dgm:spPr/>
      <dgm:t>
        <a:bodyPr/>
        <a:lstStyle/>
        <a:p>
          <a:endParaRPr lang="en-US"/>
        </a:p>
      </dgm:t>
    </dgm:pt>
    <dgm:pt modelId="{20C9AA99-EA2D-439C-B528-1913719991D3}">
      <dgm:prSet phldrT="[Tekst]"/>
      <dgm:spPr/>
      <dgm:t>
        <a:bodyPr/>
        <a:lstStyle/>
        <a:p>
          <a:r>
            <a:rPr lang="en-US" b="1" i="0" dirty="0"/>
            <a:t>Ancillary pricing for airline revenue management (</a:t>
          </a:r>
          <a:r>
            <a:rPr lang="en-US" b="1" dirty="0"/>
            <a:t>Lufthansa Systems </a:t>
          </a:r>
          <a:r>
            <a:rPr lang="en-US" b="1" noProof="0" dirty="0"/>
            <a:t>GMBH &amp; CO KG</a:t>
          </a:r>
          <a:r>
            <a:rPr lang="en-US" noProof="0" dirty="0"/>
            <a:t> </a:t>
          </a:r>
          <a:r>
            <a:rPr lang="en-US" b="1" dirty="0"/>
            <a:t>, Germany)</a:t>
          </a:r>
          <a:r>
            <a:rPr lang="en-US" dirty="0"/>
            <a:t> </a:t>
          </a:r>
          <a:endParaRPr lang="en-US" noProof="0" dirty="0"/>
        </a:p>
      </dgm:t>
    </dgm:pt>
    <dgm:pt modelId="{F6C10505-61A2-4378-BAEA-82FB17305795}" type="parTrans" cxnId="{FCFFA83A-31EC-4A7C-A0FB-69ABDCC86703}">
      <dgm:prSet/>
      <dgm:spPr/>
      <dgm:t>
        <a:bodyPr/>
        <a:lstStyle/>
        <a:p>
          <a:endParaRPr lang="en-US"/>
        </a:p>
      </dgm:t>
    </dgm:pt>
    <dgm:pt modelId="{6B00A51C-62B3-4AA1-917B-828DE3D05C47}" type="sibTrans" cxnId="{FCFFA83A-31EC-4A7C-A0FB-69ABDCC86703}">
      <dgm:prSet/>
      <dgm:spPr/>
      <dgm:t>
        <a:bodyPr/>
        <a:lstStyle/>
        <a:p>
          <a:endParaRPr lang="en-US"/>
        </a:p>
      </dgm:t>
    </dgm:pt>
    <dgm:pt modelId="{02971939-708F-4996-9DA3-7E16B650C49D}">
      <dgm:prSet phldrT="[Tekst]"/>
      <dgm:spPr/>
      <dgm:t>
        <a:bodyPr/>
        <a:lstStyle/>
        <a:p>
          <a:r>
            <a:rPr lang="en-US" b="1" i="0" dirty="0" err="1"/>
            <a:t>Agro</a:t>
          </a:r>
          <a:r>
            <a:rPr lang="en-US" b="1" i="0" dirty="0"/>
            <a:t>-Copernicus </a:t>
          </a:r>
          <a:r>
            <a:rPr lang="en-US" b="1" dirty="0"/>
            <a:t>(Ludwig-</a:t>
          </a:r>
          <a:r>
            <a:rPr lang="en-US" b="1" dirty="0" err="1"/>
            <a:t>Maximilians</a:t>
          </a:r>
          <a:r>
            <a:rPr lang="en-US" b="1" dirty="0"/>
            <a:t>-Universität</a:t>
          </a:r>
          <a:r>
            <a:rPr lang="pl-PL" b="1" dirty="0"/>
            <a:t> </a:t>
          </a:r>
          <a:r>
            <a:rPr lang="en-US" b="1" noProof="0" dirty="0" err="1"/>
            <a:t>Muenchen</a:t>
          </a:r>
          <a:r>
            <a:rPr lang="en-US" b="1" dirty="0"/>
            <a:t>, Germany) </a:t>
          </a:r>
          <a:endParaRPr lang="en-US" noProof="0" dirty="0"/>
        </a:p>
      </dgm:t>
    </dgm:pt>
    <dgm:pt modelId="{5370DD4C-7851-419C-B604-7482D3D04EB6}" type="parTrans" cxnId="{BD657818-026B-4BA3-89EA-602FEF6A9B8D}">
      <dgm:prSet/>
      <dgm:spPr/>
      <dgm:t>
        <a:bodyPr/>
        <a:lstStyle/>
        <a:p>
          <a:endParaRPr lang="en-US"/>
        </a:p>
      </dgm:t>
    </dgm:pt>
    <dgm:pt modelId="{17927E62-D15E-4521-97B5-36A1E16D66D3}" type="sibTrans" cxnId="{BD657818-026B-4BA3-89EA-602FEF6A9B8D}">
      <dgm:prSet/>
      <dgm:spPr/>
      <dgm:t>
        <a:bodyPr/>
        <a:lstStyle/>
        <a:p>
          <a:endParaRPr lang="en-US"/>
        </a:p>
      </dgm:t>
    </dgm:pt>
    <dgm:pt modelId="{3B965E74-DAE2-411E-83AA-0B56704AE59D}">
      <dgm:prSet phldrT="[Tekst]"/>
      <dgm:spPr/>
      <dgm:t>
        <a:bodyPr/>
        <a:lstStyle/>
        <a:p>
          <a:r>
            <a:rPr lang="en-US" dirty="0"/>
            <a:t>Medical use-case utilizing AI on CPUs and GPUs for cancer diagnostic based on imaging data</a:t>
          </a:r>
          <a:endParaRPr lang="en-US" noProof="0" dirty="0"/>
        </a:p>
      </dgm:t>
    </dgm:pt>
    <dgm:pt modelId="{746D18C3-7636-41B6-A8F6-1E7C1874BEBE}" type="parTrans" cxnId="{69838628-AEC9-46E3-BAAE-C7298FE41A05}">
      <dgm:prSet/>
      <dgm:spPr/>
      <dgm:t>
        <a:bodyPr/>
        <a:lstStyle/>
        <a:p>
          <a:endParaRPr lang="en-US"/>
        </a:p>
      </dgm:t>
    </dgm:pt>
    <dgm:pt modelId="{B9CC0D0D-519F-4B3F-B482-8182D59F4F7D}" type="sibTrans" cxnId="{69838628-AEC9-46E3-BAAE-C7298FE41A05}">
      <dgm:prSet/>
      <dgm:spPr/>
      <dgm:t>
        <a:bodyPr/>
        <a:lstStyle/>
        <a:p>
          <a:endParaRPr lang="en-US"/>
        </a:p>
      </dgm:t>
    </dgm:pt>
    <dgm:pt modelId="{523CC0BB-BC2A-445C-A9C9-A0F6932D4BE0}">
      <dgm:prSet phldrT="[Tekst]"/>
      <dgm:spPr/>
      <dgm:t>
        <a:bodyPr/>
        <a:lstStyle/>
        <a:p>
          <a:r>
            <a:rPr lang="en-US" noProof="0" dirty="0"/>
            <a:t> B</a:t>
          </a:r>
          <a:r>
            <a:rPr lang="en-US" dirty="0" err="1"/>
            <a:t>usiness</a:t>
          </a:r>
          <a:r>
            <a:rPr lang="en-US" dirty="0"/>
            <a:t> use case for building models enabling revenue optimization and real-time calculations of prices</a:t>
          </a:r>
          <a:endParaRPr lang="en-US" noProof="0" dirty="0"/>
        </a:p>
      </dgm:t>
    </dgm:pt>
    <dgm:pt modelId="{F9864A19-EB67-46E4-90E8-56079EE1B732}" type="parTrans" cxnId="{B55F8385-B296-4A1E-A575-F2028A68CB8B}">
      <dgm:prSet/>
      <dgm:spPr/>
      <dgm:t>
        <a:bodyPr/>
        <a:lstStyle/>
        <a:p>
          <a:endParaRPr lang="en-US"/>
        </a:p>
      </dgm:t>
    </dgm:pt>
    <dgm:pt modelId="{89F73981-A7BF-4DE2-9C72-27A3901D0306}" type="sibTrans" cxnId="{B55F8385-B296-4A1E-A575-F2028A68CB8B}">
      <dgm:prSet/>
      <dgm:spPr/>
      <dgm:t>
        <a:bodyPr/>
        <a:lstStyle/>
        <a:p>
          <a:endParaRPr lang="en-US"/>
        </a:p>
      </dgm:t>
    </dgm:pt>
    <dgm:pt modelId="{6473CC9F-FF8D-48F0-9EA2-A456D5A6CF44}">
      <dgm:prSet phldrT="[Tekst]"/>
      <dgm:spPr/>
      <dgm:t>
        <a:bodyPr/>
        <a:lstStyle/>
        <a:p>
          <a:r>
            <a:rPr lang="en-US" dirty="0"/>
            <a:t>Agricultural simulations utilizing date from the part of Copernicus dataset collected from the Sentinel satellites</a:t>
          </a:r>
          <a:endParaRPr lang="en-US" noProof="0" dirty="0"/>
        </a:p>
      </dgm:t>
    </dgm:pt>
    <dgm:pt modelId="{19F9BA03-BCDC-4B7D-A665-A8F693FFA9EA}" type="parTrans" cxnId="{6760113D-3CF2-48C4-A700-724AB57A9D83}">
      <dgm:prSet/>
      <dgm:spPr/>
      <dgm:t>
        <a:bodyPr/>
        <a:lstStyle/>
        <a:p>
          <a:endParaRPr lang="en-US"/>
        </a:p>
      </dgm:t>
    </dgm:pt>
    <dgm:pt modelId="{7C6A58B3-C803-4ED2-80F4-8CA5C79F3A40}" type="sibTrans" cxnId="{6760113D-3CF2-48C4-A700-724AB57A9D83}">
      <dgm:prSet/>
      <dgm:spPr/>
      <dgm:t>
        <a:bodyPr/>
        <a:lstStyle/>
        <a:p>
          <a:endParaRPr lang="en-US"/>
        </a:p>
      </dgm:t>
    </dgm:pt>
    <dgm:pt modelId="{289EC079-7C02-49D2-8F39-AAA4B5143307}" type="pres">
      <dgm:prSet presAssocID="{ABF64AA6-EA8A-4854-BFC8-1C789CBE918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CBF19411-7940-42AC-B6EF-78009A2E6ED6}" type="pres">
      <dgm:prSet presAssocID="{E349C2E7-3BEC-4C19-92DB-4C450E45AE70}" presName="composite" presStyleCnt="0"/>
      <dgm:spPr/>
    </dgm:pt>
    <dgm:pt modelId="{09BA9DA7-72DB-4242-9FD6-5F6F694EB256}" type="pres">
      <dgm:prSet presAssocID="{E349C2E7-3BEC-4C19-92DB-4C450E45AE70}" presName="parentText" presStyleLbl="alignNode1" presStyleIdx="0" presStyleCnt="5" custLinFactNeighborX="-1168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744F803-62E3-42E7-B81C-C464D6C5E3C4}" type="pres">
      <dgm:prSet presAssocID="{E349C2E7-3BEC-4C19-92DB-4C450E45AE70}" presName="descendantText" presStyleLbl="alignAcc1" presStyleIdx="0" presStyleCnt="5" custScaleY="10000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8DBCE32-4B74-4B10-908E-2FAF0D5AFABE}" type="pres">
      <dgm:prSet presAssocID="{204E7D88-0755-4500-AC95-45AC21A62690}" presName="sp" presStyleCnt="0"/>
      <dgm:spPr/>
    </dgm:pt>
    <dgm:pt modelId="{8B0273C5-A023-4B41-884A-1D3203B358C5}" type="pres">
      <dgm:prSet presAssocID="{11D23D77-3AF4-49B1-82BD-743B00664ACC}" presName="composite" presStyleCnt="0"/>
      <dgm:spPr/>
    </dgm:pt>
    <dgm:pt modelId="{0D8AA057-A6B3-42CB-9D43-111053C2CC3D}" type="pres">
      <dgm:prSet presAssocID="{11D23D77-3AF4-49B1-82BD-743B00664AC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FB09F24-936E-4B31-891F-E55931F40F23}" type="pres">
      <dgm:prSet presAssocID="{11D23D77-3AF4-49B1-82BD-743B00664AC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86611F3-6988-4636-8FCF-9282B9B2BFE1}" type="pres">
      <dgm:prSet presAssocID="{6759FEDA-2A49-407D-B588-9F8C959D09A1}" presName="sp" presStyleCnt="0"/>
      <dgm:spPr/>
    </dgm:pt>
    <dgm:pt modelId="{B96A7AD6-C8D5-49A5-AF7D-F95F32C0C217}" type="pres">
      <dgm:prSet presAssocID="{5D7F0BFD-4461-4D69-9C79-BC39EC3F8826}" presName="composite" presStyleCnt="0"/>
      <dgm:spPr/>
    </dgm:pt>
    <dgm:pt modelId="{2B3905AA-C4C8-4695-80BE-72DE39785292}" type="pres">
      <dgm:prSet presAssocID="{5D7F0BFD-4461-4D69-9C79-BC39EC3F882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6507D1C-95F8-4069-BDB5-08E2C1635EF8}" type="pres">
      <dgm:prSet presAssocID="{5D7F0BFD-4461-4D69-9C79-BC39EC3F882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FC4B327-C08E-4152-AD3F-1D8C7503136F}" type="pres">
      <dgm:prSet presAssocID="{B42EC64E-C671-42D6-AE86-68330DA690DC}" presName="sp" presStyleCnt="0"/>
      <dgm:spPr/>
    </dgm:pt>
    <dgm:pt modelId="{0E80FD68-362F-42C3-B71F-9126BEBA7FB7}" type="pres">
      <dgm:prSet presAssocID="{F7F9687C-12AE-4FF1-9AD2-B5857830AD7C}" presName="composite" presStyleCnt="0"/>
      <dgm:spPr/>
    </dgm:pt>
    <dgm:pt modelId="{E8A69534-6EF6-4309-AB33-90F9E1CBF1FD}" type="pres">
      <dgm:prSet presAssocID="{F7F9687C-12AE-4FF1-9AD2-B5857830AD7C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DD85B27-E55E-4B7D-81D2-B9CBFBC71991}" type="pres">
      <dgm:prSet presAssocID="{F7F9687C-12AE-4FF1-9AD2-B5857830AD7C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BAD59C7-200A-4EAC-8902-764787BAC81F}" type="pres">
      <dgm:prSet presAssocID="{1CA324D8-12F2-474A-8BA2-5122560B7842}" presName="sp" presStyleCnt="0"/>
      <dgm:spPr/>
    </dgm:pt>
    <dgm:pt modelId="{E3BCBA5F-89C0-455E-BF05-D1427AAF73BF}" type="pres">
      <dgm:prSet presAssocID="{3EA11315-81FC-4D6A-9AD0-CD33BE77B844}" presName="composite" presStyleCnt="0"/>
      <dgm:spPr/>
    </dgm:pt>
    <dgm:pt modelId="{B57C9C3A-BCCD-4EE6-BC4D-D8CAB7049175}" type="pres">
      <dgm:prSet presAssocID="{3EA11315-81FC-4D6A-9AD0-CD33BE77B84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0ED81FC-1E60-4750-96CF-5FCD4BF2B67F}" type="pres">
      <dgm:prSet presAssocID="{3EA11315-81FC-4D6A-9AD0-CD33BE77B844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8EB8150C-E1DD-45EB-AEC0-BD1E0F89469A}" srcId="{ABF64AA6-EA8A-4854-BFC8-1C789CBE9187}" destId="{3EA11315-81FC-4D6A-9AD0-CD33BE77B844}" srcOrd="4" destOrd="0" parTransId="{3D29638A-F552-4891-8E24-1A129407CDE9}" sibTransId="{DF103301-0E6A-4320-8B2D-E20DBA3D0548}"/>
    <dgm:cxn modelId="{B55F8385-B296-4A1E-A575-F2028A68CB8B}" srcId="{F7F9687C-12AE-4FF1-9AD2-B5857830AD7C}" destId="{523CC0BB-BC2A-445C-A9C9-A0F6932D4BE0}" srcOrd="1" destOrd="0" parTransId="{F9864A19-EB67-46E4-90E8-56079EE1B732}" sibTransId="{89F73981-A7BF-4DE2-9C72-27A3901D0306}"/>
    <dgm:cxn modelId="{D534E224-F539-4178-BCAB-1AEED49A1944}" type="presOf" srcId="{6473CC9F-FF8D-48F0-9EA2-A456D5A6CF44}" destId="{20ED81FC-1E60-4750-96CF-5FCD4BF2B67F}" srcOrd="0" destOrd="1" presId="urn:microsoft.com/office/officeart/2005/8/layout/chevron2"/>
    <dgm:cxn modelId="{0EB10A90-02A9-47F7-B74A-9A4E020FCE57}" type="presOf" srcId="{FBE97A06-32EC-43DF-93CB-1EA8E385FE1E}" destId="{76507D1C-95F8-4069-BDB5-08E2C1635EF8}" srcOrd="0" destOrd="0" presId="urn:microsoft.com/office/officeart/2005/8/layout/chevron2"/>
    <dgm:cxn modelId="{7E270075-C35B-40CF-9893-3C05F68D6106}" srcId="{ABF64AA6-EA8A-4854-BFC8-1C789CBE9187}" destId="{E349C2E7-3BEC-4C19-92DB-4C450E45AE70}" srcOrd="0" destOrd="0" parTransId="{79A02140-976C-4337-93F9-2EBC348E27A7}" sibTransId="{204E7D88-0755-4500-AC95-45AC21A62690}"/>
    <dgm:cxn modelId="{FCFFA83A-31EC-4A7C-A0FB-69ABDCC86703}" srcId="{F7F9687C-12AE-4FF1-9AD2-B5857830AD7C}" destId="{20C9AA99-EA2D-439C-B528-1913719991D3}" srcOrd="0" destOrd="0" parTransId="{F6C10505-61A2-4378-BAEA-82FB17305795}" sibTransId="{6B00A51C-62B3-4AA1-917B-828DE3D05C47}"/>
    <dgm:cxn modelId="{74624E9A-E29D-45AA-9767-C26319A8B093}" srcId="{11D23D77-3AF4-49B1-82BD-743B00664ACC}" destId="{8290D3E3-7EC8-4F10-82A7-59B933C01C54}" srcOrd="0" destOrd="0" parTransId="{6E5DB603-9C3F-46DB-A8C3-120485C7A7A8}" sibTransId="{EE8F09DB-2940-444D-A22A-1D2AD56088C7}"/>
    <dgm:cxn modelId="{0C31F65C-2563-49CA-A46F-D275199D053A}" type="presOf" srcId="{AD489EFB-53C5-437D-B418-D7E76E83E06F}" destId="{76507D1C-95F8-4069-BDB5-08E2C1635EF8}" srcOrd="0" destOrd="1" presId="urn:microsoft.com/office/officeart/2005/8/layout/chevron2"/>
    <dgm:cxn modelId="{A2AC9AE7-BE34-47B4-A79D-00BBE4DD1274}" type="presOf" srcId="{8290D3E3-7EC8-4F10-82A7-59B933C01C54}" destId="{BFB09F24-936E-4B31-891F-E55931F40F23}" srcOrd="0" destOrd="0" presId="urn:microsoft.com/office/officeart/2005/8/layout/chevron2"/>
    <dgm:cxn modelId="{E7309DA2-D3AA-4A24-B0B4-EB0B51D414CD}" type="presOf" srcId="{02971939-708F-4996-9DA3-7E16B650C49D}" destId="{20ED81FC-1E60-4750-96CF-5FCD4BF2B67F}" srcOrd="0" destOrd="0" presId="urn:microsoft.com/office/officeart/2005/8/layout/chevron2"/>
    <dgm:cxn modelId="{B29854E6-A280-499B-8054-487EB8576A6F}" type="presOf" srcId="{5D7F0BFD-4461-4D69-9C79-BC39EC3F8826}" destId="{2B3905AA-C4C8-4695-80BE-72DE39785292}" srcOrd="0" destOrd="0" presId="urn:microsoft.com/office/officeart/2005/8/layout/chevron2"/>
    <dgm:cxn modelId="{69838628-AEC9-46E3-BAAE-C7298FE41A05}" srcId="{E349C2E7-3BEC-4C19-92DB-4C450E45AE70}" destId="{3B965E74-DAE2-411E-83AA-0B56704AE59D}" srcOrd="1" destOrd="0" parTransId="{746D18C3-7636-41B6-A8F6-1E7C1874BEBE}" sibTransId="{B9CC0D0D-519F-4B3F-B482-8182D59F4F7D}"/>
    <dgm:cxn modelId="{4F91663E-1B92-46F2-94D7-8046C55812E0}" type="presOf" srcId="{523CC0BB-BC2A-445C-A9C9-A0F6932D4BE0}" destId="{5DD85B27-E55E-4B7D-81D2-B9CBFBC71991}" srcOrd="0" destOrd="1" presId="urn:microsoft.com/office/officeart/2005/8/layout/chevron2"/>
    <dgm:cxn modelId="{BB84595B-B01D-4E1B-AE22-42C894B63885}" srcId="{11D23D77-3AF4-49B1-82BD-743B00664ACC}" destId="{7F8D57B4-1279-4000-8D63-4D404DA8A442}" srcOrd="1" destOrd="0" parTransId="{6897F432-857C-4132-A09C-1DF55D052DCB}" sibTransId="{0A81E9C0-CE65-4CCB-B354-3A15FA146FE6}"/>
    <dgm:cxn modelId="{5E79EC57-D152-445D-9C02-A6A2A6ED3872}" srcId="{5D7F0BFD-4461-4D69-9C79-BC39EC3F8826}" destId="{AD489EFB-53C5-437D-B418-D7E76E83E06F}" srcOrd="1" destOrd="0" parTransId="{F48F0FFA-157D-4FB3-9811-DF17C4E26E51}" sibTransId="{BB66C147-E46D-4FB9-938A-4600C26CF18A}"/>
    <dgm:cxn modelId="{E05A9419-D6DF-4BB9-9911-360D905430C2}" type="presOf" srcId="{3EA11315-81FC-4D6A-9AD0-CD33BE77B844}" destId="{B57C9C3A-BCCD-4EE6-BC4D-D8CAB7049175}" srcOrd="0" destOrd="0" presId="urn:microsoft.com/office/officeart/2005/8/layout/chevron2"/>
    <dgm:cxn modelId="{021A5A64-BAE3-464B-B7F4-11C79D2D2AA5}" type="presOf" srcId="{ABF64AA6-EA8A-4854-BFC8-1C789CBE9187}" destId="{289EC079-7C02-49D2-8F39-AAA4B5143307}" srcOrd="0" destOrd="0" presId="urn:microsoft.com/office/officeart/2005/8/layout/chevron2"/>
    <dgm:cxn modelId="{61241A11-8670-4340-ADDF-C5A683CD5DF9}" srcId="{ABF64AA6-EA8A-4854-BFC8-1C789CBE9187}" destId="{11D23D77-3AF4-49B1-82BD-743B00664ACC}" srcOrd="1" destOrd="0" parTransId="{88C1D284-9ED3-4416-AE66-C12BD2D0BF69}" sibTransId="{6759FEDA-2A49-407D-B588-9F8C959D09A1}"/>
    <dgm:cxn modelId="{6760113D-3CF2-48C4-A700-724AB57A9D83}" srcId="{3EA11315-81FC-4D6A-9AD0-CD33BE77B844}" destId="{6473CC9F-FF8D-48F0-9EA2-A456D5A6CF44}" srcOrd="1" destOrd="0" parTransId="{19F9BA03-BCDC-4B7D-A665-A8F693FFA9EA}" sibTransId="{7C6A58B3-C803-4ED2-80F4-8CA5C79F3A40}"/>
    <dgm:cxn modelId="{9609E8F4-E9B0-4C5A-B3C4-BB5939476567}" type="presOf" srcId="{E349C2E7-3BEC-4C19-92DB-4C450E45AE70}" destId="{09BA9DA7-72DB-4242-9FD6-5F6F694EB256}" srcOrd="0" destOrd="0" presId="urn:microsoft.com/office/officeart/2005/8/layout/chevron2"/>
    <dgm:cxn modelId="{1EAF1CB4-6C8D-44BE-8133-B68CE5978426}" type="presOf" srcId="{20C9AA99-EA2D-439C-B528-1913719991D3}" destId="{5DD85B27-E55E-4B7D-81D2-B9CBFBC71991}" srcOrd="0" destOrd="0" presId="urn:microsoft.com/office/officeart/2005/8/layout/chevron2"/>
    <dgm:cxn modelId="{D50BC9A2-CB54-46C0-B1DB-C9154A0D1CDA}" type="presOf" srcId="{F7F9687C-12AE-4FF1-9AD2-B5857830AD7C}" destId="{E8A69534-6EF6-4309-AB33-90F9E1CBF1FD}" srcOrd="0" destOrd="0" presId="urn:microsoft.com/office/officeart/2005/8/layout/chevron2"/>
    <dgm:cxn modelId="{14722C80-104A-4D90-9611-E2D765086220}" type="presOf" srcId="{7F8D57B4-1279-4000-8D63-4D404DA8A442}" destId="{BFB09F24-936E-4B31-891F-E55931F40F23}" srcOrd="0" destOrd="1" presId="urn:microsoft.com/office/officeart/2005/8/layout/chevron2"/>
    <dgm:cxn modelId="{973810F7-DD42-4466-A9FE-9DB1FEF0F0BA}" type="presOf" srcId="{3B965E74-DAE2-411E-83AA-0B56704AE59D}" destId="{D744F803-62E3-42E7-B81C-C464D6C5E3C4}" srcOrd="0" destOrd="1" presId="urn:microsoft.com/office/officeart/2005/8/layout/chevron2"/>
    <dgm:cxn modelId="{64FEEBA7-64C3-4621-9BF2-B0F1970A0686}" srcId="{5D7F0BFD-4461-4D69-9C79-BC39EC3F8826}" destId="{FBE97A06-32EC-43DF-93CB-1EA8E385FE1E}" srcOrd="0" destOrd="0" parTransId="{D8925650-7037-4471-AFFC-11D2BA09BFA4}" sibTransId="{182AEBA3-4170-4BBF-BF16-0D63DFA7489F}"/>
    <dgm:cxn modelId="{A6BEB448-8C47-461C-B27F-E0324413AA71}" type="presOf" srcId="{D413A15F-0C33-4E3E-8CBA-D92511C34945}" destId="{D744F803-62E3-42E7-B81C-C464D6C5E3C4}" srcOrd="0" destOrd="0" presId="urn:microsoft.com/office/officeart/2005/8/layout/chevron2"/>
    <dgm:cxn modelId="{672AF8B2-8A56-4F58-9CE2-71CB57CD0647}" srcId="{ABF64AA6-EA8A-4854-BFC8-1C789CBE9187}" destId="{5D7F0BFD-4461-4D69-9C79-BC39EC3F8826}" srcOrd="2" destOrd="0" parTransId="{9088E22A-17C8-493F-A269-60BEA24F9D4F}" sibTransId="{B42EC64E-C671-42D6-AE86-68330DA690DC}"/>
    <dgm:cxn modelId="{15B76FF6-F0CD-4186-93F1-953BF76E0520}" srcId="{E349C2E7-3BEC-4C19-92DB-4C450E45AE70}" destId="{D413A15F-0C33-4E3E-8CBA-D92511C34945}" srcOrd="0" destOrd="0" parTransId="{A295DA40-BD62-41E9-A486-C3A11094935B}" sibTransId="{EEBABEF7-8BAD-4EC4-9A11-36044965319D}"/>
    <dgm:cxn modelId="{B76012CB-649E-41EB-8356-7A898D704B0B}" srcId="{ABF64AA6-EA8A-4854-BFC8-1C789CBE9187}" destId="{F7F9687C-12AE-4FF1-9AD2-B5857830AD7C}" srcOrd="3" destOrd="0" parTransId="{674389B3-E8D9-4E06-BB9C-FF52BF880869}" sibTransId="{1CA324D8-12F2-474A-8BA2-5122560B7842}"/>
    <dgm:cxn modelId="{BD657818-026B-4BA3-89EA-602FEF6A9B8D}" srcId="{3EA11315-81FC-4D6A-9AD0-CD33BE77B844}" destId="{02971939-708F-4996-9DA3-7E16B650C49D}" srcOrd="0" destOrd="0" parTransId="{5370DD4C-7851-419C-B604-7482D3D04EB6}" sibTransId="{17927E62-D15E-4521-97B5-36A1E16D66D3}"/>
    <dgm:cxn modelId="{BFCF55CC-35DE-4DA7-B774-F90AF90EEE73}" type="presOf" srcId="{11D23D77-3AF4-49B1-82BD-743B00664ACC}" destId="{0D8AA057-A6B3-42CB-9D43-111053C2CC3D}" srcOrd="0" destOrd="0" presId="urn:microsoft.com/office/officeart/2005/8/layout/chevron2"/>
    <dgm:cxn modelId="{1A479665-9CD3-4AEE-8E7B-2DAC2E453EB6}" type="presParOf" srcId="{289EC079-7C02-49D2-8F39-AAA4B5143307}" destId="{CBF19411-7940-42AC-B6EF-78009A2E6ED6}" srcOrd="0" destOrd="0" presId="urn:microsoft.com/office/officeart/2005/8/layout/chevron2"/>
    <dgm:cxn modelId="{E659257E-38A1-44DA-B98F-20AB2245B08C}" type="presParOf" srcId="{CBF19411-7940-42AC-B6EF-78009A2E6ED6}" destId="{09BA9DA7-72DB-4242-9FD6-5F6F694EB256}" srcOrd="0" destOrd="0" presId="urn:microsoft.com/office/officeart/2005/8/layout/chevron2"/>
    <dgm:cxn modelId="{CBF36197-6478-4EC7-B1D7-C0CE76E29035}" type="presParOf" srcId="{CBF19411-7940-42AC-B6EF-78009A2E6ED6}" destId="{D744F803-62E3-42E7-B81C-C464D6C5E3C4}" srcOrd="1" destOrd="0" presId="urn:microsoft.com/office/officeart/2005/8/layout/chevron2"/>
    <dgm:cxn modelId="{6DE62A4F-296B-45B9-8D10-F1A0468DB2E1}" type="presParOf" srcId="{289EC079-7C02-49D2-8F39-AAA4B5143307}" destId="{D8DBCE32-4B74-4B10-908E-2FAF0D5AFABE}" srcOrd="1" destOrd="0" presId="urn:microsoft.com/office/officeart/2005/8/layout/chevron2"/>
    <dgm:cxn modelId="{0FDFA50D-771D-4B32-BA49-78DFFB96B4B0}" type="presParOf" srcId="{289EC079-7C02-49D2-8F39-AAA4B5143307}" destId="{8B0273C5-A023-4B41-884A-1D3203B358C5}" srcOrd="2" destOrd="0" presId="urn:microsoft.com/office/officeart/2005/8/layout/chevron2"/>
    <dgm:cxn modelId="{3E9BCC67-8D24-428D-A675-2DDCF6E347C0}" type="presParOf" srcId="{8B0273C5-A023-4B41-884A-1D3203B358C5}" destId="{0D8AA057-A6B3-42CB-9D43-111053C2CC3D}" srcOrd="0" destOrd="0" presId="urn:microsoft.com/office/officeart/2005/8/layout/chevron2"/>
    <dgm:cxn modelId="{CD2A2594-1D53-4A8C-9324-6099CEB8804A}" type="presParOf" srcId="{8B0273C5-A023-4B41-884A-1D3203B358C5}" destId="{BFB09F24-936E-4B31-891F-E55931F40F23}" srcOrd="1" destOrd="0" presId="urn:microsoft.com/office/officeart/2005/8/layout/chevron2"/>
    <dgm:cxn modelId="{27A9D6B5-D9B3-4D07-8062-7C97DB4657D8}" type="presParOf" srcId="{289EC079-7C02-49D2-8F39-AAA4B5143307}" destId="{B86611F3-6988-4636-8FCF-9282B9B2BFE1}" srcOrd="3" destOrd="0" presId="urn:microsoft.com/office/officeart/2005/8/layout/chevron2"/>
    <dgm:cxn modelId="{7CE77D29-1173-4592-8C2A-3208C46F2281}" type="presParOf" srcId="{289EC079-7C02-49D2-8F39-AAA4B5143307}" destId="{B96A7AD6-C8D5-49A5-AF7D-F95F32C0C217}" srcOrd="4" destOrd="0" presId="urn:microsoft.com/office/officeart/2005/8/layout/chevron2"/>
    <dgm:cxn modelId="{44F38D67-DFD5-4FF2-A546-DA90C248A3E5}" type="presParOf" srcId="{B96A7AD6-C8D5-49A5-AF7D-F95F32C0C217}" destId="{2B3905AA-C4C8-4695-80BE-72DE39785292}" srcOrd="0" destOrd="0" presId="urn:microsoft.com/office/officeart/2005/8/layout/chevron2"/>
    <dgm:cxn modelId="{8389996B-4599-4A37-92DC-B9257FC3500E}" type="presParOf" srcId="{B96A7AD6-C8D5-49A5-AF7D-F95F32C0C217}" destId="{76507D1C-95F8-4069-BDB5-08E2C1635EF8}" srcOrd="1" destOrd="0" presId="urn:microsoft.com/office/officeart/2005/8/layout/chevron2"/>
    <dgm:cxn modelId="{643427A8-5033-4BC2-85A8-9510A7A3220D}" type="presParOf" srcId="{289EC079-7C02-49D2-8F39-AAA4B5143307}" destId="{7FC4B327-C08E-4152-AD3F-1D8C7503136F}" srcOrd="5" destOrd="0" presId="urn:microsoft.com/office/officeart/2005/8/layout/chevron2"/>
    <dgm:cxn modelId="{2F3A6D2F-A1B8-45C8-9829-2CBCDA5F8892}" type="presParOf" srcId="{289EC079-7C02-49D2-8F39-AAA4B5143307}" destId="{0E80FD68-362F-42C3-B71F-9126BEBA7FB7}" srcOrd="6" destOrd="0" presId="urn:microsoft.com/office/officeart/2005/8/layout/chevron2"/>
    <dgm:cxn modelId="{8F0FBD64-2531-44E3-A337-115E58D5746C}" type="presParOf" srcId="{0E80FD68-362F-42C3-B71F-9126BEBA7FB7}" destId="{E8A69534-6EF6-4309-AB33-90F9E1CBF1FD}" srcOrd="0" destOrd="0" presId="urn:microsoft.com/office/officeart/2005/8/layout/chevron2"/>
    <dgm:cxn modelId="{C6855EA2-652F-4612-848B-B70661B15F9E}" type="presParOf" srcId="{0E80FD68-362F-42C3-B71F-9126BEBA7FB7}" destId="{5DD85B27-E55E-4B7D-81D2-B9CBFBC71991}" srcOrd="1" destOrd="0" presId="urn:microsoft.com/office/officeart/2005/8/layout/chevron2"/>
    <dgm:cxn modelId="{D693E81D-B418-4EDB-96CD-92EB78BD8355}" type="presParOf" srcId="{289EC079-7C02-49D2-8F39-AAA4B5143307}" destId="{3BAD59C7-200A-4EAC-8902-764787BAC81F}" srcOrd="7" destOrd="0" presId="urn:microsoft.com/office/officeart/2005/8/layout/chevron2"/>
    <dgm:cxn modelId="{1B758667-C582-483B-8D36-FF8A671BE16C}" type="presParOf" srcId="{289EC079-7C02-49D2-8F39-AAA4B5143307}" destId="{E3BCBA5F-89C0-455E-BF05-D1427AAF73BF}" srcOrd="8" destOrd="0" presId="urn:microsoft.com/office/officeart/2005/8/layout/chevron2"/>
    <dgm:cxn modelId="{AF22167B-091F-420A-8561-4BC40311E2FA}" type="presParOf" srcId="{E3BCBA5F-89C0-455E-BF05-D1427AAF73BF}" destId="{B57C9C3A-BCCD-4EE6-BC4D-D8CAB7049175}" srcOrd="0" destOrd="0" presId="urn:microsoft.com/office/officeart/2005/8/layout/chevron2"/>
    <dgm:cxn modelId="{6D2078FC-8E45-4D80-AAD2-578F417618A4}" type="presParOf" srcId="{E3BCBA5F-89C0-455E-BF05-D1427AAF73BF}" destId="{20ED81FC-1E60-4750-96CF-5FCD4BF2B6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A9DA7-72DB-4242-9FD6-5F6F694EB256}">
      <dsp:nvSpPr>
        <dsp:cNvPr id="0" name=""/>
        <dsp:cNvSpPr/>
      </dsp:nvSpPr>
      <dsp:spPr>
        <a:xfrm rot="5400000">
          <a:off x="-159750" y="160996"/>
          <a:ext cx="1065004" cy="7455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Health</a:t>
          </a:r>
        </a:p>
      </dsp:txBody>
      <dsp:txXfrm rot="-5400000">
        <a:off x="1" y="373998"/>
        <a:ext cx="745503" cy="319501"/>
      </dsp:txXfrm>
    </dsp:sp>
    <dsp:sp modelId="{D744F803-62E3-42E7-B81C-C464D6C5E3C4}">
      <dsp:nvSpPr>
        <dsp:cNvPr id="0" name=""/>
        <dsp:cNvSpPr/>
      </dsp:nvSpPr>
      <dsp:spPr>
        <a:xfrm rot="5400000">
          <a:off x="5831292" y="-5084543"/>
          <a:ext cx="692253" cy="108638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dirty="0"/>
            <a:t>Content-based search and classification</a:t>
          </a:r>
          <a:r>
            <a:rPr lang="pl-PL" sz="1500" b="1" i="0" kern="1200" dirty="0"/>
            <a:t> (H</a:t>
          </a:r>
          <a:r>
            <a:rPr lang="en-US" sz="1500" b="1" kern="1200" dirty="0" err="1"/>
            <a:t>aute</a:t>
          </a:r>
          <a:r>
            <a:rPr lang="en-US" sz="1500" b="1" kern="1200" dirty="0"/>
            <a:t> Ecole </a:t>
          </a:r>
          <a:r>
            <a:rPr lang="en-US" sz="1500" b="1" kern="1200" dirty="0" err="1"/>
            <a:t>Specialisee</a:t>
          </a:r>
          <a:r>
            <a:rPr lang="en-US" sz="1500" b="1" kern="1200" dirty="0"/>
            <a:t> De Suisse </a:t>
          </a:r>
          <a:r>
            <a:rPr lang="en-US" sz="1500" b="1" kern="1200" dirty="0" err="1"/>
            <a:t>Occidentale</a:t>
          </a:r>
          <a:r>
            <a:rPr lang="en-US" sz="1500" b="1" kern="1200" dirty="0"/>
            <a:t>, Switzerland</a:t>
          </a:r>
          <a:r>
            <a:rPr lang="pl-PL" sz="1500" b="1" kern="1200" noProof="0" dirty="0"/>
            <a:t>)</a:t>
          </a:r>
          <a:endParaRPr lang="en-US" sz="1500" b="1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Medical use-case utilizing AI on CPUs and GPUs for cancer diagnostic based on imaging data</a:t>
          </a:r>
          <a:endParaRPr lang="en-US" sz="1500" kern="1200" noProof="0" dirty="0"/>
        </a:p>
      </dsp:txBody>
      <dsp:txXfrm rot="-5400000">
        <a:off x="745504" y="35038"/>
        <a:ext cx="10830038" cy="624667"/>
      </dsp:txXfrm>
    </dsp:sp>
    <dsp:sp modelId="{0D8AA057-A6B3-42CB-9D43-111053C2CC3D}">
      <dsp:nvSpPr>
        <dsp:cNvPr id="0" name=""/>
        <dsp:cNvSpPr/>
      </dsp:nvSpPr>
      <dsp:spPr>
        <a:xfrm rot="5400000">
          <a:off x="-159750" y="1108560"/>
          <a:ext cx="1065004" cy="7455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Astronomy</a:t>
          </a:r>
        </a:p>
      </dsp:txBody>
      <dsp:txXfrm rot="-5400000">
        <a:off x="1" y="1321562"/>
        <a:ext cx="745503" cy="319501"/>
      </dsp:txXfrm>
    </dsp:sp>
    <dsp:sp modelId="{BFB09F24-936E-4B31-891F-E55931F40F23}">
      <dsp:nvSpPr>
        <dsp:cNvPr id="0" name=""/>
        <dsp:cNvSpPr/>
      </dsp:nvSpPr>
      <dsp:spPr>
        <a:xfrm rot="5400000">
          <a:off x="5831292" y="-4136979"/>
          <a:ext cx="692253" cy="108638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dirty="0"/>
            <a:t>Square </a:t>
          </a:r>
          <a:r>
            <a:rPr lang="en-US" sz="1500" b="1" i="0" kern="1200" dirty="0" err="1"/>
            <a:t>Kilometre</a:t>
          </a:r>
          <a:r>
            <a:rPr lang="en-US" sz="1500" b="1" i="0" kern="1200" dirty="0"/>
            <a:t> Array SKA</a:t>
          </a:r>
          <a:r>
            <a:rPr lang="pl-PL" sz="1500" b="1" i="0" kern="1200" dirty="0"/>
            <a:t> (</a:t>
          </a:r>
          <a:r>
            <a:rPr lang="en-US" sz="1500" b="1" kern="1200" dirty="0"/>
            <a:t>eScience Center, Netherlands)</a:t>
          </a:r>
          <a:r>
            <a:rPr lang="en-US" sz="1500" kern="1200" dirty="0"/>
            <a:t> </a:t>
          </a:r>
          <a:endParaRPr lang="en-US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Computation using data from the LOFAR telescope (now in operation), technology preparation for the SKA challenges (when available)</a:t>
          </a:r>
          <a:endParaRPr lang="en-US" sz="1500" kern="1200" noProof="0" dirty="0"/>
        </a:p>
      </dsp:txBody>
      <dsp:txXfrm rot="-5400000">
        <a:off x="745504" y="982602"/>
        <a:ext cx="10830038" cy="624667"/>
      </dsp:txXfrm>
    </dsp:sp>
    <dsp:sp modelId="{2B3905AA-C4C8-4695-80BE-72DE39785292}">
      <dsp:nvSpPr>
        <dsp:cNvPr id="0" name=""/>
        <dsp:cNvSpPr/>
      </dsp:nvSpPr>
      <dsp:spPr>
        <a:xfrm rot="5400000">
          <a:off x="-159750" y="2056123"/>
          <a:ext cx="1065004" cy="7455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Risk Management</a:t>
          </a:r>
        </a:p>
      </dsp:txBody>
      <dsp:txXfrm rot="-5400000">
        <a:off x="1" y="2269125"/>
        <a:ext cx="745503" cy="319501"/>
      </dsp:txXfrm>
    </dsp:sp>
    <dsp:sp modelId="{76507D1C-95F8-4069-BDB5-08E2C1635EF8}">
      <dsp:nvSpPr>
        <dsp:cNvPr id="0" name=""/>
        <dsp:cNvSpPr/>
      </dsp:nvSpPr>
      <dsp:spPr>
        <a:xfrm rot="5400000">
          <a:off x="5831292" y="-3189416"/>
          <a:ext cx="692253" cy="108638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dirty="0"/>
            <a:t>Supporting innovation based on global disaster risk data</a:t>
          </a:r>
          <a:r>
            <a:rPr lang="pl-PL" sz="1500" b="1" i="0" kern="1200" dirty="0"/>
            <a:t> </a:t>
          </a:r>
          <a:r>
            <a:rPr lang="en-US" sz="1500" b="1" kern="1200" dirty="0"/>
            <a:t>(Ludwig-</a:t>
          </a:r>
          <a:r>
            <a:rPr lang="en-US" sz="1500" b="1" kern="1200" dirty="0" err="1"/>
            <a:t>Maximilians</a:t>
          </a:r>
          <a:r>
            <a:rPr lang="en-US" sz="1500" b="1" kern="1200" dirty="0"/>
            <a:t>-Universität</a:t>
          </a:r>
          <a:r>
            <a:rPr lang="pl-PL" sz="1500" b="1" kern="1200" dirty="0"/>
            <a:t> </a:t>
          </a:r>
          <a:r>
            <a:rPr lang="en-US" sz="1400" b="1" kern="1200" noProof="0" dirty="0" err="1"/>
            <a:t>Muenchen</a:t>
          </a:r>
          <a:r>
            <a:rPr lang="en-US" sz="1500" b="1" kern="1200" dirty="0"/>
            <a:t>, Germany) </a:t>
          </a:r>
          <a:endParaRPr lang="en-US" sz="1500" b="1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Originally planned for the UN provided datasets, due to external factors will shift to different yet similar datasets</a:t>
          </a:r>
          <a:endParaRPr lang="en-US" sz="1500" kern="1200" noProof="0" dirty="0"/>
        </a:p>
      </dsp:txBody>
      <dsp:txXfrm rot="-5400000">
        <a:off x="745504" y="1930165"/>
        <a:ext cx="10830038" cy="624667"/>
      </dsp:txXfrm>
    </dsp:sp>
    <dsp:sp modelId="{E8A69534-6EF6-4309-AB33-90F9E1CBF1FD}">
      <dsp:nvSpPr>
        <dsp:cNvPr id="0" name=""/>
        <dsp:cNvSpPr/>
      </dsp:nvSpPr>
      <dsp:spPr>
        <a:xfrm rot="5400000">
          <a:off x="-159750" y="3003686"/>
          <a:ext cx="1065004" cy="7455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Airlines Operations</a:t>
          </a:r>
        </a:p>
      </dsp:txBody>
      <dsp:txXfrm rot="-5400000">
        <a:off x="1" y="3216688"/>
        <a:ext cx="745503" cy="319501"/>
      </dsp:txXfrm>
    </dsp:sp>
    <dsp:sp modelId="{5DD85B27-E55E-4B7D-81D2-B9CBFBC71991}">
      <dsp:nvSpPr>
        <dsp:cNvPr id="0" name=""/>
        <dsp:cNvSpPr/>
      </dsp:nvSpPr>
      <dsp:spPr>
        <a:xfrm rot="5400000">
          <a:off x="5831292" y="-2241853"/>
          <a:ext cx="692253" cy="108638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dirty="0"/>
            <a:t>Ancillary pricing for airline revenue management (</a:t>
          </a:r>
          <a:r>
            <a:rPr lang="en-US" sz="1500" b="1" kern="1200" dirty="0"/>
            <a:t>Lufthansa Systems </a:t>
          </a:r>
          <a:r>
            <a:rPr lang="en-US" sz="1500" b="1" kern="1200" noProof="0" dirty="0"/>
            <a:t>GMBH &amp; CO KG</a:t>
          </a:r>
          <a:r>
            <a:rPr lang="en-US" sz="1500" kern="1200" noProof="0" dirty="0"/>
            <a:t> </a:t>
          </a:r>
          <a:r>
            <a:rPr lang="en-US" sz="1500" b="1" kern="1200" dirty="0"/>
            <a:t>, Germany)</a:t>
          </a:r>
          <a:r>
            <a:rPr lang="en-US" sz="1500" kern="1200" dirty="0"/>
            <a:t> </a:t>
          </a:r>
          <a:endParaRPr lang="en-US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noProof="0" dirty="0"/>
            <a:t> B</a:t>
          </a:r>
          <a:r>
            <a:rPr lang="en-US" sz="1500" kern="1200" dirty="0" err="1"/>
            <a:t>usiness</a:t>
          </a:r>
          <a:r>
            <a:rPr lang="en-US" sz="1500" kern="1200" dirty="0"/>
            <a:t> use case for building models enabling revenue optimization and real-time calculations of prices</a:t>
          </a:r>
          <a:endParaRPr lang="en-US" sz="1500" kern="1200" noProof="0" dirty="0"/>
        </a:p>
      </dsp:txBody>
      <dsp:txXfrm rot="-5400000">
        <a:off x="745504" y="2877728"/>
        <a:ext cx="10830038" cy="624667"/>
      </dsp:txXfrm>
    </dsp:sp>
    <dsp:sp modelId="{B57C9C3A-BCCD-4EE6-BC4D-D8CAB7049175}">
      <dsp:nvSpPr>
        <dsp:cNvPr id="0" name=""/>
        <dsp:cNvSpPr/>
      </dsp:nvSpPr>
      <dsp:spPr>
        <a:xfrm rot="5400000">
          <a:off x="-159750" y="3951249"/>
          <a:ext cx="1065004" cy="7455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Agriculture</a:t>
          </a:r>
        </a:p>
      </dsp:txBody>
      <dsp:txXfrm rot="-5400000">
        <a:off x="1" y="4164251"/>
        <a:ext cx="745503" cy="319501"/>
      </dsp:txXfrm>
    </dsp:sp>
    <dsp:sp modelId="{20ED81FC-1E60-4750-96CF-5FCD4BF2B67F}">
      <dsp:nvSpPr>
        <dsp:cNvPr id="0" name=""/>
        <dsp:cNvSpPr/>
      </dsp:nvSpPr>
      <dsp:spPr>
        <a:xfrm rot="5400000">
          <a:off x="5831292" y="-1294290"/>
          <a:ext cx="692253" cy="108638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dirty="0" err="1"/>
            <a:t>Agro</a:t>
          </a:r>
          <a:r>
            <a:rPr lang="en-US" sz="1500" b="1" i="0" kern="1200" dirty="0"/>
            <a:t>-Copernicus </a:t>
          </a:r>
          <a:r>
            <a:rPr lang="en-US" sz="1500" b="1" kern="1200" dirty="0"/>
            <a:t>(Ludwig-</a:t>
          </a:r>
          <a:r>
            <a:rPr lang="en-US" sz="1500" b="1" kern="1200" dirty="0" err="1"/>
            <a:t>Maximilians</a:t>
          </a:r>
          <a:r>
            <a:rPr lang="en-US" sz="1500" b="1" kern="1200" dirty="0"/>
            <a:t>-Universität</a:t>
          </a:r>
          <a:r>
            <a:rPr lang="pl-PL" sz="1500" b="1" kern="1200" dirty="0"/>
            <a:t> </a:t>
          </a:r>
          <a:r>
            <a:rPr lang="en-US" sz="1500" b="1" kern="1200" noProof="0" dirty="0" err="1"/>
            <a:t>Muenchen</a:t>
          </a:r>
          <a:r>
            <a:rPr lang="en-US" sz="1500" b="1" kern="1200" dirty="0"/>
            <a:t>, Germany) </a:t>
          </a:r>
          <a:endParaRPr lang="en-US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Agricultural simulations utilizing date from the part of Copernicus dataset collected from the Sentinel satellites</a:t>
          </a:r>
          <a:endParaRPr lang="en-US" sz="1500" kern="1200" noProof="0" dirty="0"/>
        </a:p>
      </dsp:txBody>
      <dsp:txXfrm rot="-5400000">
        <a:off x="745504" y="3825291"/>
        <a:ext cx="10830038" cy="624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xmlns="" id="{5EF35C27-105F-D246-815D-B27E6BFC7A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EECFD359-67E8-5E4A-8E95-B3F0777817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168CE-ACC5-4347-9EC3-387AC019C994}" type="datetimeFigureOut">
              <a:rPr lang="en-GB" smtClean="0"/>
              <a:pPr/>
              <a:t>03/03/2020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D18549A-6C3A-C34A-8140-C212AF07C3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A7428E4A-4B45-5747-B290-B2E85EA562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BE69-75FB-4B40-9459-CB64F6A54A6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95864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5BF88-2802-4CD8-8E6D-29CB6C6F1F73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1622D-BF09-48F3-A0EA-2ADAF000C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44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1622D-BF09-48F3-A0EA-2ADAF000CE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262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HES-SO = Haute Ecole </a:t>
            </a:r>
            <a:r>
              <a:rPr lang="en-US" dirty="0" err="1"/>
              <a:t>Specialisee</a:t>
            </a:r>
            <a:r>
              <a:rPr lang="en-US" dirty="0"/>
              <a:t> De Suisse </a:t>
            </a:r>
            <a:r>
              <a:rPr lang="en-US" dirty="0" err="1"/>
              <a:t>Occidentale</a:t>
            </a:r>
            <a:r>
              <a:rPr lang="en-US" dirty="0"/>
              <a:t> </a:t>
            </a:r>
          </a:p>
          <a:p>
            <a:r>
              <a:rPr lang="en-US" dirty="0"/>
              <a:t>SKA -&gt; planned for 2027 – much larger data volumes</a:t>
            </a:r>
          </a:p>
          <a:p>
            <a:r>
              <a:rPr lang="en-US" dirty="0"/>
              <a:t>-&gt; we need to say that disaster case is not our fault (UN decision) and that UC1 and UC2 are on </a:t>
            </a:r>
            <a:r>
              <a:rPr lang="en-US" dirty="0" err="1"/>
              <a:t>Premetheus</a:t>
            </a:r>
            <a:r>
              <a:rPr lang="en-US" dirty="0"/>
              <a:t>, UC4 is planned for it and UC5 will not be there only for legal reasons (closed LRZ-only licensing)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1622D-BF09-48F3-A0EA-2ADAF000CE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1320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1622D-BF09-48F3-A0EA-2ADAF000CE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234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/>
          <p:cNvSpPr/>
          <p:nvPr userDrawn="1"/>
        </p:nvSpPr>
        <p:spPr>
          <a:xfrm>
            <a:off x="0" y="6290730"/>
            <a:ext cx="12192000" cy="5795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 userDrawn="1"/>
        </p:nvSpPr>
        <p:spPr>
          <a:xfrm>
            <a:off x="0" y="6290914"/>
            <a:ext cx="12192000" cy="579368"/>
          </a:xfrm>
          <a:prstGeom prst="rect">
            <a:avLst/>
          </a:prstGeom>
          <a:solidFill>
            <a:srgbClr val="B0C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-1" y="0"/>
            <a:ext cx="12192001" cy="146801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17779" y="2045291"/>
            <a:ext cx="9144000" cy="2543889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517779" y="4721289"/>
            <a:ext cx="9144000" cy="108949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8415" y="292388"/>
            <a:ext cx="6802727" cy="1620795"/>
          </a:xfrm>
          <a:prstGeom prst="rect">
            <a:avLst/>
          </a:prstGeom>
        </p:spPr>
      </p:pic>
      <p:grpSp>
        <p:nvGrpSpPr>
          <p:cNvPr id="27" name="Gruppieren 26"/>
          <p:cNvGrpSpPr/>
          <p:nvPr userDrawn="1"/>
        </p:nvGrpSpPr>
        <p:grpSpPr>
          <a:xfrm>
            <a:off x="182250" y="5825678"/>
            <a:ext cx="2579611" cy="415498"/>
            <a:chOff x="188470" y="5942893"/>
            <a:chExt cx="2579611" cy="415498"/>
          </a:xfrm>
        </p:grpSpPr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8470" y="5973018"/>
              <a:ext cx="516855" cy="351159"/>
            </a:xfrm>
            <a:prstGeom prst="rect">
              <a:avLst/>
            </a:prstGeom>
          </p:spPr>
        </p:pic>
        <p:sp>
          <p:nvSpPr>
            <p:cNvPr id="15" name="Textfeld 14"/>
            <p:cNvSpPr txBox="1"/>
            <p:nvPr userDrawn="1"/>
          </p:nvSpPr>
          <p:spPr>
            <a:xfrm>
              <a:off x="661785" y="5942893"/>
              <a:ext cx="210629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/>
                <a:t>This project has received funding from the European Union’s Horizon 2020 research and innovation </a:t>
              </a:r>
              <a:r>
                <a:rPr lang="en-US" sz="700" err="1"/>
                <a:t>programme</a:t>
              </a:r>
              <a:r>
                <a:rPr lang="en-US" sz="700"/>
                <a:t> under grant agreement No 777533.</a:t>
              </a:r>
            </a:p>
          </p:txBody>
        </p:sp>
      </p:grpSp>
      <p:grpSp>
        <p:nvGrpSpPr>
          <p:cNvPr id="4" name="Gruppieren 3"/>
          <p:cNvGrpSpPr/>
          <p:nvPr userDrawn="1"/>
        </p:nvGrpSpPr>
        <p:grpSpPr>
          <a:xfrm>
            <a:off x="188470" y="6380582"/>
            <a:ext cx="11779594" cy="403445"/>
            <a:chOff x="188470" y="6380582"/>
            <a:chExt cx="11779594" cy="403445"/>
          </a:xfrm>
        </p:grpSpPr>
        <p:pic>
          <p:nvPicPr>
            <p:cNvPr id="8" name="Grafik 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85831" y="6386371"/>
              <a:ext cx="1485741" cy="350635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75874" y="6390023"/>
              <a:ext cx="856238" cy="394004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8470" y="6386372"/>
              <a:ext cx="733685" cy="351159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025292" y="6390023"/>
              <a:ext cx="1580845" cy="352628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859857" y="6471148"/>
              <a:ext cx="1719521" cy="184689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799487" y="6390969"/>
              <a:ext cx="969296" cy="346037"/>
            </a:xfrm>
            <a:prstGeom prst="rect">
              <a:avLst/>
            </a:prstGeom>
          </p:spPr>
        </p:pic>
        <p:pic>
          <p:nvPicPr>
            <p:cNvPr id="22" name="Grafik 21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22503" y="6390023"/>
              <a:ext cx="1759813" cy="352628"/>
            </a:xfrm>
            <a:prstGeom prst="rect">
              <a:avLst/>
            </a:prstGeom>
          </p:spPr>
        </p:pic>
        <p:grpSp>
          <p:nvGrpSpPr>
            <p:cNvPr id="24" name="Gruppieren 23"/>
            <p:cNvGrpSpPr/>
            <p:nvPr userDrawn="1"/>
          </p:nvGrpSpPr>
          <p:grpSpPr>
            <a:xfrm>
              <a:off x="11036036" y="6380582"/>
              <a:ext cx="932028" cy="351961"/>
              <a:chOff x="11036036" y="6466837"/>
              <a:chExt cx="932028" cy="351961"/>
            </a:xfrm>
          </p:grpSpPr>
          <p:pic>
            <p:nvPicPr>
              <p:cNvPr id="20" name="Grafik 19"/>
              <p:cNvPicPr>
                <a:picLocks noChangeAspect="1"/>
              </p:cNvPicPr>
              <p:nvPr userDrawn="1"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1036036" y="6477503"/>
                <a:ext cx="175953" cy="340878"/>
              </a:xfrm>
              <a:prstGeom prst="rect">
                <a:avLst/>
              </a:prstGeom>
            </p:spPr>
          </p:pic>
          <p:pic>
            <p:nvPicPr>
              <p:cNvPr id="23" name="Grafik 22"/>
              <p:cNvPicPr>
                <a:picLocks noChangeAspect="1"/>
              </p:cNvPicPr>
              <p:nvPr userDrawn="1"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1230649" y="6466837"/>
                <a:ext cx="737415" cy="3519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xmlns="" val="373360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 KDM'20 - 5th of March 2020, Zakopane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3F37-012A-4403-AC9A-443C69CDC34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8556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l-PL"/>
              <a:t>Kliknij, aby edytować styl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5558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ylko tytuł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l-PL"/>
              <a:t>Kliknij, aby edytować styl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66287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Nagłówek sekcji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pl-PL"/>
              <a:t>Kliknij, aby edytować styl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6011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l-PL"/>
              <a:t>Kliknij, aby edytować styl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8514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-1" y="0"/>
            <a:ext cx="12192001" cy="146801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17779" y="2045291"/>
            <a:ext cx="9144000" cy="2543889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517779" y="4721289"/>
            <a:ext cx="9144000" cy="108949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8415" y="292388"/>
            <a:ext cx="6802727" cy="1620795"/>
          </a:xfrm>
          <a:prstGeom prst="rect">
            <a:avLst/>
          </a:prstGeom>
        </p:spPr>
      </p:pic>
      <p:sp>
        <p:nvSpPr>
          <p:cNvPr id="28" name="Fußzeilenplatzhalter 4">
            <a:extLst>
              <a:ext uri="{FF2B5EF4-FFF2-40B4-BE49-F238E27FC236}">
                <a16:creationId xmlns:a16="http://schemas.microsoft.com/office/drawing/2014/main" xmlns="" id="{6DE2138C-7C21-6549-9698-CDC9E648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905" y="6646606"/>
            <a:ext cx="10307217" cy="191159"/>
          </a:xfrm>
        </p:spPr>
        <p:txBody>
          <a:bodyPr lIns="0" rIns="0"/>
          <a:lstStyle/>
          <a:p>
            <a:r>
              <a:rPr lang="en-US"/>
              <a:t>KU KDM'20 - 5th of March 2020, Zakopane</a:t>
            </a:r>
            <a:endParaRPr lang="en-US" dirty="0"/>
          </a:p>
        </p:txBody>
      </p:sp>
      <p:sp>
        <p:nvSpPr>
          <p:cNvPr id="29" name="Foliennummernplatzhalter 5">
            <a:extLst>
              <a:ext uri="{FF2B5EF4-FFF2-40B4-BE49-F238E27FC236}">
                <a16:creationId xmlns:a16="http://schemas.microsoft.com/office/drawing/2014/main" xmlns="" id="{63BCAE7B-D71C-1F40-8D03-4AD245FB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6885" y="6646606"/>
            <a:ext cx="1045028" cy="197511"/>
          </a:xfrm>
        </p:spPr>
        <p:txBody>
          <a:bodyPr/>
          <a:lstStyle/>
          <a:p>
            <a:fld id="{B04B51E9-9654-44BF-A86A-7769812AC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363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6905" y="933026"/>
            <a:ext cx="11728168" cy="5571946"/>
          </a:xfrm>
        </p:spPr>
        <p:txBody>
          <a:bodyPr/>
          <a:lstStyle/>
          <a:p>
            <a:pPr lvl="0"/>
            <a:r>
              <a:rPr lang="de-DE" dirty="0"/>
              <a:t>Text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3"/>
            <a:r>
              <a:rPr lang="de-DE" dirty="0"/>
              <a:t>Text</a:t>
            </a:r>
          </a:p>
          <a:p>
            <a:pPr lvl="4"/>
            <a:r>
              <a:rPr lang="de-DE" dirty="0"/>
              <a:t>Text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lIns="0" rIns="0"/>
          <a:lstStyle/>
          <a:p>
            <a:r>
              <a:rPr lang="en-US"/>
              <a:t>KU KDM'20 - 5th of March 2020, Zakopane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86885" y="6646606"/>
            <a:ext cx="1045028" cy="197511"/>
          </a:xfrm>
        </p:spPr>
        <p:txBody>
          <a:bodyPr/>
          <a:lstStyle/>
          <a:p>
            <a:fld id="{B04B51E9-9654-44BF-A86A-7769812AC3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elplatzhalter 1">
            <a:extLst>
              <a:ext uri="{FF2B5EF4-FFF2-40B4-BE49-F238E27FC236}">
                <a16:creationId xmlns:a16="http://schemas.microsoft.com/office/drawing/2014/main" xmlns="" id="{6F30CEC2-72D0-514E-977F-D65369E6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824" y="139614"/>
            <a:ext cx="9293290" cy="558121"/>
          </a:xfrm>
          <a:prstGeom prst="rect">
            <a:avLst/>
          </a:prstGeom>
        </p:spPr>
        <p:txBody>
          <a:bodyPr vert="horz" wrap="square" lIns="90000" tIns="45720" rIns="91440" bIns="45720" rtlCol="0" anchor="ctr" anchorCtr="0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854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 KDM'20 - 5th of March 2020, Zakopane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xmlns="" id="{F069E4DC-2759-334C-A866-9D36741498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905" y="933026"/>
            <a:ext cx="5697758" cy="5571946"/>
          </a:xfrm>
        </p:spPr>
        <p:txBody>
          <a:bodyPr/>
          <a:lstStyle/>
          <a:p>
            <a:pPr lvl="0"/>
            <a:r>
              <a:rPr lang="de-DE" dirty="0"/>
              <a:t>Text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3"/>
            <a:r>
              <a:rPr lang="de-DE" dirty="0"/>
              <a:t>Text</a:t>
            </a:r>
          </a:p>
          <a:p>
            <a:pPr lvl="4"/>
            <a:r>
              <a:rPr lang="de-DE" dirty="0"/>
              <a:t>Text</a:t>
            </a:r>
            <a:endParaRPr lang="en-US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xmlns="" id="{0D583BC6-C040-464B-BE5A-39223BB89B2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16633" y="933026"/>
            <a:ext cx="5697758" cy="5571946"/>
          </a:xfrm>
        </p:spPr>
        <p:txBody>
          <a:bodyPr/>
          <a:lstStyle/>
          <a:p>
            <a:pPr lvl="0"/>
            <a:r>
              <a:rPr lang="de-DE" dirty="0"/>
              <a:t>Text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3"/>
            <a:r>
              <a:rPr lang="de-DE" dirty="0"/>
              <a:t>Text</a:t>
            </a:r>
          </a:p>
          <a:p>
            <a:pPr lvl="4"/>
            <a:r>
              <a:rPr lang="de-DE" dirty="0"/>
              <a:t>Text</a:t>
            </a:r>
            <a:endParaRPr lang="en-US" dirty="0"/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xmlns="" id="{E5CD342C-4C97-FB40-940B-2C24B501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824" y="139614"/>
            <a:ext cx="9293290" cy="558121"/>
          </a:xfrm>
          <a:prstGeom prst="rect">
            <a:avLst/>
          </a:prstGeom>
        </p:spPr>
        <p:txBody>
          <a:bodyPr vert="horz" wrap="square" lIns="90000" tIns="45720" rIns="91440" bIns="45720" rtlCol="0" anchor="ctr" anchorCtr="0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65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 KDM'20 - 5th of March 2020, Zakopane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elplatzhalter 1">
            <a:extLst>
              <a:ext uri="{FF2B5EF4-FFF2-40B4-BE49-F238E27FC236}">
                <a16:creationId xmlns:a16="http://schemas.microsoft.com/office/drawing/2014/main" xmlns="" id="{64157551-54A9-8548-B710-E019DE16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824" y="139614"/>
            <a:ext cx="9293290" cy="558121"/>
          </a:xfrm>
          <a:prstGeom prst="rect">
            <a:avLst/>
          </a:prstGeom>
        </p:spPr>
        <p:txBody>
          <a:bodyPr vert="horz" wrap="square" lIns="90000" tIns="45720" rIns="91440" bIns="45720" rtlCol="0" anchor="ctr" anchorCtr="0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379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Kliknij, aby edytować styl</a:t>
            </a:r>
            <a:endParaRPr lang="sk-SK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l-PL" sz="1800" b="0" strike="noStrike" spc="-1">
                <a:solidFill>
                  <a:srgbClr val="000000"/>
                </a:solidFill>
                <a:latin typeface="Arial"/>
              </a:rPr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xmlns="" val="185290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3508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 KDM'20 - 5th of March 2020, Zakopane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4E22-80D1-4724-BF0C-3841150E7D49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6824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  <a:endParaRPr/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3276076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6603790"/>
            <a:ext cx="12192000" cy="288000"/>
          </a:xfrm>
          <a:prstGeom prst="rect">
            <a:avLst/>
          </a:prstGeom>
          <a:solidFill>
            <a:srgbClr val="B0C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12192000" cy="733879"/>
          </a:xfrm>
          <a:prstGeom prst="rect">
            <a:avLst/>
          </a:prstGeom>
          <a:solidFill>
            <a:srgbClr val="B0C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06824" y="139614"/>
            <a:ext cx="9293290" cy="558121"/>
          </a:xfrm>
          <a:prstGeom prst="rect">
            <a:avLst/>
          </a:prstGeom>
        </p:spPr>
        <p:txBody>
          <a:bodyPr vert="horz" wrap="square" lIns="90000" tIns="45720" rIns="91440" bIns="45720" rtlCol="0" anchor="ctr" anchorCtr="0">
            <a:normAutofit/>
          </a:bodyPr>
          <a:lstStyle/>
          <a:p>
            <a:r>
              <a:rPr lang="de-DE" dirty="0"/>
              <a:t>Add a title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905" y="845324"/>
            <a:ext cx="11697485" cy="559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3"/>
            <a:r>
              <a:rPr lang="de-DE" dirty="0"/>
              <a:t>Text</a:t>
            </a:r>
          </a:p>
          <a:p>
            <a:pPr lvl="4"/>
            <a:r>
              <a:rPr lang="de-DE" dirty="0"/>
              <a:t>Text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905" y="6646606"/>
            <a:ext cx="10307217" cy="19115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KU KDM'20 - 5th of March 2020, Zakopane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69363" y="6636772"/>
            <a:ext cx="1045028" cy="19751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B04B51E9-9654-44BF-A86A-7769812AC3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440" y="111445"/>
            <a:ext cx="2138215" cy="509444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0" y="719143"/>
            <a:ext cx="12192000" cy="18000"/>
          </a:xfrm>
          <a:prstGeom prst="rect">
            <a:avLst/>
          </a:prstGeom>
          <a:solidFill>
            <a:srgbClr val="162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5CCC5094-B5DB-A74F-9F6A-3F811A1F87A0}"/>
              </a:ext>
            </a:extLst>
          </p:cNvPr>
          <p:cNvSpPr/>
          <p:nvPr userDrawn="1"/>
        </p:nvSpPr>
        <p:spPr>
          <a:xfrm>
            <a:off x="216905" y="743596"/>
            <a:ext cx="12192000" cy="18000"/>
          </a:xfrm>
          <a:prstGeom prst="rect">
            <a:avLst/>
          </a:prstGeom>
          <a:solidFill>
            <a:srgbClr val="162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07041282-2506-F44C-AA72-9828C6488AD8}"/>
              </a:ext>
            </a:extLst>
          </p:cNvPr>
          <p:cNvSpPr/>
          <p:nvPr userDrawn="1"/>
        </p:nvSpPr>
        <p:spPr>
          <a:xfrm>
            <a:off x="524719" y="768049"/>
            <a:ext cx="12192000" cy="18000"/>
          </a:xfrm>
          <a:prstGeom prst="rect">
            <a:avLst/>
          </a:prstGeom>
          <a:solidFill>
            <a:srgbClr val="162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260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162D5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cess-project.eu/" TargetMode="External"/><Relationship Id="rId2" Type="http://schemas.openxmlformats.org/officeDocument/2006/relationships/hyperlink" Target="http://dice.cyfronet.pl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698261"/>
            <a:ext cx="12192000" cy="2543889"/>
          </a:xfrm>
        </p:spPr>
        <p:txBody>
          <a:bodyPr>
            <a:normAutofit/>
          </a:bodyPr>
          <a:lstStyle/>
          <a:p>
            <a:r>
              <a:rPr lang="en-US" sz="4400" b="1" dirty="0"/>
              <a:t>Running Workloads on the Prometheus Cluster with Singularity</a:t>
            </a:r>
            <a:r>
              <a:rPr lang="pl-PL" sz="2800" dirty="0"/>
              <a:t/>
            </a:r>
            <a:br>
              <a:rPr lang="pl-PL" sz="2800" dirty="0"/>
            </a:br>
            <a:r>
              <a:rPr lang="pl-PL" sz="2800" dirty="0"/>
              <a:t/>
            </a:r>
            <a:br>
              <a:rPr lang="pl-PL" sz="2800" dirty="0"/>
            </a:br>
            <a:r>
              <a:rPr lang="pl-PL" sz="2400" dirty="0"/>
              <a:t>J. Kapała, J. Meizner, </a:t>
            </a:r>
            <a:r>
              <a:rPr lang="pl-PL" sz="2400" u="sng" dirty="0"/>
              <a:t>P. Nowakowski</a:t>
            </a:r>
            <a:r>
              <a:rPr lang="pl-PL" sz="2400" dirty="0"/>
              <a:t>, P. Wójtowicz, and M. Bubak</a:t>
            </a:r>
            <a:endParaRPr lang="en-US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7779" y="5242150"/>
            <a:ext cx="9144000" cy="545192"/>
          </a:xfrm>
        </p:spPr>
        <p:txBody>
          <a:bodyPr/>
          <a:lstStyle/>
          <a:p>
            <a:r>
              <a:rPr lang="pl-PL" b="1" dirty="0"/>
              <a:t>ACC </a:t>
            </a:r>
            <a:r>
              <a:rPr lang="pl-PL" b="1" dirty="0" err="1"/>
              <a:t>Cyfronet</a:t>
            </a:r>
            <a:r>
              <a:rPr lang="pl-PL" b="1" dirty="0"/>
              <a:t> AGH, </a:t>
            </a:r>
            <a:r>
              <a:rPr lang="pl-PL" b="1" dirty="0" err="1"/>
              <a:t>Krakow</a:t>
            </a:r>
            <a:r>
              <a:rPr lang="pl-PL" b="1" dirty="0"/>
              <a:t>, Poland</a:t>
            </a:r>
            <a:endParaRPr lang="en-US" b="1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xmlns="" id="{BC8B544C-29A7-4B42-B8FE-ED92AA0BDBA7}"/>
              </a:ext>
            </a:extLst>
          </p:cNvPr>
          <p:cNvSpPr txBox="1">
            <a:spLocks/>
          </p:cNvSpPr>
          <p:nvPr/>
        </p:nvSpPr>
        <p:spPr>
          <a:xfrm>
            <a:off x="-6221" y="1913182"/>
            <a:ext cx="12192000" cy="611529"/>
          </a:xfrm>
          <a:prstGeom prst="rect">
            <a:avLst/>
          </a:prstGeom>
        </p:spPr>
        <p:txBody>
          <a:bodyPr vert="horz" wrap="square" lIns="9000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162D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z="2400" dirty="0"/>
              <a:t>PROviding Computing solutions for ExaScale ChallengeS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33380" y="5161411"/>
            <a:ext cx="925553" cy="91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681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13FA88C4-6B1D-3E4E-AC3A-24D5E1A3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2530475" algn="l"/>
              </a:tabLst>
            </a:pPr>
            <a:r>
              <a:rPr lang="pl-PL" dirty="0" err="1"/>
              <a:t>Medical</a:t>
            </a:r>
            <a:r>
              <a:rPr lang="pl-PL" dirty="0"/>
              <a:t> </a:t>
            </a:r>
            <a:r>
              <a:rPr lang="en-US" dirty="0"/>
              <a:t>use case developed by HES-SO requires GPUs </a:t>
            </a:r>
          </a:p>
          <a:p>
            <a:pPr>
              <a:tabLst>
                <a:tab pos="2530475" algn="l"/>
              </a:tabLst>
            </a:pPr>
            <a:endParaRPr lang="en-US" dirty="0"/>
          </a:p>
          <a:p>
            <a:pPr>
              <a:tabLst>
                <a:tab pos="2530475" algn="l"/>
              </a:tabLst>
            </a:pPr>
            <a:r>
              <a:rPr lang="en-US" dirty="0"/>
              <a:t>Access to GPUs in virtualized environments has always posed some challenges</a:t>
            </a:r>
          </a:p>
          <a:p>
            <a:pPr>
              <a:tabLst>
                <a:tab pos="2530475" algn="l"/>
              </a:tabLst>
            </a:pPr>
            <a:endParaRPr lang="en-US" dirty="0"/>
          </a:p>
          <a:p>
            <a:pPr>
              <a:tabLst>
                <a:tab pos="2530475" algn="l"/>
              </a:tabLst>
            </a:pPr>
            <a:r>
              <a:rPr lang="en-US" dirty="0"/>
              <a:t>For the most popular container engine (Docker) a middleware layer called </a:t>
            </a:r>
            <a:r>
              <a:rPr lang="en-US" dirty="0" err="1"/>
              <a:t>nvidia</a:t>
            </a:r>
            <a:r>
              <a:rPr lang="en-US" dirty="0"/>
              <a:t>-docker is used</a:t>
            </a:r>
          </a:p>
          <a:p>
            <a:pPr>
              <a:tabLst>
                <a:tab pos="2530475" algn="l"/>
              </a:tabLst>
            </a:pPr>
            <a:endParaRPr lang="en-US" dirty="0"/>
          </a:p>
          <a:p>
            <a:pPr>
              <a:tabLst>
                <a:tab pos="2530475" algn="l"/>
              </a:tabLst>
            </a:pPr>
            <a:r>
              <a:rPr lang="en-US" dirty="0"/>
              <a:t>Singularity has this layer built in and requires only an additional switch (--</a:t>
            </a:r>
            <a:r>
              <a:rPr lang="en-US" dirty="0" err="1"/>
              <a:t>nv</a:t>
            </a:r>
            <a:r>
              <a:rPr lang="en-US" dirty="0"/>
              <a:t>) </a:t>
            </a:r>
          </a:p>
          <a:p>
            <a:pPr>
              <a:tabLst>
                <a:tab pos="2530475" algn="l"/>
              </a:tabLst>
            </a:pPr>
            <a:endParaRPr lang="en-US" dirty="0"/>
          </a:p>
          <a:p>
            <a:pPr>
              <a:tabLst>
                <a:tab pos="2530475" algn="l"/>
              </a:tabLst>
            </a:pPr>
            <a:r>
              <a:rPr lang="en-US" dirty="0"/>
              <a:t>We were able to successfully run Singularity on the Prometheus GPU partition (on a single node)</a:t>
            </a:r>
          </a:p>
          <a:p>
            <a:pPr>
              <a:tabLst>
                <a:tab pos="2530475" algn="l"/>
              </a:tabLst>
            </a:pPr>
            <a:endParaRPr lang="en-US" sz="1800" dirty="0"/>
          </a:p>
          <a:p>
            <a:pPr>
              <a:tabLst>
                <a:tab pos="2530475" algn="l"/>
              </a:tabLst>
            </a:pPr>
            <a:endParaRPr lang="en-US" sz="18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E88BC85-C54C-1A48-918F-422EACA8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 KDM'20 - 5th of March 2020, Zakopane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F1B3A37-099C-FE4A-A172-61065313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xmlns="" id="{856CB0DC-4987-E442-BBB4-B204D0D4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GPU Support in Singularity</a:t>
            </a:r>
          </a:p>
        </p:txBody>
      </p:sp>
    </p:spTree>
    <p:extLst>
      <p:ext uri="{BB962C8B-B14F-4D97-AF65-F5344CB8AC3E}">
        <p14:creationId xmlns:p14="http://schemas.microsoft.com/office/powerpoint/2010/main" xmlns="" val="152371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13FA88C4-6B1D-3E4E-AC3A-24D5E1A3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2530475" algn="l"/>
              </a:tabLst>
            </a:pPr>
            <a:r>
              <a:rPr lang="en-US" sz="2400" dirty="0"/>
              <a:t>In the future we are going to:</a:t>
            </a:r>
          </a:p>
          <a:p>
            <a:pPr lvl="1">
              <a:tabLst>
                <a:tab pos="2530475" algn="l"/>
              </a:tabLst>
            </a:pPr>
            <a:endParaRPr lang="en-US" dirty="0"/>
          </a:p>
          <a:p>
            <a:pPr lvl="1">
              <a:tabLst>
                <a:tab pos="2530475" algn="l"/>
              </a:tabLst>
            </a:pPr>
            <a:r>
              <a:rPr lang="en-US" dirty="0"/>
              <a:t>Provide integration for all current use cases that may be run at </a:t>
            </a:r>
            <a:r>
              <a:rPr lang="pl-PL" dirty="0"/>
              <a:t>ACC </a:t>
            </a:r>
            <a:r>
              <a:rPr lang="en-US" dirty="0" err="1"/>
              <a:t>Cyfronet</a:t>
            </a:r>
            <a:r>
              <a:rPr lang="pl-PL" dirty="0"/>
              <a:t> AGH</a:t>
            </a:r>
            <a:r>
              <a:rPr lang="en-US" dirty="0"/>
              <a:t> </a:t>
            </a:r>
          </a:p>
          <a:p>
            <a:pPr lvl="1">
              <a:tabLst>
                <a:tab pos="2530475" algn="l"/>
              </a:tabLst>
            </a:pPr>
            <a:endParaRPr lang="en-US" dirty="0"/>
          </a:p>
          <a:p>
            <a:pPr lvl="1">
              <a:tabLst>
                <a:tab pos="2530475" algn="l"/>
              </a:tabLst>
            </a:pPr>
            <a:r>
              <a:rPr lang="en-US" dirty="0"/>
              <a:t>Provide a mechanism for better integration with external portals</a:t>
            </a:r>
            <a:r>
              <a:rPr lang="pl-PL" dirty="0"/>
              <a:t> – </a:t>
            </a:r>
            <a:r>
              <a:rPr lang="en-US" dirty="0"/>
              <a:t>such as the LOFAR portal via an API</a:t>
            </a:r>
          </a:p>
          <a:p>
            <a:pPr lvl="1">
              <a:tabLst>
                <a:tab pos="2530475" algn="l"/>
              </a:tabLst>
            </a:pPr>
            <a:endParaRPr lang="en-US" dirty="0"/>
          </a:p>
          <a:p>
            <a:pPr lvl="1">
              <a:tabLst>
                <a:tab pos="2530475" algn="l"/>
              </a:tabLst>
            </a:pPr>
            <a:r>
              <a:rPr lang="en-US" dirty="0"/>
              <a:t>Enable multi-node Singularity jobs not only for loosely coupled cases, but also for tightly coupled ones using MPI </a:t>
            </a:r>
          </a:p>
          <a:p>
            <a:pPr lvl="1">
              <a:tabLst>
                <a:tab pos="2530475" algn="l"/>
              </a:tabLst>
            </a:pPr>
            <a:endParaRPr lang="en-US" dirty="0"/>
          </a:p>
          <a:p>
            <a:pPr lvl="1">
              <a:tabLst>
                <a:tab pos="2530475" algn="l"/>
              </a:tabLst>
            </a:pPr>
            <a:r>
              <a:rPr lang="en-US" dirty="0"/>
              <a:t>Enable running parts of use cases on multiple HPC sites (e.g. Cyfronet and LRZ) where tight integration is not required</a:t>
            </a:r>
          </a:p>
          <a:p>
            <a:pPr>
              <a:tabLst>
                <a:tab pos="2530475" algn="l"/>
              </a:tabLst>
            </a:pPr>
            <a:endParaRPr lang="en-US" sz="18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E88BC85-C54C-1A48-918F-422EACA8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 KDM'20 - 5th of March 2020, Zakopane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F1B3A37-099C-FE4A-A172-61065313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xmlns="" id="{856CB0DC-4987-E442-BBB4-B204D0D4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MPI and other upcoming extensions</a:t>
            </a:r>
          </a:p>
        </p:txBody>
      </p:sp>
    </p:spTree>
    <p:extLst>
      <p:ext uri="{BB962C8B-B14F-4D97-AF65-F5344CB8AC3E}">
        <p14:creationId xmlns:p14="http://schemas.microsoft.com/office/powerpoint/2010/main" xmlns="" val="24576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E88BC85-C54C-1A48-918F-422EACA8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 KDM'20 - 5th of March 2020, Zakopane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F1B3A37-099C-FE4A-A172-61065313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xmlns="" id="{856CB0DC-4987-E442-BBB4-B204D0D4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See more at our sites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34F322A0-7787-46F1-A5CE-C8DDA7B2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915"/>
            <a:ext cx="12192000" cy="5605428"/>
          </a:xfrm>
        </p:spPr>
        <p:txBody>
          <a:bodyPr>
            <a:normAutofit fontScale="92500"/>
          </a:bodyPr>
          <a:lstStyle/>
          <a:p>
            <a:pPr marL="457200" lvl="1" indent="0" algn="ctr">
              <a:buNone/>
            </a:pPr>
            <a:endParaRPr lang="en-US" sz="3600" dirty="0">
              <a:latin typeface="+mj-lt"/>
            </a:endParaRPr>
          </a:p>
          <a:p>
            <a:pPr marL="457200" lvl="1" indent="0" algn="ctr">
              <a:buNone/>
            </a:pPr>
            <a:r>
              <a:rPr lang="en-US" sz="3600" dirty="0">
                <a:latin typeface="+mj-lt"/>
                <a:hlinkClick r:id="rId2"/>
              </a:rPr>
              <a:t>http://dice.cyfronet.pl</a:t>
            </a:r>
            <a:endParaRPr lang="pl-PL" sz="3600" dirty="0">
              <a:latin typeface="+mj-lt"/>
            </a:endParaRPr>
          </a:p>
          <a:p>
            <a:pPr marL="457200" lvl="1" indent="0" algn="ctr">
              <a:buNone/>
            </a:pPr>
            <a:endParaRPr lang="en-US" sz="3600" dirty="0">
              <a:latin typeface="+mj-lt"/>
            </a:endParaRPr>
          </a:p>
          <a:p>
            <a:pPr marL="457200" lvl="1" indent="0" algn="ctr">
              <a:buNone/>
            </a:pPr>
            <a:r>
              <a:rPr lang="en-US" sz="3600" dirty="0">
                <a:latin typeface="+mj-lt"/>
                <a:hlinkClick r:id="rId3"/>
              </a:rPr>
              <a:t>http://www.process-project.eu</a:t>
            </a:r>
            <a:endParaRPr lang="pl-PL" sz="3600" dirty="0">
              <a:latin typeface="+mj-lt"/>
            </a:endParaRPr>
          </a:p>
          <a:p>
            <a:pPr marL="457200" lvl="1" indent="0" algn="ctr">
              <a:buNone/>
            </a:pPr>
            <a:endParaRPr lang="en-US" sz="3600" dirty="0">
              <a:latin typeface="+mj-lt"/>
            </a:endParaRPr>
          </a:p>
          <a:p>
            <a:pPr marL="457200" lvl="1" indent="0" algn="ctr">
              <a:buNone/>
            </a:pPr>
            <a:endParaRPr lang="en-US" sz="3600" dirty="0">
              <a:latin typeface="+mj-lt"/>
            </a:endParaRPr>
          </a:p>
          <a:p>
            <a:pPr marL="457200" lvl="1" indent="0" algn="ctr">
              <a:buNone/>
            </a:pPr>
            <a:r>
              <a:rPr lang="pl-PL" sz="3000" dirty="0">
                <a:latin typeface="+mj-lt"/>
              </a:rPr>
              <a:t>PROCESS</a:t>
            </a:r>
            <a:r>
              <a:rPr lang="en-US" sz="3000" dirty="0">
                <a:latin typeface="+mj-lt"/>
              </a:rPr>
              <a:t> H2020 Project 777533</a:t>
            </a:r>
          </a:p>
          <a:p>
            <a:pPr marL="457200" lvl="1" indent="0" algn="ctr">
              <a:buNone/>
            </a:pPr>
            <a:r>
              <a:rPr lang="en-US" sz="3000" dirty="0">
                <a:latin typeface="+mj-lt"/>
              </a:rPr>
              <a:t>This research was supported in part by PL-Grid Infrastructure</a:t>
            </a:r>
            <a:r>
              <a:rPr lang="en-US" sz="2600" dirty="0">
                <a:latin typeface="+mj-lt"/>
              </a:rPr>
              <a:t> </a:t>
            </a:r>
          </a:p>
          <a:p>
            <a:pPr marL="457200" lvl="1" indent="0" algn="ctr">
              <a:buNone/>
            </a:pPr>
            <a:endParaRPr lang="en-US" sz="2600" dirty="0">
              <a:latin typeface="+mj-lt"/>
            </a:endParaRPr>
          </a:p>
          <a:p>
            <a:pPr marL="457200" lvl="1" indent="0" algn="ctr">
              <a:buNone/>
            </a:pPr>
            <a:r>
              <a:rPr lang="en-US" sz="2600" i="1" dirty="0">
                <a:latin typeface="+mj-lt"/>
              </a:rPr>
              <a:t>We would like to thank </a:t>
            </a:r>
          </a:p>
          <a:p>
            <a:pPr marL="457200" lvl="1" indent="0" algn="ctr">
              <a:buNone/>
            </a:pPr>
            <a:r>
              <a:rPr lang="en-US" sz="2600" i="1" dirty="0">
                <a:latin typeface="+mj-lt"/>
              </a:rPr>
              <a:t>Maciej </a:t>
            </a:r>
            <a:r>
              <a:rPr lang="en-US" sz="2600" i="1" dirty="0" err="1">
                <a:latin typeface="+mj-lt"/>
              </a:rPr>
              <a:t>Czuchry</a:t>
            </a:r>
            <a:r>
              <a:rPr lang="en-US" sz="2600" i="1" dirty="0">
                <a:latin typeface="+mj-lt"/>
              </a:rPr>
              <a:t>, </a:t>
            </a:r>
            <a:r>
              <a:rPr lang="en-US" sz="2600" i="1" dirty="0" err="1">
                <a:latin typeface="+mj-lt"/>
              </a:rPr>
              <a:t>Łukasz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Flis</a:t>
            </a:r>
            <a:r>
              <a:rPr lang="en-US" sz="2600" i="1" dirty="0">
                <a:latin typeface="+mj-lt"/>
              </a:rPr>
              <a:t>, Patryk </a:t>
            </a:r>
            <a:r>
              <a:rPr lang="en-US" sz="2600" i="1" dirty="0" err="1">
                <a:latin typeface="+mj-lt"/>
              </a:rPr>
              <a:t>Lasoń</a:t>
            </a:r>
            <a:r>
              <a:rPr lang="en-US" sz="2600" i="1" dirty="0">
                <a:latin typeface="+mj-lt"/>
              </a:rPr>
              <a:t>, Marek </a:t>
            </a:r>
            <a:r>
              <a:rPr lang="en-US" sz="2600" i="1" dirty="0" err="1">
                <a:latin typeface="+mj-lt"/>
              </a:rPr>
              <a:t>Magryś</a:t>
            </a:r>
            <a:r>
              <a:rPr lang="en-US" sz="2600" i="1" dirty="0">
                <a:latin typeface="+mj-lt"/>
              </a:rPr>
              <a:t>, Maciej </a:t>
            </a:r>
            <a:r>
              <a:rPr lang="en-US" sz="2600" i="1" dirty="0" err="1">
                <a:latin typeface="+mj-lt"/>
              </a:rPr>
              <a:t>Pawlik</a:t>
            </a:r>
            <a:r>
              <a:rPr lang="en-US" sz="2600" i="1" dirty="0">
                <a:latin typeface="+mj-lt"/>
              </a:rPr>
              <a:t> and </a:t>
            </a:r>
            <a:r>
              <a:rPr lang="en-US" sz="2600" i="1" dirty="0" err="1">
                <a:latin typeface="+mj-lt"/>
              </a:rPr>
              <a:t>Klemens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i="1" dirty="0" err="1">
                <a:latin typeface="+mj-lt"/>
              </a:rPr>
              <a:t>Noga</a:t>
            </a:r>
            <a:r>
              <a:rPr lang="en-US" sz="2600" i="1" dirty="0">
                <a:latin typeface="+mj-lt"/>
              </a:rPr>
              <a:t>  </a:t>
            </a:r>
          </a:p>
          <a:p>
            <a:pPr marL="457200" lvl="1" indent="0" algn="ctr">
              <a:buNone/>
            </a:pPr>
            <a:r>
              <a:rPr lang="en-US" sz="2600" i="1" dirty="0">
                <a:latin typeface="+mj-lt"/>
              </a:rPr>
              <a:t>for help with making use of the HPC resources at </a:t>
            </a:r>
            <a:r>
              <a:rPr lang="en-US" sz="2600" i="1" dirty="0" err="1">
                <a:latin typeface="+mj-lt"/>
              </a:rPr>
              <a:t>Cyfronet</a:t>
            </a:r>
            <a:r>
              <a:rPr lang="pl-PL" sz="2600" i="1" dirty="0">
                <a:latin typeface="+mj-lt"/>
              </a:rPr>
              <a:t> </a:t>
            </a:r>
            <a:r>
              <a:rPr lang="pl-PL" sz="2600" i="1" dirty="0" err="1">
                <a:latin typeface="+mj-lt"/>
              </a:rPr>
              <a:t>in</a:t>
            </a:r>
            <a:r>
              <a:rPr lang="pl-PL" sz="2600" i="1" dirty="0">
                <a:latin typeface="+mj-lt"/>
              </a:rPr>
              <a:t> an </a:t>
            </a:r>
            <a:r>
              <a:rPr lang="pl-PL" sz="2600" i="1" dirty="0" err="1">
                <a:latin typeface="+mj-lt"/>
              </a:rPr>
              <a:t>efficient</a:t>
            </a:r>
            <a:r>
              <a:rPr lang="pl-PL" sz="2600" i="1" dirty="0">
                <a:latin typeface="+mj-lt"/>
              </a:rPr>
              <a:t> </a:t>
            </a:r>
            <a:r>
              <a:rPr lang="pl-PL" sz="2600" i="1" dirty="0" err="1">
                <a:latin typeface="+mj-lt"/>
              </a:rPr>
              <a:t>way</a:t>
            </a:r>
            <a:endParaRPr lang="en-US" sz="2600" i="1" dirty="0">
              <a:latin typeface="+mj-lt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xmlns="" id="{26555F65-C8DB-48BB-8E34-0478A3B26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11884" y="1004272"/>
            <a:ext cx="1404242" cy="146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06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E88BC85-C54C-1A48-918F-422EACA8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779" y="6622806"/>
            <a:ext cx="10307217" cy="191159"/>
          </a:xfrm>
        </p:spPr>
        <p:txBody>
          <a:bodyPr/>
          <a:lstStyle/>
          <a:p>
            <a:r>
              <a:rPr lang="en-US"/>
              <a:t>KU KDM'20 - 5th of March 2020, Zakopane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F1B3A37-099C-FE4A-A172-61065313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xmlns="" id="{856CB0DC-4987-E442-BBB4-B204D0D4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Our motivation: 5 use cases</a:t>
            </a:r>
          </a:p>
        </p:txBody>
      </p:sp>
      <p:graphicFrame>
        <p:nvGraphicFramePr>
          <p:cNvPr id="11" name="Symbol zastępczy zawartości 7">
            <a:extLst>
              <a:ext uri="{FF2B5EF4-FFF2-40B4-BE49-F238E27FC236}">
                <a16:creationId xmlns:a16="http://schemas.microsoft.com/office/drawing/2014/main" xmlns="" id="{7D1F448B-9027-46EE-A49B-852888BCA87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3015920862"/>
              </p:ext>
            </p:extLst>
          </p:nvPr>
        </p:nvGraphicFramePr>
        <p:xfrm>
          <a:off x="190778" y="1386033"/>
          <a:ext cx="11609335" cy="485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Prostokąt 11">
            <a:extLst>
              <a:ext uri="{FF2B5EF4-FFF2-40B4-BE49-F238E27FC236}">
                <a16:creationId xmlns:a16="http://schemas.microsoft.com/office/drawing/2014/main" xmlns="" id="{AE5DE012-ECED-4F9B-8129-C915D829D367}"/>
              </a:ext>
            </a:extLst>
          </p:cNvPr>
          <p:cNvSpPr/>
          <p:nvPr/>
        </p:nvSpPr>
        <p:spPr>
          <a:xfrm>
            <a:off x="1234877" y="862813"/>
            <a:ext cx="9897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530475" algn="l"/>
              </a:tabLst>
            </a:pPr>
            <a:r>
              <a:rPr lang="en-US" sz="2800" dirty="0"/>
              <a:t>PROCESS = </a:t>
            </a:r>
            <a:r>
              <a:rPr lang="en-US" sz="2800" dirty="0" err="1"/>
              <a:t>PROviding</a:t>
            </a:r>
            <a:r>
              <a:rPr lang="en-US" sz="2800" dirty="0"/>
              <a:t> Computing solutions for </a:t>
            </a:r>
            <a:r>
              <a:rPr lang="en-US" sz="2800" dirty="0" err="1"/>
              <a:t>ExaScale</a:t>
            </a:r>
            <a:r>
              <a:rPr lang="en-US" sz="2800" dirty="0"/>
              <a:t> </a:t>
            </a:r>
            <a:r>
              <a:rPr lang="en-US" sz="2800" dirty="0" err="1"/>
              <a:t>ChallengeS</a:t>
            </a:r>
            <a:endParaRPr lang="en-US" sz="2800" dirty="0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xmlns="" id="{F2193330-1AF5-4CA9-B880-8D1F74E5E701}"/>
              </a:ext>
            </a:extLst>
          </p:cNvPr>
          <p:cNvSpPr/>
          <p:nvPr/>
        </p:nvSpPr>
        <p:spPr>
          <a:xfrm>
            <a:off x="928084" y="6012950"/>
            <a:ext cx="10872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2530475" algn="l"/>
              </a:tabLst>
            </a:pPr>
            <a:r>
              <a:rPr lang="en-US" sz="2000" dirty="0"/>
              <a:t>All but one of the cases (risk management) are already fully integrated with the PROCESS platform </a:t>
            </a:r>
          </a:p>
        </p:txBody>
      </p:sp>
    </p:spTree>
    <p:extLst>
      <p:ext uri="{BB962C8B-B14F-4D97-AF65-F5344CB8AC3E}">
        <p14:creationId xmlns:p14="http://schemas.microsoft.com/office/powerpoint/2010/main" xmlns="" val="366708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13FA88C4-6B1D-3E4E-AC3A-24D5E1A3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2530475" algn="l"/>
              </a:tabLst>
            </a:pPr>
            <a:r>
              <a:rPr lang="en-US" dirty="0"/>
              <a:t>Our main goal is to build a computing platform which:</a:t>
            </a:r>
          </a:p>
          <a:p>
            <a:pPr>
              <a:tabLst>
                <a:tab pos="2530475" algn="l"/>
              </a:tabLst>
            </a:pPr>
            <a:endParaRPr lang="en-US" dirty="0"/>
          </a:p>
          <a:p>
            <a:pPr lvl="1">
              <a:tabLst>
                <a:tab pos="2530475" algn="l"/>
              </a:tabLst>
            </a:pPr>
            <a:r>
              <a:rPr lang="en-US" sz="2000" dirty="0"/>
              <a:t>Scale</a:t>
            </a:r>
            <a:r>
              <a:rPr lang="pl-PL" sz="2000" dirty="0"/>
              <a:t>s</a:t>
            </a:r>
            <a:r>
              <a:rPr lang="en-US" sz="2000" dirty="0"/>
              <a:t> well on the current resources, as attested to by benchmarks on Prometheus and </a:t>
            </a:r>
            <a:r>
              <a:rPr lang="en-US" sz="2000" dirty="0" err="1"/>
              <a:t>SuperMUC</a:t>
            </a:r>
            <a:r>
              <a:rPr lang="en-US" sz="2000" dirty="0"/>
              <a:t>-NG</a:t>
            </a:r>
          </a:p>
          <a:p>
            <a:pPr lvl="1">
              <a:tabLst>
                <a:tab pos="2530475" algn="l"/>
              </a:tabLst>
            </a:pPr>
            <a:endParaRPr lang="en-US" sz="2000" dirty="0"/>
          </a:p>
          <a:p>
            <a:pPr lvl="1">
              <a:tabLst>
                <a:tab pos="2530475" algn="l"/>
              </a:tabLst>
            </a:pPr>
            <a:r>
              <a:rPr lang="en-US" sz="2000" dirty="0"/>
              <a:t>Is capable of far greater scalability according to best possible estimations – </a:t>
            </a:r>
            <a:r>
              <a:rPr lang="pl-PL" sz="2000" dirty="0"/>
              <a:t>we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aiming</a:t>
            </a:r>
            <a:r>
              <a:rPr lang="pl-PL" sz="2000" dirty="0"/>
              <a:t> </a:t>
            </a:r>
            <a:r>
              <a:rPr lang="en-US" sz="2000" dirty="0"/>
              <a:t>towards </a:t>
            </a:r>
            <a:r>
              <a:rPr lang="en-US" sz="2000" dirty="0" err="1"/>
              <a:t>excascale</a:t>
            </a:r>
            <a:endParaRPr lang="en-US" sz="2000" dirty="0"/>
          </a:p>
          <a:p>
            <a:pPr lvl="1">
              <a:tabLst>
                <a:tab pos="2530475" algn="l"/>
              </a:tabLst>
            </a:pPr>
            <a:endParaRPr lang="en-US" sz="2000" dirty="0"/>
          </a:p>
          <a:p>
            <a:pPr lvl="1">
              <a:tabLst>
                <a:tab pos="2530475" algn="l"/>
              </a:tabLst>
            </a:pPr>
            <a:r>
              <a:rPr lang="en-US" sz="2000" dirty="0"/>
              <a:t>Allows straightforward adaptation of pre-existing use case code developed on different distributions and software stacks</a:t>
            </a:r>
          </a:p>
          <a:p>
            <a:pPr lvl="1">
              <a:tabLst>
                <a:tab pos="2530475" algn="l"/>
              </a:tabLst>
            </a:pPr>
            <a:endParaRPr lang="en-US" sz="2000" dirty="0"/>
          </a:p>
          <a:p>
            <a:pPr lvl="1">
              <a:tabLst>
                <a:tab pos="2530475" algn="l"/>
              </a:tabLst>
            </a:pPr>
            <a:r>
              <a:rPr lang="en-US" sz="2000" dirty="0"/>
              <a:t>Provide a homogeneous deployment mechanism on highly heterogeneous  infrastructures (multiple HPC sites, cloud)</a:t>
            </a:r>
          </a:p>
          <a:p>
            <a:pPr lvl="1">
              <a:tabLst>
                <a:tab pos="2530475" algn="l"/>
              </a:tabLst>
            </a:pPr>
            <a:endParaRPr lang="en-US" sz="2000" dirty="0"/>
          </a:p>
          <a:p>
            <a:pPr lvl="1">
              <a:tabLst>
                <a:tab pos="2530475" algn="l"/>
              </a:tabLst>
            </a:pPr>
            <a:r>
              <a:rPr lang="en-US" sz="2000" dirty="0"/>
              <a:t>Smoothly integrates with the </a:t>
            </a:r>
            <a:r>
              <a:rPr lang="pl-PL" sz="2000" dirty="0"/>
              <a:t>s</a:t>
            </a:r>
            <a:r>
              <a:rPr lang="en-US" sz="2000" dirty="0" err="1"/>
              <a:t>torage</a:t>
            </a:r>
            <a:r>
              <a:rPr lang="en-US" sz="2000" dirty="0"/>
              <a:t> infrastructure developed primarily by the University of Amsterdam</a:t>
            </a:r>
          </a:p>
          <a:p>
            <a:pPr>
              <a:tabLst>
                <a:tab pos="2530475" algn="l"/>
              </a:tabLst>
            </a:pPr>
            <a:endParaRPr lang="en-US" sz="18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E88BC85-C54C-1A48-918F-422EACA8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KU KDM'20 - 5th of March 2020, Zakopane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F1B3A37-099C-FE4A-A172-61065313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xmlns="" id="{856CB0DC-4987-E442-BBB4-B204D0D4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Our goals</a:t>
            </a:r>
          </a:p>
        </p:txBody>
      </p:sp>
    </p:spTree>
    <p:extLst>
      <p:ext uri="{BB962C8B-B14F-4D97-AF65-F5344CB8AC3E}">
        <p14:creationId xmlns:p14="http://schemas.microsoft.com/office/powerpoint/2010/main" xmlns="" val="413037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pomieszczenie, znak&#10;&#10;Opis wygenerowany automatycznie">
            <a:extLst>
              <a:ext uri="{FF2B5EF4-FFF2-40B4-BE49-F238E27FC236}">
                <a16:creationId xmlns:a16="http://schemas.microsoft.com/office/drawing/2014/main" xmlns="" id="{BC3F9F17-8417-44EC-B584-93E05204D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0352" y="2108646"/>
            <a:ext cx="12192000" cy="4463393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E88BC85-C54C-1A48-918F-422EACA8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 KDM'20 - 5th of March 2020, Zakopane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F1B3A37-099C-FE4A-A172-61065313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13FA88C4-6B1D-3E4E-AC3A-24D5E1A3B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05" y="933026"/>
            <a:ext cx="11697486" cy="18968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  <a:tabLst>
                <a:tab pos="2530475" algn="l"/>
              </a:tabLst>
            </a:pPr>
            <a:r>
              <a:rPr lang="en-US" sz="1800" dirty="0"/>
              <a:t>User defines pipeline and its steps in the I</a:t>
            </a:r>
            <a:r>
              <a:rPr lang="pl-PL" sz="1800" dirty="0" err="1"/>
              <a:t>nteractive</a:t>
            </a:r>
            <a:r>
              <a:rPr lang="pl-PL" sz="1800" dirty="0"/>
              <a:t> </a:t>
            </a:r>
            <a:r>
              <a:rPr lang="en-US" sz="1800" dirty="0"/>
              <a:t>E</a:t>
            </a:r>
            <a:r>
              <a:rPr lang="pl-PL" sz="1800" dirty="0" err="1"/>
              <a:t>xecution</a:t>
            </a:r>
            <a:r>
              <a:rPr lang="pl-PL" sz="1800" dirty="0"/>
              <a:t> </a:t>
            </a:r>
            <a:r>
              <a:rPr lang="en-US" sz="1800" dirty="0"/>
              <a:t>E</a:t>
            </a:r>
            <a:r>
              <a:rPr lang="pl-PL" sz="1800" dirty="0" err="1"/>
              <a:t>nvironment</a:t>
            </a:r>
            <a:r>
              <a:rPr lang="pl-PL" sz="1800" dirty="0"/>
              <a:t> (IEE)</a:t>
            </a:r>
            <a:r>
              <a:rPr lang="en-US" sz="1800" dirty="0"/>
              <a:t> via the Web</a:t>
            </a:r>
          </a:p>
          <a:p>
            <a:pPr marL="342900" indent="-342900">
              <a:buFont typeface="+mj-lt"/>
              <a:buAutoNum type="arabicPeriod"/>
              <a:tabLst>
                <a:tab pos="2530475" algn="l"/>
              </a:tabLst>
            </a:pPr>
            <a:r>
              <a:rPr lang="en-US" sz="1800" dirty="0"/>
              <a:t>IEE presents a computation which is re</a:t>
            </a:r>
            <a:r>
              <a:rPr lang="pl-PL" sz="1800" dirty="0"/>
              <a:t>a</a:t>
            </a:r>
            <a:r>
              <a:rPr lang="en-US" sz="1800" dirty="0"/>
              <a:t>d</a:t>
            </a:r>
            <a:r>
              <a:rPr lang="pl-PL" sz="1800" dirty="0"/>
              <a:t>y</a:t>
            </a:r>
            <a:r>
              <a:rPr lang="en-US" sz="1800" dirty="0"/>
              <a:t> for execution, or starts it automatically</a:t>
            </a:r>
          </a:p>
          <a:p>
            <a:pPr marL="342900" indent="-342900">
              <a:buFont typeface="+mj-lt"/>
              <a:buAutoNum type="arabicPeriod"/>
              <a:tabLst>
                <a:tab pos="2530475" algn="l"/>
              </a:tabLst>
            </a:pPr>
            <a:r>
              <a:rPr lang="en-US" sz="1800" dirty="0"/>
              <a:t>Pipeline steps are executed</a:t>
            </a:r>
            <a:r>
              <a:rPr lang="pl-PL" sz="1800" dirty="0"/>
              <a:t>, </a:t>
            </a:r>
            <a:r>
              <a:rPr lang="en-US" sz="1800" dirty="0"/>
              <a:t>with </a:t>
            </a:r>
            <a:r>
              <a:rPr lang="pl-PL" sz="1800" dirty="0"/>
              <a:t>S</a:t>
            </a:r>
            <a:r>
              <a:rPr lang="en-US" sz="1800" dirty="0" err="1"/>
              <a:t>ingularity</a:t>
            </a:r>
            <a:r>
              <a:rPr lang="en-US" sz="1800" dirty="0"/>
              <a:t> steps scheduled as jobs via Rimrock on HPC</a:t>
            </a:r>
          </a:p>
          <a:p>
            <a:pPr marL="342900" indent="-342900">
              <a:buFont typeface="+mj-lt"/>
              <a:buAutoNum type="arabicPeriod"/>
              <a:tabLst>
                <a:tab pos="2530475" algn="l"/>
              </a:tabLst>
            </a:pPr>
            <a:r>
              <a:rPr lang="en-US" sz="1800" dirty="0"/>
              <a:t>HPC (e.g. Prometheus) queues jobs (SLURM) and runs them when resources are available</a:t>
            </a:r>
          </a:p>
          <a:p>
            <a:pPr marL="342900" indent="-342900">
              <a:buFont typeface="+mj-lt"/>
              <a:buAutoNum type="arabicPeriod"/>
              <a:tabLst>
                <a:tab pos="2530475" algn="l"/>
              </a:tabLst>
            </a:pPr>
            <a:r>
              <a:rPr lang="en-US" sz="1800" dirty="0"/>
              <a:t>Inside each job, the appropriate code launches Singularity with the right options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xmlns="" id="{856CB0DC-4987-E442-BBB4-B204D0D4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General architecture overview</a:t>
            </a:r>
          </a:p>
        </p:txBody>
      </p:sp>
    </p:spTree>
    <p:extLst>
      <p:ext uri="{BB962C8B-B14F-4D97-AF65-F5344CB8AC3E}">
        <p14:creationId xmlns:p14="http://schemas.microsoft.com/office/powerpoint/2010/main" xmlns="" val="212260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E88BC85-C54C-1A48-918F-422EACA8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 KDM'20 - 5th of March 2020, Zakopane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F1B3A37-099C-FE4A-A172-61065313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xmlns="" id="{856CB0DC-4987-E442-BBB4-B204D0D4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Why Singularity?</a:t>
            </a:r>
            <a:endParaRPr lang="en-US" sz="240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xmlns="" id="{1FE43D89-FF1C-4545-8B08-39B815715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2514" y="807600"/>
            <a:ext cx="3921149" cy="5829171"/>
          </a:xfrm>
        </p:spPr>
        <p:txBody>
          <a:bodyPr>
            <a:normAutofit/>
          </a:bodyPr>
          <a:lstStyle/>
          <a:p>
            <a:r>
              <a:rPr lang="en-US" dirty="0"/>
              <a:t>Why containers?</a:t>
            </a:r>
          </a:p>
          <a:p>
            <a:pPr lvl="1"/>
            <a:r>
              <a:rPr lang="en-US" dirty="0"/>
              <a:t>Small footprint</a:t>
            </a:r>
          </a:p>
          <a:p>
            <a:pPr lvl="1"/>
            <a:r>
              <a:rPr lang="en-US" dirty="0"/>
              <a:t>Less overhead</a:t>
            </a:r>
          </a:p>
          <a:p>
            <a:pPr lvl="1"/>
            <a:r>
              <a:rPr lang="en-US" dirty="0"/>
              <a:t>Quick launch</a:t>
            </a:r>
          </a:p>
          <a:p>
            <a:pPr lvl="1"/>
            <a:r>
              <a:rPr lang="en-US" dirty="0"/>
              <a:t>Manageable images</a:t>
            </a:r>
          </a:p>
          <a:p>
            <a:pPr lvl="1"/>
            <a:endParaRPr lang="en-US" dirty="0"/>
          </a:p>
          <a:p>
            <a:r>
              <a:rPr lang="en-US" dirty="0"/>
              <a:t>Why Singularity?</a:t>
            </a:r>
          </a:p>
          <a:p>
            <a:pPr lvl="1"/>
            <a:r>
              <a:rPr lang="en-US" dirty="0"/>
              <a:t>Built for HPC</a:t>
            </a:r>
          </a:p>
          <a:p>
            <a:pPr lvl="1"/>
            <a:r>
              <a:rPr lang="en-US" dirty="0"/>
              <a:t>Integrated with SLURM</a:t>
            </a:r>
          </a:p>
          <a:p>
            <a:pPr lvl="1"/>
            <a:r>
              <a:rPr lang="en-US" dirty="0"/>
              <a:t>Unprivileged / secure</a:t>
            </a:r>
          </a:p>
          <a:p>
            <a:pPr lvl="1"/>
            <a:r>
              <a:rPr lang="en-US" dirty="0"/>
              <a:t>Support for MPI and GPU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xmlns="" id="{CF9E168B-5AC3-4571-893F-1E61F296F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28336" y="736335"/>
            <a:ext cx="8388949" cy="612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32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xmlns="" id="{856CB0DC-4987-E442-BBB4-B204D0D4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824" y="139614"/>
            <a:ext cx="9293290" cy="558121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400" dirty="0"/>
              <a:t>Inside IEE – pipeline setup</a:t>
            </a:r>
          </a:p>
        </p:txBody>
      </p:sp>
      <p:pic>
        <p:nvPicPr>
          <p:cNvPr id="6" name="Obraz 5" descr="Obraz zawierający zrzut ekranu, droga&#10;&#10;Opis wygenerowany automatycznie">
            <a:extLst>
              <a:ext uri="{FF2B5EF4-FFF2-40B4-BE49-F238E27FC236}">
                <a16:creationId xmlns:a16="http://schemas.microsoft.com/office/drawing/2014/main" xmlns="" id="{31944D6F-EEAD-4ED9-B87F-BE09A3030E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47747"/>
            <a:ext cx="10524122" cy="5886269"/>
          </a:xfrm>
          <a:prstGeom prst="rect">
            <a:avLst/>
          </a:prstGeom>
          <a:noFill/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E88BC85-C54C-1A48-918F-422EACA8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905" y="6646606"/>
            <a:ext cx="10307217" cy="19115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KU KDM'20 - 5th of March 2020, Zakopane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F1B3A37-099C-FE4A-A172-61065313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9363" y="6636772"/>
            <a:ext cx="1045028" cy="19751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04B51E9-9654-44BF-A86A-7769812AC3B2}" type="slidenum">
              <a:rPr lang="en-US" sz="7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700"/>
          </a:p>
        </p:txBody>
      </p:sp>
      <p:sp>
        <p:nvSpPr>
          <p:cNvPr id="9" name="Strzałka: w dół 8">
            <a:extLst>
              <a:ext uri="{FF2B5EF4-FFF2-40B4-BE49-F238E27FC236}">
                <a16:creationId xmlns:a16="http://schemas.microsoft.com/office/drawing/2014/main" xmlns="" id="{BC184FF2-8024-4F6B-A114-FD32B18CD29C}"/>
              </a:ext>
            </a:extLst>
          </p:cNvPr>
          <p:cNvSpPr/>
          <p:nvPr/>
        </p:nvSpPr>
        <p:spPr>
          <a:xfrm rot="5400000">
            <a:off x="9616157" y="1004515"/>
            <a:ext cx="588396" cy="377952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xmlns="" id="{F39FEE01-EBBD-422E-B5C4-99219C9CCAE6}"/>
              </a:ext>
            </a:extLst>
          </p:cNvPr>
          <p:cNvSpPr txBox="1"/>
          <p:nvPr/>
        </p:nvSpPr>
        <p:spPr>
          <a:xfrm>
            <a:off x="10670650" y="2027583"/>
            <a:ext cx="1057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Generic </a:t>
            </a:r>
          </a:p>
          <a:p>
            <a:r>
              <a:rPr lang="en-US" dirty="0"/>
              <a:t>settings</a:t>
            </a:r>
            <a:endParaRPr lang="pl-PL" dirty="0"/>
          </a:p>
        </p:txBody>
      </p:sp>
      <p:sp>
        <p:nvSpPr>
          <p:cNvPr id="11" name="Strzałka: w dół 10">
            <a:extLst>
              <a:ext uri="{FF2B5EF4-FFF2-40B4-BE49-F238E27FC236}">
                <a16:creationId xmlns:a16="http://schemas.microsoft.com/office/drawing/2014/main" xmlns="" id="{E94EC237-B8FA-492C-9004-CFC98BE710E2}"/>
              </a:ext>
            </a:extLst>
          </p:cNvPr>
          <p:cNvSpPr/>
          <p:nvPr/>
        </p:nvSpPr>
        <p:spPr>
          <a:xfrm rot="10800000">
            <a:off x="7347003" y="5275366"/>
            <a:ext cx="779227" cy="5883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xmlns="" id="{FCE1417D-6370-4602-857D-867433CDA108}"/>
              </a:ext>
            </a:extLst>
          </p:cNvPr>
          <p:cNvSpPr/>
          <p:nvPr/>
        </p:nvSpPr>
        <p:spPr>
          <a:xfrm>
            <a:off x="7540682" y="5851804"/>
            <a:ext cx="4182386" cy="258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xmlns="" id="{4149CC9C-991F-4BC3-ACFE-892E2446332A}"/>
              </a:ext>
            </a:extLst>
          </p:cNvPr>
          <p:cNvSpPr txBox="1"/>
          <p:nvPr/>
        </p:nvSpPr>
        <p:spPr>
          <a:xfrm>
            <a:off x="10665544" y="4932159"/>
            <a:ext cx="1057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</a:t>
            </a:r>
          </a:p>
          <a:p>
            <a:r>
              <a:rPr lang="en-US" dirty="0"/>
              <a:t>specific</a:t>
            </a:r>
          </a:p>
          <a:p>
            <a:r>
              <a:rPr lang="en-US" dirty="0"/>
              <a:t>settings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32295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E88BC85-C54C-1A48-918F-422EACA8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 KDM'20 - 5th of March 2020, Zakopane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F1B3A37-099C-FE4A-A172-61065313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xmlns="" id="{856CB0DC-4987-E442-BBB4-B204D0D4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Inside IEE – pipeline execution</a:t>
            </a:r>
          </a:p>
        </p:txBody>
      </p:sp>
      <p:pic>
        <p:nvPicPr>
          <p:cNvPr id="8" name="Obraz 7" descr="Obraz zawierający zrzut ekranu&#10;&#10;Opis wygenerowany automatycznie">
            <a:extLst>
              <a:ext uri="{FF2B5EF4-FFF2-40B4-BE49-F238E27FC236}">
                <a16:creationId xmlns:a16="http://schemas.microsoft.com/office/drawing/2014/main" xmlns="" id="{428E469E-7390-43C0-858C-778ECFF39E1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44438"/>
            <a:ext cx="10304711" cy="5855465"/>
          </a:xfrm>
          <a:prstGeom prst="rect">
            <a:avLst/>
          </a:prstGeom>
        </p:spPr>
      </p:pic>
      <p:sp>
        <p:nvSpPr>
          <p:cNvPr id="10" name="Strzałka: w dół 9">
            <a:extLst>
              <a:ext uri="{FF2B5EF4-FFF2-40B4-BE49-F238E27FC236}">
                <a16:creationId xmlns:a16="http://schemas.microsoft.com/office/drawing/2014/main" xmlns="" id="{294B14C5-33ED-4835-9A0C-3F655FED0F04}"/>
              </a:ext>
            </a:extLst>
          </p:cNvPr>
          <p:cNvSpPr/>
          <p:nvPr/>
        </p:nvSpPr>
        <p:spPr>
          <a:xfrm rot="10800000">
            <a:off x="7815935" y="3254727"/>
            <a:ext cx="779227" cy="5883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xmlns="" id="{D7424F39-565D-411E-BADE-EB13C07D38FF}"/>
              </a:ext>
            </a:extLst>
          </p:cNvPr>
          <p:cNvSpPr/>
          <p:nvPr/>
        </p:nvSpPr>
        <p:spPr>
          <a:xfrm>
            <a:off x="8009614" y="3831165"/>
            <a:ext cx="4182386" cy="258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xmlns="" id="{61890668-FF97-45A9-AC77-128BC8699BEA}"/>
              </a:ext>
            </a:extLst>
          </p:cNvPr>
          <p:cNvSpPr txBox="1"/>
          <p:nvPr/>
        </p:nvSpPr>
        <p:spPr>
          <a:xfrm>
            <a:off x="10433100" y="2861132"/>
            <a:ext cx="1452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Pipeline has </a:t>
            </a:r>
          </a:p>
          <a:p>
            <a:pPr algn="ctr"/>
            <a:r>
              <a:rPr lang="en-US" dirty="0"/>
              <a:t>started</a:t>
            </a:r>
          </a:p>
          <a:p>
            <a:pPr algn="ctr"/>
            <a:r>
              <a:rPr lang="en-US" dirty="0"/>
              <a:t>automatically</a:t>
            </a:r>
          </a:p>
        </p:txBody>
      </p:sp>
      <p:sp>
        <p:nvSpPr>
          <p:cNvPr id="14" name="Strzałka: w prawo 13">
            <a:extLst>
              <a:ext uri="{FF2B5EF4-FFF2-40B4-BE49-F238E27FC236}">
                <a16:creationId xmlns:a16="http://schemas.microsoft.com/office/drawing/2014/main" xmlns="" id="{35A685F8-858E-48E1-95FA-68CC7D696C55}"/>
              </a:ext>
            </a:extLst>
          </p:cNvPr>
          <p:cNvSpPr/>
          <p:nvPr/>
        </p:nvSpPr>
        <p:spPr>
          <a:xfrm rot="16200000">
            <a:off x="6375984" y="4799452"/>
            <a:ext cx="958296" cy="59667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xmlns="" id="{934D567B-C4C6-4CFA-8067-53AD34337052}"/>
              </a:ext>
            </a:extLst>
          </p:cNvPr>
          <p:cNvSpPr/>
          <p:nvPr/>
        </p:nvSpPr>
        <p:spPr>
          <a:xfrm rot="10800000">
            <a:off x="5705284" y="5144493"/>
            <a:ext cx="6094829" cy="58839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xmlns="" id="{B4F12C6B-8F7C-4302-B1EB-10F0916F2B1E}"/>
              </a:ext>
            </a:extLst>
          </p:cNvPr>
          <p:cNvSpPr txBox="1"/>
          <p:nvPr/>
        </p:nvSpPr>
        <p:spPr>
          <a:xfrm>
            <a:off x="10304711" y="4680164"/>
            <a:ext cx="1464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Integrated</a:t>
            </a:r>
          </a:p>
          <a:p>
            <a:pPr algn="ctr"/>
            <a:r>
              <a:rPr lang="en-US" dirty="0"/>
              <a:t>data platform</a:t>
            </a:r>
          </a:p>
        </p:txBody>
      </p:sp>
    </p:spTree>
    <p:extLst>
      <p:ext uri="{BB962C8B-B14F-4D97-AF65-F5344CB8AC3E}">
        <p14:creationId xmlns:p14="http://schemas.microsoft.com/office/powerpoint/2010/main" xmlns="" val="193322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E88BC85-C54C-1A48-918F-422EACA8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 KDM'20 - 5th of March 2020, Zakopane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F1B3A37-099C-FE4A-A172-61065313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xmlns="" id="{856CB0DC-4987-E442-BBB4-B204D0D4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Running jobs on Prometheus</a:t>
            </a:r>
          </a:p>
        </p:txBody>
      </p:sp>
      <p:pic>
        <p:nvPicPr>
          <p:cNvPr id="8" name="Obraz 7" descr="Obraz zawierający zrzut ekranu&#10;&#10;Opis wygenerowany automatycznie">
            <a:extLst>
              <a:ext uri="{FF2B5EF4-FFF2-40B4-BE49-F238E27FC236}">
                <a16:creationId xmlns:a16="http://schemas.microsoft.com/office/drawing/2014/main" xmlns="" id="{5C3F5905-9B74-4783-A439-DB91647286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97735"/>
            <a:ext cx="10032274" cy="5915193"/>
          </a:xfrm>
          <a:prstGeom prst="rect">
            <a:avLst/>
          </a:prstGeom>
        </p:spPr>
      </p:pic>
      <p:sp>
        <p:nvSpPr>
          <p:cNvPr id="9" name="Strzałka: w dół 8">
            <a:extLst>
              <a:ext uri="{FF2B5EF4-FFF2-40B4-BE49-F238E27FC236}">
                <a16:creationId xmlns:a16="http://schemas.microsoft.com/office/drawing/2014/main" xmlns="" id="{C346CF8E-AE38-493B-8FC9-CBC4206811A4}"/>
              </a:ext>
            </a:extLst>
          </p:cNvPr>
          <p:cNvSpPr/>
          <p:nvPr/>
        </p:nvSpPr>
        <p:spPr>
          <a:xfrm rot="5400000">
            <a:off x="7331310" y="-1534048"/>
            <a:ext cx="588396" cy="861281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xmlns="" id="{3616FCDA-7CFE-45B0-85C4-A79E33D7FDC3}"/>
              </a:ext>
            </a:extLst>
          </p:cNvPr>
          <p:cNvSpPr txBox="1"/>
          <p:nvPr/>
        </p:nvSpPr>
        <p:spPr>
          <a:xfrm>
            <a:off x="10082985" y="1641932"/>
            <a:ext cx="1666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Rimrock </a:t>
            </a:r>
          </a:p>
          <a:p>
            <a:pPr algn="ctr"/>
            <a:r>
              <a:rPr lang="en-US" dirty="0"/>
              <a:t>autogenerates</a:t>
            </a:r>
          </a:p>
          <a:p>
            <a:pPr algn="ctr"/>
            <a:r>
              <a:rPr lang="en-US" dirty="0"/>
              <a:t>and runs scripts</a:t>
            </a:r>
          </a:p>
        </p:txBody>
      </p:sp>
      <p:sp>
        <p:nvSpPr>
          <p:cNvPr id="11" name="Strzałka: w dół 10">
            <a:extLst>
              <a:ext uri="{FF2B5EF4-FFF2-40B4-BE49-F238E27FC236}">
                <a16:creationId xmlns:a16="http://schemas.microsoft.com/office/drawing/2014/main" xmlns="" id="{61DCA5AF-202D-4EF4-9EC4-E55A886BE7EB}"/>
              </a:ext>
            </a:extLst>
          </p:cNvPr>
          <p:cNvSpPr/>
          <p:nvPr/>
        </p:nvSpPr>
        <p:spPr>
          <a:xfrm rot="5400000">
            <a:off x="7925668" y="1485564"/>
            <a:ext cx="588396" cy="74240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xmlns="" id="{97C8FD11-CEE2-4B2E-8461-7FA62B227B5A}"/>
              </a:ext>
            </a:extLst>
          </p:cNvPr>
          <p:cNvSpPr txBox="1"/>
          <p:nvPr/>
        </p:nvSpPr>
        <p:spPr>
          <a:xfrm>
            <a:off x="10207741" y="4130184"/>
            <a:ext cx="1523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Manual script </a:t>
            </a:r>
          </a:p>
          <a:p>
            <a:pPr algn="ctr"/>
            <a:r>
              <a:rPr lang="en-US" dirty="0"/>
              <a:t>execution </a:t>
            </a:r>
          </a:p>
          <a:p>
            <a:pPr algn="ctr"/>
            <a:r>
              <a:rPr lang="en-US" dirty="0"/>
              <a:t>(for testing)</a:t>
            </a:r>
          </a:p>
        </p:txBody>
      </p:sp>
      <p:sp>
        <p:nvSpPr>
          <p:cNvPr id="13" name="Strzałka: w dół 12">
            <a:extLst>
              <a:ext uri="{FF2B5EF4-FFF2-40B4-BE49-F238E27FC236}">
                <a16:creationId xmlns:a16="http://schemas.microsoft.com/office/drawing/2014/main" xmlns="" id="{B7D9A589-17D3-4EBA-95A3-42055A99B604}"/>
              </a:ext>
            </a:extLst>
          </p:cNvPr>
          <p:cNvSpPr/>
          <p:nvPr/>
        </p:nvSpPr>
        <p:spPr>
          <a:xfrm rot="10800000">
            <a:off x="8248316" y="6013489"/>
            <a:ext cx="779227" cy="34465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xmlns="" id="{D3B780D2-0EF0-4FF8-824A-81F3AFD73CF9}"/>
              </a:ext>
            </a:extLst>
          </p:cNvPr>
          <p:cNvSpPr/>
          <p:nvPr/>
        </p:nvSpPr>
        <p:spPr>
          <a:xfrm>
            <a:off x="8440812" y="6344352"/>
            <a:ext cx="3491099" cy="258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xmlns="" id="{3702B83B-175F-4420-8144-5452511143E8}"/>
              </a:ext>
            </a:extLst>
          </p:cNvPr>
          <p:cNvSpPr txBox="1"/>
          <p:nvPr/>
        </p:nvSpPr>
        <p:spPr>
          <a:xfrm>
            <a:off x="10170701" y="5438440"/>
            <a:ext cx="1574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Container run </a:t>
            </a:r>
          </a:p>
          <a:p>
            <a:pPr algn="ctr"/>
            <a:r>
              <a:rPr lang="en-US" dirty="0"/>
              <a:t>as SLURM job</a:t>
            </a:r>
          </a:p>
          <a:p>
            <a:pPr algn="ctr"/>
            <a:r>
              <a:rPr lang="en-US" dirty="0"/>
              <a:t>(here, on GPU)</a:t>
            </a:r>
          </a:p>
        </p:txBody>
      </p:sp>
    </p:spTree>
    <p:extLst>
      <p:ext uri="{BB962C8B-B14F-4D97-AF65-F5344CB8AC3E}">
        <p14:creationId xmlns:p14="http://schemas.microsoft.com/office/powerpoint/2010/main" xmlns="" val="122817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E88BC85-C54C-1A48-918F-422EACA8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 KDM'20 - 5th of March 2020, Zakopane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F1B3A37-099C-FE4A-A172-61065313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xmlns="" id="{856CB0DC-4987-E442-BBB4-B204D0D4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Output data flow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xmlns="" id="{97C8FD11-CEE2-4B2E-8461-7FA62B227B5A}"/>
              </a:ext>
            </a:extLst>
          </p:cNvPr>
          <p:cNvSpPr txBox="1"/>
          <p:nvPr/>
        </p:nvSpPr>
        <p:spPr>
          <a:xfrm>
            <a:off x="7794170" y="924419"/>
            <a:ext cx="4397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job finishes</a:t>
            </a:r>
            <a:r>
              <a:rPr lang="pl-PL" dirty="0"/>
              <a:t>, </a:t>
            </a:r>
            <a:r>
              <a:rPr lang="en-US" dirty="0"/>
              <a:t>output data is stored in a predefined location 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location is available to the container using a mechanism called “binding”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staged out to the location available from the IEE (bottom)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may also be moved to a different site using the LOBCDER component</a:t>
            </a: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xmlns="" id="{AA816209-F2A4-4E61-A5A7-E007FA6B9E4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741540"/>
            <a:ext cx="7794171" cy="5857656"/>
          </a:xfrm>
          <a:prstGeom prst="rect">
            <a:avLst/>
          </a:prstGeom>
        </p:spPr>
      </p:pic>
      <p:pic>
        <p:nvPicPr>
          <p:cNvPr id="18" name="Obraz 17" descr="Obraz zawierający zrzut ekranu&#10;&#10;Opis wygenerowany automatycznie">
            <a:extLst>
              <a:ext uri="{FF2B5EF4-FFF2-40B4-BE49-F238E27FC236}">
                <a16:creationId xmlns:a16="http://schemas.microsoft.com/office/drawing/2014/main" xmlns="" id="{8027AB62-D576-49F0-829D-7DF26519727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71229" y="3429000"/>
            <a:ext cx="5620771" cy="319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71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kiet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OCESS_LRZ" id="{CF028D5D-3333-CE46-A7E8-40E1E080321A}" vid="{4477F3C7-6EED-6443-9A51-D9BFD688093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5AB860A89A40F4FA7344145152972F4" ma:contentTypeVersion="8" ma:contentTypeDescription="Utwórz nowy dokument." ma:contentTypeScope="" ma:versionID="db60bce1a8ec6d461672d13dd94d1c1b">
  <xsd:schema xmlns:xsd="http://www.w3.org/2001/XMLSchema" xmlns:xs="http://www.w3.org/2001/XMLSchema" xmlns:p="http://schemas.microsoft.com/office/2006/metadata/properties" xmlns:ns3="b3b67c59-37e0-4c90-86d8-de8b6767919b" targetNamespace="http://schemas.microsoft.com/office/2006/metadata/properties" ma:root="true" ma:fieldsID="3a9b8e826f6c64cc91125fac33e56a58" ns3:_="">
    <xsd:import namespace="b3b67c59-37e0-4c90-86d8-de8b676791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67c59-37e0-4c90-86d8-de8b676791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1AAEC8-DBAD-43C4-B21A-911496D300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07C6F9D-3770-4671-882E-2A92736CC3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b67c59-37e0-4c90-86d8-de8b676791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8572ED-307B-478F-8A78-7DFD96243C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926</Words>
  <Application>Microsoft Office PowerPoint</Application>
  <PresentationFormat>Niestandardowy</PresentationFormat>
  <Paragraphs>139</Paragraphs>
  <Slides>12</Slides>
  <Notes>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Pakiet Office</vt:lpstr>
      <vt:lpstr>Running Workloads on the Prometheus Cluster with Singularity  J. Kapała, J. Meizner, P. Nowakowski, P. Wójtowicz, and M. Bubak</vt:lpstr>
      <vt:lpstr>Our motivation: 5 use cases</vt:lpstr>
      <vt:lpstr>Our goals</vt:lpstr>
      <vt:lpstr>General architecture overview</vt:lpstr>
      <vt:lpstr>Why Singularity?</vt:lpstr>
      <vt:lpstr>Inside IEE – pipeline setup</vt:lpstr>
      <vt:lpstr>Inside IEE – pipeline execution</vt:lpstr>
      <vt:lpstr>Running jobs on Prometheus</vt:lpstr>
      <vt:lpstr>Output data flow</vt:lpstr>
      <vt:lpstr>GPU Support in Singularity</vt:lpstr>
      <vt:lpstr>MPI and other upcoming extensions</vt:lpstr>
      <vt:lpstr>See more at our sites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Workloads on the Prometheus Cluster with Singularity  J. Kapała, J. Meizner, P. Nowakowski, P. Wójtowicz, M. Bubak</dc:title>
  <dc:creator>Jan Meizner</dc:creator>
  <cp:lastModifiedBy>bubak</cp:lastModifiedBy>
  <cp:revision>6</cp:revision>
  <dcterms:created xsi:type="dcterms:W3CDTF">2020-02-29T13:14:18Z</dcterms:created>
  <dcterms:modified xsi:type="dcterms:W3CDTF">2020-03-03T15:52:22Z</dcterms:modified>
</cp:coreProperties>
</file>