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28800425" cy="43200638"/>
  <p:notesSz cx="6794500" cy="9931400"/>
  <p:defaultTextStyle>
    <a:defPPr>
      <a:defRPr lang="pl-PL"/>
    </a:defPPr>
    <a:lvl1pPr marL="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1pPr>
    <a:lvl2pPr marL="172798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2pPr>
    <a:lvl3pPr marL="3455975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3pPr>
    <a:lvl4pPr marL="518396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4pPr>
    <a:lvl5pPr marL="6911950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5pPr>
    <a:lvl6pPr marL="8639937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6pPr>
    <a:lvl7pPr marL="10367924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7pPr>
    <a:lvl8pPr marL="12095912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8pPr>
    <a:lvl9pPr marL="13823899" algn="l" defTabSz="3455975" rtl="0" eaLnBrk="1" latinLnBrk="0" hangingPunct="1">
      <a:defRPr sz="68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606">
          <p15:clr>
            <a:srgbClr val="A4A3A4"/>
          </p15:clr>
        </p15:guide>
        <p15:guide id="2" pos="907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091"/>
    <a:srgbClr val="174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AACA4-F93C-4F98-AAB1-A7F8268459B8}" v="153" dt="2020-03-13T19:18:59.0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yl z motywem 1 — Ak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Styl z motywem 1 — Ak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Styl z motywem 1 — Ak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Styl z motywem 1 — Ak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5" autoAdjust="0"/>
    <p:restoredTop sz="96357" autoAdjust="0"/>
  </p:normalViewPr>
  <p:slideViewPr>
    <p:cSldViewPr snapToGrid="0">
      <p:cViewPr>
        <p:scale>
          <a:sx n="40" d="100"/>
          <a:sy n="40" d="100"/>
        </p:scale>
        <p:origin x="-30" y="-276"/>
      </p:cViewPr>
      <p:guideLst>
        <p:guide orient="horz" pos="13606"/>
        <p:guide pos="9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34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Meizner" userId="18c9f8dd-a8d3-4b2e-a11e-39c51cf947a0" providerId="ADAL" clId="{6D0AACA4-F93C-4F98-AAB1-A7F8268459B8}"/>
    <pc:docChg chg="undo custSel modSld">
      <pc:chgData name="Jan Meizner" userId="18c9f8dd-a8d3-4b2e-a11e-39c51cf947a0" providerId="ADAL" clId="{6D0AACA4-F93C-4F98-AAB1-A7F8268459B8}" dt="2020-03-13T19:25:37.666" v="1260" actId="20577"/>
      <pc:docMkLst>
        <pc:docMk/>
      </pc:docMkLst>
      <pc:sldChg chg="addSp delSp modSp modNotesTx">
        <pc:chgData name="Jan Meizner" userId="18c9f8dd-a8d3-4b2e-a11e-39c51cf947a0" providerId="ADAL" clId="{6D0AACA4-F93C-4F98-AAB1-A7F8268459B8}" dt="2020-03-13T19:25:37.666" v="1260" actId="20577"/>
        <pc:sldMkLst>
          <pc:docMk/>
          <pc:sldMk cId="1476089127" sldId="256"/>
        </pc:sldMkLst>
        <pc:spChg chg="mod">
          <ac:chgData name="Jan Meizner" userId="18c9f8dd-a8d3-4b2e-a11e-39c51cf947a0" providerId="ADAL" clId="{6D0AACA4-F93C-4F98-AAB1-A7F8268459B8}" dt="2020-03-13T17:42:05.449" v="237" actId="1076"/>
          <ac:spMkLst>
            <pc:docMk/>
            <pc:sldMk cId="1476089127" sldId="256"/>
            <ac:spMk id="2" creationId="{00000000-0000-0000-0000-000000000000}"/>
          </ac:spMkLst>
        </pc:spChg>
        <pc:spChg chg="mod">
          <ac:chgData name="Jan Meizner" userId="18c9f8dd-a8d3-4b2e-a11e-39c51cf947a0" providerId="ADAL" clId="{6D0AACA4-F93C-4F98-AAB1-A7F8268459B8}" dt="2020-03-13T19:22:44.782" v="1256" actId="20577"/>
          <ac:spMkLst>
            <pc:docMk/>
            <pc:sldMk cId="1476089127" sldId="256"/>
            <ac:spMk id="3" creationId="{00000000-0000-0000-0000-000000000000}"/>
          </ac:spMkLst>
        </pc:spChg>
        <pc:spChg chg="mod">
          <ac:chgData name="Jan Meizner" userId="18c9f8dd-a8d3-4b2e-a11e-39c51cf947a0" providerId="ADAL" clId="{6D0AACA4-F93C-4F98-AAB1-A7F8268459B8}" dt="2020-03-13T19:03:40.366" v="791" actId="1076"/>
          <ac:spMkLst>
            <pc:docMk/>
            <pc:sldMk cId="1476089127" sldId="256"/>
            <ac:spMk id="4" creationId="{00000000-0000-0000-0000-000000000000}"/>
          </ac:spMkLst>
        </pc:spChg>
        <pc:spChg chg="add mod">
          <ac:chgData name="Jan Meizner" userId="18c9f8dd-a8d3-4b2e-a11e-39c51cf947a0" providerId="ADAL" clId="{6D0AACA4-F93C-4F98-AAB1-A7F8268459B8}" dt="2020-03-13T17:38:43.875" v="217" actId="1076"/>
          <ac:spMkLst>
            <pc:docMk/>
            <pc:sldMk cId="1476089127" sldId="256"/>
            <ac:spMk id="5" creationId="{D8AAD830-62D5-4FE1-921D-FDF309659F28}"/>
          </ac:spMkLst>
        </pc:spChg>
        <pc:spChg chg="add del">
          <ac:chgData name="Jan Meizner" userId="18c9f8dd-a8d3-4b2e-a11e-39c51cf947a0" providerId="ADAL" clId="{6D0AACA4-F93C-4F98-AAB1-A7F8268459B8}" dt="2020-03-13T17:29:18.128" v="116"/>
          <ac:spMkLst>
            <pc:docMk/>
            <pc:sldMk cId="1476089127" sldId="256"/>
            <ac:spMk id="7" creationId="{18BE991B-5EE5-4556-BBF4-5D45E95C360D}"/>
          </ac:spMkLst>
        </pc:spChg>
        <pc:spChg chg="add mod">
          <ac:chgData name="Jan Meizner" userId="18c9f8dd-a8d3-4b2e-a11e-39c51cf947a0" providerId="ADAL" clId="{6D0AACA4-F93C-4F98-AAB1-A7F8268459B8}" dt="2020-03-13T19:25:37.666" v="1260" actId="20577"/>
          <ac:spMkLst>
            <pc:docMk/>
            <pc:sldMk cId="1476089127" sldId="256"/>
            <ac:spMk id="8" creationId="{CF4F573F-B2A8-4ED0-B063-9A5DC76E89A9}"/>
          </ac:spMkLst>
        </pc:spChg>
        <pc:spChg chg="add del mod">
          <ac:chgData name="Jan Meizner" userId="18c9f8dd-a8d3-4b2e-a11e-39c51cf947a0" providerId="ADAL" clId="{6D0AACA4-F93C-4F98-AAB1-A7F8268459B8}" dt="2020-03-13T19:18:29.003" v="1192" actId="478"/>
          <ac:spMkLst>
            <pc:docMk/>
            <pc:sldMk cId="1476089127" sldId="256"/>
            <ac:spMk id="10" creationId="{EE470059-2F8F-4F0D-92FE-49B81FB92AE7}"/>
          </ac:spMkLst>
        </pc:spChg>
        <pc:spChg chg="mod">
          <ac:chgData name="Jan Meizner" userId="18c9f8dd-a8d3-4b2e-a11e-39c51cf947a0" providerId="ADAL" clId="{6D0AACA4-F93C-4F98-AAB1-A7F8268459B8}" dt="2020-03-13T17:47:48.246" v="315" actId="14100"/>
          <ac:spMkLst>
            <pc:docMk/>
            <pc:sldMk cId="1476089127" sldId="256"/>
            <ac:spMk id="11" creationId="{00000000-0000-0000-0000-000000000000}"/>
          </ac:spMkLst>
        </pc:spChg>
        <pc:spChg chg="add del">
          <ac:chgData name="Jan Meizner" userId="18c9f8dd-a8d3-4b2e-a11e-39c51cf947a0" providerId="ADAL" clId="{6D0AACA4-F93C-4F98-AAB1-A7F8268459B8}" dt="2020-03-13T19:17:15.810" v="1163"/>
          <ac:spMkLst>
            <pc:docMk/>
            <pc:sldMk cId="1476089127" sldId="256"/>
            <ac:spMk id="12" creationId="{5EE3B5F7-0345-4E41-8411-01D792ECE8E2}"/>
          </ac:spMkLst>
        </pc:spChg>
        <pc:spChg chg="add mod">
          <ac:chgData name="Jan Meizner" userId="18c9f8dd-a8d3-4b2e-a11e-39c51cf947a0" providerId="ADAL" clId="{6D0AACA4-F93C-4F98-AAB1-A7F8268459B8}" dt="2020-03-13T19:21:01.324" v="1223" actId="12"/>
          <ac:spMkLst>
            <pc:docMk/>
            <pc:sldMk cId="1476089127" sldId="256"/>
            <ac:spMk id="13" creationId="{B76B1552-A80B-4D2E-B3E6-73EE4DD43D34}"/>
          </ac:spMkLst>
        </pc:spChg>
        <pc:spChg chg="add del">
          <ac:chgData name="Jan Meizner" userId="18c9f8dd-a8d3-4b2e-a11e-39c51cf947a0" providerId="ADAL" clId="{6D0AACA4-F93C-4F98-AAB1-A7F8268459B8}" dt="2020-03-13T19:17:43.032" v="1176"/>
          <ac:spMkLst>
            <pc:docMk/>
            <pc:sldMk cId="1476089127" sldId="256"/>
            <ac:spMk id="14" creationId="{0B3930C4-DAC3-4B16-97B7-F0A96D059310}"/>
          </ac:spMkLst>
        </pc:spChg>
        <pc:spChg chg="add mod">
          <ac:chgData name="Jan Meizner" userId="18c9f8dd-a8d3-4b2e-a11e-39c51cf947a0" providerId="ADAL" clId="{6D0AACA4-F93C-4F98-AAB1-A7F8268459B8}" dt="2020-03-13T19:24:40.806" v="1257" actId="1076"/>
          <ac:spMkLst>
            <pc:docMk/>
            <pc:sldMk cId="1476089127" sldId="256"/>
            <ac:spMk id="15" creationId="{F5177E4C-0F72-4348-AE8A-1DB49FC32B90}"/>
          </ac:spMkLst>
        </pc:spChg>
        <pc:spChg chg="mod">
          <ac:chgData name="Jan Meizner" userId="18c9f8dd-a8d3-4b2e-a11e-39c51cf947a0" providerId="ADAL" clId="{6D0AACA4-F93C-4F98-AAB1-A7F8268459B8}" dt="2020-03-13T19:10:33.761" v="1116" actId="20577"/>
          <ac:spMkLst>
            <pc:docMk/>
            <pc:sldMk cId="1476089127" sldId="256"/>
            <ac:spMk id="24" creationId="{00000000-0000-0000-0000-000000000000}"/>
          </ac:spMkLst>
        </pc:spChg>
        <pc:spChg chg="mod">
          <ac:chgData name="Jan Meizner" userId="18c9f8dd-a8d3-4b2e-a11e-39c51cf947a0" providerId="ADAL" clId="{6D0AACA4-F93C-4F98-AAB1-A7F8268459B8}" dt="2020-03-13T17:21:26.502" v="71" actId="14100"/>
          <ac:spMkLst>
            <pc:docMk/>
            <pc:sldMk cId="1476089127" sldId="256"/>
            <ac:spMk id="25" creationId="{00000000-0000-0000-0000-000000000000}"/>
          </ac:spMkLst>
        </pc:spChg>
        <pc:spChg chg="mod">
          <ac:chgData name="Jan Meizner" userId="18c9f8dd-a8d3-4b2e-a11e-39c51cf947a0" providerId="ADAL" clId="{6D0AACA4-F93C-4F98-AAB1-A7F8268459B8}" dt="2020-03-13T17:38:35.005" v="216" actId="1076"/>
          <ac:spMkLst>
            <pc:docMk/>
            <pc:sldMk cId="1476089127" sldId="256"/>
            <ac:spMk id="28" creationId="{00000000-0000-0000-0000-000000000000}"/>
          </ac:spMkLst>
        </pc:spChg>
        <pc:spChg chg="del mod">
          <ac:chgData name="Jan Meizner" userId="18c9f8dd-a8d3-4b2e-a11e-39c51cf947a0" providerId="ADAL" clId="{6D0AACA4-F93C-4F98-AAB1-A7F8268459B8}" dt="2020-03-13T18:59:06.518" v="675" actId="478"/>
          <ac:spMkLst>
            <pc:docMk/>
            <pc:sldMk cId="1476089127" sldId="256"/>
            <ac:spMk id="35" creationId="{00000000-0000-0000-0000-000000000000}"/>
          </ac:spMkLst>
        </pc:spChg>
        <pc:spChg chg="add del">
          <ac:chgData name="Jan Meizner" userId="18c9f8dd-a8d3-4b2e-a11e-39c51cf947a0" providerId="ADAL" clId="{6D0AACA4-F93C-4F98-AAB1-A7F8268459B8}" dt="2020-03-13T17:18:50.958" v="36"/>
          <ac:spMkLst>
            <pc:docMk/>
            <pc:sldMk cId="1476089127" sldId="256"/>
            <ac:spMk id="41" creationId="{457CD18D-995B-4A76-9EBB-EC911058389A}"/>
          </ac:spMkLst>
        </pc:spChg>
        <pc:spChg chg="mod">
          <ac:chgData name="Jan Meizner" userId="18c9f8dd-a8d3-4b2e-a11e-39c51cf947a0" providerId="ADAL" clId="{6D0AACA4-F93C-4F98-AAB1-A7F8268459B8}" dt="2020-03-13T17:37:55.811" v="210" actId="14100"/>
          <ac:spMkLst>
            <pc:docMk/>
            <pc:sldMk cId="1476089127" sldId="256"/>
            <ac:spMk id="44" creationId="{806970D2-B518-44E5-AF55-62ACAA0E9391}"/>
          </ac:spMkLst>
        </pc:spChg>
        <pc:spChg chg="add del mod">
          <ac:chgData name="Jan Meizner" userId="18c9f8dd-a8d3-4b2e-a11e-39c51cf947a0" providerId="ADAL" clId="{6D0AACA4-F93C-4F98-AAB1-A7F8268459B8}" dt="2020-03-13T17:23:14.872" v="84" actId="1076"/>
          <ac:spMkLst>
            <pc:docMk/>
            <pc:sldMk cId="1476089127" sldId="256"/>
            <ac:spMk id="48" creationId="{00000000-0000-0000-0000-000000000000}"/>
          </ac:spMkLst>
        </pc:spChg>
        <pc:spChg chg="add del mod">
          <ac:chgData name="Jan Meizner" userId="18c9f8dd-a8d3-4b2e-a11e-39c51cf947a0" providerId="ADAL" clId="{6D0AACA4-F93C-4F98-AAB1-A7F8268459B8}" dt="2020-03-13T17:48:51.287" v="325" actId="478"/>
          <ac:spMkLst>
            <pc:docMk/>
            <pc:sldMk cId="1476089127" sldId="256"/>
            <ac:spMk id="49" creationId="{44700BC2-9E80-43AB-85A4-20E50A07ED8A}"/>
          </ac:spMkLst>
        </pc:spChg>
        <pc:spChg chg="add del mod">
          <ac:chgData name="Jan Meizner" userId="18c9f8dd-a8d3-4b2e-a11e-39c51cf947a0" providerId="ADAL" clId="{6D0AACA4-F93C-4F98-AAB1-A7F8268459B8}" dt="2020-03-13T17:48:48.616" v="324" actId="478"/>
          <ac:spMkLst>
            <pc:docMk/>
            <pc:sldMk cId="1476089127" sldId="256"/>
            <ac:spMk id="50" creationId="{D611C113-5265-4994-86B3-6BF265D38736}"/>
          </ac:spMkLst>
        </pc:spChg>
        <pc:spChg chg="del">
          <ac:chgData name="Jan Meizner" userId="18c9f8dd-a8d3-4b2e-a11e-39c51cf947a0" providerId="ADAL" clId="{6D0AACA4-F93C-4F98-AAB1-A7F8268459B8}" dt="2020-03-13T17:13:42.661" v="12" actId="478"/>
          <ac:spMkLst>
            <pc:docMk/>
            <pc:sldMk cId="1476089127" sldId="256"/>
            <ac:spMk id="67" creationId="{00000000-0000-0000-0000-000000000000}"/>
          </ac:spMkLst>
        </pc:spChg>
        <pc:spChg chg="del">
          <ac:chgData name="Jan Meizner" userId="18c9f8dd-a8d3-4b2e-a11e-39c51cf947a0" providerId="ADAL" clId="{6D0AACA4-F93C-4F98-AAB1-A7F8268459B8}" dt="2020-03-13T17:19:30.436" v="42" actId="478"/>
          <ac:spMkLst>
            <pc:docMk/>
            <pc:sldMk cId="1476089127" sldId="256"/>
            <ac:spMk id="68" creationId="{00000000-0000-0000-0000-000000000000}"/>
          </ac:spMkLst>
        </pc:spChg>
        <pc:spChg chg="mod">
          <ac:chgData name="Jan Meizner" userId="18c9f8dd-a8d3-4b2e-a11e-39c51cf947a0" providerId="ADAL" clId="{6D0AACA4-F93C-4F98-AAB1-A7F8268459B8}" dt="2020-03-13T17:47:58.343" v="316" actId="14100"/>
          <ac:spMkLst>
            <pc:docMk/>
            <pc:sldMk cId="1476089127" sldId="256"/>
            <ac:spMk id="71" creationId="{00000000-0000-0000-0000-000000000000}"/>
          </ac:spMkLst>
        </pc:spChg>
        <pc:spChg chg="mod">
          <ac:chgData name="Jan Meizner" userId="18c9f8dd-a8d3-4b2e-a11e-39c51cf947a0" providerId="ADAL" clId="{6D0AACA4-F93C-4F98-AAB1-A7F8268459B8}" dt="2020-03-13T19:25:07.693" v="1258" actId="1076"/>
          <ac:spMkLst>
            <pc:docMk/>
            <pc:sldMk cId="1476089127" sldId="256"/>
            <ac:spMk id="79" creationId="{00000000-0000-0000-0000-000000000000}"/>
          </ac:spMkLst>
        </pc:spChg>
        <pc:spChg chg="mod">
          <ac:chgData name="Jan Meizner" userId="18c9f8dd-a8d3-4b2e-a11e-39c51cf947a0" providerId="ADAL" clId="{6D0AACA4-F93C-4F98-AAB1-A7F8268459B8}" dt="2020-03-13T18:03:25.757" v="400" actId="1076"/>
          <ac:spMkLst>
            <pc:docMk/>
            <pc:sldMk cId="1476089127" sldId="256"/>
            <ac:spMk id="80" creationId="{00000000-0000-0000-0000-000000000000}"/>
          </ac:spMkLst>
        </pc:spChg>
        <pc:spChg chg="add del">
          <ac:chgData name="Jan Meizner" userId="18c9f8dd-a8d3-4b2e-a11e-39c51cf947a0" providerId="ADAL" clId="{6D0AACA4-F93C-4F98-AAB1-A7F8268459B8}" dt="2020-03-13T18:30:39.754" v="405"/>
          <ac:spMkLst>
            <pc:docMk/>
            <pc:sldMk cId="1476089127" sldId="256"/>
            <ac:spMk id="132" creationId="{995233B9-6BC0-4BC1-A56F-E5E307113CC5}"/>
          </ac:spMkLst>
        </pc:spChg>
        <pc:spChg chg="add del">
          <ac:chgData name="Jan Meizner" userId="18c9f8dd-a8d3-4b2e-a11e-39c51cf947a0" providerId="ADAL" clId="{6D0AACA4-F93C-4F98-AAB1-A7F8268459B8}" dt="2020-03-13T18:30:39.754" v="405"/>
          <ac:spMkLst>
            <pc:docMk/>
            <pc:sldMk cId="1476089127" sldId="256"/>
            <ac:spMk id="133" creationId="{0762936F-6804-4AB8-BF9C-515C2997315A}"/>
          </ac:spMkLst>
        </pc:spChg>
        <pc:spChg chg="add del">
          <ac:chgData name="Jan Meizner" userId="18c9f8dd-a8d3-4b2e-a11e-39c51cf947a0" providerId="ADAL" clId="{6D0AACA4-F93C-4F98-AAB1-A7F8268459B8}" dt="2020-03-13T18:30:39.754" v="405"/>
          <ac:spMkLst>
            <pc:docMk/>
            <pc:sldMk cId="1476089127" sldId="256"/>
            <ac:spMk id="134" creationId="{BDAC1B37-FDA7-4804-A19E-8F5766D9F948}"/>
          </ac:spMkLst>
        </pc:spChg>
        <pc:spChg chg="add del">
          <ac:chgData name="Jan Meizner" userId="18c9f8dd-a8d3-4b2e-a11e-39c51cf947a0" providerId="ADAL" clId="{6D0AACA4-F93C-4F98-AAB1-A7F8268459B8}" dt="2020-03-13T18:30:39.754" v="405"/>
          <ac:spMkLst>
            <pc:docMk/>
            <pc:sldMk cId="1476089127" sldId="256"/>
            <ac:spMk id="135" creationId="{98003867-6D64-43B8-A22E-19C3B477B830}"/>
          </ac:spMkLst>
        </pc:spChg>
        <pc:spChg chg="add del">
          <ac:chgData name="Jan Meizner" userId="18c9f8dd-a8d3-4b2e-a11e-39c51cf947a0" providerId="ADAL" clId="{6D0AACA4-F93C-4F98-AAB1-A7F8268459B8}" dt="2020-03-13T18:30:39.754" v="405"/>
          <ac:spMkLst>
            <pc:docMk/>
            <pc:sldMk cId="1476089127" sldId="256"/>
            <ac:spMk id="136" creationId="{69A0E32B-4572-4408-9E67-22323A2660F2}"/>
          </ac:spMkLst>
        </pc:spChg>
        <pc:grpChg chg="add mod">
          <ac:chgData name="Jan Meizner" userId="18c9f8dd-a8d3-4b2e-a11e-39c51cf947a0" providerId="ADAL" clId="{6D0AACA4-F93C-4F98-AAB1-A7F8268459B8}" dt="2020-03-13T17:23:29.104" v="86" actId="1076"/>
          <ac:grpSpMkLst>
            <pc:docMk/>
            <pc:sldMk cId="1476089127" sldId="256"/>
            <ac:grpSpMk id="26" creationId="{E0F59C3B-E391-4992-9F02-06E8E6889161}"/>
          </ac:grpSpMkLst>
        </pc:grpChg>
        <pc:grpChg chg="add mod">
          <ac:chgData name="Jan Meizner" userId="18c9f8dd-a8d3-4b2e-a11e-39c51cf947a0" providerId="ADAL" clId="{6D0AACA4-F93C-4F98-AAB1-A7F8268459B8}" dt="2020-03-13T17:38:55.646" v="218" actId="1076"/>
          <ac:grpSpMkLst>
            <pc:docMk/>
            <pc:sldMk cId="1476089127" sldId="256"/>
            <ac:grpSpMk id="42" creationId="{900C3E21-7404-4826-930B-1C5D15912C91}"/>
          </ac:grpSpMkLst>
        </pc:grpChg>
        <pc:grpChg chg="add del mod">
          <ac:chgData name="Jan Meizner" userId="18c9f8dd-a8d3-4b2e-a11e-39c51cf947a0" providerId="ADAL" clId="{6D0AACA4-F93C-4F98-AAB1-A7F8268459B8}" dt="2020-03-13T18:22:53.647" v="403" actId="478"/>
          <ac:grpSpMkLst>
            <pc:docMk/>
            <pc:sldMk cId="1476089127" sldId="256"/>
            <ac:grpSpMk id="51" creationId="{4BCF57FA-49CD-4A58-8521-73CE052FC1D7}"/>
          </ac:grpSpMkLst>
        </pc:grpChg>
        <pc:grpChg chg="mod">
          <ac:chgData name="Jan Meizner" userId="18c9f8dd-a8d3-4b2e-a11e-39c51cf947a0" providerId="ADAL" clId="{6D0AACA4-F93C-4F98-AAB1-A7F8268459B8}" dt="2020-03-13T18:03:33.519" v="402" actId="1076"/>
          <ac:grpSpMkLst>
            <pc:docMk/>
            <pc:sldMk cId="1476089127" sldId="256"/>
            <ac:grpSpMk id="64" creationId="{5C119987-97E3-45CB-B19A-7A71FE765345}"/>
          </ac:grpSpMkLst>
        </pc:grpChg>
        <pc:grpChg chg="mod">
          <ac:chgData name="Jan Meizner" userId="18c9f8dd-a8d3-4b2e-a11e-39c51cf947a0" providerId="ADAL" clId="{6D0AACA4-F93C-4F98-AAB1-A7F8268459B8}" dt="2020-03-13T18:03:33.519" v="402" actId="1076"/>
          <ac:grpSpMkLst>
            <pc:docMk/>
            <pc:sldMk cId="1476089127" sldId="256"/>
            <ac:grpSpMk id="69" creationId="{0D280514-999D-4FE1-83A8-728920B370A6}"/>
          </ac:grpSpMkLst>
        </pc:grpChg>
        <pc:grpChg chg="mod">
          <ac:chgData name="Jan Meizner" userId="18c9f8dd-a8d3-4b2e-a11e-39c51cf947a0" providerId="ADAL" clId="{6D0AACA4-F93C-4F98-AAB1-A7F8268459B8}" dt="2020-03-13T18:03:33.519" v="402" actId="1076"/>
          <ac:grpSpMkLst>
            <pc:docMk/>
            <pc:sldMk cId="1476089127" sldId="256"/>
            <ac:grpSpMk id="78" creationId="{717CF667-35CA-4646-836C-16E407F4AA5A}"/>
          </ac:grpSpMkLst>
        </pc:grpChg>
        <pc:grpChg chg="add del">
          <ac:chgData name="Jan Meizner" userId="18c9f8dd-a8d3-4b2e-a11e-39c51cf947a0" providerId="ADAL" clId="{6D0AACA4-F93C-4F98-AAB1-A7F8268459B8}" dt="2020-03-13T18:30:39.754" v="405"/>
          <ac:grpSpMkLst>
            <pc:docMk/>
            <pc:sldMk cId="1476089127" sldId="256"/>
            <ac:grpSpMk id="105" creationId="{AA04E524-4A89-46BF-9285-7111B0E58CF5}"/>
          </ac:grpSpMkLst>
        </pc:grpChg>
        <pc:graphicFrameChg chg="del modGraphic">
          <ac:chgData name="Jan Meizner" userId="18c9f8dd-a8d3-4b2e-a11e-39c51cf947a0" providerId="ADAL" clId="{6D0AACA4-F93C-4F98-AAB1-A7F8268459B8}" dt="2020-03-13T17:31:30.619" v="152" actId="478"/>
          <ac:graphicFrameMkLst>
            <pc:docMk/>
            <pc:sldMk cId="1476089127" sldId="256"/>
            <ac:graphicFrameMk id="6" creationId="{00000000-0000-0000-0000-000000000000}"/>
          </ac:graphicFrameMkLst>
        </pc:graphicFrameChg>
        <pc:graphicFrameChg chg="add mod">
          <ac:chgData name="Jan Meizner" userId="18c9f8dd-a8d3-4b2e-a11e-39c51cf947a0" providerId="ADAL" clId="{6D0AACA4-F93C-4F98-AAB1-A7F8268459B8}" dt="2020-03-13T17:55:05.908" v="394" actId="20577"/>
          <ac:graphicFrameMkLst>
            <pc:docMk/>
            <pc:sldMk cId="1476089127" sldId="256"/>
            <ac:graphicFrameMk id="45" creationId="{FA2B6115-48F4-4ED7-A603-8517AD152959}"/>
          </ac:graphicFrameMkLst>
        </pc:graphicFrameChg>
        <pc:picChg chg="add mod">
          <ac:chgData name="Jan Meizner" userId="18c9f8dd-a8d3-4b2e-a11e-39c51cf947a0" providerId="ADAL" clId="{6D0AACA4-F93C-4F98-AAB1-A7F8268459B8}" dt="2020-03-13T19:04:01.705" v="794" actId="1076"/>
          <ac:picMkLst>
            <pc:docMk/>
            <pc:sldMk cId="1476089127" sldId="256"/>
            <ac:picMk id="9" creationId="{852D13D8-1A31-4311-AA77-A7C022BAAAE6}"/>
          </ac:picMkLst>
        </pc:picChg>
        <pc:picChg chg="mod">
          <ac:chgData name="Jan Meizner" userId="18c9f8dd-a8d3-4b2e-a11e-39c51cf947a0" providerId="ADAL" clId="{6D0AACA4-F93C-4F98-AAB1-A7F8268459B8}" dt="2020-03-13T17:50:29.461" v="339" actId="1076"/>
          <ac:picMkLst>
            <pc:docMk/>
            <pc:sldMk cId="1476089127" sldId="256"/>
            <ac:picMk id="29" creationId="{00000000-0000-0000-0000-000000000000}"/>
          </ac:picMkLst>
        </pc:picChg>
        <pc:picChg chg="del">
          <ac:chgData name="Jan Meizner" userId="18c9f8dd-a8d3-4b2e-a11e-39c51cf947a0" providerId="ADAL" clId="{6D0AACA4-F93C-4F98-AAB1-A7F8268459B8}" dt="2020-03-13T18:03:12.301" v="396" actId="478"/>
          <ac:picMkLst>
            <pc:docMk/>
            <pc:sldMk cId="1476089127" sldId="256"/>
            <ac:picMk id="34" creationId="{00000000-0000-0000-0000-000000000000}"/>
          </ac:picMkLst>
        </pc:picChg>
        <pc:picChg chg="mod">
          <ac:chgData name="Jan Meizner" userId="18c9f8dd-a8d3-4b2e-a11e-39c51cf947a0" providerId="ADAL" clId="{6D0AACA4-F93C-4F98-AAB1-A7F8268459B8}" dt="2020-03-13T17:31:11.478" v="149" actId="1076"/>
          <ac:picMkLst>
            <pc:docMk/>
            <pc:sldMk cId="1476089127" sldId="256"/>
            <ac:picMk id="43" creationId="{1A3B9752-422F-45DA-9791-53B7D8A17209}"/>
          </ac:picMkLst>
        </pc:picChg>
        <pc:picChg chg="del">
          <ac:chgData name="Jan Meizner" userId="18c9f8dd-a8d3-4b2e-a11e-39c51cf947a0" providerId="ADAL" clId="{6D0AACA4-F93C-4F98-AAB1-A7F8268459B8}" dt="2020-03-13T17:13:26.981" v="0" actId="478"/>
          <ac:picMkLst>
            <pc:docMk/>
            <pc:sldMk cId="1476089127" sldId="256"/>
            <ac:picMk id="46" creationId="{00000000-0000-0000-0000-000000000000}"/>
          </ac:picMkLst>
        </pc:picChg>
        <pc:picChg chg="del">
          <ac:chgData name="Jan Meizner" userId="18c9f8dd-a8d3-4b2e-a11e-39c51cf947a0" providerId="ADAL" clId="{6D0AACA4-F93C-4F98-AAB1-A7F8268459B8}" dt="2020-03-13T17:13:28.340" v="1" actId="478"/>
          <ac:picMkLst>
            <pc:docMk/>
            <pc:sldMk cId="1476089127" sldId="256"/>
            <ac:picMk id="47" creationId="{00000000-0000-0000-0000-000000000000}"/>
          </ac:picMkLst>
        </pc:picChg>
        <pc:picChg chg="add del mod">
          <ac:chgData name="Jan Meizner" userId="18c9f8dd-a8d3-4b2e-a11e-39c51cf947a0" providerId="ADAL" clId="{6D0AACA4-F93C-4F98-AAB1-A7F8268459B8}" dt="2020-03-13T17:23:24.308" v="85" actId="1076"/>
          <ac:picMkLst>
            <pc:docMk/>
            <pc:sldMk cId="1476089127" sldId="256"/>
            <ac:picMk id="54" creationId="{00000000-0000-0000-0000-000000000000}"/>
          </ac:picMkLst>
        </pc:picChg>
        <pc:picChg chg="del">
          <ac:chgData name="Jan Meizner" userId="18c9f8dd-a8d3-4b2e-a11e-39c51cf947a0" providerId="ADAL" clId="{6D0AACA4-F93C-4F98-AAB1-A7F8268459B8}" dt="2020-03-13T17:13:43.720" v="13" actId="478"/>
          <ac:picMkLst>
            <pc:docMk/>
            <pc:sldMk cId="1476089127" sldId="256"/>
            <ac:picMk id="59" creationId="{00000000-0000-0000-0000-000000000000}"/>
          </ac:picMkLst>
        </pc:picChg>
        <pc:picChg chg="add del">
          <ac:chgData name="Jan Meizner" userId="18c9f8dd-a8d3-4b2e-a11e-39c51cf947a0" providerId="ADAL" clId="{6D0AACA4-F93C-4F98-AAB1-A7F8268459B8}" dt="2020-03-13T17:13:35.076" v="10" actId="478"/>
          <ac:picMkLst>
            <pc:docMk/>
            <pc:sldMk cId="1476089127" sldId="256"/>
            <ac:picMk id="61" creationId="{00000000-0000-0000-0000-000000000000}"/>
          </ac:picMkLst>
        </pc:picChg>
        <pc:picChg chg="mod">
          <ac:chgData name="Jan Meizner" userId="18c9f8dd-a8d3-4b2e-a11e-39c51cf947a0" providerId="ADAL" clId="{6D0AACA4-F93C-4F98-AAB1-A7F8268459B8}" dt="2020-03-13T17:41:18.319" v="230" actId="1076"/>
          <ac:picMkLst>
            <pc:docMk/>
            <pc:sldMk cId="1476089127" sldId="256"/>
            <ac:picMk id="65" creationId="{00000000-0000-0000-0000-000000000000}"/>
          </ac:picMkLst>
        </pc:picChg>
        <pc:picChg chg="add del">
          <ac:chgData name="Jan Meizner" userId="18c9f8dd-a8d3-4b2e-a11e-39c51cf947a0" providerId="ADAL" clId="{6D0AACA4-F93C-4F98-AAB1-A7F8268459B8}" dt="2020-03-13T18:30:39.754" v="405"/>
          <ac:picMkLst>
            <pc:docMk/>
            <pc:sldMk cId="1476089127" sldId="256"/>
            <ac:picMk id="137" creationId="{BD473E23-F742-4ABC-AAA4-39C8CE6BC58E}"/>
          </ac:picMkLst>
        </pc:picChg>
        <pc:picChg chg="add del">
          <ac:chgData name="Jan Meizner" userId="18c9f8dd-a8d3-4b2e-a11e-39c51cf947a0" providerId="ADAL" clId="{6D0AACA4-F93C-4F98-AAB1-A7F8268459B8}" dt="2020-03-13T18:30:39.754" v="405"/>
          <ac:picMkLst>
            <pc:docMk/>
            <pc:sldMk cId="1476089127" sldId="256"/>
            <ac:picMk id="138" creationId="{2E175B50-66AF-4C81-93D0-E216A7A0C594}"/>
          </ac:picMkLst>
        </pc:picChg>
        <pc:picChg chg="add del">
          <ac:chgData name="Jan Meizner" userId="18c9f8dd-a8d3-4b2e-a11e-39c51cf947a0" providerId="ADAL" clId="{6D0AACA4-F93C-4F98-AAB1-A7F8268459B8}" dt="2020-03-13T18:30:39.754" v="405"/>
          <ac:picMkLst>
            <pc:docMk/>
            <pc:sldMk cId="1476089127" sldId="256"/>
            <ac:picMk id="139" creationId="{78296BF4-128F-4FB9-95D5-B1CDF9A243BE}"/>
          </ac:picMkLst>
        </pc:picChg>
        <pc:picChg chg="add mod">
          <ac:chgData name="Jan Meizner" userId="18c9f8dd-a8d3-4b2e-a11e-39c51cf947a0" providerId="ADAL" clId="{6D0AACA4-F93C-4F98-AAB1-A7F8268459B8}" dt="2020-03-13T19:19:50.485" v="1216" actId="1076"/>
          <ac:picMkLst>
            <pc:docMk/>
            <pc:sldMk cId="1476089127" sldId="256"/>
            <ac:picMk id="140" creationId="{8AF584D8-2670-4A01-97F1-6284CBFA0832}"/>
          </ac:picMkLst>
        </pc:picChg>
        <pc:picChg chg="add del">
          <ac:chgData name="Jan Meizner" userId="18c9f8dd-a8d3-4b2e-a11e-39c51cf947a0" providerId="ADAL" clId="{6D0AACA4-F93C-4F98-AAB1-A7F8268459B8}" dt="2020-03-13T17:13:35.959" v="11" actId="478"/>
          <ac:picMkLst>
            <pc:docMk/>
            <pc:sldMk cId="1476089127" sldId="256"/>
            <ac:picMk id="1028" creationId="{00000000-0000-0000-0000-000000000000}"/>
          </ac:picMkLst>
        </pc:picChg>
      </pc:sldChg>
    </pc:docChg>
  </pc:docChgLst>
  <pc:docChgLst>
    <pc:chgData name="Jan Meizner" userId="18c9f8dd-a8d3-4b2e-a11e-39c51cf947a0" providerId="ADAL" clId="{EC6D964E-0703-43E4-BFD1-C35CA3F247D6}"/>
    <pc:docChg chg="custSel modSld">
      <pc:chgData name="Jan Meizner" userId="18c9f8dd-a8d3-4b2e-a11e-39c51cf947a0" providerId="ADAL" clId="{EC6D964E-0703-43E4-BFD1-C35CA3F247D6}" dt="2020-03-11T09:06:19.108" v="231" actId="5793"/>
      <pc:docMkLst>
        <pc:docMk/>
      </pc:docMkLst>
      <pc:sldChg chg="modNotesTx">
        <pc:chgData name="Jan Meizner" userId="18c9f8dd-a8d3-4b2e-a11e-39c51cf947a0" providerId="ADAL" clId="{EC6D964E-0703-43E4-BFD1-C35CA3F247D6}" dt="2020-03-11T09:06:19.108" v="231" actId="5793"/>
        <pc:sldMkLst>
          <pc:docMk/>
          <pc:sldMk cId="1476089127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4899" cy="496910"/>
          </a:xfrm>
          <a:prstGeom prst="rect">
            <a:avLst/>
          </a:prstGeom>
        </p:spPr>
        <p:txBody>
          <a:bodyPr vert="horz" lIns="90440" tIns="45219" rIns="90440" bIns="452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48065" y="0"/>
            <a:ext cx="2944899" cy="496910"/>
          </a:xfrm>
          <a:prstGeom prst="rect">
            <a:avLst/>
          </a:prstGeom>
        </p:spPr>
        <p:txBody>
          <a:bodyPr vert="horz" lIns="90440" tIns="45219" rIns="90440" bIns="45219" rtlCol="0"/>
          <a:lstStyle>
            <a:lvl1pPr algn="r">
              <a:defRPr sz="1200"/>
            </a:lvl1pPr>
          </a:lstStyle>
          <a:p>
            <a:fld id="{339EA801-525C-4D9C-B240-A730A8F915E1}" type="datetimeFigureOut">
              <a:rPr lang="en-US" smtClean="0"/>
              <a:pPr/>
              <a:t>3/16/2020</a:t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2" y="9432795"/>
            <a:ext cx="2944899" cy="496910"/>
          </a:xfrm>
          <a:prstGeom prst="rect">
            <a:avLst/>
          </a:prstGeom>
        </p:spPr>
        <p:txBody>
          <a:bodyPr vert="horz" lIns="90440" tIns="45219" rIns="90440" bIns="452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48065" y="9432795"/>
            <a:ext cx="2944899" cy="496910"/>
          </a:xfrm>
          <a:prstGeom prst="rect">
            <a:avLst/>
          </a:prstGeom>
        </p:spPr>
        <p:txBody>
          <a:bodyPr vert="horz" lIns="90440" tIns="45219" rIns="90440" bIns="45219" rtlCol="0" anchor="b"/>
          <a:lstStyle>
            <a:lvl1pPr algn="r">
              <a:defRPr sz="1200"/>
            </a:lvl1pPr>
          </a:lstStyle>
          <a:p>
            <a:fld id="{86230F93-949D-4020-B469-39F98F1F57B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503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3581" cy="497127"/>
          </a:xfrm>
          <a:prstGeom prst="rect">
            <a:avLst/>
          </a:prstGeom>
        </p:spPr>
        <p:txBody>
          <a:bodyPr vert="horz" lIns="91139" tIns="45570" rIns="91139" bIns="4557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49302" y="2"/>
            <a:ext cx="2943581" cy="497127"/>
          </a:xfrm>
          <a:prstGeom prst="rect">
            <a:avLst/>
          </a:prstGeom>
        </p:spPr>
        <p:txBody>
          <a:bodyPr vert="horz" lIns="91139" tIns="45570" rIns="91139" bIns="45570" rtlCol="0"/>
          <a:lstStyle>
            <a:lvl1pPr algn="r">
              <a:defRPr sz="1200"/>
            </a:lvl1pPr>
          </a:lstStyle>
          <a:p>
            <a:fld id="{186E75BA-DC3E-42A8-8B74-FDFA66E2F304}" type="datetimeFigureOut">
              <a:rPr lang="pl-PL" smtClean="0"/>
              <a:pPr/>
              <a:t>2020-03-16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2281238" y="1243013"/>
            <a:ext cx="2232025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139" tIns="45570" rIns="91139" bIns="4557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79290" y="4779081"/>
            <a:ext cx="5435924" cy="3910300"/>
          </a:xfrm>
          <a:prstGeom prst="rect">
            <a:avLst/>
          </a:prstGeom>
        </p:spPr>
        <p:txBody>
          <a:bodyPr vert="horz" lIns="91139" tIns="45570" rIns="91139" bIns="4557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2" y="9434274"/>
            <a:ext cx="2943581" cy="497127"/>
          </a:xfrm>
          <a:prstGeom prst="rect">
            <a:avLst/>
          </a:prstGeom>
        </p:spPr>
        <p:txBody>
          <a:bodyPr vert="horz" lIns="91139" tIns="45570" rIns="91139" bIns="4557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49302" y="9434274"/>
            <a:ext cx="2943581" cy="497127"/>
          </a:xfrm>
          <a:prstGeom prst="rect">
            <a:avLst/>
          </a:prstGeom>
        </p:spPr>
        <p:txBody>
          <a:bodyPr vert="horz" lIns="91139" tIns="45570" rIns="91139" bIns="45570" rtlCol="0" anchor="b"/>
          <a:lstStyle>
            <a:lvl1pPr algn="r">
              <a:defRPr sz="1200"/>
            </a:lvl1pPr>
          </a:lstStyle>
          <a:p>
            <a:fld id="{1492B8A1-3FAF-493E-ACCE-AB209D9CFAE0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384273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2931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7070108"/>
            <a:ext cx="24480361" cy="15040222"/>
          </a:xfrm>
        </p:spPr>
        <p:txBody>
          <a:bodyPr anchor="b"/>
          <a:lstStyle>
            <a:lvl1pPr algn="ctr">
              <a:defRPr sz="1889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22690338"/>
            <a:ext cx="21600319" cy="10430151"/>
          </a:xfrm>
        </p:spPr>
        <p:txBody>
          <a:bodyPr/>
          <a:lstStyle>
            <a:lvl1pPr marL="0" indent="0" algn="ctr">
              <a:buNone/>
              <a:defRPr sz="7559"/>
            </a:lvl1pPr>
            <a:lvl2pPr marL="1440043" indent="0" algn="ctr">
              <a:buNone/>
              <a:defRPr sz="6299"/>
            </a:lvl2pPr>
            <a:lvl3pPr marL="2880086" indent="0" algn="ctr">
              <a:buNone/>
              <a:defRPr sz="5669"/>
            </a:lvl3pPr>
            <a:lvl4pPr marL="4320129" indent="0" algn="ctr">
              <a:buNone/>
              <a:defRPr sz="5040"/>
            </a:lvl4pPr>
            <a:lvl5pPr marL="5760171" indent="0" algn="ctr">
              <a:buNone/>
              <a:defRPr sz="5040"/>
            </a:lvl5pPr>
            <a:lvl6pPr marL="7200214" indent="0" algn="ctr">
              <a:buNone/>
              <a:defRPr sz="5040"/>
            </a:lvl6pPr>
            <a:lvl7pPr marL="8640257" indent="0" algn="ctr">
              <a:buNone/>
              <a:defRPr sz="5040"/>
            </a:lvl7pPr>
            <a:lvl8pPr marL="10080300" indent="0" algn="ctr">
              <a:buNone/>
              <a:defRPr sz="5040"/>
            </a:lvl8pPr>
            <a:lvl9pPr marL="11520343" indent="0" algn="ctr">
              <a:buNone/>
              <a:defRPr sz="504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DE179-E49A-4475-B540-F7AC3102E84B}" type="datetime1">
              <a:rPr lang="pl-PL" smtClean="0"/>
              <a:pPr/>
              <a:t>2020-03-16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180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ED36B-7BEA-4D2A-B65B-23835E41B254}" type="datetime1">
              <a:rPr lang="pl-PL" smtClean="0"/>
              <a:pPr/>
              <a:t>2020-03-16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026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2300034"/>
            <a:ext cx="6210092" cy="36610544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2300034"/>
            <a:ext cx="18270270" cy="366105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B1751-1A6D-43CE-B1CF-EBB31B2603E7}" type="datetime1">
              <a:rPr lang="pl-PL" smtClean="0"/>
              <a:pPr/>
              <a:t>2020-03-16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184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5069-24E7-48E4-8D81-6B3915176997}" type="datetime1">
              <a:rPr lang="pl-PL" smtClean="0"/>
              <a:pPr/>
              <a:t>2020-03-16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008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10770172"/>
            <a:ext cx="24840367" cy="17970262"/>
          </a:xfrm>
        </p:spPr>
        <p:txBody>
          <a:bodyPr anchor="b"/>
          <a:lstStyle>
            <a:lvl1pPr>
              <a:defRPr sz="18898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28910440"/>
            <a:ext cx="24840367" cy="9450136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4004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8008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20129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4pPr>
            <a:lvl5pPr marL="5760171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5pPr>
            <a:lvl6pPr marL="7200214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6pPr>
            <a:lvl7pPr marL="8640257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7pPr>
            <a:lvl8pPr marL="1008030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8pPr>
            <a:lvl9pPr marL="11520343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57A53-EE9E-4A7E-B76C-74DDAC2384E9}" type="datetime1">
              <a:rPr lang="pl-PL" smtClean="0"/>
              <a:pPr/>
              <a:t>2020-03-16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311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11500170"/>
            <a:ext cx="12240181" cy="2741040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11500170"/>
            <a:ext cx="12240181" cy="2741040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388F5-440E-4602-BF0B-5C21FC0FB6E2}" type="datetime1">
              <a:rPr lang="pl-PL" smtClean="0"/>
              <a:pPr/>
              <a:t>2020-03-16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69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300044"/>
            <a:ext cx="24840367" cy="8350126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10590160"/>
            <a:ext cx="12183928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15780233"/>
            <a:ext cx="12183928" cy="2321034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10590160"/>
            <a:ext cx="12243932" cy="5190073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40043" indent="0">
              <a:buNone/>
              <a:defRPr sz="6299" b="1"/>
            </a:lvl2pPr>
            <a:lvl3pPr marL="2880086" indent="0">
              <a:buNone/>
              <a:defRPr sz="5669" b="1"/>
            </a:lvl3pPr>
            <a:lvl4pPr marL="4320129" indent="0">
              <a:buNone/>
              <a:defRPr sz="5040" b="1"/>
            </a:lvl4pPr>
            <a:lvl5pPr marL="5760171" indent="0">
              <a:buNone/>
              <a:defRPr sz="5040" b="1"/>
            </a:lvl5pPr>
            <a:lvl6pPr marL="7200214" indent="0">
              <a:buNone/>
              <a:defRPr sz="5040" b="1"/>
            </a:lvl6pPr>
            <a:lvl7pPr marL="8640257" indent="0">
              <a:buNone/>
              <a:defRPr sz="5040" b="1"/>
            </a:lvl7pPr>
            <a:lvl8pPr marL="10080300" indent="0">
              <a:buNone/>
              <a:defRPr sz="5040" b="1"/>
            </a:lvl8pPr>
            <a:lvl9pPr marL="11520343" indent="0">
              <a:buNone/>
              <a:defRPr sz="504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15780233"/>
            <a:ext cx="12243932" cy="2321034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6E43F-9C78-46EB-BCEA-4C2A2AB8A4DE}" type="datetime1">
              <a:rPr lang="pl-PL" smtClean="0"/>
              <a:pPr/>
              <a:t>2020-03-16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993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C9BC1-539F-49F3-87BB-9E0D660444B7}" type="datetime1">
              <a:rPr lang="pl-PL" smtClean="0"/>
              <a:pPr/>
              <a:t>2020-03-16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52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A6C7-D0A7-4E89-87EF-2651CEE27A70}" type="datetime1">
              <a:rPr lang="pl-PL" smtClean="0"/>
              <a:pPr/>
              <a:t>2020-03-16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701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6220102"/>
            <a:ext cx="14580215" cy="30700453"/>
          </a:xfrm>
        </p:spPr>
        <p:txBody>
          <a:bodyPr/>
          <a:lstStyle>
            <a:lvl1pPr>
              <a:defRPr sz="10079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6762-7B23-422C-8E65-968E37DB2DE0}" type="datetime1">
              <a:rPr lang="pl-PL" smtClean="0"/>
              <a:pPr/>
              <a:t>2020-03-16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668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2880042"/>
            <a:ext cx="9288887" cy="10080149"/>
          </a:xfrm>
        </p:spPr>
        <p:txBody>
          <a:bodyPr anchor="b"/>
          <a:lstStyle>
            <a:lvl1pPr>
              <a:defRPr sz="10079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6220102"/>
            <a:ext cx="14580215" cy="30700453"/>
          </a:xfrm>
        </p:spPr>
        <p:txBody>
          <a:bodyPr anchor="t"/>
          <a:lstStyle>
            <a:lvl1pPr marL="0" indent="0">
              <a:buNone/>
              <a:defRPr sz="10079"/>
            </a:lvl1pPr>
            <a:lvl2pPr marL="1440043" indent="0">
              <a:buNone/>
              <a:defRPr sz="8819"/>
            </a:lvl2pPr>
            <a:lvl3pPr marL="2880086" indent="0">
              <a:buNone/>
              <a:defRPr sz="7559"/>
            </a:lvl3pPr>
            <a:lvl4pPr marL="4320129" indent="0">
              <a:buNone/>
              <a:defRPr sz="6299"/>
            </a:lvl4pPr>
            <a:lvl5pPr marL="5760171" indent="0">
              <a:buNone/>
              <a:defRPr sz="6299"/>
            </a:lvl5pPr>
            <a:lvl6pPr marL="7200214" indent="0">
              <a:buNone/>
              <a:defRPr sz="6299"/>
            </a:lvl6pPr>
            <a:lvl7pPr marL="8640257" indent="0">
              <a:buNone/>
              <a:defRPr sz="6299"/>
            </a:lvl7pPr>
            <a:lvl8pPr marL="10080300" indent="0">
              <a:buNone/>
              <a:defRPr sz="6299"/>
            </a:lvl8pPr>
            <a:lvl9pPr marL="11520343" indent="0">
              <a:buNone/>
              <a:defRPr sz="6299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12960191"/>
            <a:ext cx="9288887" cy="24010358"/>
          </a:xfrm>
        </p:spPr>
        <p:txBody>
          <a:bodyPr/>
          <a:lstStyle>
            <a:lvl1pPr marL="0" indent="0">
              <a:buNone/>
              <a:defRPr sz="5040"/>
            </a:lvl1pPr>
            <a:lvl2pPr marL="1440043" indent="0">
              <a:buNone/>
              <a:defRPr sz="4410"/>
            </a:lvl2pPr>
            <a:lvl3pPr marL="2880086" indent="0">
              <a:buNone/>
              <a:defRPr sz="3780"/>
            </a:lvl3pPr>
            <a:lvl4pPr marL="4320129" indent="0">
              <a:buNone/>
              <a:defRPr sz="3150"/>
            </a:lvl4pPr>
            <a:lvl5pPr marL="5760171" indent="0">
              <a:buNone/>
              <a:defRPr sz="3150"/>
            </a:lvl5pPr>
            <a:lvl6pPr marL="7200214" indent="0">
              <a:buNone/>
              <a:defRPr sz="3150"/>
            </a:lvl6pPr>
            <a:lvl7pPr marL="8640257" indent="0">
              <a:buNone/>
              <a:defRPr sz="3150"/>
            </a:lvl7pPr>
            <a:lvl8pPr marL="10080300" indent="0">
              <a:buNone/>
              <a:defRPr sz="3150"/>
            </a:lvl8pPr>
            <a:lvl9pPr marL="11520343" indent="0">
              <a:buNone/>
              <a:defRPr sz="315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B5A0F-F6C7-4F8D-A9BF-298D91E8436B}" type="datetime1">
              <a:rPr lang="pl-PL" smtClean="0"/>
              <a:pPr/>
              <a:t>2020-03-16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89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2300044"/>
            <a:ext cx="24840367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11500170"/>
            <a:ext cx="24840367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D9A18-D59C-4B29-8B3B-EE4D4A7E2BB4}" type="datetime1">
              <a:rPr lang="pl-PL" smtClean="0"/>
              <a:pPr/>
              <a:t>2020-03-16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40040601"/>
            <a:ext cx="972014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40040601"/>
            <a:ext cx="648009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C2EBD-A76E-4D18-8735-D9D4C7199B27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7877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2880086" rtl="0" eaLnBrk="1" latinLnBrk="0" hangingPunct="1">
        <a:lnSpc>
          <a:spcPct val="90000"/>
        </a:lnSpc>
        <a:spcBef>
          <a:spcPct val="0"/>
        </a:spcBef>
        <a:buNone/>
        <a:defRPr sz="1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21" indent="-720021" algn="l" defTabSz="2880086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600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600107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40150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80193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20236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60278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800321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40364" indent="-720021" algn="l" defTabSz="2880086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80086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20129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60171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200214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40257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80300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20343" algn="l" defTabSz="2880086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gif"/><Relationship Id="rId7" Type="http://schemas.openxmlformats.org/officeDocument/2006/relationships/image" Target="../media/image5.gif"/><Relationship Id="rId12" Type="http://schemas.openxmlformats.org/officeDocument/2006/relationships/image" Target="../media/image10.gif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gif"/><Relationship Id="rId15" Type="http://schemas.openxmlformats.org/officeDocument/2006/relationships/image" Target="../media/image13.png"/><Relationship Id="rId10" Type="http://schemas.openxmlformats.org/officeDocument/2006/relationships/image" Target="../media/image8.gif"/><Relationship Id="rId4" Type="http://schemas.openxmlformats.org/officeDocument/2006/relationships/image" Target="../media/image2.png"/><Relationship Id="rId9" Type="http://schemas.openxmlformats.org/officeDocument/2006/relationships/image" Target="../media/image7.gif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rostokąt zaokrąglony 46"/>
          <p:cNvSpPr/>
          <p:nvPr/>
        </p:nvSpPr>
        <p:spPr>
          <a:xfrm>
            <a:off x="582191" y="27612929"/>
            <a:ext cx="14017185" cy="9154655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Prostokąt 24"/>
          <p:cNvSpPr/>
          <p:nvPr/>
        </p:nvSpPr>
        <p:spPr>
          <a:xfrm>
            <a:off x="2" y="41376600"/>
            <a:ext cx="28800423" cy="1824038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stokąt 10"/>
          <p:cNvSpPr/>
          <p:nvPr/>
        </p:nvSpPr>
        <p:spPr>
          <a:xfrm>
            <a:off x="-129389" y="-815956"/>
            <a:ext cx="28962024" cy="5754459"/>
          </a:xfrm>
          <a:prstGeom prst="rect">
            <a:avLst/>
          </a:prstGeom>
          <a:solidFill>
            <a:schemeClr val="tx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ole tekstowe 1"/>
          <p:cNvSpPr txBox="1"/>
          <p:nvPr/>
        </p:nvSpPr>
        <p:spPr>
          <a:xfrm>
            <a:off x="2110053" y="667231"/>
            <a:ext cx="24749834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5400" b="1" dirty="0">
                <a:solidFill>
                  <a:schemeClr val="accent1"/>
                </a:solidFill>
              </a:rPr>
              <a:t>A </a:t>
            </a:r>
            <a:r>
              <a:rPr lang="en-US" sz="5400" b="1" dirty="0" smtClean="0">
                <a:solidFill>
                  <a:schemeClr val="accent1"/>
                </a:solidFill>
              </a:rPr>
              <a:t>hybrid platform </a:t>
            </a:r>
            <a:r>
              <a:rPr lang="en-US" sz="5400" b="1" dirty="0">
                <a:solidFill>
                  <a:schemeClr val="accent1"/>
                </a:solidFill>
              </a:rPr>
              <a:t>for </a:t>
            </a:r>
            <a:r>
              <a:rPr lang="en-US" sz="5400" b="1" dirty="0" smtClean="0">
                <a:solidFill>
                  <a:schemeClr val="accent1"/>
                </a:solidFill>
              </a:rPr>
              <a:t>future </a:t>
            </a:r>
            <a:r>
              <a:rPr lang="en-US" sz="5400" b="1" dirty="0" err="1" smtClean="0">
                <a:solidFill>
                  <a:schemeClr val="accent1"/>
                </a:solidFill>
              </a:rPr>
              <a:t>exascale</a:t>
            </a:r>
            <a:r>
              <a:rPr lang="en-US" sz="5400" b="1" dirty="0" smtClean="0">
                <a:solidFill>
                  <a:schemeClr val="accent1"/>
                </a:solidFill>
              </a:rPr>
              <a:t> </a:t>
            </a:r>
            <a:r>
              <a:rPr lang="en-US" sz="5400" b="1" dirty="0">
                <a:solidFill>
                  <a:schemeClr val="accent1"/>
                </a:solidFill>
              </a:rPr>
              <a:t>scientific </a:t>
            </a:r>
            <a:r>
              <a:rPr lang="en-US" sz="5400" b="1" dirty="0" smtClean="0">
                <a:solidFill>
                  <a:schemeClr val="accent1"/>
                </a:solidFill>
              </a:rPr>
              <a:t>applications</a:t>
            </a:r>
            <a:endParaRPr lang="en-US" sz="5400" dirty="0">
              <a:solidFill>
                <a:schemeClr val="accent1"/>
              </a:solidFill>
            </a:endParaRPr>
          </a:p>
        </p:txBody>
      </p:sp>
      <p:sp>
        <p:nvSpPr>
          <p:cNvPr id="3" name="pole tekstowe 2"/>
          <p:cNvSpPr txBox="1"/>
          <p:nvPr/>
        </p:nvSpPr>
        <p:spPr>
          <a:xfrm>
            <a:off x="340484" y="1922626"/>
            <a:ext cx="28343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Marian Bubak</a:t>
            </a:r>
            <a:r>
              <a:rPr lang="en-US" sz="3600" baseline="30000" dirty="0"/>
              <a:t>1,2</a:t>
            </a:r>
            <a:r>
              <a:rPr lang="en-US" sz="3600" dirty="0"/>
              <a:t>, Piotr Nowakowski</a:t>
            </a:r>
            <a:r>
              <a:rPr lang="en-US" sz="3600" baseline="30000" dirty="0"/>
              <a:t>1,2</a:t>
            </a:r>
            <a:r>
              <a:rPr lang="en-US" sz="3600" dirty="0"/>
              <a:t>, Jan Meizner</a:t>
            </a:r>
            <a:r>
              <a:rPr lang="en-US" sz="3600" baseline="30000" dirty="0"/>
              <a:t>1</a:t>
            </a:r>
            <a:r>
              <a:rPr lang="en-US" sz="3600" dirty="0"/>
              <a:t>, Martin Bobák</a:t>
            </a:r>
            <a:r>
              <a:rPr lang="en-US" sz="3600" baseline="30000" dirty="0"/>
              <a:t>3</a:t>
            </a:r>
            <a:r>
              <a:rPr lang="en-US" sz="3600" dirty="0"/>
              <a:t>, </a:t>
            </a:r>
            <a:r>
              <a:rPr lang="en-US" sz="3600" dirty="0" err="1"/>
              <a:t>Ondrej</a:t>
            </a:r>
            <a:r>
              <a:rPr lang="en-US" sz="3600" dirty="0"/>
              <a:t> Habala</a:t>
            </a:r>
            <a:r>
              <a:rPr lang="en-US" sz="3600" baseline="30000" dirty="0"/>
              <a:t>3</a:t>
            </a:r>
            <a:r>
              <a:rPr lang="en-US" sz="3600" dirty="0"/>
              <a:t>, </a:t>
            </a:r>
            <a:r>
              <a:rPr lang="en-US" sz="3600" dirty="0" err="1"/>
              <a:t>Ladislav</a:t>
            </a:r>
            <a:r>
              <a:rPr lang="en-US" sz="3600" dirty="0"/>
              <a:t> Hluchý</a:t>
            </a:r>
            <a:r>
              <a:rPr lang="en-US" sz="3600" baseline="30000" dirty="0"/>
              <a:t>3</a:t>
            </a:r>
            <a:r>
              <a:rPr lang="en-US" sz="3600" dirty="0"/>
              <a:t>, Viet Tran</a:t>
            </a:r>
            <a:r>
              <a:rPr lang="en-US" sz="3600" baseline="30000" dirty="0"/>
              <a:t>3</a:t>
            </a:r>
            <a:r>
              <a:rPr lang="en-US" sz="3600" dirty="0"/>
              <a:t>, Adam S. Z. Belloum</a:t>
            </a:r>
            <a:r>
              <a:rPr lang="en-US" sz="3600" baseline="30000" dirty="0"/>
              <a:t>4</a:t>
            </a:r>
            <a:r>
              <a:rPr lang="en-US" sz="3600" dirty="0"/>
              <a:t>, </a:t>
            </a:r>
            <a:endParaRPr lang="en-US" sz="3600" dirty="0" smtClean="0"/>
          </a:p>
          <a:p>
            <a:r>
              <a:rPr lang="en-US" sz="3600" dirty="0" smtClean="0"/>
              <a:t>Reginald Cushing</a:t>
            </a:r>
            <a:r>
              <a:rPr lang="en-US" sz="3600" baseline="30000" dirty="0" smtClean="0"/>
              <a:t>4</a:t>
            </a:r>
            <a:r>
              <a:rPr lang="en-US" sz="3600" dirty="0" smtClean="0"/>
              <a:t>, Maximilian Höb</a:t>
            </a:r>
            <a:r>
              <a:rPr lang="en-US" sz="3600" baseline="30000" dirty="0" smtClean="0"/>
              <a:t>5</a:t>
            </a:r>
            <a:r>
              <a:rPr lang="en-US" sz="3600" dirty="0" smtClean="0"/>
              <a:t>, Dieter Kranzlmüller</a:t>
            </a:r>
            <a:r>
              <a:rPr lang="en-US" sz="3600" baseline="30000" dirty="0" smtClean="0"/>
              <a:t>5,6</a:t>
            </a:r>
            <a:r>
              <a:rPr lang="en-US" sz="3600" dirty="0" smtClean="0"/>
              <a:t>, and Jan Schmidt</a:t>
            </a:r>
            <a:r>
              <a:rPr lang="en-US" sz="3600" baseline="30000" dirty="0" smtClean="0"/>
              <a:t>5</a:t>
            </a:r>
            <a:endParaRPr lang="pl-PL" sz="3600" dirty="0" smtClean="0"/>
          </a:p>
          <a:p>
            <a:r>
              <a:rPr lang="en-GB" sz="4400" baseline="30000" dirty="0" smtClean="0">
                <a:solidFill>
                  <a:srgbClr val="085091"/>
                </a:solidFill>
              </a:rPr>
              <a:t>1</a:t>
            </a:r>
            <a:r>
              <a:rPr lang="en-GB" sz="3600" dirty="0" smtClean="0">
                <a:solidFill>
                  <a:srgbClr val="085091"/>
                </a:solidFill>
              </a:rPr>
              <a:t>ACC </a:t>
            </a:r>
            <a:r>
              <a:rPr lang="en-GB" sz="3600" dirty="0" err="1" smtClean="0">
                <a:solidFill>
                  <a:srgbClr val="085091"/>
                </a:solidFill>
              </a:rPr>
              <a:t>Cyfronet</a:t>
            </a:r>
            <a:r>
              <a:rPr lang="en-GB" sz="3600" dirty="0" smtClean="0">
                <a:solidFill>
                  <a:srgbClr val="085091"/>
                </a:solidFill>
              </a:rPr>
              <a:t>, </a:t>
            </a:r>
            <a:r>
              <a:rPr lang="en-GB" sz="3600" dirty="0">
                <a:solidFill>
                  <a:srgbClr val="085091"/>
                </a:solidFill>
              </a:rPr>
              <a:t>AGH University of Science and Technology, Krakow, </a:t>
            </a:r>
            <a:r>
              <a:rPr lang="en-GB" sz="3600" dirty="0" smtClean="0">
                <a:solidFill>
                  <a:srgbClr val="085091"/>
                </a:solidFill>
              </a:rPr>
              <a:t>Poland;</a:t>
            </a:r>
            <a:r>
              <a:rPr lang="pl-PL" sz="3600" dirty="0" smtClean="0">
                <a:solidFill>
                  <a:srgbClr val="085091"/>
                </a:solidFill>
              </a:rPr>
              <a:t>  </a:t>
            </a:r>
            <a:r>
              <a:rPr lang="pl-PL" sz="3600" baseline="30000" dirty="0">
                <a:solidFill>
                  <a:srgbClr val="085091"/>
                </a:solidFill>
              </a:rPr>
              <a:t>2</a:t>
            </a:r>
            <a:r>
              <a:rPr lang="en-GB" sz="3600" dirty="0" smtClean="0">
                <a:solidFill>
                  <a:srgbClr val="085091"/>
                </a:solidFill>
              </a:rPr>
              <a:t>Sano </a:t>
            </a:r>
            <a:r>
              <a:rPr lang="en-GB" sz="3600" dirty="0">
                <a:solidFill>
                  <a:srgbClr val="085091"/>
                </a:solidFill>
              </a:rPr>
              <a:t>Centre for Computational Personalised Medicine, Krakow, </a:t>
            </a:r>
            <a:r>
              <a:rPr lang="en-GB" sz="3600" dirty="0" smtClean="0">
                <a:solidFill>
                  <a:srgbClr val="085091"/>
                </a:solidFill>
              </a:rPr>
              <a:t>Poland;</a:t>
            </a:r>
            <a:endParaRPr lang="en-GB" sz="3600" dirty="0">
              <a:solidFill>
                <a:srgbClr val="085091"/>
              </a:solidFill>
            </a:endParaRPr>
          </a:p>
          <a:p>
            <a:r>
              <a:rPr lang="pl-PL" sz="3600" baseline="30000" dirty="0">
                <a:solidFill>
                  <a:srgbClr val="085091"/>
                </a:solidFill>
              </a:rPr>
              <a:t>3</a:t>
            </a:r>
            <a:r>
              <a:rPr lang="en-GB" sz="3600" dirty="0">
                <a:solidFill>
                  <a:srgbClr val="085091"/>
                </a:solidFill>
              </a:rPr>
              <a:t>Institute of Informatics, Slovak Academy of Sciences, Bratislava, </a:t>
            </a:r>
            <a:r>
              <a:rPr lang="en-GB" sz="3600" dirty="0" smtClean="0">
                <a:solidFill>
                  <a:srgbClr val="085091"/>
                </a:solidFill>
              </a:rPr>
              <a:t>Slovakia;</a:t>
            </a:r>
            <a:r>
              <a:rPr lang="pl-PL" sz="3600" dirty="0" smtClean="0">
                <a:solidFill>
                  <a:srgbClr val="085091"/>
                </a:solidFill>
              </a:rPr>
              <a:t>    </a:t>
            </a:r>
            <a:r>
              <a:rPr lang="pl-PL" sz="3600" baseline="30000" dirty="0" smtClean="0">
                <a:solidFill>
                  <a:srgbClr val="085091"/>
                </a:solidFill>
              </a:rPr>
              <a:t>4</a:t>
            </a:r>
            <a:r>
              <a:rPr lang="en-GB" sz="3600" dirty="0" smtClean="0">
                <a:solidFill>
                  <a:srgbClr val="085091"/>
                </a:solidFill>
              </a:rPr>
              <a:t>Informatics </a:t>
            </a:r>
            <a:r>
              <a:rPr lang="en-GB" sz="3600" dirty="0">
                <a:solidFill>
                  <a:srgbClr val="085091"/>
                </a:solidFill>
              </a:rPr>
              <a:t>Institute, University of Amsterdam, Amsterdam, </a:t>
            </a:r>
            <a:r>
              <a:rPr lang="en-GB" sz="3600" dirty="0" smtClean="0">
                <a:solidFill>
                  <a:srgbClr val="085091"/>
                </a:solidFill>
              </a:rPr>
              <a:t>Netherlands;</a:t>
            </a:r>
            <a:endParaRPr lang="en-GB" sz="3600" dirty="0">
              <a:solidFill>
                <a:srgbClr val="085091"/>
              </a:solidFill>
            </a:endParaRPr>
          </a:p>
          <a:p>
            <a:r>
              <a:rPr lang="pl-PL" sz="3600" baseline="30000" dirty="0">
                <a:solidFill>
                  <a:srgbClr val="085091"/>
                </a:solidFill>
              </a:rPr>
              <a:t>5</a:t>
            </a:r>
            <a:r>
              <a:rPr lang="en-GB" sz="3600" dirty="0">
                <a:solidFill>
                  <a:srgbClr val="085091"/>
                </a:solidFill>
              </a:rPr>
              <a:t>MNM-Team, Ludwig-</a:t>
            </a:r>
            <a:r>
              <a:rPr lang="en-GB" sz="3600" dirty="0" err="1">
                <a:solidFill>
                  <a:srgbClr val="085091"/>
                </a:solidFill>
              </a:rPr>
              <a:t>Maximilians</a:t>
            </a:r>
            <a:r>
              <a:rPr lang="en-GB" sz="3600" dirty="0">
                <a:solidFill>
                  <a:srgbClr val="085091"/>
                </a:solidFill>
              </a:rPr>
              <a:t>-Universität, Munich, </a:t>
            </a:r>
            <a:r>
              <a:rPr lang="en-GB" sz="3600" dirty="0" smtClean="0">
                <a:solidFill>
                  <a:srgbClr val="085091"/>
                </a:solidFill>
              </a:rPr>
              <a:t>Germany;</a:t>
            </a:r>
            <a:r>
              <a:rPr lang="pl-PL" sz="3600" dirty="0" smtClean="0">
                <a:solidFill>
                  <a:srgbClr val="085091"/>
                </a:solidFill>
              </a:rPr>
              <a:t>   </a:t>
            </a:r>
            <a:r>
              <a:rPr lang="pl-PL" sz="3600" baseline="30000" dirty="0">
                <a:solidFill>
                  <a:srgbClr val="085091"/>
                </a:solidFill>
              </a:rPr>
              <a:t>6</a:t>
            </a:r>
            <a:r>
              <a:rPr lang="en-GB" sz="3600" dirty="0">
                <a:solidFill>
                  <a:srgbClr val="085091"/>
                </a:solidFill>
              </a:rPr>
              <a:t>Leibniz Supercomputing Centre, Garching, Germany</a:t>
            </a:r>
          </a:p>
        </p:txBody>
      </p:sp>
      <p:sp>
        <p:nvSpPr>
          <p:cNvPr id="28" name="pole tekstowe 27"/>
          <p:cNvSpPr txBox="1"/>
          <p:nvPr/>
        </p:nvSpPr>
        <p:spPr>
          <a:xfrm>
            <a:off x="9889958" y="36845223"/>
            <a:ext cx="18197356" cy="409609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08000" rIns="180000" bIns="108000" rtlCol="0">
            <a:spAutoFit/>
          </a:bodyPr>
          <a:lstStyle/>
          <a:p>
            <a:pPr lvl="0" indent="-514350"/>
            <a:r>
              <a:rPr lang="en-US" sz="3600" b="1" dirty="0">
                <a:solidFill>
                  <a:schemeClr val="accent1"/>
                </a:solidFill>
              </a:rPr>
              <a:t>References</a:t>
            </a:r>
          </a:p>
          <a:p>
            <a:pPr marL="514350" lvl="0" indent="-514350">
              <a:buAutoNum type="arabicPeriod"/>
            </a:pPr>
            <a:r>
              <a:rPr lang="en-US" sz="2400" dirty="0"/>
              <a:t>M. </a:t>
            </a:r>
            <a:r>
              <a:rPr lang="en-US" sz="2400" dirty="0" err="1"/>
              <a:t>Bobak</a:t>
            </a:r>
            <a:r>
              <a:rPr lang="en-US" sz="2400" dirty="0"/>
              <a:t>, A. S. Z. </a:t>
            </a:r>
            <a:r>
              <a:rPr lang="en-US" sz="2400" dirty="0" err="1"/>
              <a:t>Belloum</a:t>
            </a:r>
            <a:r>
              <a:rPr lang="en-US" sz="2400" dirty="0"/>
              <a:t>, P. Nowakowski, J. Meizner, M. </a:t>
            </a:r>
            <a:r>
              <a:rPr lang="en-US" sz="2400" dirty="0" err="1"/>
              <a:t>Bubak</a:t>
            </a:r>
            <a:r>
              <a:rPr lang="en-US" sz="2400" dirty="0"/>
              <a:t>, M. </a:t>
            </a:r>
            <a:r>
              <a:rPr lang="en-US" sz="2400" dirty="0" err="1"/>
              <a:t>Heikkurinen</a:t>
            </a:r>
            <a:r>
              <a:rPr lang="en-US" sz="2400" dirty="0"/>
              <a:t>, O. </a:t>
            </a:r>
            <a:r>
              <a:rPr lang="en-US" sz="2400" dirty="0" err="1"/>
              <a:t>Habala</a:t>
            </a:r>
            <a:r>
              <a:rPr lang="en-US" sz="2400" dirty="0"/>
              <a:t>, and L. </a:t>
            </a:r>
            <a:r>
              <a:rPr lang="en-US" sz="2400" dirty="0" err="1"/>
              <a:t>Hluchý</a:t>
            </a:r>
            <a:r>
              <a:rPr lang="en-US" sz="2400" dirty="0"/>
              <a:t>, “</a:t>
            </a:r>
            <a:r>
              <a:rPr lang="en-US" sz="2400" dirty="0" err="1"/>
              <a:t>Exascale</a:t>
            </a:r>
            <a:r>
              <a:rPr lang="en-US" sz="2400" dirty="0"/>
              <a:t> computing and data architectures for brownfield applications,” in Fuzzy Systems and Knowledge Discovery (FSKD), 2018 14th International Conference on. IEEE, 2018, pp. 461 – 468.</a:t>
            </a:r>
          </a:p>
          <a:p>
            <a:pPr marL="514350" lvl="0" indent="-514350">
              <a:buAutoNum type="arabicPeriod"/>
            </a:pPr>
            <a:r>
              <a:rPr lang="en-US" sz="2400" dirty="0"/>
              <a:t>M. </a:t>
            </a:r>
            <a:r>
              <a:rPr lang="en-US" sz="2400" dirty="0" err="1"/>
              <a:t>Bobak</a:t>
            </a:r>
            <a:r>
              <a:rPr lang="en-US" sz="2400" dirty="0"/>
              <a:t>, A. S. Z. </a:t>
            </a:r>
            <a:r>
              <a:rPr lang="en-US" sz="2400" dirty="0" err="1"/>
              <a:t>Belloum</a:t>
            </a:r>
            <a:r>
              <a:rPr lang="en-US" sz="2400" dirty="0"/>
              <a:t>, R. Cushing, J. Meizner, P. Nowakowski, V. Tran, O. </a:t>
            </a:r>
            <a:r>
              <a:rPr lang="en-US" sz="2400" dirty="0" err="1"/>
              <a:t>Habala</a:t>
            </a:r>
            <a:r>
              <a:rPr lang="en-US" sz="2400" dirty="0"/>
              <a:t>, J. </a:t>
            </a:r>
            <a:r>
              <a:rPr lang="en-US" sz="2400" dirty="0" err="1"/>
              <a:t>Maassen</a:t>
            </a:r>
            <a:r>
              <a:rPr lang="en-US" sz="2400" dirty="0"/>
              <a:t>, B. </a:t>
            </a:r>
            <a:r>
              <a:rPr lang="en-US" sz="2400" dirty="0" err="1"/>
              <a:t>Somosköi</a:t>
            </a:r>
            <a:r>
              <a:rPr lang="en-US" sz="2400" dirty="0"/>
              <a:t>, M. Graziani, </a:t>
            </a:r>
            <a:r>
              <a:rPr lang="pl-PL" sz="2400" dirty="0" smtClean="0"/>
              <a:t> </a:t>
            </a:r>
            <a:r>
              <a:rPr lang="en-US" sz="2400" dirty="0" smtClean="0"/>
              <a:t>M</a:t>
            </a:r>
            <a:r>
              <a:rPr lang="en-US" sz="2400" dirty="0"/>
              <a:t>. </a:t>
            </a:r>
            <a:r>
              <a:rPr lang="en-US" sz="2400" dirty="0" err="1"/>
              <a:t>Heikkurinen</a:t>
            </a:r>
            <a:r>
              <a:rPr lang="en-US" sz="2400" dirty="0"/>
              <a:t>, M. </a:t>
            </a:r>
            <a:r>
              <a:rPr lang="en-US" sz="2400" dirty="0" err="1"/>
              <a:t>Höb</a:t>
            </a:r>
            <a:r>
              <a:rPr lang="en-US" sz="2400" dirty="0"/>
              <a:t>, J. Schmidt, L. </a:t>
            </a:r>
            <a:r>
              <a:rPr lang="en-US" sz="2400" dirty="0" err="1"/>
              <a:t>Hluchý</a:t>
            </a:r>
            <a:r>
              <a:rPr lang="en-US" sz="2400" dirty="0"/>
              <a:t>, “Reference </a:t>
            </a:r>
            <a:r>
              <a:rPr lang="en-US" sz="2400" dirty="0" err="1"/>
              <a:t>exascale</a:t>
            </a:r>
            <a:r>
              <a:rPr lang="en-US" sz="2400" dirty="0"/>
              <a:t> architecture”, 15th International Conference on eScience, San Diego, USA</a:t>
            </a:r>
          </a:p>
          <a:p>
            <a:pPr marL="514350" lvl="0" indent="-514350">
              <a:buAutoNum type="arabicPeriod"/>
            </a:pPr>
            <a:r>
              <a:rPr lang="en-US" sz="2400" dirty="0"/>
              <a:t>Docker, https://www.docker.com/ </a:t>
            </a:r>
          </a:p>
          <a:p>
            <a:pPr marL="514350" lvl="0" indent="-514350">
              <a:buAutoNum type="arabicPeriod"/>
            </a:pPr>
            <a:r>
              <a:rPr lang="en-US" sz="2400" dirty="0"/>
              <a:t>Singularity, https://sylabs.io/singularity/ </a:t>
            </a:r>
          </a:p>
          <a:p>
            <a:pPr marL="514350" lvl="0" indent="-514350">
              <a:buAutoNum type="arabicPeriod"/>
            </a:pPr>
            <a:r>
              <a:rPr lang="en-US" sz="2400" dirty="0" err="1"/>
              <a:t>Charliecloud</a:t>
            </a:r>
            <a:r>
              <a:rPr lang="en-US" sz="2400" dirty="0"/>
              <a:t>, https://hpc.github.io/charliecloud/ </a:t>
            </a:r>
          </a:p>
          <a:p>
            <a:pPr marL="514350" lvl="0" indent="-514350">
              <a:buAutoNum type="arabicPeriod"/>
            </a:pPr>
            <a:r>
              <a:rPr lang="en-US" sz="2400" dirty="0"/>
              <a:t>The </a:t>
            </a:r>
            <a:r>
              <a:rPr lang="en-US" sz="2400" dirty="0" smtClean="0"/>
              <a:t>PL-Grid </a:t>
            </a:r>
            <a:r>
              <a:rPr lang="en-US" sz="2400" dirty="0"/>
              <a:t>National Computing Infrastructure, www.plgrid.pl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8" name="Rectangle 40"/>
          <p:cNvSpPr/>
          <p:nvPr/>
        </p:nvSpPr>
        <p:spPr>
          <a:xfrm>
            <a:off x="25746535" y="42645040"/>
            <a:ext cx="308610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8016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6032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0040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4048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8056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20640" algn="l" defTabSz="1280160" rtl="0" eaLnBrk="1" latinLnBrk="0" hangingPunct="1"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http://dice.cyfronet.pl </a:t>
            </a:r>
          </a:p>
        </p:txBody>
      </p:sp>
      <p:pic>
        <p:nvPicPr>
          <p:cNvPr id="65" name="Grafik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84" y="625255"/>
            <a:ext cx="4226735" cy="1007048"/>
          </a:xfrm>
          <a:prstGeom prst="rect">
            <a:avLst/>
          </a:prstGeom>
        </p:spPr>
      </p:pic>
      <p:sp>
        <p:nvSpPr>
          <p:cNvPr id="71" name="Prostokąt 70"/>
          <p:cNvSpPr/>
          <p:nvPr/>
        </p:nvSpPr>
        <p:spPr>
          <a:xfrm>
            <a:off x="340484" y="5542586"/>
            <a:ext cx="28003500" cy="35633989"/>
          </a:xfrm>
          <a:prstGeom prst="rect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ole tekstowe 78"/>
          <p:cNvSpPr txBox="1"/>
          <p:nvPr/>
        </p:nvSpPr>
        <p:spPr>
          <a:xfrm>
            <a:off x="15400424" y="27730202"/>
            <a:ext cx="12571221" cy="9017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000" b="1" dirty="0" smtClean="0">
                <a:solidFill>
                  <a:schemeClr val="accent1"/>
                </a:solidFill>
              </a:rPr>
              <a:t>      </a:t>
            </a:r>
            <a:r>
              <a:rPr lang="en-US" sz="4000" b="1" dirty="0" smtClean="0">
                <a:solidFill>
                  <a:schemeClr val="accent1"/>
                </a:solidFill>
              </a:rPr>
              <a:t>Conclusions </a:t>
            </a:r>
            <a:r>
              <a:rPr lang="en-US" sz="4000" b="1" dirty="0">
                <a:solidFill>
                  <a:schemeClr val="accent1"/>
                </a:solidFill>
              </a:rPr>
              <a:t>and future work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The current status of the PROCESS platform: 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integrated solution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running use cases on heterogeneous e-</a:t>
            </a:r>
            <a:r>
              <a:rPr lang="pl-PL" sz="3600" dirty="0"/>
              <a:t>i</a:t>
            </a:r>
            <a:r>
              <a:rPr lang="en-US" sz="3600" dirty="0" err="1"/>
              <a:t>nfrastructures</a:t>
            </a:r>
            <a:endParaRPr lang="en-US" sz="3600" dirty="0"/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support for </a:t>
            </a:r>
            <a:r>
              <a:rPr lang="pl-PL" sz="3600" dirty="0"/>
              <a:t>a </a:t>
            </a:r>
            <a:r>
              <a:rPr lang="en-US" sz="3600" dirty="0"/>
              <a:t>range of core technologies (HPC, Cloud) 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application</a:t>
            </a:r>
            <a:r>
              <a:rPr lang="pl-PL" sz="3600" dirty="0"/>
              <a:t>s </a:t>
            </a:r>
            <a:r>
              <a:rPr lang="en-US" sz="3600" dirty="0"/>
              <a:t>containerized for portability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multiple geographical locations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In the future we will work on: 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further stabilization of the solution 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making it as user friendly as possible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streamlining data transfers across technologies and sites 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concurrent execution of application</a:t>
            </a:r>
            <a:r>
              <a:rPr lang="pl-PL" sz="3600" dirty="0"/>
              <a:t>s</a:t>
            </a:r>
            <a:r>
              <a:rPr lang="en-US" sz="3600" dirty="0"/>
              <a:t> on multiple sites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supporting a multi-node MPI on Singularity (with </a:t>
            </a:r>
            <a:r>
              <a:rPr lang="en-US" sz="3600" dirty="0" err="1"/>
              <a:t>Horovod</a:t>
            </a:r>
            <a:r>
              <a:rPr lang="en-US" sz="3600" dirty="0"/>
              <a:t>) 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scaling</a:t>
            </a:r>
            <a:r>
              <a:rPr lang="pl-PL" sz="3600" dirty="0"/>
              <a:t> </a:t>
            </a:r>
            <a:r>
              <a:rPr lang="en-US" sz="3600" dirty="0"/>
              <a:t>up pipeline</a:t>
            </a:r>
            <a:r>
              <a:rPr lang="pl-PL" sz="3600" dirty="0"/>
              <a:t>s</a:t>
            </a:r>
            <a:r>
              <a:rPr lang="en-US" sz="3600" dirty="0"/>
              <a:t> to run on </a:t>
            </a:r>
            <a:r>
              <a:rPr lang="en-US" sz="3600" dirty="0" err="1"/>
              <a:t>SuperMUC</a:t>
            </a:r>
            <a:r>
              <a:rPr lang="en-US" sz="3600" dirty="0"/>
              <a:t>-NG (TOP500 #9)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improving interface between IEE and the LOFAR portal</a:t>
            </a:r>
          </a:p>
        </p:txBody>
      </p:sp>
      <p:sp>
        <p:nvSpPr>
          <p:cNvPr id="4" name="Prostokąt 3"/>
          <p:cNvSpPr/>
          <p:nvPr/>
        </p:nvSpPr>
        <p:spPr>
          <a:xfrm>
            <a:off x="2219046" y="13804048"/>
            <a:ext cx="172220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4000" b="1" dirty="0">
                <a:solidFill>
                  <a:schemeClr val="accent1"/>
                </a:solidFill>
              </a:rPr>
              <a:t>Extreme </a:t>
            </a:r>
            <a:r>
              <a:rPr lang="en-US" sz="4000" b="1" dirty="0" smtClean="0">
                <a:solidFill>
                  <a:schemeClr val="accent1"/>
                </a:solidFill>
              </a:rPr>
              <a:t>Large Scale </a:t>
            </a:r>
            <a:r>
              <a:rPr lang="en-US" sz="4000" b="1" dirty="0">
                <a:solidFill>
                  <a:schemeClr val="accent1"/>
                </a:solidFill>
              </a:rPr>
              <a:t>Computing Services</a:t>
            </a:r>
          </a:p>
        </p:txBody>
      </p:sp>
      <p:sp>
        <p:nvSpPr>
          <p:cNvPr id="24" name="Prostokąt 23"/>
          <p:cNvSpPr/>
          <p:nvPr/>
        </p:nvSpPr>
        <p:spPr>
          <a:xfrm>
            <a:off x="16868274" y="13989067"/>
            <a:ext cx="11103371" cy="1449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3600" dirty="0" smtClean="0"/>
              <a:t>Based </a:t>
            </a:r>
            <a:r>
              <a:rPr lang="en-US" sz="3600" dirty="0"/>
              <a:t>on </a:t>
            </a:r>
            <a:r>
              <a:rPr lang="en-US" sz="3600" i="1" dirty="0"/>
              <a:t>“focus on services and forget about </a:t>
            </a:r>
            <a:r>
              <a:rPr lang="en-US" sz="3600" i="1" dirty="0" smtClean="0"/>
              <a:t>infrastructures”</a:t>
            </a:r>
            <a:r>
              <a:rPr lang="pl-PL" sz="3600" i="1" dirty="0" smtClean="0"/>
              <a:t> </a:t>
            </a:r>
            <a:r>
              <a:rPr lang="en-US" sz="3600" dirty="0" smtClean="0"/>
              <a:t>idea</a:t>
            </a:r>
            <a:endParaRPr lang="en-US" sz="3600" dirty="0"/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Support computational activities: analysis, data mining, pattern recognition, etc.</a:t>
            </a:r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Use heterogeneous research </a:t>
            </a:r>
            <a:r>
              <a:rPr lang="en-US" sz="3600" dirty="0" smtClean="0"/>
              <a:t>datasets: input </a:t>
            </a:r>
            <a:r>
              <a:rPr lang="en-US" sz="3600" dirty="0"/>
              <a:t>and output data from modelling, simulation, visualization and other scientific applications stored in data centers and storage systems available on European </a:t>
            </a:r>
            <a:r>
              <a:rPr lang="en-US" sz="3600" dirty="0" smtClean="0"/>
              <a:t>e-infrastructures</a:t>
            </a:r>
            <a:endParaRPr lang="en-US" sz="3600" dirty="0"/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Support HPC and cloud-based computations needed for various data analyses </a:t>
            </a:r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Utilize Docker, Singularity or </a:t>
            </a:r>
            <a:r>
              <a:rPr lang="en-US" sz="3600" dirty="0" err="1"/>
              <a:t>Charliecloud</a:t>
            </a:r>
            <a:r>
              <a:rPr lang="en-US" sz="3600" dirty="0"/>
              <a:t> containers as required by the given infrastructure type and location</a:t>
            </a:r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Follows simplified workflow:</a:t>
            </a:r>
          </a:p>
          <a:p>
            <a:pPr marL="1580400" lvl="1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User defines pipeline/steps in IEE via </a:t>
            </a:r>
            <a:r>
              <a:rPr lang="pl-PL" sz="3600" dirty="0"/>
              <a:t>w</a:t>
            </a:r>
            <a:r>
              <a:rPr lang="en-US" sz="3600" dirty="0"/>
              <a:t>eb</a:t>
            </a:r>
            <a:r>
              <a:rPr lang="pl-PL" sz="3600" dirty="0"/>
              <a:t> UI</a:t>
            </a:r>
            <a:endParaRPr lang="en-US" sz="3600" dirty="0"/>
          </a:p>
          <a:p>
            <a:pPr marL="1580400" lvl="1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IEE </a:t>
            </a:r>
            <a:r>
              <a:rPr lang="pl-PL" sz="3600" dirty="0" err="1" smtClean="0"/>
              <a:t>reads</a:t>
            </a:r>
            <a:r>
              <a:rPr lang="pl-PL" sz="3600" dirty="0" smtClean="0"/>
              <a:t> </a:t>
            </a:r>
            <a:r>
              <a:rPr lang="pl-PL" sz="3600" dirty="0"/>
              <a:t>a </a:t>
            </a:r>
            <a:r>
              <a:rPr lang="en-US" sz="3600" dirty="0"/>
              <a:t>computation for execution or starts it automatically (as requested)</a:t>
            </a:r>
          </a:p>
          <a:p>
            <a:pPr marL="1580400" lvl="1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Pipeline steps are executed –</a:t>
            </a:r>
            <a:r>
              <a:rPr lang="pl-PL" sz="3600" dirty="0"/>
              <a:t> </a:t>
            </a:r>
            <a:r>
              <a:rPr lang="pl-PL" sz="3600" dirty="0" err="1" smtClean="0"/>
              <a:t>container</a:t>
            </a:r>
            <a:r>
              <a:rPr lang="pl-PL" sz="3600" dirty="0"/>
              <a:t> </a:t>
            </a:r>
            <a:r>
              <a:rPr lang="en-US" sz="3600" dirty="0" smtClean="0"/>
              <a:t>step</a:t>
            </a:r>
            <a:r>
              <a:rPr lang="pl-PL" sz="3600" dirty="0"/>
              <a:t>s </a:t>
            </a:r>
            <a:r>
              <a:rPr lang="pl-PL" sz="3600" dirty="0" err="1" smtClean="0"/>
              <a:t>can</a:t>
            </a:r>
            <a:r>
              <a:rPr lang="pl-PL" sz="3600" dirty="0" smtClean="0"/>
              <a:t> </a:t>
            </a:r>
            <a:r>
              <a:rPr lang="pl-PL" sz="3600" dirty="0"/>
              <a:t>be </a:t>
            </a:r>
            <a:r>
              <a:rPr lang="en-US" sz="3600" dirty="0"/>
              <a:t>scheduled as </a:t>
            </a:r>
            <a:r>
              <a:rPr lang="pl-PL" sz="3600" dirty="0"/>
              <a:t>HPC j</a:t>
            </a:r>
            <a:r>
              <a:rPr lang="en-US" sz="3600" dirty="0" err="1"/>
              <a:t>ob</a:t>
            </a:r>
            <a:r>
              <a:rPr lang="pl-PL" sz="3600" dirty="0"/>
              <a:t>s</a:t>
            </a:r>
            <a:r>
              <a:rPr lang="en-US" sz="3600" dirty="0"/>
              <a:t> via </a:t>
            </a:r>
            <a:r>
              <a:rPr lang="en-US" sz="3600" dirty="0" err="1"/>
              <a:t>Rimroc</a:t>
            </a:r>
            <a:r>
              <a:rPr lang="pl-PL" sz="3600" dirty="0"/>
              <a:t>k</a:t>
            </a:r>
            <a:endParaRPr lang="en-US" sz="3600" dirty="0"/>
          </a:p>
          <a:p>
            <a:pPr marL="1580400" lvl="1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HPC </a:t>
            </a:r>
            <a:r>
              <a:rPr lang="pl-PL" sz="3600" dirty="0" err="1"/>
              <a:t>queues</a:t>
            </a:r>
            <a:r>
              <a:rPr lang="pl-PL" sz="3600" dirty="0"/>
              <a:t> </a:t>
            </a:r>
            <a:r>
              <a:rPr lang="pl-PL" sz="3600" dirty="0" err="1"/>
              <a:t>jobs</a:t>
            </a:r>
            <a:r>
              <a:rPr lang="pl-PL" sz="3600" dirty="0"/>
              <a:t> </a:t>
            </a:r>
            <a:r>
              <a:rPr lang="en-US" sz="3600" dirty="0"/>
              <a:t>(SLURM) and </a:t>
            </a:r>
            <a:r>
              <a:rPr lang="pl-PL" sz="3600" dirty="0" err="1"/>
              <a:t>executes</a:t>
            </a:r>
            <a:r>
              <a:rPr lang="pl-PL" sz="3600" dirty="0"/>
              <a:t> </a:t>
            </a:r>
            <a:r>
              <a:rPr lang="pl-PL" sz="3600" dirty="0" err="1" smtClean="0"/>
              <a:t>them</a:t>
            </a:r>
            <a:r>
              <a:rPr lang="pl-PL" sz="3600" dirty="0" smtClean="0"/>
              <a:t> </a:t>
            </a:r>
            <a:r>
              <a:rPr lang="en-US" sz="3600" dirty="0"/>
              <a:t>when resources </a:t>
            </a:r>
            <a:r>
              <a:rPr lang="pl-PL" sz="3600" dirty="0" err="1"/>
              <a:t>become</a:t>
            </a:r>
            <a:r>
              <a:rPr lang="pl-PL" sz="3600" dirty="0"/>
              <a:t> </a:t>
            </a:r>
            <a:r>
              <a:rPr lang="en-US" sz="3600" dirty="0"/>
              <a:t>available</a:t>
            </a:r>
          </a:p>
          <a:p>
            <a:pPr marL="1580400" lvl="1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Inside </a:t>
            </a:r>
            <a:r>
              <a:rPr lang="pl-PL" sz="3600" dirty="0" err="1"/>
              <a:t>each</a:t>
            </a:r>
            <a:r>
              <a:rPr lang="pl-PL" sz="3600" dirty="0"/>
              <a:t> </a:t>
            </a:r>
            <a:r>
              <a:rPr lang="en-US" sz="3600" dirty="0"/>
              <a:t>job</a:t>
            </a:r>
            <a:r>
              <a:rPr lang="pl-PL" sz="3600" dirty="0"/>
              <a:t>,</a:t>
            </a:r>
            <a:r>
              <a:rPr lang="en-US" sz="3600" dirty="0"/>
              <a:t> the appropriate code runs </a:t>
            </a:r>
            <a:r>
              <a:rPr lang="pl-PL" sz="3600" dirty="0" err="1"/>
              <a:t>embedded</a:t>
            </a:r>
            <a:r>
              <a:rPr lang="pl-PL" sz="3600" dirty="0"/>
              <a:t> </a:t>
            </a:r>
            <a:r>
              <a:rPr lang="pl-PL" sz="3600" dirty="0" err="1"/>
              <a:t>containers</a:t>
            </a:r>
            <a:r>
              <a:rPr lang="pl-PL" sz="3600" dirty="0"/>
              <a:t> </a:t>
            </a:r>
            <a:r>
              <a:rPr lang="en-US" sz="3600" dirty="0"/>
              <a:t>with appropriate options</a:t>
            </a:r>
          </a:p>
          <a:p>
            <a:pPr marL="571500" indent="-571500" fontAlgn="base">
              <a:buFont typeface="Wingdings" panose="05000000000000000000" pitchFamily="2" charset="2"/>
              <a:buChar char="§"/>
            </a:pPr>
            <a:r>
              <a:rPr lang="en-US" sz="3600" dirty="0"/>
              <a:t>Data transfers are </a:t>
            </a:r>
            <a:r>
              <a:rPr lang="en-US" sz="3600" dirty="0" smtClean="0"/>
              <a:t>handled </a:t>
            </a:r>
            <a:r>
              <a:rPr lang="en-US" sz="3600" dirty="0"/>
              <a:t>automatically by the LOBCDER component and data infrastructure</a:t>
            </a:r>
          </a:p>
          <a:p>
            <a:pPr marL="571500" indent="-571500" fontAlgn="base">
              <a:buFont typeface="Wingdings" panose="05000000000000000000" pitchFamily="2" charset="2"/>
              <a:buChar char="§"/>
            </a:pPr>
            <a:endParaRPr lang="en-US" sz="3600" dirty="0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1266" y="6092678"/>
            <a:ext cx="9363173" cy="703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6" name="Gruppieren 3">
            <a:extLst>
              <a:ext uri="{FF2B5EF4-FFF2-40B4-BE49-F238E27FC236}">
                <a16:creationId xmlns="" xmlns:a16="http://schemas.microsoft.com/office/drawing/2014/main" id="{E0F59C3B-E391-4992-9F02-06E8E6889161}"/>
              </a:ext>
            </a:extLst>
          </p:cNvPr>
          <p:cNvGrpSpPr/>
          <p:nvPr/>
        </p:nvGrpSpPr>
        <p:grpSpPr>
          <a:xfrm>
            <a:off x="582191" y="41778169"/>
            <a:ext cx="26340222" cy="902139"/>
            <a:chOff x="188470" y="6380582"/>
            <a:chExt cx="11779594" cy="403445"/>
          </a:xfrm>
        </p:grpSpPr>
        <p:pic>
          <p:nvPicPr>
            <p:cNvPr id="27" name="Grafik 7">
              <a:extLst>
                <a:ext uri="{FF2B5EF4-FFF2-40B4-BE49-F238E27FC236}">
                  <a16:creationId xmlns="" xmlns:a16="http://schemas.microsoft.com/office/drawing/2014/main" id="{74A48FEF-0A12-485B-B07A-562839BA758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5831" y="6386371"/>
              <a:ext cx="1485741" cy="350635"/>
            </a:xfrm>
            <a:prstGeom prst="rect">
              <a:avLst/>
            </a:prstGeom>
          </p:spPr>
        </p:pic>
        <p:pic>
          <p:nvPicPr>
            <p:cNvPr id="30" name="Grafik 10">
              <a:extLst>
                <a:ext uri="{FF2B5EF4-FFF2-40B4-BE49-F238E27FC236}">
                  <a16:creationId xmlns="" xmlns:a16="http://schemas.microsoft.com/office/drawing/2014/main" id="{BA8E8ADB-758C-4D62-B595-C0D1118852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5874" y="6390023"/>
              <a:ext cx="856238" cy="394004"/>
            </a:xfrm>
            <a:prstGeom prst="rect">
              <a:avLst/>
            </a:prstGeom>
          </p:spPr>
        </p:pic>
        <p:pic>
          <p:nvPicPr>
            <p:cNvPr id="31" name="Grafik 16">
              <a:extLst>
                <a:ext uri="{FF2B5EF4-FFF2-40B4-BE49-F238E27FC236}">
                  <a16:creationId xmlns="" xmlns:a16="http://schemas.microsoft.com/office/drawing/2014/main" id="{959FE439-2D7F-430C-8921-EDC6327CBC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470" y="6386372"/>
              <a:ext cx="733685" cy="351159"/>
            </a:xfrm>
            <a:prstGeom prst="rect">
              <a:avLst/>
            </a:prstGeom>
          </p:spPr>
        </p:pic>
        <p:pic>
          <p:nvPicPr>
            <p:cNvPr id="32" name="Grafik 17">
              <a:extLst>
                <a:ext uri="{FF2B5EF4-FFF2-40B4-BE49-F238E27FC236}">
                  <a16:creationId xmlns="" xmlns:a16="http://schemas.microsoft.com/office/drawing/2014/main" id="{5F65124C-ABFF-401D-B3A0-59C0B6891C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5292" y="6390023"/>
              <a:ext cx="1580845" cy="352628"/>
            </a:xfrm>
            <a:prstGeom prst="rect">
              <a:avLst/>
            </a:prstGeom>
          </p:spPr>
        </p:pic>
        <p:pic>
          <p:nvPicPr>
            <p:cNvPr id="33" name="Grafik 18">
              <a:extLst>
                <a:ext uri="{FF2B5EF4-FFF2-40B4-BE49-F238E27FC236}">
                  <a16:creationId xmlns="" xmlns:a16="http://schemas.microsoft.com/office/drawing/2014/main" id="{47EE47B0-8566-4EC9-98F5-26CAC51743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9857" y="6471148"/>
              <a:ext cx="1719521" cy="184689"/>
            </a:xfrm>
            <a:prstGeom prst="rect">
              <a:avLst/>
            </a:prstGeom>
          </p:spPr>
        </p:pic>
        <p:pic>
          <p:nvPicPr>
            <p:cNvPr id="36" name="Grafik 20">
              <a:extLst>
                <a:ext uri="{FF2B5EF4-FFF2-40B4-BE49-F238E27FC236}">
                  <a16:creationId xmlns="" xmlns:a16="http://schemas.microsoft.com/office/drawing/2014/main" id="{E65008D3-7C04-4B92-A372-8B778B437D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9487" y="6390969"/>
              <a:ext cx="969296" cy="346037"/>
            </a:xfrm>
            <a:prstGeom prst="rect">
              <a:avLst/>
            </a:prstGeom>
          </p:spPr>
        </p:pic>
        <p:pic>
          <p:nvPicPr>
            <p:cNvPr id="37" name="Grafik 21">
              <a:extLst>
                <a:ext uri="{FF2B5EF4-FFF2-40B4-BE49-F238E27FC236}">
                  <a16:creationId xmlns="" xmlns:a16="http://schemas.microsoft.com/office/drawing/2014/main" id="{FAA0D5FD-1FBD-4968-9D3D-74F158B00F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22503" y="6390023"/>
              <a:ext cx="1759813" cy="352628"/>
            </a:xfrm>
            <a:prstGeom prst="rect">
              <a:avLst/>
            </a:prstGeom>
          </p:spPr>
        </p:pic>
        <p:grpSp>
          <p:nvGrpSpPr>
            <p:cNvPr id="38" name="Gruppieren 23">
              <a:extLst>
                <a:ext uri="{FF2B5EF4-FFF2-40B4-BE49-F238E27FC236}">
                  <a16:creationId xmlns="" xmlns:a16="http://schemas.microsoft.com/office/drawing/2014/main" id="{2C071C66-F83D-4542-BD71-D0BC6C92CC99}"/>
                </a:ext>
              </a:extLst>
            </p:cNvPr>
            <p:cNvGrpSpPr/>
            <p:nvPr userDrawn="1"/>
          </p:nvGrpSpPr>
          <p:grpSpPr>
            <a:xfrm>
              <a:off x="11036036" y="6380582"/>
              <a:ext cx="932028" cy="351961"/>
              <a:chOff x="11036036" y="6466837"/>
              <a:chExt cx="932028" cy="351961"/>
            </a:xfrm>
          </p:grpSpPr>
          <p:pic>
            <p:nvPicPr>
              <p:cNvPr id="39" name="Grafik 19">
                <a:extLst>
                  <a:ext uri="{FF2B5EF4-FFF2-40B4-BE49-F238E27FC236}">
                    <a16:creationId xmlns="" xmlns:a16="http://schemas.microsoft.com/office/drawing/2014/main" id="{B4164F62-2DDD-4461-82B8-97BE27197F5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036036" y="6477503"/>
                <a:ext cx="175953" cy="340878"/>
              </a:xfrm>
              <a:prstGeom prst="rect">
                <a:avLst/>
              </a:prstGeom>
            </p:spPr>
          </p:pic>
          <p:pic>
            <p:nvPicPr>
              <p:cNvPr id="40" name="Grafik 22">
                <a:extLst>
                  <a:ext uri="{FF2B5EF4-FFF2-40B4-BE49-F238E27FC236}">
                    <a16:creationId xmlns="" xmlns:a16="http://schemas.microsoft.com/office/drawing/2014/main" id="{09A68825-DAA5-4970-AB36-E22640E4B7F2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230649" y="6466837"/>
                <a:ext cx="737415" cy="351961"/>
              </a:xfrm>
              <a:prstGeom prst="rect">
                <a:avLst/>
              </a:prstGeom>
            </p:spPr>
          </p:pic>
        </p:grpSp>
      </p:grpSp>
      <p:grpSp>
        <p:nvGrpSpPr>
          <p:cNvPr id="42" name="Gruppieren 26">
            <a:extLst>
              <a:ext uri="{FF2B5EF4-FFF2-40B4-BE49-F238E27FC236}">
                <a16:creationId xmlns="" xmlns:a16="http://schemas.microsoft.com/office/drawing/2014/main" id="{900C3E21-7404-4826-930B-1C5D15912C91}"/>
              </a:ext>
            </a:extLst>
          </p:cNvPr>
          <p:cNvGrpSpPr/>
          <p:nvPr/>
        </p:nvGrpSpPr>
        <p:grpSpPr>
          <a:xfrm>
            <a:off x="833880" y="37412616"/>
            <a:ext cx="8674836" cy="1938991"/>
            <a:chOff x="167579" y="5957628"/>
            <a:chExt cx="2604087" cy="582063"/>
          </a:xfrm>
        </p:grpSpPr>
        <p:pic>
          <p:nvPicPr>
            <p:cNvPr id="43" name="Grafik 8">
              <a:extLst>
                <a:ext uri="{FF2B5EF4-FFF2-40B4-BE49-F238E27FC236}">
                  <a16:creationId xmlns="" xmlns:a16="http://schemas.microsoft.com/office/drawing/2014/main" id="{1A3B9752-422F-45DA-9791-53B7D8A172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579" y="6022573"/>
              <a:ext cx="516855" cy="351159"/>
            </a:xfrm>
            <a:prstGeom prst="rect">
              <a:avLst/>
            </a:prstGeom>
          </p:spPr>
        </p:pic>
        <p:sp>
          <p:nvSpPr>
            <p:cNvPr id="44" name="Textfeld 14">
              <a:extLst>
                <a:ext uri="{FF2B5EF4-FFF2-40B4-BE49-F238E27FC236}">
                  <a16:creationId xmlns="" xmlns:a16="http://schemas.microsoft.com/office/drawing/2014/main" id="{806970D2-B518-44E5-AF55-62ACAA0E9391}"/>
                </a:ext>
              </a:extLst>
            </p:cNvPr>
            <p:cNvSpPr txBox="1"/>
            <p:nvPr userDrawn="1"/>
          </p:nvSpPr>
          <p:spPr>
            <a:xfrm>
              <a:off x="713238" y="5957628"/>
              <a:ext cx="2058428" cy="582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This work is supported by the “</a:t>
              </a:r>
              <a:r>
                <a:rPr lang="en-US" sz="2400" i="1" dirty="0" err="1"/>
                <a:t>PROviding</a:t>
              </a:r>
              <a:r>
                <a:rPr lang="en-US" sz="2400" i="1" dirty="0"/>
                <a:t> Computing solutions for </a:t>
              </a:r>
              <a:r>
                <a:rPr lang="en-US" sz="2400" i="1" dirty="0" err="1"/>
                <a:t>ExaScale</a:t>
              </a:r>
              <a:r>
                <a:rPr lang="en-US" sz="2400" i="1" dirty="0"/>
                <a:t> </a:t>
              </a:r>
              <a:r>
                <a:rPr lang="en-US" sz="2400" i="1" dirty="0" err="1"/>
                <a:t>ChallengeS</a:t>
              </a:r>
              <a:r>
                <a:rPr lang="en-US" sz="2400" i="1" dirty="0"/>
                <a:t>” (PROCESS) project that received funding from the European Union’s Horizon 2020 research and innovation </a:t>
              </a:r>
              <a:r>
                <a:rPr lang="en-US" sz="2400" i="1" dirty="0" err="1"/>
                <a:t>programme</a:t>
              </a:r>
              <a:r>
                <a:rPr lang="en-US" sz="2400" i="1" dirty="0"/>
                <a:t> under grant agreement No 777533.</a:t>
              </a:r>
            </a:p>
          </p:txBody>
        </p:sp>
      </p:grpSp>
      <p:sp>
        <p:nvSpPr>
          <p:cNvPr id="5" name="Prostokąt 4">
            <a:extLst>
              <a:ext uri="{FF2B5EF4-FFF2-40B4-BE49-F238E27FC236}">
                <a16:creationId xmlns="" xmlns:a16="http://schemas.microsoft.com/office/drawing/2014/main" id="{D8AAD830-62D5-4FE1-921D-FDF309659F28}"/>
              </a:ext>
            </a:extLst>
          </p:cNvPr>
          <p:cNvSpPr/>
          <p:nvPr/>
        </p:nvSpPr>
        <p:spPr>
          <a:xfrm>
            <a:off x="833880" y="36766285"/>
            <a:ext cx="43873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514350"/>
            <a:r>
              <a:rPr lang="en-US" sz="3600" b="1" dirty="0">
                <a:solidFill>
                  <a:schemeClr val="accent1"/>
                </a:solidFill>
              </a:rPr>
              <a:t>Acknowledgements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="" xmlns:a16="http://schemas.microsoft.com/office/drawing/2014/main" id="{CF4F573F-B2A8-4ED0-B063-9A5DC76E89A9}"/>
              </a:ext>
            </a:extLst>
          </p:cNvPr>
          <p:cNvSpPr/>
          <p:nvPr/>
        </p:nvSpPr>
        <p:spPr>
          <a:xfrm>
            <a:off x="630888" y="39398057"/>
            <a:ext cx="88778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 This research was supported in part by PL-Grid Infrastructure. </a:t>
            </a:r>
          </a:p>
          <a:p>
            <a:r>
              <a:rPr lang="en-US" sz="2400" i="1" dirty="0"/>
              <a:t>The authors also want to thank Mara Graziani, </a:t>
            </a:r>
            <a:r>
              <a:rPr lang="en-US" sz="2400" i="1" dirty="0" err="1"/>
              <a:t>Balázs</a:t>
            </a:r>
            <a:r>
              <a:rPr lang="en-US" sz="2400" i="1" dirty="0"/>
              <a:t> </a:t>
            </a:r>
            <a:r>
              <a:rPr lang="en-US" sz="2400" i="1" dirty="0" err="1"/>
              <a:t>Somosköi</a:t>
            </a:r>
            <a:r>
              <a:rPr lang="en-US" sz="2400" i="1" dirty="0"/>
              <a:t>, Jason </a:t>
            </a:r>
            <a:r>
              <a:rPr lang="en-US" sz="2400" i="1" dirty="0" err="1"/>
              <a:t>Maassen</a:t>
            </a:r>
            <a:r>
              <a:rPr lang="en-US" sz="2400" i="1" dirty="0"/>
              <a:t> and Henning Müller for their valuable insight on the presented subject.</a:t>
            </a:r>
            <a:endParaRPr lang="pl-PL" sz="2400" i="1" dirty="0"/>
          </a:p>
        </p:txBody>
      </p:sp>
      <p:pic>
        <p:nvPicPr>
          <p:cNvPr id="140" name="Obraz 139">
            <a:extLst>
              <a:ext uri="{FF2B5EF4-FFF2-40B4-BE49-F238E27FC236}">
                <a16:creationId xmlns="" xmlns:a16="http://schemas.microsoft.com/office/drawing/2014/main" id="{8AF584D8-2670-4A01-97F1-6284CBFA083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80" y="28713596"/>
            <a:ext cx="12205080" cy="869902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="" xmlns:a16="http://schemas.microsoft.com/office/drawing/2014/main" id="{852D13D8-1A31-4311-AA77-A7C022BAA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0888" y="14632249"/>
            <a:ext cx="15993251" cy="11147573"/>
          </a:xfrm>
          <a:prstGeom prst="rect">
            <a:avLst/>
          </a:prstGeom>
        </p:spPr>
      </p:pic>
      <p:sp>
        <p:nvSpPr>
          <p:cNvPr id="13" name="Prostokąt 12">
            <a:extLst>
              <a:ext uri="{FF2B5EF4-FFF2-40B4-BE49-F238E27FC236}">
                <a16:creationId xmlns="" xmlns:a16="http://schemas.microsoft.com/office/drawing/2014/main" id="{B76B1552-A80B-4D2E-B3E6-73EE4DD43D34}"/>
              </a:ext>
            </a:extLst>
          </p:cNvPr>
          <p:cNvSpPr/>
          <p:nvPr/>
        </p:nvSpPr>
        <p:spPr>
          <a:xfrm>
            <a:off x="6401730" y="27699737"/>
            <a:ext cx="3714701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Why containers?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Small footprint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Less overhead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Quick launch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Manageable images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="" xmlns:a16="http://schemas.microsoft.com/office/drawing/2014/main" id="{F5177E4C-0F72-4348-AE8A-1DB49FC32B90}"/>
              </a:ext>
            </a:extLst>
          </p:cNvPr>
          <p:cNvSpPr/>
          <p:nvPr/>
        </p:nvSpPr>
        <p:spPr>
          <a:xfrm>
            <a:off x="10189506" y="27699737"/>
            <a:ext cx="4097051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Why Singularity?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Built for </a:t>
            </a:r>
            <a:r>
              <a:rPr lang="pl-PL" sz="3600" dirty="0"/>
              <a:t>H</a:t>
            </a:r>
            <a:r>
              <a:rPr lang="en-US" sz="3600" dirty="0"/>
              <a:t>PC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SLURM support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Unprivileged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MPI and GPUs</a:t>
            </a:r>
          </a:p>
        </p:txBody>
      </p:sp>
      <p:sp>
        <p:nvSpPr>
          <p:cNvPr id="41" name="pole tekstowe 79"/>
          <p:cNvSpPr txBox="1"/>
          <p:nvPr/>
        </p:nvSpPr>
        <p:spPr>
          <a:xfrm>
            <a:off x="871518" y="6139152"/>
            <a:ext cx="1751974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3455975" rtl="0" eaLnBrk="1" latinLnBrk="0" hangingPunct="1">
              <a:defRPr sz="68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27987" algn="l" defTabSz="3455975" rtl="0" eaLnBrk="1" latinLnBrk="0" hangingPunct="1">
              <a:defRPr sz="68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55975" algn="l" defTabSz="3455975" rtl="0" eaLnBrk="1" latinLnBrk="0" hangingPunct="1">
              <a:defRPr sz="68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83962" algn="l" defTabSz="3455975" rtl="0" eaLnBrk="1" latinLnBrk="0" hangingPunct="1">
              <a:defRPr sz="68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911950" algn="l" defTabSz="3455975" rtl="0" eaLnBrk="1" latinLnBrk="0" hangingPunct="1">
              <a:defRPr sz="68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39937" algn="l" defTabSz="3455975" rtl="0" eaLnBrk="1" latinLnBrk="0" hangingPunct="1">
              <a:defRPr sz="68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367924" algn="l" defTabSz="3455975" rtl="0" eaLnBrk="1" latinLnBrk="0" hangingPunct="1">
              <a:defRPr sz="68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095912" algn="l" defTabSz="3455975" rtl="0" eaLnBrk="1" latinLnBrk="0" hangingPunct="1">
              <a:defRPr sz="68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823899" algn="l" defTabSz="3455975" rtl="0" eaLnBrk="1" latinLnBrk="0" hangingPunct="1">
              <a:defRPr sz="68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</a:rPr>
              <a:t>Goals</a:t>
            </a:r>
            <a:r>
              <a:rPr lang="en-US" sz="3600" b="1" dirty="0"/>
              <a:t> 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P</a:t>
            </a:r>
            <a:r>
              <a:rPr lang="en-US" sz="3600" dirty="0" smtClean="0"/>
              <a:t>rovide </a:t>
            </a:r>
            <a:r>
              <a:rPr lang="en-US" sz="3600" dirty="0" err="1"/>
              <a:t>exascale</a:t>
            </a:r>
            <a:r>
              <a:rPr lang="en-US" sz="3600" dirty="0"/>
              <a:t> </a:t>
            </a:r>
            <a:r>
              <a:rPr lang="en-US" sz="3600" dirty="0" smtClean="0"/>
              <a:t>ready computational </a:t>
            </a:r>
            <a:r>
              <a:rPr lang="en-US" sz="3600" dirty="0"/>
              <a:t>and data services that will accelerate innovation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/>
              <a:t>V</a:t>
            </a:r>
            <a:r>
              <a:rPr lang="pl-PL" sz="3600" dirty="0" err="1" smtClean="0"/>
              <a:t>alidate</a:t>
            </a:r>
            <a:r>
              <a:rPr lang="pl-PL" sz="3600" dirty="0" smtClean="0"/>
              <a:t> </a:t>
            </a:r>
            <a:r>
              <a:rPr lang="pl-PL" sz="3600" dirty="0"/>
              <a:t>the </a:t>
            </a:r>
            <a:r>
              <a:rPr lang="en-US" sz="3600" dirty="0"/>
              <a:t>services in real-world </a:t>
            </a:r>
            <a:r>
              <a:rPr lang="en-US" sz="3600" dirty="0" smtClean="0"/>
              <a:t>settings of scientific </a:t>
            </a:r>
            <a:r>
              <a:rPr lang="en-US" sz="3600" dirty="0"/>
              <a:t>research and in industry </a:t>
            </a:r>
            <a:r>
              <a:rPr lang="en-US" sz="3600" dirty="0" smtClean="0"/>
              <a:t>pilots: </a:t>
            </a:r>
            <a:endParaRPr lang="en-US" sz="3600" dirty="0"/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 smtClean="0"/>
              <a:t>Computation </a:t>
            </a:r>
            <a:r>
              <a:rPr lang="en-US" sz="3600" dirty="0"/>
              <a:t>using data from the LOFAR telescope, technology preparation for the SKA challenges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Medical use-case utilizing AI on CPUs and GPUs for cancer diagnostic based on imaging data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Supporting innovation based on global disaster risk data 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Business use-case for building models enabling revenue optimization and real-time calculations of prices</a:t>
            </a:r>
          </a:p>
          <a:p>
            <a:pPr marL="1580400" lvl="1" indent="-571500">
              <a:buFont typeface="Wingdings" panose="05000000000000000000" pitchFamily="2" charset="2"/>
              <a:buChar char="§"/>
            </a:pPr>
            <a:r>
              <a:rPr lang="en-US" sz="3600" dirty="0"/>
              <a:t>Agricultural simulations utilizing date from the part of Copernicus dataset collected from the Sentinel </a:t>
            </a:r>
            <a:r>
              <a:rPr lang="en-US" sz="3600" dirty="0" smtClean="0"/>
              <a:t>satellites</a:t>
            </a:r>
          </a:p>
        </p:txBody>
      </p:sp>
      <p:pic>
        <p:nvPicPr>
          <p:cNvPr id="46" name="Obraz 45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4895" y="41584985"/>
            <a:ext cx="1179089" cy="111433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0704" y="429706"/>
            <a:ext cx="3816339" cy="120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Prostokąt zaokrąglony 5"/>
          <p:cNvSpPr/>
          <p:nvPr/>
        </p:nvSpPr>
        <p:spPr>
          <a:xfrm>
            <a:off x="606826" y="5799222"/>
            <a:ext cx="27480488" cy="7603957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5" name="Prostokąt zaokrąglony 44"/>
          <p:cNvSpPr/>
          <p:nvPr/>
        </p:nvSpPr>
        <p:spPr>
          <a:xfrm>
            <a:off x="582191" y="13804048"/>
            <a:ext cx="27505123" cy="13507635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9" name="Prostokąt zaokrąglony 48"/>
          <p:cNvSpPr/>
          <p:nvPr/>
        </p:nvSpPr>
        <p:spPr>
          <a:xfrm>
            <a:off x="14943221" y="27612930"/>
            <a:ext cx="13144092" cy="9232294"/>
          </a:xfrm>
          <a:prstGeom prst="roundRect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60891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As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66FF"/>
      </a:accent1>
      <a:accent2>
        <a:srgbClr val="FF0000"/>
      </a:accent2>
      <a:accent3>
        <a:srgbClr val="FFC000"/>
      </a:accent3>
      <a:accent4>
        <a:srgbClr val="33CC33"/>
      </a:accent4>
      <a:accent5>
        <a:srgbClr val="B927E9"/>
      </a:accent5>
      <a:accent6>
        <a:srgbClr val="7F7F7F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5AB860A89A40F4FA7344145152972F4" ma:contentTypeVersion="8" ma:contentTypeDescription="Utwórz nowy dokument." ma:contentTypeScope="" ma:versionID="db60bce1a8ec6d461672d13dd94d1c1b">
  <xsd:schema xmlns:xsd="http://www.w3.org/2001/XMLSchema" xmlns:xs="http://www.w3.org/2001/XMLSchema" xmlns:p="http://schemas.microsoft.com/office/2006/metadata/properties" xmlns:ns3="b3b67c59-37e0-4c90-86d8-de8b6767919b" targetNamespace="http://schemas.microsoft.com/office/2006/metadata/properties" ma:root="true" ma:fieldsID="3a9b8e826f6c64cc91125fac33e56a58" ns3:_="">
    <xsd:import namespace="b3b67c59-37e0-4c90-86d8-de8b676791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b67c59-37e0-4c90-86d8-de8b676791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83EFC01-B0EF-4565-8F44-B573D6480F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b67c59-37e0-4c90-86d8-de8b67679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AB6B3A-34AD-4A60-A77B-B797BBD899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636739-2D3A-49FF-9BA0-6090F86989B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b3b67c59-37e0-4c90-86d8-de8b6767919b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2763</TotalTime>
  <Words>697</Words>
  <Application>Microsoft Office PowerPoint</Application>
  <PresentationFormat>Niestandardowy</PresentationFormat>
  <Paragraphs>65</Paragraphs>
  <Slides>1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2" baseType="lpstr">
      <vt:lpstr>Motyw pakietu Office</vt:lpstr>
      <vt:lpstr>Prezentacja programu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Asia</dc:creator>
  <cp:lastModifiedBy>X220</cp:lastModifiedBy>
  <cp:revision>402</cp:revision>
  <cp:lastPrinted>2018-03-05T14:06:36Z</cp:lastPrinted>
  <dcterms:created xsi:type="dcterms:W3CDTF">2014-10-16T09:09:11Z</dcterms:created>
  <dcterms:modified xsi:type="dcterms:W3CDTF">2020-03-16T17:27:55Z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0x01010065AB860A89A40F4FA7344145152972F4</vt:lpwstr>
  </property>
</Properties>
</file>