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Default Extension="gif" ContentType="image/gi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4.xml" ContentType="application/vnd.ms-office.drawingml.diagramDrawing+xml"/>
  <Override PartName="/ppt/diagrams/drawing5.xml" ContentType="application/vnd.ms-office.drawingml.diagramDrawing+xml"/>
  <Override PartName="/ppt/slides/slide5.xml" ContentType="application/vnd.openxmlformats-officedocument.presentationml.slide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2" r:id="rId6"/>
    <p:sldId id="263" r:id="rId7"/>
    <p:sldId id="270" r:id="rId8"/>
    <p:sldId id="258" r:id="rId9"/>
    <p:sldId id="264" r:id="rId10"/>
    <p:sldId id="265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FF"/>
    <a:srgbClr val="162D50"/>
    <a:srgbClr val="6696CA"/>
    <a:srgbClr val="7C97B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-96" y="-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7" d="100"/>
          <a:sy n="117" d="100"/>
        </p:scale>
        <p:origin x="5028" y="9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F64AA6-EA8A-4854-BFC8-1C789CBE918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49C2E7-3BEC-4C19-92DB-4C450E45AE70}">
      <dgm:prSet phldrT="[Tekst]"/>
      <dgm:spPr/>
      <dgm:t>
        <a:bodyPr/>
        <a:lstStyle/>
        <a:p>
          <a:r>
            <a:rPr lang="en-US" noProof="0" dirty="0"/>
            <a:t>Health</a:t>
          </a:r>
        </a:p>
      </dgm:t>
    </dgm:pt>
    <dgm:pt modelId="{79A02140-976C-4337-93F9-2EBC348E27A7}" type="parTrans" cxnId="{7E270075-C35B-40CF-9893-3C05F68D6106}">
      <dgm:prSet/>
      <dgm:spPr/>
      <dgm:t>
        <a:bodyPr/>
        <a:lstStyle/>
        <a:p>
          <a:endParaRPr lang="en-US"/>
        </a:p>
      </dgm:t>
    </dgm:pt>
    <dgm:pt modelId="{204E7D88-0755-4500-AC95-45AC21A62690}" type="sibTrans" cxnId="{7E270075-C35B-40CF-9893-3C05F68D6106}">
      <dgm:prSet/>
      <dgm:spPr/>
      <dgm:t>
        <a:bodyPr/>
        <a:lstStyle/>
        <a:p>
          <a:endParaRPr lang="en-US"/>
        </a:p>
      </dgm:t>
    </dgm:pt>
    <dgm:pt modelId="{D413A15F-0C33-4E3E-8CBA-D92511C34945}">
      <dgm:prSet phldrT="[Tekst]"/>
      <dgm:spPr/>
      <dgm:t>
        <a:bodyPr/>
        <a:lstStyle/>
        <a:p>
          <a:r>
            <a:rPr lang="en-US" b="1" i="0" dirty="0"/>
            <a:t>Content-based search and classification</a:t>
          </a:r>
          <a:endParaRPr lang="en-US" noProof="0" dirty="0"/>
        </a:p>
      </dgm:t>
    </dgm:pt>
    <dgm:pt modelId="{A295DA40-BD62-41E9-A486-C3A11094935B}" type="parTrans" cxnId="{15B76FF6-F0CD-4186-93F1-953BF76E0520}">
      <dgm:prSet/>
      <dgm:spPr/>
      <dgm:t>
        <a:bodyPr/>
        <a:lstStyle/>
        <a:p>
          <a:endParaRPr lang="en-US"/>
        </a:p>
      </dgm:t>
    </dgm:pt>
    <dgm:pt modelId="{EEBABEF7-8BAD-4EC4-9A11-36044965319D}" type="sibTrans" cxnId="{15B76FF6-F0CD-4186-93F1-953BF76E0520}">
      <dgm:prSet/>
      <dgm:spPr/>
      <dgm:t>
        <a:bodyPr/>
        <a:lstStyle/>
        <a:p>
          <a:endParaRPr lang="en-US"/>
        </a:p>
      </dgm:t>
    </dgm:pt>
    <dgm:pt modelId="{11D23D77-3AF4-49B1-82BD-743B00664ACC}">
      <dgm:prSet phldrT="[Tekst]"/>
      <dgm:spPr/>
      <dgm:t>
        <a:bodyPr/>
        <a:lstStyle/>
        <a:p>
          <a:r>
            <a:rPr lang="en-US" noProof="0" dirty="0"/>
            <a:t>Astronomy</a:t>
          </a:r>
        </a:p>
      </dgm:t>
    </dgm:pt>
    <dgm:pt modelId="{88C1D284-9ED3-4416-AE66-C12BD2D0BF69}" type="parTrans" cxnId="{61241A11-8670-4340-ADDF-C5A683CD5DF9}">
      <dgm:prSet/>
      <dgm:spPr/>
      <dgm:t>
        <a:bodyPr/>
        <a:lstStyle/>
        <a:p>
          <a:endParaRPr lang="en-US"/>
        </a:p>
      </dgm:t>
    </dgm:pt>
    <dgm:pt modelId="{6759FEDA-2A49-407D-B588-9F8C959D09A1}" type="sibTrans" cxnId="{61241A11-8670-4340-ADDF-C5A683CD5DF9}">
      <dgm:prSet/>
      <dgm:spPr/>
      <dgm:t>
        <a:bodyPr/>
        <a:lstStyle/>
        <a:p>
          <a:endParaRPr lang="en-US"/>
        </a:p>
      </dgm:t>
    </dgm:pt>
    <dgm:pt modelId="{8290D3E3-7EC8-4F10-82A7-59B933C01C54}">
      <dgm:prSet phldrT="[Tekst]"/>
      <dgm:spPr/>
      <dgm:t>
        <a:bodyPr/>
        <a:lstStyle/>
        <a:p>
          <a:r>
            <a:rPr lang="en-US" b="1" i="0" dirty="0"/>
            <a:t>Square </a:t>
          </a:r>
          <a:r>
            <a:rPr lang="en-US" b="1" i="0" dirty="0" err="1"/>
            <a:t>Kilometre</a:t>
          </a:r>
          <a:r>
            <a:rPr lang="en-US" b="1" i="0" dirty="0"/>
            <a:t> Array SKA</a:t>
          </a:r>
          <a:endParaRPr lang="en-US" noProof="0" dirty="0"/>
        </a:p>
      </dgm:t>
    </dgm:pt>
    <dgm:pt modelId="{6E5DB603-9C3F-46DB-A8C3-120485C7A7A8}" type="parTrans" cxnId="{74624E9A-E29D-45AA-9767-C26319A8B093}">
      <dgm:prSet/>
      <dgm:spPr/>
      <dgm:t>
        <a:bodyPr/>
        <a:lstStyle/>
        <a:p>
          <a:endParaRPr lang="en-US"/>
        </a:p>
      </dgm:t>
    </dgm:pt>
    <dgm:pt modelId="{EE8F09DB-2940-444D-A22A-1D2AD56088C7}" type="sibTrans" cxnId="{74624E9A-E29D-45AA-9767-C26319A8B093}">
      <dgm:prSet/>
      <dgm:spPr/>
      <dgm:t>
        <a:bodyPr/>
        <a:lstStyle/>
        <a:p>
          <a:endParaRPr lang="en-US"/>
        </a:p>
      </dgm:t>
    </dgm:pt>
    <dgm:pt modelId="{7F8D57B4-1279-4000-8D63-4D404DA8A442}">
      <dgm:prSet phldrT="[Tekst]"/>
      <dgm:spPr/>
      <dgm:t>
        <a:bodyPr/>
        <a:lstStyle/>
        <a:p>
          <a:r>
            <a:rPr lang="en-US" noProof="0" dirty="0"/>
            <a:t>STICHTING NETHERLANDS ESCIENCE CENTER (NL)</a:t>
          </a:r>
        </a:p>
      </dgm:t>
    </dgm:pt>
    <dgm:pt modelId="{6897F432-857C-4132-A09C-1DF55D052DCB}" type="parTrans" cxnId="{BB84595B-B01D-4E1B-AE22-42C894B63885}">
      <dgm:prSet/>
      <dgm:spPr/>
      <dgm:t>
        <a:bodyPr/>
        <a:lstStyle/>
        <a:p>
          <a:endParaRPr lang="en-US"/>
        </a:p>
      </dgm:t>
    </dgm:pt>
    <dgm:pt modelId="{0A81E9C0-CE65-4CCB-B354-3A15FA146FE6}" type="sibTrans" cxnId="{BB84595B-B01D-4E1B-AE22-42C894B63885}">
      <dgm:prSet/>
      <dgm:spPr/>
      <dgm:t>
        <a:bodyPr/>
        <a:lstStyle/>
        <a:p>
          <a:endParaRPr lang="en-US"/>
        </a:p>
      </dgm:t>
    </dgm:pt>
    <dgm:pt modelId="{5D7F0BFD-4461-4D69-9C79-BC39EC3F8826}">
      <dgm:prSet phldrT="[Tekst]"/>
      <dgm:spPr/>
      <dgm:t>
        <a:bodyPr/>
        <a:lstStyle/>
        <a:p>
          <a:r>
            <a:rPr lang="en-US" noProof="0" dirty="0"/>
            <a:t>Risk Management</a:t>
          </a:r>
        </a:p>
      </dgm:t>
    </dgm:pt>
    <dgm:pt modelId="{9088E22A-17C8-493F-A269-60BEA24F9D4F}" type="parTrans" cxnId="{672AF8B2-8A56-4F58-9CE2-71CB57CD0647}">
      <dgm:prSet/>
      <dgm:spPr/>
      <dgm:t>
        <a:bodyPr/>
        <a:lstStyle/>
        <a:p>
          <a:endParaRPr lang="en-US"/>
        </a:p>
      </dgm:t>
    </dgm:pt>
    <dgm:pt modelId="{B42EC64E-C671-42D6-AE86-68330DA690DC}" type="sibTrans" cxnId="{672AF8B2-8A56-4F58-9CE2-71CB57CD0647}">
      <dgm:prSet/>
      <dgm:spPr/>
      <dgm:t>
        <a:bodyPr/>
        <a:lstStyle/>
        <a:p>
          <a:endParaRPr lang="en-US"/>
        </a:p>
      </dgm:t>
    </dgm:pt>
    <dgm:pt modelId="{FBE97A06-32EC-43DF-93CB-1EA8E385FE1E}">
      <dgm:prSet phldrT="[Tekst]"/>
      <dgm:spPr/>
      <dgm:t>
        <a:bodyPr/>
        <a:lstStyle/>
        <a:p>
          <a:r>
            <a:rPr lang="en-US" b="1" i="0" dirty="0"/>
            <a:t>Supporting innovation based on global disaster risk data</a:t>
          </a:r>
          <a:endParaRPr lang="en-US" noProof="0" dirty="0"/>
        </a:p>
      </dgm:t>
    </dgm:pt>
    <dgm:pt modelId="{D8925650-7037-4471-AFFC-11D2BA09BFA4}" type="parTrans" cxnId="{64FEEBA7-64C3-4621-9BF2-B0F1970A0686}">
      <dgm:prSet/>
      <dgm:spPr/>
      <dgm:t>
        <a:bodyPr/>
        <a:lstStyle/>
        <a:p>
          <a:endParaRPr lang="en-US"/>
        </a:p>
      </dgm:t>
    </dgm:pt>
    <dgm:pt modelId="{182AEBA3-4170-4BBF-BF16-0D63DFA7489F}" type="sibTrans" cxnId="{64FEEBA7-64C3-4621-9BF2-B0F1970A0686}">
      <dgm:prSet/>
      <dgm:spPr/>
      <dgm:t>
        <a:bodyPr/>
        <a:lstStyle/>
        <a:p>
          <a:endParaRPr lang="en-US"/>
        </a:p>
      </dgm:t>
    </dgm:pt>
    <dgm:pt modelId="{AD489EFB-53C5-437D-B418-D7E76E83E06F}">
      <dgm:prSet phldrT="[Tekst]"/>
      <dgm:spPr/>
      <dgm:t>
        <a:bodyPr/>
        <a:lstStyle/>
        <a:p>
          <a:r>
            <a:rPr lang="en-US" noProof="0" dirty="0"/>
            <a:t>LUDWIG-MAXIMILIANS-UNIVERSITAET MUENCHEN (DE)</a:t>
          </a:r>
        </a:p>
      </dgm:t>
    </dgm:pt>
    <dgm:pt modelId="{F48F0FFA-157D-4FB3-9811-DF17C4E26E51}" type="parTrans" cxnId="{5E79EC57-D152-445D-9C02-A6A2A6ED3872}">
      <dgm:prSet/>
      <dgm:spPr/>
      <dgm:t>
        <a:bodyPr/>
        <a:lstStyle/>
        <a:p>
          <a:endParaRPr lang="en-US"/>
        </a:p>
      </dgm:t>
    </dgm:pt>
    <dgm:pt modelId="{BB66C147-E46D-4FB9-938A-4600C26CF18A}" type="sibTrans" cxnId="{5E79EC57-D152-445D-9C02-A6A2A6ED3872}">
      <dgm:prSet/>
      <dgm:spPr/>
      <dgm:t>
        <a:bodyPr/>
        <a:lstStyle/>
        <a:p>
          <a:endParaRPr lang="en-US"/>
        </a:p>
      </dgm:t>
    </dgm:pt>
    <dgm:pt modelId="{F7F9687C-12AE-4FF1-9AD2-B5857830AD7C}">
      <dgm:prSet phldrT="[Tekst]"/>
      <dgm:spPr/>
      <dgm:t>
        <a:bodyPr/>
        <a:lstStyle/>
        <a:p>
          <a:r>
            <a:rPr lang="en-US" noProof="0" dirty="0"/>
            <a:t>Airlines Operations</a:t>
          </a:r>
        </a:p>
      </dgm:t>
    </dgm:pt>
    <dgm:pt modelId="{674389B3-E8D9-4E06-BB9C-FF52BF880869}" type="parTrans" cxnId="{B76012CB-649E-41EB-8356-7A898D704B0B}">
      <dgm:prSet/>
      <dgm:spPr/>
      <dgm:t>
        <a:bodyPr/>
        <a:lstStyle/>
        <a:p>
          <a:endParaRPr lang="en-US"/>
        </a:p>
      </dgm:t>
    </dgm:pt>
    <dgm:pt modelId="{1CA324D8-12F2-474A-8BA2-5122560B7842}" type="sibTrans" cxnId="{B76012CB-649E-41EB-8356-7A898D704B0B}">
      <dgm:prSet/>
      <dgm:spPr/>
      <dgm:t>
        <a:bodyPr/>
        <a:lstStyle/>
        <a:p>
          <a:endParaRPr lang="en-US"/>
        </a:p>
      </dgm:t>
    </dgm:pt>
    <dgm:pt modelId="{3EA11315-81FC-4D6A-9AD0-CD33BE77B844}">
      <dgm:prSet phldrT="[Tekst]"/>
      <dgm:spPr/>
      <dgm:t>
        <a:bodyPr/>
        <a:lstStyle/>
        <a:p>
          <a:r>
            <a:rPr lang="en-US" noProof="0" dirty="0"/>
            <a:t>Agriculture</a:t>
          </a:r>
        </a:p>
      </dgm:t>
    </dgm:pt>
    <dgm:pt modelId="{3D29638A-F552-4891-8E24-1A129407CDE9}" type="parTrans" cxnId="{8EB8150C-E1DD-45EB-AEC0-BD1E0F89469A}">
      <dgm:prSet/>
      <dgm:spPr/>
      <dgm:t>
        <a:bodyPr/>
        <a:lstStyle/>
        <a:p>
          <a:endParaRPr lang="en-US"/>
        </a:p>
      </dgm:t>
    </dgm:pt>
    <dgm:pt modelId="{DF103301-0E6A-4320-8B2D-E20DBA3D0548}" type="sibTrans" cxnId="{8EB8150C-E1DD-45EB-AEC0-BD1E0F89469A}">
      <dgm:prSet/>
      <dgm:spPr/>
      <dgm:t>
        <a:bodyPr/>
        <a:lstStyle/>
        <a:p>
          <a:endParaRPr lang="en-US"/>
        </a:p>
      </dgm:t>
    </dgm:pt>
    <dgm:pt modelId="{20C9AA99-EA2D-439C-B528-1913719991D3}">
      <dgm:prSet phldrT="[Tekst]"/>
      <dgm:spPr/>
      <dgm:t>
        <a:bodyPr/>
        <a:lstStyle/>
        <a:p>
          <a:r>
            <a:rPr lang="en-US" b="1" i="0" dirty="0"/>
            <a:t>Ancillary pricing for airline revenue management</a:t>
          </a:r>
          <a:endParaRPr lang="en-US" noProof="0" dirty="0"/>
        </a:p>
      </dgm:t>
    </dgm:pt>
    <dgm:pt modelId="{F6C10505-61A2-4378-BAEA-82FB17305795}" type="parTrans" cxnId="{FCFFA83A-31EC-4A7C-A0FB-69ABDCC86703}">
      <dgm:prSet/>
      <dgm:spPr/>
      <dgm:t>
        <a:bodyPr/>
        <a:lstStyle/>
        <a:p>
          <a:endParaRPr lang="en-US"/>
        </a:p>
      </dgm:t>
    </dgm:pt>
    <dgm:pt modelId="{6B00A51C-62B3-4AA1-917B-828DE3D05C47}" type="sibTrans" cxnId="{FCFFA83A-31EC-4A7C-A0FB-69ABDCC86703}">
      <dgm:prSet/>
      <dgm:spPr/>
      <dgm:t>
        <a:bodyPr/>
        <a:lstStyle/>
        <a:p>
          <a:endParaRPr lang="en-US"/>
        </a:p>
      </dgm:t>
    </dgm:pt>
    <dgm:pt modelId="{02971939-708F-4996-9DA3-7E16B650C49D}">
      <dgm:prSet phldrT="[Tekst]"/>
      <dgm:spPr/>
      <dgm:t>
        <a:bodyPr/>
        <a:lstStyle/>
        <a:p>
          <a:r>
            <a:rPr lang="en-US" b="1" i="0" dirty="0" err="1"/>
            <a:t>Agro</a:t>
          </a:r>
          <a:r>
            <a:rPr lang="en-US" b="1" i="0" dirty="0"/>
            <a:t>-Copernicus</a:t>
          </a:r>
          <a:endParaRPr lang="en-US" noProof="0" dirty="0"/>
        </a:p>
      </dgm:t>
    </dgm:pt>
    <dgm:pt modelId="{5370DD4C-7851-419C-B604-7482D3D04EB6}" type="parTrans" cxnId="{BD657818-026B-4BA3-89EA-602FEF6A9B8D}">
      <dgm:prSet/>
      <dgm:spPr/>
      <dgm:t>
        <a:bodyPr/>
        <a:lstStyle/>
        <a:p>
          <a:endParaRPr lang="en-US"/>
        </a:p>
      </dgm:t>
    </dgm:pt>
    <dgm:pt modelId="{17927E62-D15E-4521-97B5-36A1E16D66D3}" type="sibTrans" cxnId="{BD657818-026B-4BA3-89EA-602FEF6A9B8D}">
      <dgm:prSet/>
      <dgm:spPr/>
      <dgm:t>
        <a:bodyPr/>
        <a:lstStyle/>
        <a:p>
          <a:endParaRPr lang="en-US"/>
        </a:p>
      </dgm:t>
    </dgm:pt>
    <dgm:pt modelId="{3B965E74-DAE2-411E-83AA-0B56704AE59D}">
      <dgm:prSet phldrT="[Tekst]"/>
      <dgm:spPr/>
      <dgm:t>
        <a:bodyPr/>
        <a:lstStyle/>
        <a:p>
          <a:r>
            <a:rPr lang="en-US" noProof="0" dirty="0"/>
            <a:t>HAUTE ECOLE SPECIALISEE DE SUISSE OCCIDENTALE (CH)</a:t>
          </a:r>
        </a:p>
      </dgm:t>
    </dgm:pt>
    <dgm:pt modelId="{746D18C3-7636-41B6-A8F6-1E7C1874BEBE}" type="parTrans" cxnId="{69838628-AEC9-46E3-BAAE-C7298FE41A05}">
      <dgm:prSet/>
      <dgm:spPr/>
      <dgm:t>
        <a:bodyPr/>
        <a:lstStyle/>
        <a:p>
          <a:endParaRPr lang="en-US"/>
        </a:p>
      </dgm:t>
    </dgm:pt>
    <dgm:pt modelId="{B9CC0D0D-519F-4B3F-B482-8182D59F4F7D}" type="sibTrans" cxnId="{69838628-AEC9-46E3-BAAE-C7298FE41A05}">
      <dgm:prSet/>
      <dgm:spPr/>
      <dgm:t>
        <a:bodyPr/>
        <a:lstStyle/>
        <a:p>
          <a:endParaRPr lang="en-US"/>
        </a:p>
      </dgm:t>
    </dgm:pt>
    <dgm:pt modelId="{523CC0BB-BC2A-445C-A9C9-A0F6932D4BE0}">
      <dgm:prSet phldrT="[Tekst]"/>
      <dgm:spPr/>
      <dgm:t>
        <a:bodyPr/>
        <a:lstStyle/>
        <a:p>
          <a:r>
            <a:rPr lang="en-US" noProof="0" dirty="0"/>
            <a:t> LUFTHANSA SYSTEMS GMBH &amp; CO KG (DE)</a:t>
          </a:r>
        </a:p>
      </dgm:t>
    </dgm:pt>
    <dgm:pt modelId="{F9864A19-EB67-46E4-90E8-56079EE1B732}" type="parTrans" cxnId="{B55F8385-B296-4A1E-A575-F2028A68CB8B}">
      <dgm:prSet/>
      <dgm:spPr/>
      <dgm:t>
        <a:bodyPr/>
        <a:lstStyle/>
        <a:p>
          <a:endParaRPr lang="en-US"/>
        </a:p>
      </dgm:t>
    </dgm:pt>
    <dgm:pt modelId="{89F73981-A7BF-4DE2-9C72-27A3901D0306}" type="sibTrans" cxnId="{B55F8385-B296-4A1E-A575-F2028A68CB8B}">
      <dgm:prSet/>
      <dgm:spPr/>
      <dgm:t>
        <a:bodyPr/>
        <a:lstStyle/>
        <a:p>
          <a:endParaRPr lang="en-US"/>
        </a:p>
      </dgm:t>
    </dgm:pt>
    <dgm:pt modelId="{6473CC9F-FF8D-48F0-9EA2-A456D5A6CF44}">
      <dgm:prSet phldrT="[Tekst]"/>
      <dgm:spPr/>
      <dgm:t>
        <a:bodyPr/>
        <a:lstStyle/>
        <a:p>
          <a:r>
            <a:rPr lang="en-US" noProof="0" dirty="0"/>
            <a:t>LUDWIG-MAXIMILIANS-UNIVERSITAET MUENCHEN (DE)</a:t>
          </a:r>
        </a:p>
      </dgm:t>
    </dgm:pt>
    <dgm:pt modelId="{19F9BA03-BCDC-4B7D-A665-A8F693FFA9EA}" type="parTrans" cxnId="{6760113D-3CF2-48C4-A700-724AB57A9D83}">
      <dgm:prSet/>
      <dgm:spPr/>
      <dgm:t>
        <a:bodyPr/>
        <a:lstStyle/>
        <a:p>
          <a:endParaRPr lang="en-US"/>
        </a:p>
      </dgm:t>
    </dgm:pt>
    <dgm:pt modelId="{7C6A58B3-C803-4ED2-80F4-8CA5C79F3A40}" type="sibTrans" cxnId="{6760113D-3CF2-48C4-A700-724AB57A9D83}">
      <dgm:prSet/>
      <dgm:spPr/>
      <dgm:t>
        <a:bodyPr/>
        <a:lstStyle/>
        <a:p>
          <a:endParaRPr lang="en-US"/>
        </a:p>
      </dgm:t>
    </dgm:pt>
    <dgm:pt modelId="{289EC079-7C02-49D2-8F39-AAA4B5143307}" type="pres">
      <dgm:prSet presAssocID="{ABF64AA6-EA8A-4854-BFC8-1C789CBE918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CBF19411-7940-42AC-B6EF-78009A2E6ED6}" type="pres">
      <dgm:prSet presAssocID="{E349C2E7-3BEC-4C19-92DB-4C450E45AE70}" presName="composite" presStyleCnt="0"/>
      <dgm:spPr/>
    </dgm:pt>
    <dgm:pt modelId="{09BA9DA7-72DB-4242-9FD6-5F6F694EB256}" type="pres">
      <dgm:prSet presAssocID="{E349C2E7-3BEC-4C19-92DB-4C450E45AE70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744F803-62E3-42E7-B81C-C464D6C5E3C4}" type="pres">
      <dgm:prSet presAssocID="{E349C2E7-3BEC-4C19-92DB-4C450E45AE70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8DBCE32-4B74-4B10-908E-2FAF0D5AFABE}" type="pres">
      <dgm:prSet presAssocID="{204E7D88-0755-4500-AC95-45AC21A62690}" presName="sp" presStyleCnt="0"/>
      <dgm:spPr/>
    </dgm:pt>
    <dgm:pt modelId="{8B0273C5-A023-4B41-884A-1D3203B358C5}" type="pres">
      <dgm:prSet presAssocID="{11D23D77-3AF4-49B1-82BD-743B00664ACC}" presName="composite" presStyleCnt="0"/>
      <dgm:spPr/>
    </dgm:pt>
    <dgm:pt modelId="{0D8AA057-A6B3-42CB-9D43-111053C2CC3D}" type="pres">
      <dgm:prSet presAssocID="{11D23D77-3AF4-49B1-82BD-743B00664ACC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FB09F24-936E-4B31-891F-E55931F40F23}" type="pres">
      <dgm:prSet presAssocID="{11D23D77-3AF4-49B1-82BD-743B00664AC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86611F3-6988-4636-8FCF-9282B9B2BFE1}" type="pres">
      <dgm:prSet presAssocID="{6759FEDA-2A49-407D-B588-9F8C959D09A1}" presName="sp" presStyleCnt="0"/>
      <dgm:spPr/>
    </dgm:pt>
    <dgm:pt modelId="{B96A7AD6-C8D5-49A5-AF7D-F95F32C0C217}" type="pres">
      <dgm:prSet presAssocID="{5D7F0BFD-4461-4D69-9C79-BC39EC3F8826}" presName="composite" presStyleCnt="0"/>
      <dgm:spPr/>
    </dgm:pt>
    <dgm:pt modelId="{2B3905AA-C4C8-4695-80BE-72DE39785292}" type="pres">
      <dgm:prSet presAssocID="{5D7F0BFD-4461-4D69-9C79-BC39EC3F882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76507D1C-95F8-4069-BDB5-08E2C1635EF8}" type="pres">
      <dgm:prSet presAssocID="{5D7F0BFD-4461-4D69-9C79-BC39EC3F8826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7FC4B327-C08E-4152-AD3F-1D8C7503136F}" type="pres">
      <dgm:prSet presAssocID="{B42EC64E-C671-42D6-AE86-68330DA690DC}" presName="sp" presStyleCnt="0"/>
      <dgm:spPr/>
    </dgm:pt>
    <dgm:pt modelId="{0E80FD68-362F-42C3-B71F-9126BEBA7FB7}" type="pres">
      <dgm:prSet presAssocID="{F7F9687C-12AE-4FF1-9AD2-B5857830AD7C}" presName="composite" presStyleCnt="0"/>
      <dgm:spPr/>
    </dgm:pt>
    <dgm:pt modelId="{E8A69534-6EF6-4309-AB33-90F9E1CBF1FD}" type="pres">
      <dgm:prSet presAssocID="{F7F9687C-12AE-4FF1-9AD2-B5857830AD7C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5DD85B27-E55E-4B7D-81D2-B9CBFBC71991}" type="pres">
      <dgm:prSet presAssocID="{F7F9687C-12AE-4FF1-9AD2-B5857830AD7C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BAD59C7-200A-4EAC-8902-764787BAC81F}" type="pres">
      <dgm:prSet presAssocID="{1CA324D8-12F2-474A-8BA2-5122560B7842}" presName="sp" presStyleCnt="0"/>
      <dgm:spPr/>
    </dgm:pt>
    <dgm:pt modelId="{E3BCBA5F-89C0-455E-BF05-D1427AAF73BF}" type="pres">
      <dgm:prSet presAssocID="{3EA11315-81FC-4D6A-9AD0-CD33BE77B844}" presName="composite" presStyleCnt="0"/>
      <dgm:spPr/>
    </dgm:pt>
    <dgm:pt modelId="{B57C9C3A-BCCD-4EE6-BC4D-D8CAB7049175}" type="pres">
      <dgm:prSet presAssocID="{3EA11315-81FC-4D6A-9AD0-CD33BE77B844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0ED81FC-1E60-4750-96CF-5FCD4BF2B67F}" type="pres">
      <dgm:prSet presAssocID="{3EA11315-81FC-4D6A-9AD0-CD33BE77B844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8EB8150C-E1DD-45EB-AEC0-BD1E0F89469A}" srcId="{ABF64AA6-EA8A-4854-BFC8-1C789CBE9187}" destId="{3EA11315-81FC-4D6A-9AD0-CD33BE77B844}" srcOrd="4" destOrd="0" parTransId="{3D29638A-F552-4891-8E24-1A129407CDE9}" sibTransId="{DF103301-0E6A-4320-8B2D-E20DBA3D0548}"/>
    <dgm:cxn modelId="{B55F8385-B296-4A1E-A575-F2028A68CB8B}" srcId="{F7F9687C-12AE-4FF1-9AD2-B5857830AD7C}" destId="{523CC0BB-BC2A-445C-A9C9-A0F6932D4BE0}" srcOrd="1" destOrd="0" parTransId="{F9864A19-EB67-46E4-90E8-56079EE1B732}" sibTransId="{89F73981-A7BF-4DE2-9C72-27A3901D0306}"/>
    <dgm:cxn modelId="{D534E224-F539-4178-BCAB-1AEED49A1944}" type="presOf" srcId="{6473CC9F-FF8D-48F0-9EA2-A456D5A6CF44}" destId="{20ED81FC-1E60-4750-96CF-5FCD4BF2B67F}" srcOrd="0" destOrd="1" presId="urn:microsoft.com/office/officeart/2005/8/layout/chevron2"/>
    <dgm:cxn modelId="{0EB10A90-02A9-47F7-B74A-9A4E020FCE57}" type="presOf" srcId="{FBE97A06-32EC-43DF-93CB-1EA8E385FE1E}" destId="{76507D1C-95F8-4069-BDB5-08E2C1635EF8}" srcOrd="0" destOrd="0" presId="urn:microsoft.com/office/officeart/2005/8/layout/chevron2"/>
    <dgm:cxn modelId="{7E270075-C35B-40CF-9893-3C05F68D6106}" srcId="{ABF64AA6-EA8A-4854-BFC8-1C789CBE9187}" destId="{E349C2E7-3BEC-4C19-92DB-4C450E45AE70}" srcOrd="0" destOrd="0" parTransId="{79A02140-976C-4337-93F9-2EBC348E27A7}" sibTransId="{204E7D88-0755-4500-AC95-45AC21A62690}"/>
    <dgm:cxn modelId="{FCFFA83A-31EC-4A7C-A0FB-69ABDCC86703}" srcId="{F7F9687C-12AE-4FF1-9AD2-B5857830AD7C}" destId="{20C9AA99-EA2D-439C-B528-1913719991D3}" srcOrd="0" destOrd="0" parTransId="{F6C10505-61A2-4378-BAEA-82FB17305795}" sibTransId="{6B00A51C-62B3-4AA1-917B-828DE3D05C47}"/>
    <dgm:cxn modelId="{74624E9A-E29D-45AA-9767-C26319A8B093}" srcId="{11D23D77-3AF4-49B1-82BD-743B00664ACC}" destId="{8290D3E3-7EC8-4F10-82A7-59B933C01C54}" srcOrd="0" destOrd="0" parTransId="{6E5DB603-9C3F-46DB-A8C3-120485C7A7A8}" sibTransId="{EE8F09DB-2940-444D-A22A-1D2AD56088C7}"/>
    <dgm:cxn modelId="{0C31F65C-2563-49CA-A46F-D275199D053A}" type="presOf" srcId="{AD489EFB-53C5-437D-B418-D7E76E83E06F}" destId="{76507D1C-95F8-4069-BDB5-08E2C1635EF8}" srcOrd="0" destOrd="1" presId="urn:microsoft.com/office/officeart/2005/8/layout/chevron2"/>
    <dgm:cxn modelId="{A2AC9AE7-BE34-47B4-A79D-00BBE4DD1274}" type="presOf" srcId="{8290D3E3-7EC8-4F10-82A7-59B933C01C54}" destId="{BFB09F24-936E-4B31-891F-E55931F40F23}" srcOrd="0" destOrd="0" presId="urn:microsoft.com/office/officeart/2005/8/layout/chevron2"/>
    <dgm:cxn modelId="{E7309DA2-D3AA-4A24-B0B4-EB0B51D414CD}" type="presOf" srcId="{02971939-708F-4996-9DA3-7E16B650C49D}" destId="{20ED81FC-1E60-4750-96CF-5FCD4BF2B67F}" srcOrd="0" destOrd="0" presId="urn:microsoft.com/office/officeart/2005/8/layout/chevron2"/>
    <dgm:cxn modelId="{B29854E6-A280-499B-8054-487EB8576A6F}" type="presOf" srcId="{5D7F0BFD-4461-4D69-9C79-BC39EC3F8826}" destId="{2B3905AA-C4C8-4695-80BE-72DE39785292}" srcOrd="0" destOrd="0" presId="urn:microsoft.com/office/officeart/2005/8/layout/chevron2"/>
    <dgm:cxn modelId="{69838628-AEC9-46E3-BAAE-C7298FE41A05}" srcId="{E349C2E7-3BEC-4C19-92DB-4C450E45AE70}" destId="{3B965E74-DAE2-411E-83AA-0B56704AE59D}" srcOrd="1" destOrd="0" parTransId="{746D18C3-7636-41B6-A8F6-1E7C1874BEBE}" sibTransId="{B9CC0D0D-519F-4B3F-B482-8182D59F4F7D}"/>
    <dgm:cxn modelId="{4F91663E-1B92-46F2-94D7-8046C55812E0}" type="presOf" srcId="{523CC0BB-BC2A-445C-A9C9-A0F6932D4BE0}" destId="{5DD85B27-E55E-4B7D-81D2-B9CBFBC71991}" srcOrd="0" destOrd="1" presId="urn:microsoft.com/office/officeart/2005/8/layout/chevron2"/>
    <dgm:cxn modelId="{BB84595B-B01D-4E1B-AE22-42C894B63885}" srcId="{11D23D77-3AF4-49B1-82BD-743B00664ACC}" destId="{7F8D57B4-1279-4000-8D63-4D404DA8A442}" srcOrd="1" destOrd="0" parTransId="{6897F432-857C-4132-A09C-1DF55D052DCB}" sibTransId="{0A81E9C0-CE65-4CCB-B354-3A15FA146FE6}"/>
    <dgm:cxn modelId="{5E79EC57-D152-445D-9C02-A6A2A6ED3872}" srcId="{5D7F0BFD-4461-4D69-9C79-BC39EC3F8826}" destId="{AD489EFB-53C5-437D-B418-D7E76E83E06F}" srcOrd="1" destOrd="0" parTransId="{F48F0FFA-157D-4FB3-9811-DF17C4E26E51}" sibTransId="{BB66C147-E46D-4FB9-938A-4600C26CF18A}"/>
    <dgm:cxn modelId="{E05A9419-D6DF-4BB9-9911-360D905430C2}" type="presOf" srcId="{3EA11315-81FC-4D6A-9AD0-CD33BE77B844}" destId="{B57C9C3A-BCCD-4EE6-BC4D-D8CAB7049175}" srcOrd="0" destOrd="0" presId="urn:microsoft.com/office/officeart/2005/8/layout/chevron2"/>
    <dgm:cxn modelId="{021A5A64-BAE3-464B-B7F4-11C79D2D2AA5}" type="presOf" srcId="{ABF64AA6-EA8A-4854-BFC8-1C789CBE9187}" destId="{289EC079-7C02-49D2-8F39-AAA4B5143307}" srcOrd="0" destOrd="0" presId="urn:microsoft.com/office/officeart/2005/8/layout/chevron2"/>
    <dgm:cxn modelId="{61241A11-8670-4340-ADDF-C5A683CD5DF9}" srcId="{ABF64AA6-EA8A-4854-BFC8-1C789CBE9187}" destId="{11D23D77-3AF4-49B1-82BD-743B00664ACC}" srcOrd="1" destOrd="0" parTransId="{88C1D284-9ED3-4416-AE66-C12BD2D0BF69}" sibTransId="{6759FEDA-2A49-407D-B588-9F8C959D09A1}"/>
    <dgm:cxn modelId="{6760113D-3CF2-48C4-A700-724AB57A9D83}" srcId="{3EA11315-81FC-4D6A-9AD0-CD33BE77B844}" destId="{6473CC9F-FF8D-48F0-9EA2-A456D5A6CF44}" srcOrd="1" destOrd="0" parTransId="{19F9BA03-BCDC-4B7D-A665-A8F693FFA9EA}" sibTransId="{7C6A58B3-C803-4ED2-80F4-8CA5C79F3A40}"/>
    <dgm:cxn modelId="{9609E8F4-E9B0-4C5A-B3C4-BB5939476567}" type="presOf" srcId="{E349C2E7-3BEC-4C19-92DB-4C450E45AE70}" destId="{09BA9DA7-72DB-4242-9FD6-5F6F694EB256}" srcOrd="0" destOrd="0" presId="urn:microsoft.com/office/officeart/2005/8/layout/chevron2"/>
    <dgm:cxn modelId="{1EAF1CB4-6C8D-44BE-8133-B68CE5978426}" type="presOf" srcId="{20C9AA99-EA2D-439C-B528-1913719991D3}" destId="{5DD85B27-E55E-4B7D-81D2-B9CBFBC71991}" srcOrd="0" destOrd="0" presId="urn:microsoft.com/office/officeart/2005/8/layout/chevron2"/>
    <dgm:cxn modelId="{D50BC9A2-CB54-46C0-B1DB-C9154A0D1CDA}" type="presOf" srcId="{F7F9687C-12AE-4FF1-9AD2-B5857830AD7C}" destId="{E8A69534-6EF6-4309-AB33-90F9E1CBF1FD}" srcOrd="0" destOrd="0" presId="urn:microsoft.com/office/officeart/2005/8/layout/chevron2"/>
    <dgm:cxn modelId="{14722C80-104A-4D90-9611-E2D765086220}" type="presOf" srcId="{7F8D57B4-1279-4000-8D63-4D404DA8A442}" destId="{BFB09F24-936E-4B31-891F-E55931F40F23}" srcOrd="0" destOrd="1" presId="urn:microsoft.com/office/officeart/2005/8/layout/chevron2"/>
    <dgm:cxn modelId="{973810F7-DD42-4466-A9FE-9DB1FEF0F0BA}" type="presOf" srcId="{3B965E74-DAE2-411E-83AA-0B56704AE59D}" destId="{D744F803-62E3-42E7-B81C-C464D6C5E3C4}" srcOrd="0" destOrd="1" presId="urn:microsoft.com/office/officeart/2005/8/layout/chevron2"/>
    <dgm:cxn modelId="{64FEEBA7-64C3-4621-9BF2-B0F1970A0686}" srcId="{5D7F0BFD-4461-4D69-9C79-BC39EC3F8826}" destId="{FBE97A06-32EC-43DF-93CB-1EA8E385FE1E}" srcOrd="0" destOrd="0" parTransId="{D8925650-7037-4471-AFFC-11D2BA09BFA4}" sibTransId="{182AEBA3-4170-4BBF-BF16-0D63DFA7489F}"/>
    <dgm:cxn modelId="{A6BEB448-8C47-461C-B27F-E0324413AA71}" type="presOf" srcId="{D413A15F-0C33-4E3E-8CBA-D92511C34945}" destId="{D744F803-62E3-42E7-B81C-C464D6C5E3C4}" srcOrd="0" destOrd="0" presId="urn:microsoft.com/office/officeart/2005/8/layout/chevron2"/>
    <dgm:cxn modelId="{672AF8B2-8A56-4F58-9CE2-71CB57CD0647}" srcId="{ABF64AA6-EA8A-4854-BFC8-1C789CBE9187}" destId="{5D7F0BFD-4461-4D69-9C79-BC39EC3F8826}" srcOrd="2" destOrd="0" parTransId="{9088E22A-17C8-493F-A269-60BEA24F9D4F}" sibTransId="{B42EC64E-C671-42D6-AE86-68330DA690DC}"/>
    <dgm:cxn modelId="{15B76FF6-F0CD-4186-93F1-953BF76E0520}" srcId="{E349C2E7-3BEC-4C19-92DB-4C450E45AE70}" destId="{D413A15F-0C33-4E3E-8CBA-D92511C34945}" srcOrd="0" destOrd="0" parTransId="{A295DA40-BD62-41E9-A486-C3A11094935B}" sibTransId="{EEBABEF7-8BAD-4EC4-9A11-36044965319D}"/>
    <dgm:cxn modelId="{B76012CB-649E-41EB-8356-7A898D704B0B}" srcId="{ABF64AA6-EA8A-4854-BFC8-1C789CBE9187}" destId="{F7F9687C-12AE-4FF1-9AD2-B5857830AD7C}" srcOrd="3" destOrd="0" parTransId="{674389B3-E8D9-4E06-BB9C-FF52BF880869}" sibTransId="{1CA324D8-12F2-474A-8BA2-5122560B7842}"/>
    <dgm:cxn modelId="{BD657818-026B-4BA3-89EA-602FEF6A9B8D}" srcId="{3EA11315-81FC-4D6A-9AD0-CD33BE77B844}" destId="{02971939-708F-4996-9DA3-7E16B650C49D}" srcOrd="0" destOrd="0" parTransId="{5370DD4C-7851-419C-B604-7482D3D04EB6}" sibTransId="{17927E62-D15E-4521-97B5-36A1E16D66D3}"/>
    <dgm:cxn modelId="{BFCF55CC-35DE-4DA7-B774-F90AF90EEE73}" type="presOf" srcId="{11D23D77-3AF4-49B1-82BD-743B00664ACC}" destId="{0D8AA057-A6B3-42CB-9D43-111053C2CC3D}" srcOrd="0" destOrd="0" presId="urn:microsoft.com/office/officeart/2005/8/layout/chevron2"/>
    <dgm:cxn modelId="{1A479665-9CD3-4AEE-8E7B-2DAC2E453EB6}" type="presParOf" srcId="{289EC079-7C02-49D2-8F39-AAA4B5143307}" destId="{CBF19411-7940-42AC-B6EF-78009A2E6ED6}" srcOrd="0" destOrd="0" presId="urn:microsoft.com/office/officeart/2005/8/layout/chevron2"/>
    <dgm:cxn modelId="{E659257E-38A1-44DA-B98F-20AB2245B08C}" type="presParOf" srcId="{CBF19411-7940-42AC-B6EF-78009A2E6ED6}" destId="{09BA9DA7-72DB-4242-9FD6-5F6F694EB256}" srcOrd="0" destOrd="0" presId="urn:microsoft.com/office/officeart/2005/8/layout/chevron2"/>
    <dgm:cxn modelId="{CBF36197-6478-4EC7-B1D7-C0CE76E29035}" type="presParOf" srcId="{CBF19411-7940-42AC-B6EF-78009A2E6ED6}" destId="{D744F803-62E3-42E7-B81C-C464D6C5E3C4}" srcOrd="1" destOrd="0" presId="urn:microsoft.com/office/officeart/2005/8/layout/chevron2"/>
    <dgm:cxn modelId="{6DE62A4F-296B-45B9-8D10-F1A0468DB2E1}" type="presParOf" srcId="{289EC079-7C02-49D2-8F39-AAA4B5143307}" destId="{D8DBCE32-4B74-4B10-908E-2FAF0D5AFABE}" srcOrd="1" destOrd="0" presId="urn:microsoft.com/office/officeart/2005/8/layout/chevron2"/>
    <dgm:cxn modelId="{0FDFA50D-771D-4B32-BA49-78DFFB96B4B0}" type="presParOf" srcId="{289EC079-7C02-49D2-8F39-AAA4B5143307}" destId="{8B0273C5-A023-4B41-884A-1D3203B358C5}" srcOrd="2" destOrd="0" presId="urn:microsoft.com/office/officeart/2005/8/layout/chevron2"/>
    <dgm:cxn modelId="{3E9BCC67-8D24-428D-A675-2DDCF6E347C0}" type="presParOf" srcId="{8B0273C5-A023-4B41-884A-1D3203B358C5}" destId="{0D8AA057-A6B3-42CB-9D43-111053C2CC3D}" srcOrd="0" destOrd="0" presId="urn:microsoft.com/office/officeart/2005/8/layout/chevron2"/>
    <dgm:cxn modelId="{CD2A2594-1D53-4A8C-9324-6099CEB8804A}" type="presParOf" srcId="{8B0273C5-A023-4B41-884A-1D3203B358C5}" destId="{BFB09F24-936E-4B31-891F-E55931F40F23}" srcOrd="1" destOrd="0" presId="urn:microsoft.com/office/officeart/2005/8/layout/chevron2"/>
    <dgm:cxn modelId="{27A9D6B5-D9B3-4D07-8062-7C97DB4657D8}" type="presParOf" srcId="{289EC079-7C02-49D2-8F39-AAA4B5143307}" destId="{B86611F3-6988-4636-8FCF-9282B9B2BFE1}" srcOrd="3" destOrd="0" presId="urn:microsoft.com/office/officeart/2005/8/layout/chevron2"/>
    <dgm:cxn modelId="{7CE77D29-1173-4592-8C2A-3208C46F2281}" type="presParOf" srcId="{289EC079-7C02-49D2-8F39-AAA4B5143307}" destId="{B96A7AD6-C8D5-49A5-AF7D-F95F32C0C217}" srcOrd="4" destOrd="0" presId="urn:microsoft.com/office/officeart/2005/8/layout/chevron2"/>
    <dgm:cxn modelId="{44F38D67-DFD5-4FF2-A546-DA90C248A3E5}" type="presParOf" srcId="{B96A7AD6-C8D5-49A5-AF7D-F95F32C0C217}" destId="{2B3905AA-C4C8-4695-80BE-72DE39785292}" srcOrd="0" destOrd="0" presId="urn:microsoft.com/office/officeart/2005/8/layout/chevron2"/>
    <dgm:cxn modelId="{8389996B-4599-4A37-92DC-B9257FC3500E}" type="presParOf" srcId="{B96A7AD6-C8D5-49A5-AF7D-F95F32C0C217}" destId="{76507D1C-95F8-4069-BDB5-08E2C1635EF8}" srcOrd="1" destOrd="0" presId="urn:microsoft.com/office/officeart/2005/8/layout/chevron2"/>
    <dgm:cxn modelId="{643427A8-5033-4BC2-85A8-9510A7A3220D}" type="presParOf" srcId="{289EC079-7C02-49D2-8F39-AAA4B5143307}" destId="{7FC4B327-C08E-4152-AD3F-1D8C7503136F}" srcOrd="5" destOrd="0" presId="urn:microsoft.com/office/officeart/2005/8/layout/chevron2"/>
    <dgm:cxn modelId="{2F3A6D2F-A1B8-45C8-9829-2CBCDA5F8892}" type="presParOf" srcId="{289EC079-7C02-49D2-8F39-AAA4B5143307}" destId="{0E80FD68-362F-42C3-B71F-9126BEBA7FB7}" srcOrd="6" destOrd="0" presId="urn:microsoft.com/office/officeart/2005/8/layout/chevron2"/>
    <dgm:cxn modelId="{8F0FBD64-2531-44E3-A337-115E58D5746C}" type="presParOf" srcId="{0E80FD68-362F-42C3-B71F-9126BEBA7FB7}" destId="{E8A69534-6EF6-4309-AB33-90F9E1CBF1FD}" srcOrd="0" destOrd="0" presId="urn:microsoft.com/office/officeart/2005/8/layout/chevron2"/>
    <dgm:cxn modelId="{C6855EA2-652F-4612-848B-B70661B15F9E}" type="presParOf" srcId="{0E80FD68-362F-42C3-B71F-9126BEBA7FB7}" destId="{5DD85B27-E55E-4B7D-81D2-B9CBFBC71991}" srcOrd="1" destOrd="0" presId="urn:microsoft.com/office/officeart/2005/8/layout/chevron2"/>
    <dgm:cxn modelId="{D693E81D-B418-4EDB-96CD-92EB78BD8355}" type="presParOf" srcId="{289EC079-7C02-49D2-8F39-AAA4B5143307}" destId="{3BAD59C7-200A-4EAC-8902-764787BAC81F}" srcOrd="7" destOrd="0" presId="urn:microsoft.com/office/officeart/2005/8/layout/chevron2"/>
    <dgm:cxn modelId="{1B758667-C582-483B-8D36-FF8A671BE16C}" type="presParOf" srcId="{289EC079-7C02-49D2-8F39-AAA4B5143307}" destId="{E3BCBA5F-89C0-455E-BF05-D1427AAF73BF}" srcOrd="8" destOrd="0" presId="urn:microsoft.com/office/officeart/2005/8/layout/chevron2"/>
    <dgm:cxn modelId="{AF22167B-091F-420A-8561-4BC40311E2FA}" type="presParOf" srcId="{E3BCBA5F-89C0-455E-BF05-D1427AAF73BF}" destId="{B57C9C3A-BCCD-4EE6-BC4D-D8CAB7049175}" srcOrd="0" destOrd="0" presId="urn:microsoft.com/office/officeart/2005/8/layout/chevron2"/>
    <dgm:cxn modelId="{6D2078FC-8E45-4D80-AAD2-578F417618A4}" type="presParOf" srcId="{E3BCBA5F-89C0-455E-BF05-D1427AAF73BF}" destId="{20ED81FC-1E60-4750-96CF-5FCD4BF2B67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F64AA6-EA8A-4854-BFC8-1C789CBE918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49C2E7-3BEC-4C19-92DB-4C450E45AE70}">
      <dgm:prSet phldrT="[Tekst]"/>
      <dgm:spPr/>
      <dgm:t>
        <a:bodyPr/>
        <a:lstStyle/>
        <a:p>
          <a:r>
            <a:rPr lang="en-US" noProof="0" dirty="0"/>
            <a:t>1</a:t>
          </a:r>
        </a:p>
      </dgm:t>
    </dgm:pt>
    <dgm:pt modelId="{79A02140-976C-4337-93F9-2EBC348E27A7}" type="parTrans" cxnId="{7E270075-C35B-40CF-9893-3C05F68D6106}">
      <dgm:prSet/>
      <dgm:spPr/>
      <dgm:t>
        <a:bodyPr/>
        <a:lstStyle/>
        <a:p>
          <a:endParaRPr lang="en-US"/>
        </a:p>
      </dgm:t>
    </dgm:pt>
    <dgm:pt modelId="{204E7D88-0755-4500-AC95-45AC21A62690}" type="sibTrans" cxnId="{7E270075-C35B-40CF-9893-3C05F68D6106}">
      <dgm:prSet/>
      <dgm:spPr/>
      <dgm:t>
        <a:bodyPr/>
        <a:lstStyle/>
        <a:p>
          <a:endParaRPr lang="en-US"/>
        </a:p>
      </dgm:t>
    </dgm:pt>
    <dgm:pt modelId="{D413A15F-0C33-4E3E-8CBA-D92511C34945}">
      <dgm:prSet phldrT="[Tekst]"/>
      <dgm:spPr/>
      <dgm:t>
        <a:bodyPr/>
        <a:lstStyle/>
        <a:p>
          <a:r>
            <a:rPr lang="en-US" b="1" i="0" dirty="0"/>
            <a:t>SIGN-IN</a:t>
          </a:r>
          <a:endParaRPr lang="en-US" noProof="0" dirty="0"/>
        </a:p>
      </dgm:t>
    </dgm:pt>
    <dgm:pt modelId="{A295DA40-BD62-41E9-A486-C3A11094935B}" type="parTrans" cxnId="{15B76FF6-F0CD-4186-93F1-953BF76E0520}">
      <dgm:prSet/>
      <dgm:spPr/>
      <dgm:t>
        <a:bodyPr/>
        <a:lstStyle/>
        <a:p>
          <a:endParaRPr lang="en-US"/>
        </a:p>
      </dgm:t>
    </dgm:pt>
    <dgm:pt modelId="{EEBABEF7-8BAD-4EC4-9A11-36044965319D}" type="sibTrans" cxnId="{15B76FF6-F0CD-4186-93F1-953BF76E0520}">
      <dgm:prSet/>
      <dgm:spPr/>
      <dgm:t>
        <a:bodyPr/>
        <a:lstStyle/>
        <a:p>
          <a:endParaRPr lang="en-US"/>
        </a:p>
      </dgm:t>
    </dgm:pt>
    <dgm:pt modelId="{11D23D77-3AF4-49B1-82BD-743B00664ACC}">
      <dgm:prSet phldrT="[Tekst]"/>
      <dgm:spPr>
        <a:solidFill>
          <a:schemeClr val="bg2"/>
        </a:solidFill>
      </dgm:spPr>
      <dgm:t>
        <a:bodyPr/>
        <a:lstStyle/>
        <a:p>
          <a:r>
            <a:rPr lang="en-US" noProof="0" dirty="0"/>
            <a:t>2</a:t>
          </a:r>
        </a:p>
      </dgm:t>
    </dgm:pt>
    <dgm:pt modelId="{88C1D284-9ED3-4416-AE66-C12BD2D0BF69}" type="parTrans" cxnId="{61241A11-8670-4340-ADDF-C5A683CD5DF9}">
      <dgm:prSet/>
      <dgm:spPr/>
      <dgm:t>
        <a:bodyPr/>
        <a:lstStyle/>
        <a:p>
          <a:endParaRPr lang="en-US"/>
        </a:p>
      </dgm:t>
    </dgm:pt>
    <dgm:pt modelId="{6759FEDA-2A49-407D-B588-9F8C959D09A1}" type="sibTrans" cxnId="{61241A11-8670-4340-ADDF-C5A683CD5DF9}">
      <dgm:prSet/>
      <dgm:spPr/>
      <dgm:t>
        <a:bodyPr/>
        <a:lstStyle/>
        <a:p>
          <a:endParaRPr lang="en-US"/>
        </a:p>
      </dgm:t>
    </dgm:pt>
    <dgm:pt modelId="{8290D3E3-7EC8-4F10-82A7-59B933C01C54}">
      <dgm:prSet phldrT="[Tekst]"/>
      <dgm:spPr/>
      <dgm:t>
        <a:bodyPr/>
        <a:lstStyle/>
        <a:p>
          <a:r>
            <a:rPr lang="en-US" b="1" i="0" dirty="0">
              <a:solidFill>
                <a:schemeClr val="bg2"/>
              </a:solidFill>
            </a:rPr>
            <a:t>DASHBOARD</a:t>
          </a:r>
          <a:endParaRPr lang="en-US" noProof="0" dirty="0">
            <a:solidFill>
              <a:schemeClr val="bg2"/>
            </a:solidFill>
          </a:endParaRPr>
        </a:p>
      </dgm:t>
    </dgm:pt>
    <dgm:pt modelId="{6E5DB603-9C3F-46DB-A8C3-120485C7A7A8}" type="parTrans" cxnId="{74624E9A-E29D-45AA-9767-C26319A8B093}">
      <dgm:prSet/>
      <dgm:spPr/>
      <dgm:t>
        <a:bodyPr/>
        <a:lstStyle/>
        <a:p>
          <a:endParaRPr lang="en-US"/>
        </a:p>
      </dgm:t>
    </dgm:pt>
    <dgm:pt modelId="{EE8F09DB-2940-444D-A22A-1D2AD56088C7}" type="sibTrans" cxnId="{74624E9A-E29D-45AA-9767-C26319A8B093}">
      <dgm:prSet/>
      <dgm:spPr/>
      <dgm:t>
        <a:bodyPr/>
        <a:lstStyle/>
        <a:p>
          <a:endParaRPr lang="en-US"/>
        </a:p>
      </dgm:t>
    </dgm:pt>
    <dgm:pt modelId="{5D7F0BFD-4461-4D69-9C79-BC39EC3F8826}">
      <dgm:prSet phldrT="[Tekst]"/>
      <dgm:spPr>
        <a:solidFill>
          <a:schemeClr val="bg2"/>
        </a:solidFill>
      </dgm:spPr>
      <dgm:t>
        <a:bodyPr/>
        <a:lstStyle/>
        <a:p>
          <a:r>
            <a:rPr lang="en-US" noProof="0" dirty="0"/>
            <a:t>3</a:t>
          </a:r>
        </a:p>
      </dgm:t>
    </dgm:pt>
    <dgm:pt modelId="{9088E22A-17C8-493F-A269-60BEA24F9D4F}" type="parTrans" cxnId="{672AF8B2-8A56-4F58-9CE2-71CB57CD0647}">
      <dgm:prSet/>
      <dgm:spPr/>
      <dgm:t>
        <a:bodyPr/>
        <a:lstStyle/>
        <a:p>
          <a:endParaRPr lang="en-US"/>
        </a:p>
      </dgm:t>
    </dgm:pt>
    <dgm:pt modelId="{B42EC64E-C671-42D6-AE86-68330DA690DC}" type="sibTrans" cxnId="{672AF8B2-8A56-4F58-9CE2-71CB57CD0647}">
      <dgm:prSet/>
      <dgm:spPr/>
      <dgm:t>
        <a:bodyPr/>
        <a:lstStyle/>
        <a:p>
          <a:endParaRPr lang="en-US"/>
        </a:p>
      </dgm:t>
    </dgm:pt>
    <dgm:pt modelId="{FBE97A06-32EC-43DF-93CB-1EA8E385FE1E}">
      <dgm:prSet phldrT="[Tekst]"/>
      <dgm:spPr/>
      <dgm:t>
        <a:bodyPr/>
        <a:lstStyle/>
        <a:p>
          <a:r>
            <a:rPr lang="en-US" b="1" i="0" dirty="0">
              <a:solidFill>
                <a:schemeClr val="bg2"/>
              </a:solidFill>
            </a:rPr>
            <a:t>CREATE PROJECT</a:t>
          </a:r>
          <a:endParaRPr lang="en-US" noProof="0" dirty="0">
            <a:solidFill>
              <a:schemeClr val="bg2"/>
            </a:solidFill>
          </a:endParaRPr>
        </a:p>
      </dgm:t>
    </dgm:pt>
    <dgm:pt modelId="{D8925650-7037-4471-AFFC-11D2BA09BFA4}" type="parTrans" cxnId="{64FEEBA7-64C3-4621-9BF2-B0F1970A0686}">
      <dgm:prSet/>
      <dgm:spPr/>
      <dgm:t>
        <a:bodyPr/>
        <a:lstStyle/>
        <a:p>
          <a:endParaRPr lang="en-US"/>
        </a:p>
      </dgm:t>
    </dgm:pt>
    <dgm:pt modelId="{182AEBA3-4170-4BBF-BF16-0D63DFA7489F}" type="sibTrans" cxnId="{64FEEBA7-64C3-4621-9BF2-B0F1970A0686}">
      <dgm:prSet/>
      <dgm:spPr/>
      <dgm:t>
        <a:bodyPr/>
        <a:lstStyle/>
        <a:p>
          <a:endParaRPr lang="en-US"/>
        </a:p>
      </dgm:t>
    </dgm:pt>
    <dgm:pt modelId="{F7F9687C-12AE-4FF1-9AD2-B5857830AD7C}">
      <dgm:prSet phldrT="[Tekst]"/>
      <dgm:spPr>
        <a:solidFill>
          <a:schemeClr val="bg2"/>
        </a:solidFill>
      </dgm:spPr>
      <dgm:t>
        <a:bodyPr/>
        <a:lstStyle/>
        <a:p>
          <a:r>
            <a:rPr lang="en-US" noProof="0" dirty="0"/>
            <a:t>4</a:t>
          </a:r>
        </a:p>
      </dgm:t>
    </dgm:pt>
    <dgm:pt modelId="{674389B3-E8D9-4E06-BB9C-FF52BF880869}" type="parTrans" cxnId="{B76012CB-649E-41EB-8356-7A898D704B0B}">
      <dgm:prSet/>
      <dgm:spPr/>
      <dgm:t>
        <a:bodyPr/>
        <a:lstStyle/>
        <a:p>
          <a:endParaRPr lang="en-US"/>
        </a:p>
      </dgm:t>
    </dgm:pt>
    <dgm:pt modelId="{1CA324D8-12F2-474A-8BA2-5122560B7842}" type="sibTrans" cxnId="{B76012CB-649E-41EB-8356-7A898D704B0B}">
      <dgm:prSet/>
      <dgm:spPr/>
      <dgm:t>
        <a:bodyPr/>
        <a:lstStyle/>
        <a:p>
          <a:endParaRPr lang="en-US"/>
        </a:p>
      </dgm:t>
    </dgm:pt>
    <dgm:pt modelId="{3EA11315-81FC-4D6A-9AD0-CD33BE77B844}">
      <dgm:prSet phldrT="[Tekst]"/>
      <dgm:spPr>
        <a:solidFill>
          <a:schemeClr val="bg2"/>
        </a:solidFill>
      </dgm:spPr>
      <dgm:t>
        <a:bodyPr/>
        <a:lstStyle/>
        <a:p>
          <a:r>
            <a:rPr lang="en-US" noProof="0" dirty="0"/>
            <a:t>5</a:t>
          </a:r>
        </a:p>
      </dgm:t>
    </dgm:pt>
    <dgm:pt modelId="{3D29638A-F552-4891-8E24-1A129407CDE9}" type="parTrans" cxnId="{8EB8150C-E1DD-45EB-AEC0-BD1E0F89469A}">
      <dgm:prSet/>
      <dgm:spPr/>
      <dgm:t>
        <a:bodyPr/>
        <a:lstStyle/>
        <a:p>
          <a:endParaRPr lang="en-US"/>
        </a:p>
      </dgm:t>
    </dgm:pt>
    <dgm:pt modelId="{DF103301-0E6A-4320-8B2D-E20DBA3D0548}" type="sibTrans" cxnId="{8EB8150C-E1DD-45EB-AEC0-BD1E0F89469A}">
      <dgm:prSet/>
      <dgm:spPr/>
      <dgm:t>
        <a:bodyPr/>
        <a:lstStyle/>
        <a:p>
          <a:endParaRPr lang="en-US"/>
        </a:p>
      </dgm:t>
    </dgm:pt>
    <dgm:pt modelId="{20C9AA99-EA2D-439C-B528-1913719991D3}">
      <dgm:prSet phldrT="[Tekst]"/>
      <dgm:spPr/>
      <dgm:t>
        <a:bodyPr/>
        <a:lstStyle/>
        <a:p>
          <a:r>
            <a:rPr lang="en-US" b="1" i="0" dirty="0">
              <a:solidFill>
                <a:schemeClr val="bg2"/>
              </a:solidFill>
            </a:rPr>
            <a:t>CREATE PIPELINE</a:t>
          </a:r>
          <a:endParaRPr lang="en-US" noProof="0" dirty="0">
            <a:solidFill>
              <a:schemeClr val="bg2"/>
            </a:solidFill>
          </a:endParaRPr>
        </a:p>
      </dgm:t>
    </dgm:pt>
    <dgm:pt modelId="{F6C10505-61A2-4378-BAEA-82FB17305795}" type="parTrans" cxnId="{FCFFA83A-31EC-4A7C-A0FB-69ABDCC86703}">
      <dgm:prSet/>
      <dgm:spPr/>
      <dgm:t>
        <a:bodyPr/>
        <a:lstStyle/>
        <a:p>
          <a:endParaRPr lang="en-US"/>
        </a:p>
      </dgm:t>
    </dgm:pt>
    <dgm:pt modelId="{6B00A51C-62B3-4AA1-917B-828DE3D05C47}" type="sibTrans" cxnId="{FCFFA83A-31EC-4A7C-A0FB-69ABDCC86703}">
      <dgm:prSet/>
      <dgm:spPr/>
      <dgm:t>
        <a:bodyPr/>
        <a:lstStyle/>
        <a:p>
          <a:endParaRPr lang="en-US"/>
        </a:p>
      </dgm:t>
    </dgm:pt>
    <dgm:pt modelId="{02971939-708F-4996-9DA3-7E16B650C49D}">
      <dgm:prSet phldrT="[Tekst]"/>
      <dgm:spPr/>
      <dgm:t>
        <a:bodyPr/>
        <a:lstStyle/>
        <a:p>
          <a:r>
            <a:rPr lang="en-US" b="1" i="0" dirty="0">
              <a:solidFill>
                <a:schemeClr val="bg2"/>
              </a:solidFill>
            </a:rPr>
            <a:t>RUN COMPUTATION</a:t>
          </a:r>
          <a:endParaRPr lang="en-US" noProof="0" dirty="0">
            <a:solidFill>
              <a:schemeClr val="bg2"/>
            </a:solidFill>
          </a:endParaRPr>
        </a:p>
      </dgm:t>
    </dgm:pt>
    <dgm:pt modelId="{5370DD4C-7851-419C-B604-7482D3D04EB6}" type="parTrans" cxnId="{BD657818-026B-4BA3-89EA-602FEF6A9B8D}">
      <dgm:prSet/>
      <dgm:spPr/>
      <dgm:t>
        <a:bodyPr/>
        <a:lstStyle/>
        <a:p>
          <a:endParaRPr lang="en-US"/>
        </a:p>
      </dgm:t>
    </dgm:pt>
    <dgm:pt modelId="{17927E62-D15E-4521-97B5-36A1E16D66D3}" type="sibTrans" cxnId="{BD657818-026B-4BA3-89EA-602FEF6A9B8D}">
      <dgm:prSet/>
      <dgm:spPr/>
      <dgm:t>
        <a:bodyPr/>
        <a:lstStyle/>
        <a:p>
          <a:endParaRPr lang="en-US"/>
        </a:p>
      </dgm:t>
    </dgm:pt>
    <dgm:pt modelId="{289EC079-7C02-49D2-8F39-AAA4B5143307}" type="pres">
      <dgm:prSet presAssocID="{ABF64AA6-EA8A-4854-BFC8-1C789CBE918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CBF19411-7940-42AC-B6EF-78009A2E6ED6}" type="pres">
      <dgm:prSet presAssocID="{E349C2E7-3BEC-4C19-92DB-4C450E45AE70}" presName="composite" presStyleCnt="0"/>
      <dgm:spPr/>
    </dgm:pt>
    <dgm:pt modelId="{09BA9DA7-72DB-4242-9FD6-5F6F694EB256}" type="pres">
      <dgm:prSet presAssocID="{E349C2E7-3BEC-4C19-92DB-4C450E45AE70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744F803-62E3-42E7-B81C-C464D6C5E3C4}" type="pres">
      <dgm:prSet presAssocID="{E349C2E7-3BEC-4C19-92DB-4C450E45AE70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8DBCE32-4B74-4B10-908E-2FAF0D5AFABE}" type="pres">
      <dgm:prSet presAssocID="{204E7D88-0755-4500-AC95-45AC21A62690}" presName="sp" presStyleCnt="0"/>
      <dgm:spPr/>
    </dgm:pt>
    <dgm:pt modelId="{8B0273C5-A023-4B41-884A-1D3203B358C5}" type="pres">
      <dgm:prSet presAssocID="{11D23D77-3AF4-49B1-82BD-743B00664ACC}" presName="composite" presStyleCnt="0"/>
      <dgm:spPr/>
    </dgm:pt>
    <dgm:pt modelId="{0D8AA057-A6B3-42CB-9D43-111053C2CC3D}" type="pres">
      <dgm:prSet presAssocID="{11D23D77-3AF4-49B1-82BD-743B00664ACC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FB09F24-936E-4B31-891F-E55931F40F23}" type="pres">
      <dgm:prSet presAssocID="{11D23D77-3AF4-49B1-82BD-743B00664AC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86611F3-6988-4636-8FCF-9282B9B2BFE1}" type="pres">
      <dgm:prSet presAssocID="{6759FEDA-2A49-407D-B588-9F8C959D09A1}" presName="sp" presStyleCnt="0"/>
      <dgm:spPr/>
    </dgm:pt>
    <dgm:pt modelId="{B96A7AD6-C8D5-49A5-AF7D-F95F32C0C217}" type="pres">
      <dgm:prSet presAssocID="{5D7F0BFD-4461-4D69-9C79-BC39EC3F8826}" presName="composite" presStyleCnt="0"/>
      <dgm:spPr/>
    </dgm:pt>
    <dgm:pt modelId="{2B3905AA-C4C8-4695-80BE-72DE39785292}" type="pres">
      <dgm:prSet presAssocID="{5D7F0BFD-4461-4D69-9C79-BC39EC3F882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76507D1C-95F8-4069-BDB5-08E2C1635EF8}" type="pres">
      <dgm:prSet presAssocID="{5D7F0BFD-4461-4D69-9C79-BC39EC3F8826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7FC4B327-C08E-4152-AD3F-1D8C7503136F}" type="pres">
      <dgm:prSet presAssocID="{B42EC64E-C671-42D6-AE86-68330DA690DC}" presName="sp" presStyleCnt="0"/>
      <dgm:spPr/>
    </dgm:pt>
    <dgm:pt modelId="{0E80FD68-362F-42C3-B71F-9126BEBA7FB7}" type="pres">
      <dgm:prSet presAssocID="{F7F9687C-12AE-4FF1-9AD2-B5857830AD7C}" presName="composite" presStyleCnt="0"/>
      <dgm:spPr/>
    </dgm:pt>
    <dgm:pt modelId="{E8A69534-6EF6-4309-AB33-90F9E1CBF1FD}" type="pres">
      <dgm:prSet presAssocID="{F7F9687C-12AE-4FF1-9AD2-B5857830AD7C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5DD85B27-E55E-4B7D-81D2-B9CBFBC71991}" type="pres">
      <dgm:prSet presAssocID="{F7F9687C-12AE-4FF1-9AD2-B5857830AD7C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BAD59C7-200A-4EAC-8902-764787BAC81F}" type="pres">
      <dgm:prSet presAssocID="{1CA324D8-12F2-474A-8BA2-5122560B7842}" presName="sp" presStyleCnt="0"/>
      <dgm:spPr/>
    </dgm:pt>
    <dgm:pt modelId="{E3BCBA5F-89C0-455E-BF05-D1427AAF73BF}" type="pres">
      <dgm:prSet presAssocID="{3EA11315-81FC-4D6A-9AD0-CD33BE77B844}" presName="composite" presStyleCnt="0"/>
      <dgm:spPr/>
    </dgm:pt>
    <dgm:pt modelId="{B57C9C3A-BCCD-4EE6-BC4D-D8CAB7049175}" type="pres">
      <dgm:prSet presAssocID="{3EA11315-81FC-4D6A-9AD0-CD33BE77B844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0ED81FC-1E60-4750-96CF-5FCD4BF2B67F}" type="pres">
      <dgm:prSet presAssocID="{3EA11315-81FC-4D6A-9AD0-CD33BE77B844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9609E8F4-E9B0-4C5A-B3C4-BB5939476567}" type="presOf" srcId="{E349C2E7-3BEC-4C19-92DB-4C450E45AE70}" destId="{09BA9DA7-72DB-4242-9FD6-5F6F694EB256}" srcOrd="0" destOrd="0" presId="urn:microsoft.com/office/officeart/2005/8/layout/chevron2"/>
    <dgm:cxn modelId="{74624E9A-E29D-45AA-9767-C26319A8B093}" srcId="{11D23D77-3AF4-49B1-82BD-743B00664ACC}" destId="{8290D3E3-7EC8-4F10-82A7-59B933C01C54}" srcOrd="0" destOrd="0" parTransId="{6E5DB603-9C3F-46DB-A8C3-120485C7A7A8}" sibTransId="{EE8F09DB-2940-444D-A22A-1D2AD56088C7}"/>
    <dgm:cxn modelId="{BFCF55CC-35DE-4DA7-B774-F90AF90EEE73}" type="presOf" srcId="{11D23D77-3AF4-49B1-82BD-743B00664ACC}" destId="{0D8AA057-A6B3-42CB-9D43-111053C2CC3D}" srcOrd="0" destOrd="0" presId="urn:microsoft.com/office/officeart/2005/8/layout/chevron2"/>
    <dgm:cxn modelId="{0EB10A90-02A9-47F7-B74A-9A4E020FCE57}" type="presOf" srcId="{FBE97A06-32EC-43DF-93CB-1EA8E385FE1E}" destId="{76507D1C-95F8-4069-BDB5-08E2C1635EF8}" srcOrd="0" destOrd="0" presId="urn:microsoft.com/office/officeart/2005/8/layout/chevron2"/>
    <dgm:cxn modelId="{7E270075-C35B-40CF-9893-3C05F68D6106}" srcId="{ABF64AA6-EA8A-4854-BFC8-1C789CBE9187}" destId="{E349C2E7-3BEC-4C19-92DB-4C450E45AE70}" srcOrd="0" destOrd="0" parTransId="{79A02140-976C-4337-93F9-2EBC348E27A7}" sibTransId="{204E7D88-0755-4500-AC95-45AC21A62690}"/>
    <dgm:cxn modelId="{B29854E6-A280-499B-8054-487EB8576A6F}" type="presOf" srcId="{5D7F0BFD-4461-4D69-9C79-BC39EC3F8826}" destId="{2B3905AA-C4C8-4695-80BE-72DE39785292}" srcOrd="0" destOrd="0" presId="urn:microsoft.com/office/officeart/2005/8/layout/chevron2"/>
    <dgm:cxn modelId="{61241A11-8670-4340-ADDF-C5A683CD5DF9}" srcId="{ABF64AA6-EA8A-4854-BFC8-1C789CBE9187}" destId="{11D23D77-3AF4-49B1-82BD-743B00664ACC}" srcOrd="1" destOrd="0" parTransId="{88C1D284-9ED3-4416-AE66-C12BD2D0BF69}" sibTransId="{6759FEDA-2A49-407D-B588-9F8C959D09A1}"/>
    <dgm:cxn modelId="{672AF8B2-8A56-4F58-9CE2-71CB57CD0647}" srcId="{ABF64AA6-EA8A-4854-BFC8-1C789CBE9187}" destId="{5D7F0BFD-4461-4D69-9C79-BC39EC3F8826}" srcOrd="2" destOrd="0" parTransId="{9088E22A-17C8-493F-A269-60BEA24F9D4F}" sibTransId="{B42EC64E-C671-42D6-AE86-68330DA690DC}"/>
    <dgm:cxn modelId="{E7309DA2-D3AA-4A24-B0B4-EB0B51D414CD}" type="presOf" srcId="{02971939-708F-4996-9DA3-7E16B650C49D}" destId="{20ED81FC-1E60-4750-96CF-5FCD4BF2B67F}" srcOrd="0" destOrd="0" presId="urn:microsoft.com/office/officeart/2005/8/layout/chevron2"/>
    <dgm:cxn modelId="{021A5A64-BAE3-464B-B7F4-11C79D2D2AA5}" type="presOf" srcId="{ABF64AA6-EA8A-4854-BFC8-1C789CBE9187}" destId="{289EC079-7C02-49D2-8F39-AAA4B5143307}" srcOrd="0" destOrd="0" presId="urn:microsoft.com/office/officeart/2005/8/layout/chevron2"/>
    <dgm:cxn modelId="{15B76FF6-F0CD-4186-93F1-953BF76E0520}" srcId="{E349C2E7-3BEC-4C19-92DB-4C450E45AE70}" destId="{D413A15F-0C33-4E3E-8CBA-D92511C34945}" srcOrd="0" destOrd="0" parTransId="{A295DA40-BD62-41E9-A486-C3A11094935B}" sibTransId="{EEBABEF7-8BAD-4EC4-9A11-36044965319D}"/>
    <dgm:cxn modelId="{8EB8150C-E1DD-45EB-AEC0-BD1E0F89469A}" srcId="{ABF64AA6-EA8A-4854-BFC8-1C789CBE9187}" destId="{3EA11315-81FC-4D6A-9AD0-CD33BE77B844}" srcOrd="4" destOrd="0" parTransId="{3D29638A-F552-4891-8E24-1A129407CDE9}" sibTransId="{DF103301-0E6A-4320-8B2D-E20DBA3D0548}"/>
    <dgm:cxn modelId="{E05A9419-D6DF-4BB9-9911-360D905430C2}" type="presOf" srcId="{3EA11315-81FC-4D6A-9AD0-CD33BE77B844}" destId="{B57C9C3A-BCCD-4EE6-BC4D-D8CAB7049175}" srcOrd="0" destOrd="0" presId="urn:microsoft.com/office/officeart/2005/8/layout/chevron2"/>
    <dgm:cxn modelId="{FCFFA83A-31EC-4A7C-A0FB-69ABDCC86703}" srcId="{F7F9687C-12AE-4FF1-9AD2-B5857830AD7C}" destId="{20C9AA99-EA2D-439C-B528-1913719991D3}" srcOrd="0" destOrd="0" parTransId="{F6C10505-61A2-4378-BAEA-82FB17305795}" sibTransId="{6B00A51C-62B3-4AA1-917B-828DE3D05C47}"/>
    <dgm:cxn modelId="{1EAF1CB4-6C8D-44BE-8133-B68CE5978426}" type="presOf" srcId="{20C9AA99-EA2D-439C-B528-1913719991D3}" destId="{5DD85B27-E55E-4B7D-81D2-B9CBFBC71991}" srcOrd="0" destOrd="0" presId="urn:microsoft.com/office/officeart/2005/8/layout/chevron2"/>
    <dgm:cxn modelId="{A6BEB448-8C47-461C-B27F-E0324413AA71}" type="presOf" srcId="{D413A15F-0C33-4E3E-8CBA-D92511C34945}" destId="{D744F803-62E3-42E7-B81C-C464D6C5E3C4}" srcOrd="0" destOrd="0" presId="urn:microsoft.com/office/officeart/2005/8/layout/chevron2"/>
    <dgm:cxn modelId="{B76012CB-649E-41EB-8356-7A898D704B0B}" srcId="{ABF64AA6-EA8A-4854-BFC8-1C789CBE9187}" destId="{F7F9687C-12AE-4FF1-9AD2-B5857830AD7C}" srcOrd="3" destOrd="0" parTransId="{674389B3-E8D9-4E06-BB9C-FF52BF880869}" sibTransId="{1CA324D8-12F2-474A-8BA2-5122560B7842}"/>
    <dgm:cxn modelId="{A2AC9AE7-BE34-47B4-A79D-00BBE4DD1274}" type="presOf" srcId="{8290D3E3-7EC8-4F10-82A7-59B933C01C54}" destId="{BFB09F24-936E-4B31-891F-E55931F40F23}" srcOrd="0" destOrd="0" presId="urn:microsoft.com/office/officeart/2005/8/layout/chevron2"/>
    <dgm:cxn modelId="{64FEEBA7-64C3-4621-9BF2-B0F1970A0686}" srcId="{5D7F0BFD-4461-4D69-9C79-BC39EC3F8826}" destId="{FBE97A06-32EC-43DF-93CB-1EA8E385FE1E}" srcOrd="0" destOrd="0" parTransId="{D8925650-7037-4471-AFFC-11D2BA09BFA4}" sibTransId="{182AEBA3-4170-4BBF-BF16-0D63DFA7489F}"/>
    <dgm:cxn modelId="{D50BC9A2-CB54-46C0-B1DB-C9154A0D1CDA}" type="presOf" srcId="{F7F9687C-12AE-4FF1-9AD2-B5857830AD7C}" destId="{E8A69534-6EF6-4309-AB33-90F9E1CBF1FD}" srcOrd="0" destOrd="0" presId="urn:microsoft.com/office/officeart/2005/8/layout/chevron2"/>
    <dgm:cxn modelId="{BD657818-026B-4BA3-89EA-602FEF6A9B8D}" srcId="{3EA11315-81FC-4D6A-9AD0-CD33BE77B844}" destId="{02971939-708F-4996-9DA3-7E16B650C49D}" srcOrd="0" destOrd="0" parTransId="{5370DD4C-7851-419C-B604-7482D3D04EB6}" sibTransId="{17927E62-D15E-4521-97B5-36A1E16D66D3}"/>
    <dgm:cxn modelId="{1A479665-9CD3-4AEE-8E7B-2DAC2E453EB6}" type="presParOf" srcId="{289EC079-7C02-49D2-8F39-AAA4B5143307}" destId="{CBF19411-7940-42AC-B6EF-78009A2E6ED6}" srcOrd="0" destOrd="0" presId="urn:microsoft.com/office/officeart/2005/8/layout/chevron2"/>
    <dgm:cxn modelId="{E659257E-38A1-44DA-B98F-20AB2245B08C}" type="presParOf" srcId="{CBF19411-7940-42AC-B6EF-78009A2E6ED6}" destId="{09BA9DA7-72DB-4242-9FD6-5F6F694EB256}" srcOrd="0" destOrd="0" presId="urn:microsoft.com/office/officeart/2005/8/layout/chevron2"/>
    <dgm:cxn modelId="{CBF36197-6478-4EC7-B1D7-C0CE76E29035}" type="presParOf" srcId="{CBF19411-7940-42AC-B6EF-78009A2E6ED6}" destId="{D744F803-62E3-42E7-B81C-C464D6C5E3C4}" srcOrd="1" destOrd="0" presId="urn:microsoft.com/office/officeart/2005/8/layout/chevron2"/>
    <dgm:cxn modelId="{6DE62A4F-296B-45B9-8D10-F1A0468DB2E1}" type="presParOf" srcId="{289EC079-7C02-49D2-8F39-AAA4B5143307}" destId="{D8DBCE32-4B74-4B10-908E-2FAF0D5AFABE}" srcOrd="1" destOrd="0" presId="urn:microsoft.com/office/officeart/2005/8/layout/chevron2"/>
    <dgm:cxn modelId="{0FDFA50D-771D-4B32-BA49-78DFFB96B4B0}" type="presParOf" srcId="{289EC079-7C02-49D2-8F39-AAA4B5143307}" destId="{8B0273C5-A023-4B41-884A-1D3203B358C5}" srcOrd="2" destOrd="0" presId="urn:microsoft.com/office/officeart/2005/8/layout/chevron2"/>
    <dgm:cxn modelId="{3E9BCC67-8D24-428D-A675-2DDCF6E347C0}" type="presParOf" srcId="{8B0273C5-A023-4B41-884A-1D3203B358C5}" destId="{0D8AA057-A6B3-42CB-9D43-111053C2CC3D}" srcOrd="0" destOrd="0" presId="urn:microsoft.com/office/officeart/2005/8/layout/chevron2"/>
    <dgm:cxn modelId="{CD2A2594-1D53-4A8C-9324-6099CEB8804A}" type="presParOf" srcId="{8B0273C5-A023-4B41-884A-1D3203B358C5}" destId="{BFB09F24-936E-4B31-891F-E55931F40F23}" srcOrd="1" destOrd="0" presId="urn:microsoft.com/office/officeart/2005/8/layout/chevron2"/>
    <dgm:cxn modelId="{27A9D6B5-D9B3-4D07-8062-7C97DB4657D8}" type="presParOf" srcId="{289EC079-7C02-49D2-8F39-AAA4B5143307}" destId="{B86611F3-6988-4636-8FCF-9282B9B2BFE1}" srcOrd="3" destOrd="0" presId="urn:microsoft.com/office/officeart/2005/8/layout/chevron2"/>
    <dgm:cxn modelId="{7CE77D29-1173-4592-8C2A-3208C46F2281}" type="presParOf" srcId="{289EC079-7C02-49D2-8F39-AAA4B5143307}" destId="{B96A7AD6-C8D5-49A5-AF7D-F95F32C0C217}" srcOrd="4" destOrd="0" presId="urn:microsoft.com/office/officeart/2005/8/layout/chevron2"/>
    <dgm:cxn modelId="{44F38D67-DFD5-4FF2-A546-DA90C248A3E5}" type="presParOf" srcId="{B96A7AD6-C8D5-49A5-AF7D-F95F32C0C217}" destId="{2B3905AA-C4C8-4695-80BE-72DE39785292}" srcOrd="0" destOrd="0" presId="urn:microsoft.com/office/officeart/2005/8/layout/chevron2"/>
    <dgm:cxn modelId="{8389996B-4599-4A37-92DC-B9257FC3500E}" type="presParOf" srcId="{B96A7AD6-C8D5-49A5-AF7D-F95F32C0C217}" destId="{76507D1C-95F8-4069-BDB5-08E2C1635EF8}" srcOrd="1" destOrd="0" presId="urn:microsoft.com/office/officeart/2005/8/layout/chevron2"/>
    <dgm:cxn modelId="{643427A8-5033-4BC2-85A8-9510A7A3220D}" type="presParOf" srcId="{289EC079-7C02-49D2-8F39-AAA4B5143307}" destId="{7FC4B327-C08E-4152-AD3F-1D8C7503136F}" srcOrd="5" destOrd="0" presId="urn:microsoft.com/office/officeart/2005/8/layout/chevron2"/>
    <dgm:cxn modelId="{2F3A6D2F-A1B8-45C8-9829-2CBCDA5F8892}" type="presParOf" srcId="{289EC079-7C02-49D2-8F39-AAA4B5143307}" destId="{0E80FD68-362F-42C3-B71F-9126BEBA7FB7}" srcOrd="6" destOrd="0" presId="urn:microsoft.com/office/officeart/2005/8/layout/chevron2"/>
    <dgm:cxn modelId="{8F0FBD64-2531-44E3-A337-115E58D5746C}" type="presParOf" srcId="{0E80FD68-362F-42C3-B71F-9126BEBA7FB7}" destId="{E8A69534-6EF6-4309-AB33-90F9E1CBF1FD}" srcOrd="0" destOrd="0" presId="urn:microsoft.com/office/officeart/2005/8/layout/chevron2"/>
    <dgm:cxn modelId="{C6855EA2-652F-4612-848B-B70661B15F9E}" type="presParOf" srcId="{0E80FD68-362F-42C3-B71F-9126BEBA7FB7}" destId="{5DD85B27-E55E-4B7D-81D2-B9CBFBC71991}" srcOrd="1" destOrd="0" presId="urn:microsoft.com/office/officeart/2005/8/layout/chevron2"/>
    <dgm:cxn modelId="{D693E81D-B418-4EDB-96CD-92EB78BD8355}" type="presParOf" srcId="{289EC079-7C02-49D2-8F39-AAA4B5143307}" destId="{3BAD59C7-200A-4EAC-8902-764787BAC81F}" srcOrd="7" destOrd="0" presId="urn:microsoft.com/office/officeart/2005/8/layout/chevron2"/>
    <dgm:cxn modelId="{1B758667-C582-483B-8D36-FF8A671BE16C}" type="presParOf" srcId="{289EC079-7C02-49D2-8F39-AAA4B5143307}" destId="{E3BCBA5F-89C0-455E-BF05-D1427AAF73BF}" srcOrd="8" destOrd="0" presId="urn:microsoft.com/office/officeart/2005/8/layout/chevron2"/>
    <dgm:cxn modelId="{AF22167B-091F-420A-8561-4BC40311E2FA}" type="presParOf" srcId="{E3BCBA5F-89C0-455E-BF05-D1427AAF73BF}" destId="{B57C9C3A-BCCD-4EE6-BC4D-D8CAB7049175}" srcOrd="0" destOrd="0" presId="urn:microsoft.com/office/officeart/2005/8/layout/chevron2"/>
    <dgm:cxn modelId="{6D2078FC-8E45-4D80-AAD2-578F417618A4}" type="presParOf" srcId="{E3BCBA5F-89C0-455E-BF05-D1427AAF73BF}" destId="{20ED81FC-1E60-4750-96CF-5FCD4BF2B67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F64AA6-EA8A-4854-BFC8-1C789CBE918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49C2E7-3BEC-4C19-92DB-4C450E45AE70}">
      <dgm:prSet phldrT="[Tekst]"/>
      <dgm:spPr/>
      <dgm:t>
        <a:bodyPr/>
        <a:lstStyle/>
        <a:p>
          <a:r>
            <a:rPr lang="en-US" noProof="0" dirty="0"/>
            <a:t>1</a:t>
          </a:r>
        </a:p>
      </dgm:t>
    </dgm:pt>
    <dgm:pt modelId="{79A02140-976C-4337-93F9-2EBC348E27A7}" type="parTrans" cxnId="{7E270075-C35B-40CF-9893-3C05F68D6106}">
      <dgm:prSet/>
      <dgm:spPr/>
      <dgm:t>
        <a:bodyPr/>
        <a:lstStyle/>
        <a:p>
          <a:endParaRPr lang="en-US"/>
        </a:p>
      </dgm:t>
    </dgm:pt>
    <dgm:pt modelId="{204E7D88-0755-4500-AC95-45AC21A62690}" type="sibTrans" cxnId="{7E270075-C35B-40CF-9893-3C05F68D6106}">
      <dgm:prSet/>
      <dgm:spPr/>
      <dgm:t>
        <a:bodyPr/>
        <a:lstStyle/>
        <a:p>
          <a:endParaRPr lang="en-US"/>
        </a:p>
      </dgm:t>
    </dgm:pt>
    <dgm:pt modelId="{D413A15F-0C33-4E3E-8CBA-D92511C34945}">
      <dgm:prSet phldrT="[Tekst]"/>
      <dgm:spPr/>
      <dgm:t>
        <a:bodyPr/>
        <a:lstStyle/>
        <a:p>
          <a:r>
            <a:rPr lang="en-US" b="1" i="0" dirty="0"/>
            <a:t>SIGN-IN</a:t>
          </a:r>
          <a:endParaRPr lang="en-US" noProof="0" dirty="0"/>
        </a:p>
      </dgm:t>
    </dgm:pt>
    <dgm:pt modelId="{A295DA40-BD62-41E9-A486-C3A11094935B}" type="parTrans" cxnId="{15B76FF6-F0CD-4186-93F1-953BF76E0520}">
      <dgm:prSet/>
      <dgm:spPr/>
      <dgm:t>
        <a:bodyPr/>
        <a:lstStyle/>
        <a:p>
          <a:endParaRPr lang="en-US"/>
        </a:p>
      </dgm:t>
    </dgm:pt>
    <dgm:pt modelId="{EEBABEF7-8BAD-4EC4-9A11-36044965319D}" type="sibTrans" cxnId="{15B76FF6-F0CD-4186-93F1-953BF76E0520}">
      <dgm:prSet/>
      <dgm:spPr/>
      <dgm:t>
        <a:bodyPr/>
        <a:lstStyle/>
        <a:p>
          <a:endParaRPr lang="en-US"/>
        </a:p>
      </dgm:t>
    </dgm:pt>
    <dgm:pt modelId="{11D23D77-3AF4-49B1-82BD-743B00664ACC}">
      <dgm:prSet phldrT="[Tekst]"/>
      <dgm:spPr/>
      <dgm:t>
        <a:bodyPr/>
        <a:lstStyle/>
        <a:p>
          <a:r>
            <a:rPr lang="en-US" noProof="0" dirty="0"/>
            <a:t>2</a:t>
          </a:r>
        </a:p>
      </dgm:t>
    </dgm:pt>
    <dgm:pt modelId="{88C1D284-9ED3-4416-AE66-C12BD2D0BF69}" type="parTrans" cxnId="{61241A11-8670-4340-ADDF-C5A683CD5DF9}">
      <dgm:prSet/>
      <dgm:spPr/>
      <dgm:t>
        <a:bodyPr/>
        <a:lstStyle/>
        <a:p>
          <a:endParaRPr lang="en-US"/>
        </a:p>
      </dgm:t>
    </dgm:pt>
    <dgm:pt modelId="{6759FEDA-2A49-407D-B588-9F8C959D09A1}" type="sibTrans" cxnId="{61241A11-8670-4340-ADDF-C5A683CD5DF9}">
      <dgm:prSet/>
      <dgm:spPr/>
      <dgm:t>
        <a:bodyPr/>
        <a:lstStyle/>
        <a:p>
          <a:endParaRPr lang="en-US"/>
        </a:p>
      </dgm:t>
    </dgm:pt>
    <dgm:pt modelId="{8290D3E3-7EC8-4F10-82A7-59B933C01C54}">
      <dgm:prSet phldrT="[Tekst]"/>
      <dgm:spPr/>
      <dgm:t>
        <a:bodyPr/>
        <a:lstStyle/>
        <a:p>
          <a:r>
            <a:rPr lang="en-US" b="1" i="0" dirty="0"/>
            <a:t>DASHBOARD</a:t>
          </a:r>
          <a:endParaRPr lang="en-US" noProof="0" dirty="0"/>
        </a:p>
      </dgm:t>
    </dgm:pt>
    <dgm:pt modelId="{6E5DB603-9C3F-46DB-A8C3-120485C7A7A8}" type="parTrans" cxnId="{74624E9A-E29D-45AA-9767-C26319A8B093}">
      <dgm:prSet/>
      <dgm:spPr/>
      <dgm:t>
        <a:bodyPr/>
        <a:lstStyle/>
        <a:p>
          <a:endParaRPr lang="en-US"/>
        </a:p>
      </dgm:t>
    </dgm:pt>
    <dgm:pt modelId="{EE8F09DB-2940-444D-A22A-1D2AD56088C7}" type="sibTrans" cxnId="{74624E9A-E29D-45AA-9767-C26319A8B093}">
      <dgm:prSet/>
      <dgm:spPr/>
      <dgm:t>
        <a:bodyPr/>
        <a:lstStyle/>
        <a:p>
          <a:endParaRPr lang="en-US"/>
        </a:p>
      </dgm:t>
    </dgm:pt>
    <dgm:pt modelId="{5D7F0BFD-4461-4D69-9C79-BC39EC3F8826}">
      <dgm:prSet phldrT="[Tekst]"/>
      <dgm:spPr>
        <a:solidFill>
          <a:schemeClr val="bg2"/>
        </a:solidFill>
      </dgm:spPr>
      <dgm:t>
        <a:bodyPr/>
        <a:lstStyle/>
        <a:p>
          <a:r>
            <a:rPr lang="en-US" noProof="0" dirty="0"/>
            <a:t>3</a:t>
          </a:r>
        </a:p>
      </dgm:t>
    </dgm:pt>
    <dgm:pt modelId="{9088E22A-17C8-493F-A269-60BEA24F9D4F}" type="parTrans" cxnId="{672AF8B2-8A56-4F58-9CE2-71CB57CD0647}">
      <dgm:prSet/>
      <dgm:spPr/>
      <dgm:t>
        <a:bodyPr/>
        <a:lstStyle/>
        <a:p>
          <a:endParaRPr lang="en-US"/>
        </a:p>
      </dgm:t>
    </dgm:pt>
    <dgm:pt modelId="{B42EC64E-C671-42D6-AE86-68330DA690DC}" type="sibTrans" cxnId="{672AF8B2-8A56-4F58-9CE2-71CB57CD0647}">
      <dgm:prSet/>
      <dgm:spPr/>
      <dgm:t>
        <a:bodyPr/>
        <a:lstStyle/>
        <a:p>
          <a:endParaRPr lang="en-US"/>
        </a:p>
      </dgm:t>
    </dgm:pt>
    <dgm:pt modelId="{FBE97A06-32EC-43DF-93CB-1EA8E385FE1E}">
      <dgm:prSet phldrT="[Tekst]"/>
      <dgm:spPr/>
      <dgm:t>
        <a:bodyPr/>
        <a:lstStyle/>
        <a:p>
          <a:r>
            <a:rPr lang="en-US" b="1" i="0" dirty="0">
              <a:solidFill>
                <a:schemeClr val="bg2"/>
              </a:solidFill>
            </a:rPr>
            <a:t>CREATE PROJECT</a:t>
          </a:r>
          <a:endParaRPr lang="en-US" noProof="0" dirty="0">
            <a:solidFill>
              <a:schemeClr val="bg2"/>
            </a:solidFill>
          </a:endParaRPr>
        </a:p>
      </dgm:t>
    </dgm:pt>
    <dgm:pt modelId="{D8925650-7037-4471-AFFC-11D2BA09BFA4}" type="parTrans" cxnId="{64FEEBA7-64C3-4621-9BF2-B0F1970A0686}">
      <dgm:prSet/>
      <dgm:spPr/>
      <dgm:t>
        <a:bodyPr/>
        <a:lstStyle/>
        <a:p>
          <a:endParaRPr lang="en-US"/>
        </a:p>
      </dgm:t>
    </dgm:pt>
    <dgm:pt modelId="{182AEBA3-4170-4BBF-BF16-0D63DFA7489F}" type="sibTrans" cxnId="{64FEEBA7-64C3-4621-9BF2-B0F1970A0686}">
      <dgm:prSet/>
      <dgm:spPr/>
      <dgm:t>
        <a:bodyPr/>
        <a:lstStyle/>
        <a:p>
          <a:endParaRPr lang="en-US"/>
        </a:p>
      </dgm:t>
    </dgm:pt>
    <dgm:pt modelId="{F7F9687C-12AE-4FF1-9AD2-B5857830AD7C}">
      <dgm:prSet phldrT="[Tekst]"/>
      <dgm:spPr>
        <a:solidFill>
          <a:schemeClr val="bg2"/>
        </a:solidFill>
      </dgm:spPr>
      <dgm:t>
        <a:bodyPr/>
        <a:lstStyle/>
        <a:p>
          <a:r>
            <a:rPr lang="en-US" noProof="0" dirty="0"/>
            <a:t>4</a:t>
          </a:r>
        </a:p>
      </dgm:t>
    </dgm:pt>
    <dgm:pt modelId="{674389B3-E8D9-4E06-BB9C-FF52BF880869}" type="parTrans" cxnId="{B76012CB-649E-41EB-8356-7A898D704B0B}">
      <dgm:prSet/>
      <dgm:spPr/>
      <dgm:t>
        <a:bodyPr/>
        <a:lstStyle/>
        <a:p>
          <a:endParaRPr lang="en-US"/>
        </a:p>
      </dgm:t>
    </dgm:pt>
    <dgm:pt modelId="{1CA324D8-12F2-474A-8BA2-5122560B7842}" type="sibTrans" cxnId="{B76012CB-649E-41EB-8356-7A898D704B0B}">
      <dgm:prSet/>
      <dgm:spPr/>
      <dgm:t>
        <a:bodyPr/>
        <a:lstStyle/>
        <a:p>
          <a:endParaRPr lang="en-US"/>
        </a:p>
      </dgm:t>
    </dgm:pt>
    <dgm:pt modelId="{3EA11315-81FC-4D6A-9AD0-CD33BE77B844}">
      <dgm:prSet phldrT="[Tekst]"/>
      <dgm:spPr>
        <a:solidFill>
          <a:schemeClr val="bg2"/>
        </a:solidFill>
      </dgm:spPr>
      <dgm:t>
        <a:bodyPr/>
        <a:lstStyle/>
        <a:p>
          <a:r>
            <a:rPr lang="en-US" noProof="0" dirty="0"/>
            <a:t>5</a:t>
          </a:r>
        </a:p>
      </dgm:t>
    </dgm:pt>
    <dgm:pt modelId="{3D29638A-F552-4891-8E24-1A129407CDE9}" type="parTrans" cxnId="{8EB8150C-E1DD-45EB-AEC0-BD1E0F89469A}">
      <dgm:prSet/>
      <dgm:spPr/>
      <dgm:t>
        <a:bodyPr/>
        <a:lstStyle/>
        <a:p>
          <a:endParaRPr lang="en-US"/>
        </a:p>
      </dgm:t>
    </dgm:pt>
    <dgm:pt modelId="{DF103301-0E6A-4320-8B2D-E20DBA3D0548}" type="sibTrans" cxnId="{8EB8150C-E1DD-45EB-AEC0-BD1E0F89469A}">
      <dgm:prSet/>
      <dgm:spPr/>
      <dgm:t>
        <a:bodyPr/>
        <a:lstStyle/>
        <a:p>
          <a:endParaRPr lang="en-US"/>
        </a:p>
      </dgm:t>
    </dgm:pt>
    <dgm:pt modelId="{20C9AA99-EA2D-439C-B528-1913719991D3}">
      <dgm:prSet phldrT="[Tekst]"/>
      <dgm:spPr/>
      <dgm:t>
        <a:bodyPr/>
        <a:lstStyle/>
        <a:p>
          <a:r>
            <a:rPr lang="en-US" b="1" i="0" dirty="0">
              <a:solidFill>
                <a:schemeClr val="bg2"/>
              </a:solidFill>
            </a:rPr>
            <a:t>CREATE PIPELINE</a:t>
          </a:r>
          <a:endParaRPr lang="en-US" noProof="0" dirty="0">
            <a:solidFill>
              <a:schemeClr val="bg2"/>
            </a:solidFill>
          </a:endParaRPr>
        </a:p>
      </dgm:t>
    </dgm:pt>
    <dgm:pt modelId="{F6C10505-61A2-4378-BAEA-82FB17305795}" type="parTrans" cxnId="{FCFFA83A-31EC-4A7C-A0FB-69ABDCC86703}">
      <dgm:prSet/>
      <dgm:spPr/>
      <dgm:t>
        <a:bodyPr/>
        <a:lstStyle/>
        <a:p>
          <a:endParaRPr lang="en-US"/>
        </a:p>
      </dgm:t>
    </dgm:pt>
    <dgm:pt modelId="{6B00A51C-62B3-4AA1-917B-828DE3D05C47}" type="sibTrans" cxnId="{FCFFA83A-31EC-4A7C-A0FB-69ABDCC86703}">
      <dgm:prSet/>
      <dgm:spPr/>
      <dgm:t>
        <a:bodyPr/>
        <a:lstStyle/>
        <a:p>
          <a:endParaRPr lang="en-US"/>
        </a:p>
      </dgm:t>
    </dgm:pt>
    <dgm:pt modelId="{02971939-708F-4996-9DA3-7E16B650C49D}">
      <dgm:prSet phldrT="[Tekst]"/>
      <dgm:spPr/>
      <dgm:t>
        <a:bodyPr/>
        <a:lstStyle/>
        <a:p>
          <a:r>
            <a:rPr lang="en-US" b="1" i="0" dirty="0">
              <a:solidFill>
                <a:schemeClr val="bg2"/>
              </a:solidFill>
            </a:rPr>
            <a:t>RUN COMPUTATION</a:t>
          </a:r>
          <a:endParaRPr lang="en-US" noProof="0" dirty="0">
            <a:solidFill>
              <a:schemeClr val="bg2"/>
            </a:solidFill>
          </a:endParaRPr>
        </a:p>
      </dgm:t>
    </dgm:pt>
    <dgm:pt modelId="{5370DD4C-7851-419C-B604-7482D3D04EB6}" type="parTrans" cxnId="{BD657818-026B-4BA3-89EA-602FEF6A9B8D}">
      <dgm:prSet/>
      <dgm:spPr/>
      <dgm:t>
        <a:bodyPr/>
        <a:lstStyle/>
        <a:p>
          <a:endParaRPr lang="en-US"/>
        </a:p>
      </dgm:t>
    </dgm:pt>
    <dgm:pt modelId="{17927E62-D15E-4521-97B5-36A1E16D66D3}" type="sibTrans" cxnId="{BD657818-026B-4BA3-89EA-602FEF6A9B8D}">
      <dgm:prSet/>
      <dgm:spPr/>
      <dgm:t>
        <a:bodyPr/>
        <a:lstStyle/>
        <a:p>
          <a:endParaRPr lang="en-US"/>
        </a:p>
      </dgm:t>
    </dgm:pt>
    <dgm:pt modelId="{289EC079-7C02-49D2-8F39-AAA4B5143307}" type="pres">
      <dgm:prSet presAssocID="{ABF64AA6-EA8A-4854-BFC8-1C789CBE918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CBF19411-7940-42AC-B6EF-78009A2E6ED6}" type="pres">
      <dgm:prSet presAssocID="{E349C2E7-3BEC-4C19-92DB-4C450E45AE70}" presName="composite" presStyleCnt="0"/>
      <dgm:spPr/>
    </dgm:pt>
    <dgm:pt modelId="{09BA9DA7-72DB-4242-9FD6-5F6F694EB256}" type="pres">
      <dgm:prSet presAssocID="{E349C2E7-3BEC-4C19-92DB-4C450E45AE70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744F803-62E3-42E7-B81C-C464D6C5E3C4}" type="pres">
      <dgm:prSet presAssocID="{E349C2E7-3BEC-4C19-92DB-4C450E45AE70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8DBCE32-4B74-4B10-908E-2FAF0D5AFABE}" type="pres">
      <dgm:prSet presAssocID="{204E7D88-0755-4500-AC95-45AC21A62690}" presName="sp" presStyleCnt="0"/>
      <dgm:spPr/>
    </dgm:pt>
    <dgm:pt modelId="{8B0273C5-A023-4B41-884A-1D3203B358C5}" type="pres">
      <dgm:prSet presAssocID="{11D23D77-3AF4-49B1-82BD-743B00664ACC}" presName="composite" presStyleCnt="0"/>
      <dgm:spPr/>
    </dgm:pt>
    <dgm:pt modelId="{0D8AA057-A6B3-42CB-9D43-111053C2CC3D}" type="pres">
      <dgm:prSet presAssocID="{11D23D77-3AF4-49B1-82BD-743B00664ACC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FB09F24-936E-4B31-891F-E55931F40F23}" type="pres">
      <dgm:prSet presAssocID="{11D23D77-3AF4-49B1-82BD-743B00664AC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86611F3-6988-4636-8FCF-9282B9B2BFE1}" type="pres">
      <dgm:prSet presAssocID="{6759FEDA-2A49-407D-B588-9F8C959D09A1}" presName="sp" presStyleCnt="0"/>
      <dgm:spPr/>
    </dgm:pt>
    <dgm:pt modelId="{B96A7AD6-C8D5-49A5-AF7D-F95F32C0C217}" type="pres">
      <dgm:prSet presAssocID="{5D7F0BFD-4461-4D69-9C79-BC39EC3F8826}" presName="composite" presStyleCnt="0"/>
      <dgm:spPr/>
    </dgm:pt>
    <dgm:pt modelId="{2B3905AA-C4C8-4695-80BE-72DE39785292}" type="pres">
      <dgm:prSet presAssocID="{5D7F0BFD-4461-4D69-9C79-BC39EC3F882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76507D1C-95F8-4069-BDB5-08E2C1635EF8}" type="pres">
      <dgm:prSet presAssocID="{5D7F0BFD-4461-4D69-9C79-BC39EC3F8826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7FC4B327-C08E-4152-AD3F-1D8C7503136F}" type="pres">
      <dgm:prSet presAssocID="{B42EC64E-C671-42D6-AE86-68330DA690DC}" presName="sp" presStyleCnt="0"/>
      <dgm:spPr/>
    </dgm:pt>
    <dgm:pt modelId="{0E80FD68-362F-42C3-B71F-9126BEBA7FB7}" type="pres">
      <dgm:prSet presAssocID="{F7F9687C-12AE-4FF1-9AD2-B5857830AD7C}" presName="composite" presStyleCnt="0"/>
      <dgm:spPr/>
    </dgm:pt>
    <dgm:pt modelId="{E8A69534-6EF6-4309-AB33-90F9E1CBF1FD}" type="pres">
      <dgm:prSet presAssocID="{F7F9687C-12AE-4FF1-9AD2-B5857830AD7C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5DD85B27-E55E-4B7D-81D2-B9CBFBC71991}" type="pres">
      <dgm:prSet presAssocID="{F7F9687C-12AE-4FF1-9AD2-B5857830AD7C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BAD59C7-200A-4EAC-8902-764787BAC81F}" type="pres">
      <dgm:prSet presAssocID="{1CA324D8-12F2-474A-8BA2-5122560B7842}" presName="sp" presStyleCnt="0"/>
      <dgm:spPr/>
    </dgm:pt>
    <dgm:pt modelId="{E3BCBA5F-89C0-455E-BF05-D1427AAF73BF}" type="pres">
      <dgm:prSet presAssocID="{3EA11315-81FC-4D6A-9AD0-CD33BE77B844}" presName="composite" presStyleCnt="0"/>
      <dgm:spPr/>
    </dgm:pt>
    <dgm:pt modelId="{B57C9C3A-BCCD-4EE6-BC4D-D8CAB7049175}" type="pres">
      <dgm:prSet presAssocID="{3EA11315-81FC-4D6A-9AD0-CD33BE77B844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0ED81FC-1E60-4750-96CF-5FCD4BF2B67F}" type="pres">
      <dgm:prSet presAssocID="{3EA11315-81FC-4D6A-9AD0-CD33BE77B844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9609E8F4-E9B0-4C5A-B3C4-BB5939476567}" type="presOf" srcId="{E349C2E7-3BEC-4C19-92DB-4C450E45AE70}" destId="{09BA9DA7-72DB-4242-9FD6-5F6F694EB256}" srcOrd="0" destOrd="0" presId="urn:microsoft.com/office/officeart/2005/8/layout/chevron2"/>
    <dgm:cxn modelId="{74624E9A-E29D-45AA-9767-C26319A8B093}" srcId="{11D23D77-3AF4-49B1-82BD-743B00664ACC}" destId="{8290D3E3-7EC8-4F10-82A7-59B933C01C54}" srcOrd="0" destOrd="0" parTransId="{6E5DB603-9C3F-46DB-A8C3-120485C7A7A8}" sibTransId="{EE8F09DB-2940-444D-A22A-1D2AD56088C7}"/>
    <dgm:cxn modelId="{BFCF55CC-35DE-4DA7-B774-F90AF90EEE73}" type="presOf" srcId="{11D23D77-3AF4-49B1-82BD-743B00664ACC}" destId="{0D8AA057-A6B3-42CB-9D43-111053C2CC3D}" srcOrd="0" destOrd="0" presId="urn:microsoft.com/office/officeart/2005/8/layout/chevron2"/>
    <dgm:cxn modelId="{0EB10A90-02A9-47F7-B74A-9A4E020FCE57}" type="presOf" srcId="{FBE97A06-32EC-43DF-93CB-1EA8E385FE1E}" destId="{76507D1C-95F8-4069-BDB5-08E2C1635EF8}" srcOrd="0" destOrd="0" presId="urn:microsoft.com/office/officeart/2005/8/layout/chevron2"/>
    <dgm:cxn modelId="{7E270075-C35B-40CF-9893-3C05F68D6106}" srcId="{ABF64AA6-EA8A-4854-BFC8-1C789CBE9187}" destId="{E349C2E7-3BEC-4C19-92DB-4C450E45AE70}" srcOrd="0" destOrd="0" parTransId="{79A02140-976C-4337-93F9-2EBC348E27A7}" sibTransId="{204E7D88-0755-4500-AC95-45AC21A62690}"/>
    <dgm:cxn modelId="{B29854E6-A280-499B-8054-487EB8576A6F}" type="presOf" srcId="{5D7F0BFD-4461-4D69-9C79-BC39EC3F8826}" destId="{2B3905AA-C4C8-4695-80BE-72DE39785292}" srcOrd="0" destOrd="0" presId="urn:microsoft.com/office/officeart/2005/8/layout/chevron2"/>
    <dgm:cxn modelId="{61241A11-8670-4340-ADDF-C5A683CD5DF9}" srcId="{ABF64AA6-EA8A-4854-BFC8-1C789CBE9187}" destId="{11D23D77-3AF4-49B1-82BD-743B00664ACC}" srcOrd="1" destOrd="0" parTransId="{88C1D284-9ED3-4416-AE66-C12BD2D0BF69}" sibTransId="{6759FEDA-2A49-407D-B588-9F8C959D09A1}"/>
    <dgm:cxn modelId="{672AF8B2-8A56-4F58-9CE2-71CB57CD0647}" srcId="{ABF64AA6-EA8A-4854-BFC8-1C789CBE9187}" destId="{5D7F0BFD-4461-4D69-9C79-BC39EC3F8826}" srcOrd="2" destOrd="0" parTransId="{9088E22A-17C8-493F-A269-60BEA24F9D4F}" sibTransId="{B42EC64E-C671-42D6-AE86-68330DA690DC}"/>
    <dgm:cxn modelId="{E7309DA2-D3AA-4A24-B0B4-EB0B51D414CD}" type="presOf" srcId="{02971939-708F-4996-9DA3-7E16B650C49D}" destId="{20ED81FC-1E60-4750-96CF-5FCD4BF2B67F}" srcOrd="0" destOrd="0" presId="urn:microsoft.com/office/officeart/2005/8/layout/chevron2"/>
    <dgm:cxn modelId="{021A5A64-BAE3-464B-B7F4-11C79D2D2AA5}" type="presOf" srcId="{ABF64AA6-EA8A-4854-BFC8-1C789CBE9187}" destId="{289EC079-7C02-49D2-8F39-AAA4B5143307}" srcOrd="0" destOrd="0" presId="urn:microsoft.com/office/officeart/2005/8/layout/chevron2"/>
    <dgm:cxn modelId="{15B76FF6-F0CD-4186-93F1-953BF76E0520}" srcId="{E349C2E7-3BEC-4C19-92DB-4C450E45AE70}" destId="{D413A15F-0C33-4E3E-8CBA-D92511C34945}" srcOrd="0" destOrd="0" parTransId="{A295DA40-BD62-41E9-A486-C3A11094935B}" sibTransId="{EEBABEF7-8BAD-4EC4-9A11-36044965319D}"/>
    <dgm:cxn modelId="{8EB8150C-E1DD-45EB-AEC0-BD1E0F89469A}" srcId="{ABF64AA6-EA8A-4854-BFC8-1C789CBE9187}" destId="{3EA11315-81FC-4D6A-9AD0-CD33BE77B844}" srcOrd="4" destOrd="0" parTransId="{3D29638A-F552-4891-8E24-1A129407CDE9}" sibTransId="{DF103301-0E6A-4320-8B2D-E20DBA3D0548}"/>
    <dgm:cxn modelId="{E05A9419-D6DF-4BB9-9911-360D905430C2}" type="presOf" srcId="{3EA11315-81FC-4D6A-9AD0-CD33BE77B844}" destId="{B57C9C3A-BCCD-4EE6-BC4D-D8CAB7049175}" srcOrd="0" destOrd="0" presId="urn:microsoft.com/office/officeart/2005/8/layout/chevron2"/>
    <dgm:cxn modelId="{FCFFA83A-31EC-4A7C-A0FB-69ABDCC86703}" srcId="{F7F9687C-12AE-4FF1-9AD2-B5857830AD7C}" destId="{20C9AA99-EA2D-439C-B528-1913719991D3}" srcOrd="0" destOrd="0" parTransId="{F6C10505-61A2-4378-BAEA-82FB17305795}" sibTransId="{6B00A51C-62B3-4AA1-917B-828DE3D05C47}"/>
    <dgm:cxn modelId="{1EAF1CB4-6C8D-44BE-8133-B68CE5978426}" type="presOf" srcId="{20C9AA99-EA2D-439C-B528-1913719991D3}" destId="{5DD85B27-E55E-4B7D-81D2-B9CBFBC71991}" srcOrd="0" destOrd="0" presId="urn:microsoft.com/office/officeart/2005/8/layout/chevron2"/>
    <dgm:cxn modelId="{A6BEB448-8C47-461C-B27F-E0324413AA71}" type="presOf" srcId="{D413A15F-0C33-4E3E-8CBA-D92511C34945}" destId="{D744F803-62E3-42E7-B81C-C464D6C5E3C4}" srcOrd="0" destOrd="0" presId="urn:microsoft.com/office/officeart/2005/8/layout/chevron2"/>
    <dgm:cxn modelId="{B76012CB-649E-41EB-8356-7A898D704B0B}" srcId="{ABF64AA6-EA8A-4854-BFC8-1C789CBE9187}" destId="{F7F9687C-12AE-4FF1-9AD2-B5857830AD7C}" srcOrd="3" destOrd="0" parTransId="{674389B3-E8D9-4E06-BB9C-FF52BF880869}" sibTransId="{1CA324D8-12F2-474A-8BA2-5122560B7842}"/>
    <dgm:cxn modelId="{A2AC9AE7-BE34-47B4-A79D-00BBE4DD1274}" type="presOf" srcId="{8290D3E3-7EC8-4F10-82A7-59B933C01C54}" destId="{BFB09F24-936E-4B31-891F-E55931F40F23}" srcOrd="0" destOrd="0" presId="urn:microsoft.com/office/officeart/2005/8/layout/chevron2"/>
    <dgm:cxn modelId="{64FEEBA7-64C3-4621-9BF2-B0F1970A0686}" srcId="{5D7F0BFD-4461-4D69-9C79-BC39EC3F8826}" destId="{FBE97A06-32EC-43DF-93CB-1EA8E385FE1E}" srcOrd="0" destOrd="0" parTransId="{D8925650-7037-4471-AFFC-11D2BA09BFA4}" sibTransId="{182AEBA3-4170-4BBF-BF16-0D63DFA7489F}"/>
    <dgm:cxn modelId="{D50BC9A2-CB54-46C0-B1DB-C9154A0D1CDA}" type="presOf" srcId="{F7F9687C-12AE-4FF1-9AD2-B5857830AD7C}" destId="{E8A69534-6EF6-4309-AB33-90F9E1CBF1FD}" srcOrd="0" destOrd="0" presId="urn:microsoft.com/office/officeart/2005/8/layout/chevron2"/>
    <dgm:cxn modelId="{BD657818-026B-4BA3-89EA-602FEF6A9B8D}" srcId="{3EA11315-81FC-4D6A-9AD0-CD33BE77B844}" destId="{02971939-708F-4996-9DA3-7E16B650C49D}" srcOrd="0" destOrd="0" parTransId="{5370DD4C-7851-419C-B604-7482D3D04EB6}" sibTransId="{17927E62-D15E-4521-97B5-36A1E16D66D3}"/>
    <dgm:cxn modelId="{1A479665-9CD3-4AEE-8E7B-2DAC2E453EB6}" type="presParOf" srcId="{289EC079-7C02-49D2-8F39-AAA4B5143307}" destId="{CBF19411-7940-42AC-B6EF-78009A2E6ED6}" srcOrd="0" destOrd="0" presId="urn:microsoft.com/office/officeart/2005/8/layout/chevron2"/>
    <dgm:cxn modelId="{E659257E-38A1-44DA-B98F-20AB2245B08C}" type="presParOf" srcId="{CBF19411-7940-42AC-B6EF-78009A2E6ED6}" destId="{09BA9DA7-72DB-4242-9FD6-5F6F694EB256}" srcOrd="0" destOrd="0" presId="urn:microsoft.com/office/officeart/2005/8/layout/chevron2"/>
    <dgm:cxn modelId="{CBF36197-6478-4EC7-B1D7-C0CE76E29035}" type="presParOf" srcId="{CBF19411-7940-42AC-B6EF-78009A2E6ED6}" destId="{D744F803-62E3-42E7-B81C-C464D6C5E3C4}" srcOrd="1" destOrd="0" presId="urn:microsoft.com/office/officeart/2005/8/layout/chevron2"/>
    <dgm:cxn modelId="{6DE62A4F-296B-45B9-8D10-F1A0468DB2E1}" type="presParOf" srcId="{289EC079-7C02-49D2-8F39-AAA4B5143307}" destId="{D8DBCE32-4B74-4B10-908E-2FAF0D5AFABE}" srcOrd="1" destOrd="0" presId="urn:microsoft.com/office/officeart/2005/8/layout/chevron2"/>
    <dgm:cxn modelId="{0FDFA50D-771D-4B32-BA49-78DFFB96B4B0}" type="presParOf" srcId="{289EC079-7C02-49D2-8F39-AAA4B5143307}" destId="{8B0273C5-A023-4B41-884A-1D3203B358C5}" srcOrd="2" destOrd="0" presId="urn:microsoft.com/office/officeart/2005/8/layout/chevron2"/>
    <dgm:cxn modelId="{3E9BCC67-8D24-428D-A675-2DDCF6E347C0}" type="presParOf" srcId="{8B0273C5-A023-4B41-884A-1D3203B358C5}" destId="{0D8AA057-A6B3-42CB-9D43-111053C2CC3D}" srcOrd="0" destOrd="0" presId="urn:microsoft.com/office/officeart/2005/8/layout/chevron2"/>
    <dgm:cxn modelId="{CD2A2594-1D53-4A8C-9324-6099CEB8804A}" type="presParOf" srcId="{8B0273C5-A023-4B41-884A-1D3203B358C5}" destId="{BFB09F24-936E-4B31-891F-E55931F40F23}" srcOrd="1" destOrd="0" presId="urn:microsoft.com/office/officeart/2005/8/layout/chevron2"/>
    <dgm:cxn modelId="{27A9D6B5-D9B3-4D07-8062-7C97DB4657D8}" type="presParOf" srcId="{289EC079-7C02-49D2-8F39-AAA4B5143307}" destId="{B86611F3-6988-4636-8FCF-9282B9B2BFE1}" srcOrd="3" destOrd="0" presId="urn:microsoft.com/office/officeart/2005/8/layout/chevron2"/>
    <dgm:cxn modelId="{7CE77D29-1173-4592-8C2A-3208C46F2281}" type="presParOf" srcId="{289EC079-7C02-49D2-8F39-AAA4B5143307}" destId="{B96A7AD6-C8D5-49A5-AF7D-F95F32C0C217}" srcOrd="4" destOrd="0" presId="urn:microsoft.com/office/officeart/2005/8/layout/chevron2"/>
    <dgm:cxn modelId="{44F38D67-DFD5-4FF2-A546-DA90C248A3E5}" type="presParOf" srcId="{B96A7AD6-C8D5-49A5-AF7D-F95F32C0C217}" destId="{2B3905AA-C4C8-4695-80BE-72DE39785292}" srcOrd="0" destOrd="0" presId="urn:microsoft.com/office/officeart/2005/8/layout/chevron2"/>
    <dgm:cxn modelId="{8389996B-4599-4A37-92DC-B9257FC3500E}" type="presParOf" srcId="{B96A7AD6-C8D5-49A5-AF7D-F95F32C0C217}" destId="{76507D1C-95F8-4069-BDB5-08E2C1635EF8}" srcOrd="1" destOrd="0" presId="urn:microsoft.com/office/officeart/2005/8/layout/chevron2"/>
    <dgm:cxn modelId="{643427A8-5033-4BC2-85A8-9510A7A3220D}" type="presParOf" srcId="{289EC079-7C02-49D2-8F39-AAA4B5143307}" destId="{7FC4B327-C08E-4152-AD3F-1D8C7503136F}" srcOrd="5" destOrd="0" presId="urn:microsoft.com/office/officeart/2005/8/layout/chevron2"/>
    <dgm:cxn modelId="{2F3A6D2F-A1B8-45C8-9829-2CBCDA5F8892}" type="presParOf" srcId="{289EC079-7C02-49D2-8F39-AAA4B5143307}" destId="{0E80FD68-362F-42C3-B71F-9126BEBA7FB7}" srcOrd="6" destOrd="0" presId="urn:microsoft.com/office/officeart/2005/8/layout/chevron2"/>
    <dgm:cxn modelId="{8F0FBD64-2531-44E3-A337-115E58D5746C}" type="presParOf" srcId="{0E80FD68-362F-42C3-B71F-9126BEBA7FB7}" destId="{E8A69534-6EF6-4309-AB33-90F9E1CBF1FD}" srcOrd="0" destOrd="0" presId="urn:microsoft.com/office/officeart/2005/8/layout/chevron2"/>
    <dgm:cxn modelId="{C6855EA2-652F-4612-848B-B70661B15F9E}" type="presParOf" srcId="{0E80FD68-362F-42C3-B71F-9126BEBA7FB7}" destId="{5DD85B27-E55E-4B7D-81D2-B9CBFBC71991}" srcOrd="1" destOrd="0" presId="urn:microsoft.com/office/officeart/2005/8/layout/chevron2"/>
    <dgm:cxn modelId="{D693E81D-B418-4EDB-96CD-92EB78BD8355}" type="presParOf" srcId="{289EC079-7C02-49D2-8F39-AAA4B5143307}" destId="{3BAD59C7-200A-4EAC-8902-764787BAC81F}" srcOrd="7" destOrd="0" presId="urn:microsoft.com/office/officeart/2005/8/layout/chevron2"/>
    <dgm:cxn modelId="{1B758667-C582-483B-8D36-FF8A671BE16C}" type="presParOf" srcId="{289EC079-7C02-49D2-8F39-AAA4B5143307}" destId="{E3BCBA5F-89C0-455E-BF05-D1427AAF73BF}" srcOrd="8" destOrd="0" presId="urn:microsoft.com/office/officeart/2005/8/layout/chevron2"/>
    <dgm:cxn modelId="{AF22167B-091F-420A-8561-4BC40311E2FA}" type="presParOf" srcId="{E3BCBA5F-89C0-455E-BF05-D1427AAF73BF}" destId="{B57C9C3A-BCCD-4EE6-BC4D-D8CAB7049175}" srcOrd="0" destOrd="0" presId="urn:microsoft.com/office/officeart/2005/8/layout/chevron2"/>
    <dgm:cxn modelId="{6D2078FC-8E45-4D80-AAD2-578F417618A4}" type="presParOf" srcId="{E3BCBA5F-89C0-455E-BF05-D1427AAF73BF}" destId="{20ED81FC-1E60-4750-96CF-5FCD4BF2B67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F64AA6-EA8A-4854-BFC8-1C789CBE918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49C2E7-3BEC-4C19-92DB-4C450E45AE70}">
      <dgm:prSet phldrT="[Tekst]"/>
      <dgm:spPr/>
      <dgm:t>
        <a:bodyPr/>
        <a:lstStyle/>
        <a:p>
          <a:r>
            <a:rPr lang="en-US" noProof="0" dirty="0"/>
            <a:t>1</a:t>
          </a:r>
        </a:p>
      </dgm:t>
    </dgm:pt>
    <dgm:pt modelId="{79A02140-976C-4337-93F9-2EBC348E27A7}" type="parTrans" cxnId="{7E270075-C35B-40CF-9893-3C05F68D6106}">
      <dgm:prSet/>
      <dgm:spPr/>
      <dgm:t>
        <a:bodyPr/>
        <a:lstStyle/>
        <a:p>
          <a:endParaRPr lang="en-US"/>
        </a:p>
      </dgm:t>
    </dgm:pt>
    <dgm:pt modelId="{204E7D88-0755-4500-AC95-45AC21A62690}" type="sibTrans" cxnId="{7E270075-C35B-40CF-9893-3C05F68D6106}">
      <dgm:prSet/>
      <dgm:spPr/>
      <dgm:t>
        <a:bodyPr/>
        <a:lstStyle/>
        <a:p>
          <a:endParaRPr lang="en-US"/>
        </a:p>
      </dgm:t>
    </dgm:pt>
    <dgm:pt modelId="{D413A15F-0C33-4E3E-8CBA-D92511C34945}">
      <dgm:prSet phldrT="[Tekst]"/>
      <dgm:spPr/>
      <dgm:t>
        <a:bodyPr/>
        <a:lstStyle/>
        <a:p>
          <a:r>
            <a:rPr lang="en-US" b="1" i="0" dirty="0"/>
            <a:t>SIGN-IN</a:t>
          </a:r>
          <a:endParaRPr lang="en-US" noProof="0" dirty="0"/>
        </a:p>
      </dgm:t>
    </dgm:pt>
    <dgm:pt modelId="{A295DA40-BD62-41E9-A486-C3A11094935B}" type="parTrans" cxnId="{15B76FF6-F0CD-4186-93F1-953BF76E0520}">
      <dgm:prSet/>
      <dgm:spPr/>
      <dgm:t>
        <a:bodyPr/>
        <a:lstStyle/>
        <a:p>
          <a:endParaRPr lang="en-US"/>
        </a:p>
      </dgm:t>
    </dgm:pt>
    <dgm:pt modelId="{EEBABEF7-8BAD-4EC4-9A11-36044965319D}" type="sibTrans" cxnId="{15B76FF6-F0CD-4186-93F1-953BF76E0520}">
      <dgm:prSet/>
      <dgm:spPr/>
      <dgm:t>
        <a:bodyPr/>
        <a:lstStyle/>
        <a:p>
          <a:endParaRPr lang="en-US"/>
        </a:p>
      </dgm:t>
    </dgm:pt>
    <dgm:pt modelId="{11D23D77-3AF4-49B1-82BD-743B00664ACC}">
      <dgm:prSet phldrT="[Tekst]"/>
      <dgm:spPr/>
      <dgm:t>
        <a:bodyPr/>
        <a:lstStyle/>
        <a:p>
          <a:r>
            <a:rPr lang="en-US" noProof="0" dirty="0"/>
            <a:t>2</a:t>
          </a:r>
        </a:p>
      </dgm:t>
    </dgm:pt>
    <dgm:pt modelId="{88C1D284-9ED3-4416-AE66-C12BD2D0BF69}" type="parTrans" cxnId="{61241A11-8670-4340-ADDF-C5A683CD5DF9}">
      <dgm:prSet/>
      <dgm:spPr/>
      <dgm:t>
        <a:bodyPr/>
        <a:lstStyle/>
        <a:p>
          <a:endParaRPr lang="en-US"/>
        </a:p>
      </dgm:t>
    </dgm:pt>
    <dgm:pt modelId="{6759FEDA-2A49-407D-B588-9F8C959D09A1}" type="sibTrans" cxnId="{61241A11-8670-4340-ADDF-C5A683CD5DF9}">
      <dgm:prSet/>
      <dgm:spPr/>
      <dgm:t>
        <a:bodyPr/>
        <a:lstStyle/>
        <a:p>
          <a:endParaRPr lang="en-US"/>
        </a:p>
      </dgm:t>
    </dgm:pt>
    <dgm:pt modelId="{8290D3E3-7EC8-4F10-82A7-59B933C01C54}">
      <dgm:prSet phldrT="[Tekst]"/>
      <dgm:spPr/>
      <dgm:t>
        <a:bodyPr/>
        <a:lstStyle/>
        <a:p>
          <a:r>
            <a:rPr lang="en-US" b="1" i="0" dirty="0"/>
            <a:t>DASHBOARD</a:t>
          </a:r>
          <a:endParaRPr lang="en-US" noProof="0" dirty="0"/>
        </a:p>
      </dgm:t>
    </dgm:pt>
    <dgm:pt modelId="{6E5DB603-9C3F-46DB-A8C3-120485C7A7A8}" type="parTrans" cxnId="{74624E9A-E29D-45AA-9767-C26319A8B093}">
      <dgm:prSet/>
      <dgm:spPr/>
      <dgm:t>
        <a:bodyPr/>
        <a:lstStyle/>
        <a:p>
          <a:endParaRPr lang="en-US"/>
        </a:p>
      </dgm:t>
    </dgm:pt>
    <dgm:pt modelId="{EE8F09DB-2940-444D-A22A-1D2AD56088C7}" type="sibTrans" cxnId="{74624E9A-E29D-45AA-9767-C26319A8B093}">
      <dgm:prSet/>
      <dgm:spPr/>
      <dgm:t>
        <a:bodyPr/>
        <a:lstStyle/>
        <a:p>
          <a:endParaRPr lang="en-US"/>
        </a:p>
      </dgm:t>
    </dgm:pt>
    <dgm:pt modelId="{5D7F0BFD-4461-4D69-9C79-BC39EC3F8826}">
      <dgm:prSet phldrT="[Tekst]"/>
      <dgm:spPr/>
      <dgm:t>
        <a:bodyPr/>
        <a:lstStyle/>
        <a:p>
          <a:r>
            <a:rPr lang="en-US" noProof="0" dirty="0"/>
            <a:t>3</a:t>
          </a:r>
        </a:p>
      </dgm:t>
    </dgm:pt>
    <dgm:pt modelId="{9088E22A-17C8-493F-A269-60BEA24F9D4F}" type="parTrans" cxnId="{672AF8B2-8A56-4F58-9CE2-71CB57CD0647}">
      <dgm:prSet/>
      <dgm:spPr/>
      <dgm:t>
        <a:bodyPr/>
        <a:lstStyle/>
        <a:p>
          <a:endParaRPr lang="en-US"/>
        </a:p>
      </dgm:t>
    </dgm:pt>
    <dgm:pt modelId="{B42EC64E-C671-42D6-AE86-68330DA690DC}" type="sibTrans" cxnId="{672AF8B2-8A56-4F58-9CE2-71CB57CD0647}">
      <dgm:prSet/>
      <dgm:spPr/>
      <dgm:t>
        <a:bodyPr/>
        <a:lstStyle/>
        <a:p>
          <a:endParaRPr lang="en-US"/>
        </a:p>
      </dgm:t>
    </dgm:pt>
    <dgm:pt modelId="{FBE97A06-32EC-43DF-93CB-1EA8E385FE1E}">
      <dgm:prSet phldrT="[Tekst]"/>
      <dgm:spPr/>
      <dgm:t>
        <a:bodyPr/>
        <a:lstStyle/>
        <a:p>
          <a:r>
            <a:rPr lang="en-US" b="1" i="0" dirty="0"/>
            <a:t>CREATE PROJECT</a:t>
          </a:r>
          <a:endParaRPr lang="en-US" noProof="0" dirty="0"/>
        </a:p>
      </dgm:t>
    </dgm:pt>
    <dgm:pt modelId="{D8925650-7037-4471-AFFC-11D2BA09BFA4}" type="parTrans" cxnId="{64FEEBA7-64C3-4621-9BF2-B0F1970A0686}">
      <dgm:prSet/>
      <dgm:spPr/>
      <dgm:t>
        <a:bodyPr/>
        <a:lstStyle/>
        <a:p>
          <a:endParaRPr lang="en-US"/>
        </a:p>
      </dgm:t>
    </dgm:pt>
    <dgm:pt modelId="{182AEBA3-4170-4BBF-BF16-0D63DFA7489F}" type="sibTrans" cxnId="{64FEEBA7-64C3-4621-9BF2-B0F1970A0686}">
      <dgm:prSet/>
      <dgm:spPr/>
      <dgm:t>
        <a:bodyPr/>
        <a:lstStyle/>
        <a:p>
          <a:endParaRPr lang="en-US"/>
        </a:p>
      </dgm:t>
    </dgm:pt>
    <dgm:pt modelId="{F7F9687C-12AE-4FF1-9AD2-B5857830AD7C}">
      <dgm:prSet phldrT="[Tekst]"/>
      <dgm:spPr>
        <a:solidFill>
          <a:schemeClr val="bg2"/>
        </a:solidFill>
      </dgm:spPr>
      <dgm:t>
        <a:bodyPr/>
        <a:lstStyle/>
        <a:p>
          <a:r>
            <a:rPr lang="en-US" noProof="0" dirty="0"/>
            <a:t>4</a:t>
          </a:r>
        </a:p>
      </dgm:t>
    </dgm:pt>
    <dgm:pt modelId="{674389B3-E8D9-4E06-BB9C-FF52BF880869}" type="parTrans" cxnId="{B76012CB-649E-41EB-8356-7A898D704B0B}">
      <dgm:prSet/>
      <dgm:spPr/>
      <dgm:t>
        <a:bodyPr/>
        <a:lstStyle/>
        <a:p>
          <a:endParaRPr lang="en-US"/>
        </a:p>
      </dgm:t>
    </dgm:pt>
    <dgm:pt modelId="{1CA324D8-12F2-474A-8BA2-5122560B7842}" type="sibTrans" cxnId="{B76012CB-649E-41EB-8356-7A898D704B0B}">
      <dgm:prSet/>
      <dgm:spPr/>
      <dgm:t>
        <a:bodyPr/>
        <a:lstStyle/>
        <a:p>
          <a:endParaRPr lang="en-US"/>
        </a:p>
      </dgm:t>
    </dgm:pt>
    <dgm:pt modelId="{3EA11315-81FC-4D6A-9AD0-CD33BE77B844}">
      <dgm:prSet phldrT="[Tekst]"/>
      <dgm:spPr>
        <a:solidFill>
          <a:schemeClr val="bg2"/>
        </a:solidFill>
      </dgm:spPr>
      <dgm:t>
        <a:bodyPr/>
        <a:lstStyle/>
        <a:p>
          <a:r>
            <a:rPr lang="en-US" noProof="0" dirty="0"/>
            <a:t>5</a:t>
          </a:r>
        </a:p>
      </dgm:t>
    </dgm:pt>
    <dgm:pt modelId="{3D29638A-F552-4891-8E24-1A129407CDE9}" type="parTrans" cxnId="{8EB8150C-E1DD-45EB-AEC0-BD1E0F89469A}">
      <dgm:prSet/>
      <dgm:spPr/>
      <dgm:t>
        <a:bodyPr/>
        <a:lstStyle/>
        <a:p>
          <a:endParaRPr lang="en-US"/>
        </a:p>
      </dgm:t>
    </dgm:pt>
    <dgm:pt modelId="{DF103301-0E6A-4320-8B2D-E20DBA3D0548}" type="sibTrans" cxnId="{8EB8150C-E1DD-45EB-AEC0-BD1E0F89469A}">
      <dgm:prSet/>
      <dgm:spPr/>
      <dgm:t>
        <a:bodyPr/>
        <a:lstStyle/>
        <a:p>
          <a:endParaRPr lang="en-US"/>
        </a:p>
      </dgm:t>
    </dgm:pt>
    <dgm:pt modelId="{20C9AA99-EA2D-439C-B528-1913719991D3}">
      <dgm:prSet phldrT="[Tekst]"/>
      <dgm:spPr/>
      <dgm:t>
        <a:bodyPr/>
        <a:lstStyle/>
        <a:p>
          <a:r>
            <a:rPr lang="en-US" b="1" i="0" dirty="0">
              <a:solidFill>
                <a:schemeClr val="bg2"/>
              </a:solidFill>
            </a:rPr>
            <a:t>CREATE PIPELINE</a:t>
          </a:r>
          <a:endParaRPr lang="en-US" noProof="0" dirty="0">
            <a:solidFill>
              <a:schemeClr val="bg2"/>
            </a:solidFill>
          </a:endParaRPr>
        </a:p>
      </dgm:t>
    </dgm:pt>
    <dgm:pt modelId="{F6C10505-61A2-4378-BAEA-82FB17305795}" type="parTrans" cxnId="{FCFFA83A-31EC-4A7C-A0FB-69ABDCC86703}">
      <dgm:prSet/>
      <dgm:spPr/>
      <dgm:t>
        <a:bodyPr/>
        <a:lstStyle/>
        <a:p>
          <a:endParaRPr lang="en-US"/>
        </a:p>
      </dgm:t>
    </dgm:pt>
    <dgm:pt modelId="{6B00A51C-62B3-4AA1-917B-828DE3D05C47}" type="sibTrans" cxnId="{FCFFA83A-31EC-4A7C-A0FB-69ABDCC86703}">
      <dgm:prSet/>
      <dgm:spPr/>
      <dgm:t>
        <a:bodyPr/>
        <a:lstStyle/>
        <a:p>
          <a:endParaRPr lang="en-US"/>
        </a:p>
      </dgm:t>
    </dgm:pt>
    <dgm:pt modelId="{02971939-708F-4996-9DA3-7E16B650C49D}">
      <dgm:prSet phldrT="[Tekst]"/>
      <dgm:spPr/>
      <dgm:t>
        <a:bodyPr/>
        <a:lstStyle/>
        <a:p>
          <a:r>
            <a:rPr lang="en-US" b="1" i="0" dirty="0">
              <a:solidFill>
                <a:schemeClr val="bg2"/>
              </a:solidFill>
            </a:rPr>
            <a:t>RUN COMPUTATION</a:t>
          </a:r>
          <a:endParaRPr lang="en-US" noProof="0" dirty="0">
            <a:solidFill>
              <a:schemeClr val="bg2"/>
            </a:solidFill>
          </a:endParaRPr>
        </a:p>
      </dgm:t>
    </dgm:pt>
    <dgm:pt modelId="{5370DD4C-7851-419C-B604-7482D3D04EB6}" type="parTrans" cxnId="{BD657818-026B-4BA3-89EA-602FEF6A9B8D}">
      <dgm:prSet/>
      <dgm:spPr/>
      <dgm:t>
        <a:bodyPr/>
        <a:lstStyle/>
        <a:p>
          <a:endParaRPr lang="en-US"/>
        </a:p>
      </dgm:t>
    </dgm:pt>
    <dgm:pt modelId="{17927E62-D15E-4521-97B5-36A1E16D66D3}" type="sibTrans" cxnId="{BD657818-026B-4BA3-89EA-602FEF6A9B8D}">
      <dgm:prSet/>
      <dgm:spPr/>
      <dgm:t>
        <a:bodyPr/>
        <a:lstStyle/>
        <a:p>
          <a:endParaRPr lang="en-US"/>
        </a:p>
      </dgm:t>
    </dgm:pt>
    <dgm:pt modelId="{289EC079-7C02-49D2-8F39-AAA4B5143307}" type="pres">
      <dgm:prSet presAssocID="{ABF64AA6-EA8A-4854-BFC8-1C789CBE918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CBF19411-7940-42AC-B6EF-78009A2E6ED6}" type="pres">
      <dgm:prSet presAssocID="{E349C2E7-3BEC-4C19-92DB-4C450E45AE70}" presName="composite" presStyleCnt="0"/>
      <dgm:spPr/>
    </dgm:pt>
    <dgm:pt modelId="{09BA9DA7-72DB-4242-9FD6-5F6F694EB256}" type="pres">
      <dgm:prSet presAssocID="{E349C2E7-3BEC-4C19-92DB-4C450E45AE70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744F803-62E3-42E7-B81C-C464D6C5E3C4}" type="pres">
      <dgm:prSet presAssocID="{E349C2E7-3BEC-4C19-92DB-4C450E45AE70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8DBCE32-4B74-4B10-908E-2FAF0D5AFABE}" type="pres">
      <dgm:prSet presAssocID="{204E7D88-0755-4500-AC95-45AC21A62690}" presName="sp" presStyleCnt="0"/>
      <dgm:spPr/>
    </dgm:pt>
    <dgm:pt modelId="{8B0273C5-A023-4B41-884A-1D3203B358C5}" type="pres">
      <dgm:prSet presAssocID="{11D23D77-3AF4-49B1-82BD-743B00664ACC}" presName="composite" presStyleCnt="0"/>
      <dgm:spPr/>
    </dgm:pt>
    <dgm:pt modelId="{0D8AA057-A6B3-42CB-9D43-111053C2CC3D}" type="pres">
      <dgm:prSet presAssocID="{11D23D77-3AF4-49B1-82BD-743B00664ACC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FB09F24-936E-4B31-891F-E55931F40F23}" type="pres">
      <dgm:prSet presAssocID="{11D23D77-3AF4-49B1-82BD-743B00664AC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86611F3-6988-4636-8FCF-9282B9B2BFE1}" type="pres">
      <dgm:prSet presAssocID="{6759FEDA-2A49-407D-B588-9F8C959D09A1}" presName="sp" presStyleCnt="0"/>
      <dgm:spPr/>
    </dgm:pt>
    <dgm:pt modelId="{B96A7AD6-C8D5-49A5-AF7D-F95F32C0C217}" type="pres">
      <dgm:prSet presAssocID="{5D7F0BFD-4461-4D69-9C79-BC39EC3F8826}" presName="composite" presStyleCnt="0"/>
      <dgm:spPr/>
    </dgm:pt>
    <dgm:pt modelId="{2B3905AA-C4C8-4695-80BE-72DE39785292}" type="pres">
      <dgm:prSet presAssocID="{5D7F0BFD-4461-4D69-9C79-BC39EC3F882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76507D1C-95F8-4069-BDB5-08E2C1635EF8}" type="pres">
      <dgm:prSet presAssocID="{5D7F0BFD-4461-4D69-9C79-BC39EC3F8826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7FC4B327-C08E-4152-AD3F-1D8C7503136F}" type="pres">
      <dgm:prSet presAssocID="{B42EC64E-C671-42D6-AE86-68330DA690DC}" presName="sp" presStyleCnt="0"/>
      <dgm:spPr/>
    </dgm:pt>
    <dgm:pt modelId="{0E80FD68-362F-42C3-B71F-9126BEBA7FB7}" type="pres">
      <dgm:prSet presAssocID="{F7F9687C-12AE-4FF1-9AD2-B5857830AD7C}" presName="composite" presStyleCnt="0"/>
      <dgm:spPr/>
    </dgm:pt>
    <dgm:pt modelId="{E8A69534-6EF6-4309-AB33-90F9E1CBF1FD}" type="pres">
      <dgm:prSet presAssocID="{F7F9687C-12AE-4FF1-9AD2-B5857830AD7C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5DD85B27-E55E-4B7D-81D2-B9CBFBC71991}" type="pres">
      <dgm:prSet presAssocID="{F7F9687C-12AE-4FF1-9AD2-B5857830AD7C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BAD59C7-200A-4EAC-8902-764787BAC81F}" type="pres">
      <dgm:prSet presAssocID="{1CA324D8-12F2-474A-8BA2-5122560B7842}" presName="sp" presStyleCnt="0"/>
      <dgm:spPr/>
    </dgm:pt>
    <dgm:pt modelId="{E3BCBA5F-89C0-455E-BF05-D1427AAF73BF}" type="pres">
      <dgm:prSet presAssocID="{3EA11315-81FC-4D6A-9AD0-CD33BE77B844}" presName="composite" presStyleCnt="0"/>
      <dgm:spPr/>
    </dgm:pt>
    <dgm:pt modelId="{B57C9C3A-BCCD-4EE6-BC4D-D8CAB7049175}" type="pres">
      <dgm:prSet presAssocID="{3EA11315-81FC-4D6A-9AD0-CD33BE77B844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0ED81FC-1E60-4750-96CF-5FCD4BF2B67F}" type="pres">
      <dgm:prSet presAssocID="{3EA11315-81FC-4D6A-9AD0-CD33BE77B844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9609E8F4-E9B0-4C5A-B3C4-BB5939476567}" type="presOf" srcId="{E349C2E7-3BEC-4C19-92DB-4C450E45AE70}" destId="{09BA9DA7-72DB-4242-9FD6-5F6F694EB256}" srcOrd="0" destOrd="0" presId="urn:microsoft.com/office/officeart/2005/8/layout/chevron2"/>
    <dgm:cxn modelId="{74624E9A-E29D-45AA-9767-C26319A8B093}" srcId="{11D23D77-3AF4-49B1-82BD-743B00664ACC}" destId="{8290D3E3-7EC8-4F10-82A7-59B933C01C54}" srcOrd="0" destOrd="0" parTransId="{6E5DB603-9C3F-46DB-A8C3-120485C7A7A8}" sibTransId="{EE8F09DB-2940-444D-A22A-1D2AD56088C7}"/>
    <dgm:cxn modelId="{BFCF55CC-35DE-4DA7-B774-F90AF90EEE73}" type="presOf" srcId="{11D23D77-3AF4-49B1-82BD-743B00664ACC}" destId="{0D8AA057-A6B3-42CB-9D43-111053C2CC3D}" srcOrd="0" destOrd="0" presId="urn:microsoft.com/office/officeart/2005/8/layout/chevron2"/>
    <dgm:cxn modelId="{0EB10A90-02A9-47F7-B74A-9A4E020FCE57}" type="presOf" srcId="{FBE97A06-32EC-43DF-93CB-1EA8E385FE1E}" destId="{76507D1C-95F8-4069-BDB5-08E2C1635EF8}" srcOrd="0" destOrd="0" presId="urn:microsoft.com/office/officeart/2005/8/layout/chevron2"/>
    <dgm:cxn modelId="{7E270075-C35B-40CF-9893-3C05F68D6106}" srcId="{ABF64AA6-EA8A-4854-BFC8-1C789CBE9187}" destId="{E349C2E7-3BEC-4C19-92DB-4C450E45AE70}" srcOrd="0" destOrd="0" parTransId="{79A02140-976C-4337-93F9-2EBC348E27A7}" sibTransId="{204E7D88-0755-4500-AC95-45AC21A62690}"/>
    <dgm:cxn modelId="{B29854E6-A280-499B-8054-487EB8576A6F}" type="presOf" srcId="{5D7F0BFD-4461-4D69-9C79-BC39EC3F8826}" destId="{2B3905AA-C4C8-4695-80BE-72DE39785292}" srcOrd="0" destOrd="0" presId="urn:microsoft.com/office/officeart/2005/8/layout/chevron2"/>
    <dgm:cxn modelId="{61241A11-8670-4340-ADDF-C5A683CD5DF9}" srcId="{ABF64AA6-EA8A-4854-BFC8-1C789CBE9187}" destId="{11D23D77-3AF4-49B1-82BD-743B00664ACC}" srcOrd="1" destOrd="0" parTransId="{88C1D284-9ED3-4416-AE66-C12BD2D0BF69}" sibTransId="{6759FEDA-2A49-407D-B588-9F8C959D09A1}"/>
    <dgm:cxn modelId="{672AF8B2-8A56-4F58-9CE2-71CB57CD0647}" srcId="{ABF64AA6-EA8A-4854-BFC8-1C789CBE9187}" destId="{5D7F0BFD-4461-4D69-9C79-BC39EC3F8826}" srcOrd="2" destOrd="0" parTransId="{9088E22A-17C8-493F-A269-60BEA24F9D4F}" sibTransId="{B42EC64E-C671-42D6-AE86-68330DA690DC}"/>
    <dgm:cxn modelId="{E7309DA2-D3AA-4A24-B0B4-EB0B51D414CD}" type="presOf" srcId="{02971939-708F-4996-9DA3-7E16B650C49D}" destId="{20ED81FC-1E60-4750-96CF-5FCD4BF2B67F}" srcOrd="0" destOrd="0" presId="urn:microsoft.com/office/officeart/2005/8/layout/chevron2"/>
    <dgm:cxn modelId="{021A5A64-BAE3-464B-B7F4-11C79D2D2AA5}" type="presOf" srcId="{ABF64AA6-EA8A-4854-BFC8-1C789CBE9187}" destId="{289EC079-7C02-49D2-8F39-AAA4B5143307}" srcOrd="0" destOrd="0" presId="urn:microsoft.com/office/officeart/2005/8/layout/chevron2"/>
    <dgm:cxn modelId="{15B76FF6-F0CD-4186-93F1-953BF76E0520}" srcId="{E349C2E7-3BEC-4C19-92DB-4C450E45AE70}" destId="{D413A15F-0C33-4E3E-8CBA-D92511C34945}" srcOrd="0" destOrd="0" parTransId="{A295DA40-BD62-41E9-A486-C3A11094935B}" sibTransId="{EEBABEF7-8BAD-4EC4-9A11-36044965319D}"/>
    <dgm:cxn modelId="{8EB8150C-E1DD-45EB-AEC0-BD1E0F89469A}" srcId="{ABF64AA6-EA8A-4854-BFC8-1C789CBE9187}" destId="{3EA11315-81FC-4D6A-9AD0-CD33BE77B844}" srcOrd="4" destOrd="0" parTransId="{3D29638A-F552-4891-8E24-1A129407CDE9}" sibTransId="{DF103301-0E6A-4320-8B2D-E20DBA3D0548}"/>
    <dgm:cxn modelId="{E05A9419-D6DF-4BB9-9911-360D905430C2}" type="presOf" srcId="{3EA11315-81FC-4D6A-9AD0-CD33BE77B844}" destId="{B57C9C3A-BCCD-4EE6-BC4D-D8CAB7049175}" srcOrd="0" destOrd="0" presId="urn:microsoft.com/office/officeart/2005/8/layout/chevron2"/>
    <dgm:cxn modelId="{FCFFA83A-31EC-4A7C-A0FB-69ABDCC86703}" srcId="{F7F9687C-12AE-4FF1-9AD2-B5857830AD7C}" destId="{20C9AA99-EA2D-439C-B528-1913719991D3}" srcOrd="0" destOrd="0" parTransId="{F6C10505-61A2-4378-BAEA-82FB17305795}" sibTransId="{6B00A51C-62B3-4AA1-917B-828DE3D05C47}"/>
    <dgm:cxn modelId="{1EAF1CB4-6C8D-44BE-8133-B68CE5978426}" type="presOf" srcId="{20C9AA99-EA2D-439C-B528-1913719991D3}" destId="{5DD85B27-E55E-4B7D-81D2-B9CBFBC71991}" srcOrd="0" destOrd="0" presId="urn:microsoft.com/office/officeart/2005/8/layout/chevron2"/>
    <dgm:cxn modelId="{A6BEB448-8C47-461C-B27F-E0324413AA71}" type="presOf" srcId="{D413A15F-0C33-4E3E-8CBA-D92511C34945}" destId="{D744F803-62E3-42E7-B81C-C464D6C5E3C4}" srcOrd="0" destOrd="0" presId="urn:microsoft.com/office/officeart/2005/8/layout/chevron2"/>
    <dgm:cxn modelId="{B76012CB-649E-41EB-8356-7A898D704B0B}" srcId="{ABF64AA6-EA8A-4854-BFC8-1C789CBE9187}" destId="{F7F9687C-12AE-4FF1-9AD2-B5857830AD7C}" srcOrd="3" destOrd="0" parTransId="{674389B3-E8D9-4E06-BB9C-FF52BF880869}" sibTransId="{1CA324D8-12F2-474A-8BA2-5122560B7842}"/>
    <dgm:cxn modelId="{A2AC9AE7-BE34-47B4-A79D-00BBE4DD1274}" type="presOf" srcId="{8290D3E3-7EC8-4F10-82A7-59B933C01C54}" destId="{BFB09F24-936E-4B31-891F-E55931F40F23}" srcOrd="0" destOrd="0" presId="urn:microsoft.com/office/officeart/2005/8/layout/chevron2"/>
    <dgm:cxn modelId="{64FEEBA7-64C3-4621-9BF2-B0F1970A0686}" srcId="{5D7F0BFD-4461-4D69-9C79-BC39EC3F8826}" destId="{FBE97A06-32EC-43DF-93CB-1EA8E385FE1E}" srcOrd="0" destOrd="0" parTransId="{D8925650-7037-4471-AFFC-11D2BA09BFA4}" sibTransId="{182AEBA3-4170-4BBF-BF16-0D63DFA7489F}"/>
    <dgm:cxn modelId="{D50BC9A2-CB54-46C0-B1DB-C9154A0D1CDA}" type="presOf" srcId="{F7F9687C-12AE-4FF1-9AD2-B5857830AD7C}" destId="{E8A69534-6EF6-4309-AB33-90F9E1CBF1FD}" srcOrd="0" destOrd="0" presId="urn:microsoft.com/office/officeart/2005/8/layout/chevron2"/>
    <dgm:cxn modelId="{BD657818-026B-4BA3-89EA-602FEF6A9B8D}" srcId="{3EA11315-81FC-4D6A-9AD0-CD33BE77B844}" destId="{02971939-708F-4996-9DA3-7E16B650C49D}" srcOrd="0" destOrd="0" parTransId="{5370DD4C-7851-419C-B604-7482D3D04EB6}" sibTransId="{17927E62-D15E-4521-97B5-36A1E16D66D3}"/>
    <dgm:cxn modelId="{1A479665-9CD3-4AEE-8E7B-2DAC2E453EB6}" type="presParOf" srcId="{289EC079-7C02-49D2-8F39-AAA4B5143307}" destId="{CBF19411-7940-42AC-B6EF-78009A2E6ED6}" srcOrd="0" destOrd="0" presId="urn:microsoft.com/office/officeart/2005/8/layout/chevron2"/>
    <dgm:cxn modelId="{E659257E-38A1-44DA-B98F-20AB2245B08C}" type="presParOf" srcId="{CBF19411-7940-42AC-B6EF-78009A2E6ED6}" destId="{09BA9DA7-72DB-4242-9FD6-5F6F694EB256}" srcOrd="0" destOrd="0" presId="urn:microsoft.com/office/officeart/2005/8/layout/chevron2"/>
    <dgm:cxn modelId="{CBF36197-6478-4EC7-B1D7-C0CE76E29035}" type="presParOf" srcId="{CBF19411-7940-42AC-B6EF-78009A2E6ED6}" destId="{D744F803-62E3-42E7-B81C-C464D6C5E3C4}" srcOrd="1" destOrd="0" presId="urn:microsoft.com/office/officeart/2005/8/layout/chevron2"/>
    <dgm:cxn modelId="{6DE62A4F-296B-45B9-8D10-F1A0468DB2E1}" type="presParOf" srcId="{289EC079-7C02-49D2-8F39-AAA4B5143307}" destId="{D8DBCE32-4B74-4B10-908E-2FAF0D5AFABE}" srcOrd="1" destOrd="0" presId="urn:microsoft.com/office/officeart/2005/8/layout/chevron2"/>
    <dgm:cxn modelId="{0FDFA50D-771D-4B32-BA49-78DFFB96B4B0}" type="presParOf" srcId="{289EC079-7C02-49D2-8F39-AAA4B5143307}" destId="{8B0273C5-A023-4B41-884A-1D3203B358C5}" srcOrd="2" destOrd="0" presId="urn:microsoft.com/office/officeart/2005/8/layout/chevron2"/>
    <dgm:cxn modelId="{3E9BCC67-8D24-428D-A675-2DDCF6E347C0}" type="presParOf" srcId="{8B0273C5-A023-4B41-884A-1D3203B358C5}" destId="{0D8AA057-A6B3-42CB-9D43-111053C2CC3D}" srcOrd="0" destOrd="0" presId="urn:microsoft.com/office/officeart/2005/8/layout/chevron2"/>
    <dgm:cxn modelId="{CD2A2594-1D53-4A8C-9324-6099CEB8804A}" type="presParOf" srcId="{8B0273C5-A023-4B41-884A-1D3203B358C5}" destId="{BFB09F24-936E-4B31-891F-E55931F40F23}" srcOrd="1" destOrd="0" presId="urn:microsoft.com/office/officeart/2005/8/layout/chevron2"/>
    <dgm:cxn modelId="{27A9D6B5-D9B3-4D07-8062-7C97DB4657D8}" type="presParOf" srcId="{289EC079-7C02-49D2-8F39-AAA4B5143307}" destId="{B86611F3-6988-4636-8FCF-9282B9B2BFE1}" srcOrd="3" destOrd="0" presId="urn:microsoft.com/office/officeart/2005/8/layout/chevron2"/>
    <dgm:cxn modelId="{7CE77D29-1173-4592-8C2A-3208C46F2281}" type="presParOf" srcId="{289EC079-7C02-49D2-8F39-AAA4B5143307}" destId="{B96A7AD6-C8D5-49A5-AF7D-F95F32C0C217}" srcOrd="4" destOrd="0" presId="urn:microsoft.com/office/officeart/2005/8/layout/chevron2"/>
    <dgm:cxn modelId="{44F38D67-DFD5-4FF2-A546-DA90C248A3E5}" type="presParOf" srcId="{B96A7AD6-C8D5-49A5-AF7D-F95F32C0C217}" destId="{2B3905AA-C4C8-4695-80BE-72DE39785292}" srcOrd="0" destOrd="0" presId="urn:microsoft.com/office/officeart/2005/8/layout/chevron2"/>
    <dgm:cxn modelId="{8389996B-4599-4A37-92DC-B9257FC3500E}" type="presParOf" srcId="{B96A7AD6-C8D5-49A5-AF7D-F95F32C0C217}" destId="{76507D1C-95F8-4069-BDB5-08E2C1635EF8}" srcOrd="1" destOrd="0" presId="urn:microsoft.com/office/officeart/2005/8/layout/chevron2"/>
    <dgm:cxn modelId="{643427A8-5033-4BC2-85A8-9510A7A3220D}" type="presParOf" srcId="{289EC079-7C02-49D2-8F39-AAA4B5143307}" destId="{7FC4B327-C08E-4152-AD3F-1D8C7503136F}" srcOrd="5" destOrd="0" presId="urn:microsoft.com/office/officeart/2005/8/layout/chevron2"/>
    <dgm:cxn modelId="{2F3A6D2F-A1B8-45C8-9829-2CBCDA5F8892}" type="presParOf" srcId="{289EC079-7C02-49D2-8F39-AAA4B5143307}" destId="{0E80FD68-362F-42C3-B71F-9126BEBA7FB7}" srcOrd="6" destOrd="0" presId="urn:microsoft.com/office/officeart/2005/8/layout/chevron2"/>
    <dgm:cxn modelId="{8F0FBD64-2531-44E3-A337-115E58D5746C}" type="presParOf" srcId="{0E80FD68-362F-42C3-B71F-9126BEBA7FB7}" destId="{E8A69534-6EF6-4309-AB33-90F9E1CBF1FD}" srcOrd="0" destOrd="0" presId="urn:microsoft.com/office/officeart/2005/8/layout/chevron2"/>
    <dgm:cxn modelId="{C6855EA2-652F-4612-848B-B70661B15F9E}" type="presParOf" srcId="{0E80FD68-362F-42C3-B71F-9126BEBA7FB7}" destId="{5DD85B27-E55E-4B7D-81D2-B9CBFBC71991}" srcOrd="1" destOrd="0" presId="urn:microsoft.com/office/officeart/2005/8/layout/chevron2"/>
    <dgm:cxn modelId="{D693E81D-B418-4EDB-96CD-92EB78BD8355}" type="presParOf" srcId="{289EC079-7C02-49D2-8F39-AAA4B5143307}" destId="{3BAD59C7-200A-4EAC-8902-764787BAC81F}" srcOrd="7" destOrd="0" presId="urn:microsoft.com/office/officeart/2005/8/layout/chevron2"/>
    <dgm:cxn modelId="{1B758667-C582-483B-8D36-FF8A671BE16C}" type="presParOf" srcId="{289EC079-7C02-49D2-8F39-AAA4B5143307}" destId="{E3BCBA5F-89C0-455E-BF05-D1427AAF73BF}" srcOrd="8" destOrd="0" presId="urn:microsoft.com/office/officeart/2005/8/layout/chevron2"/>
    <dgm:cxn modelId="{AF22167B-091F-420A-8561-4BC40311E2FA}" type="presParOf" srcId="{E3BCBA5F-89C0-455E-BF05-D1427AAF73BF}" destId="{B57C9C3A-BCCD-4EE6-BC4D-D8CAB7049175}" srcOrd="0" destOrd="0" presId="urn:microsoft.com/office/officeart/2005/8/layout/chevron2"/>
    <dgm:cxn modelId="{6D2078FC-8E45-4D80-AAD2-578F417618A4}" type="presParOf" srcId="{E3BCBA5F-89C0-455E-BF05-D1427AAF73BF}" destId="{20ED81FC-1E60-4750-96CF-5FCD4BF2B67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BF64AA6-EA8A-4854-BFC8-1C789CBE918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49C2E7-3BEC-4C19-92DB-4C450E45AE70}">
      <dgm:prSet phldrT="[Tekst]"/>
      <dgm:spPr/>
      <dgm:t>
        <a:bodyPr/>
        <a:lstStyle/>
        <a:p>
          <a:r>
            <a:rPr lang="en-US" noProof="0" dirty="0"/>
            <a:t>1</a:t>
          </a:r>
        </a:p>
      </dgm:t>
    </dgm:pt>
    <dgm:pt modelId="{79A02140-976C-4337-93F9-2EBC348E27A7}" type="parTrans" cxnId="{7E270075-C35B-40CF-9893-3C05F68D6106}">
      <dgm:prSet/>
      <dgm:spPr/>
      <dgm:t>
        <a:bodyPr/>
        <a:lstStyle/>
        <a:p>
          <a:endParaRPr lang="en-US"/>
        </a:p>
      </dgm:t>
    </dgm:pt>
    <dgm:pt modelId="{204E7D88-0755-4500-AC95-45AC21A62690}" type="sibTrans" cxnId="{7E270075-C35B-40CF-9893-3C05F68D6106}">
      <dgm:prSet/>
      <dgm:spPr/>
      <dgm:t>
        <a:bodyPr/>
        <a:lstStyle/>
        <a:p>
          <a:endParaRPr lang="en-US"/>
        </a:p>
      </dgm:t>
    </dgm:pt>
    <dgm:pt modelId="{D413A15F-0C33-4E3E-8CBA-D92511C34945}">
      <dgm:prSet phldrT="[Tekst]"/>
      <dgm:spPr/>
      <dgm:t>
        <a:bodyPr/>
        <a:lstStyle/>
        <a:p>
          <a:r>
            <a:rPr lang="en-US" b="1" i="0" dirty="0"/>
            <a:t>SIGN-IN</a:t>
          </a:r>
          <a:endParaRPr lang="en-US" noProof="0" dirty="0"/>
        </a:p>
      </dgm:t>
    </dgm:pt>
    <dgm:pt modelId="{A295DA40-BD62-41E9-A486-C3A11094935B}" type="parTrans" cxnId="{15B76FF6-F0CD-4186-93F1-953BF76E0520}">
      <dgm:prSet/>
      <dgm:spPr/>
      <dgm:t>
        <a:bodyPr/>
        <a:lstStyle/>
        <a:p>
          <a:endParaRPr lang="en-US"/>
        </a:p>
      </dgm:t>
    </dgm:pt>
    <dgm:pt modelId="{EEBABEF7-8BAD-4EC4-9A11-36044965319D}" type="sibTrans" cxnId="{15B76FF6-F0CD-4186-93F1-953BF76E0520}">
      <dgm:prSet/>
      <dgm:spPr/>
      <dgm:t>
        <a:bodyPr/>
        <a:lstStyle/>
        <a:p>
          <a:endParaRPr lang="en-US"/>
        </a:p>
      </dgm:t>
    </dgm:pt>
    <dgm:pt modelId="{11D23D77-3AF4-49B1-82BD-743B00664ACC}">
      <dgm:prSet phldrT="[Tekst]"/>
      <dgm:spPr/>
      <dgm:t>
        <a:bodyPr/>
        <a:lstStyle/>
        <a:p>
          <a:r>
            <a:rPr lang="en-US" noProof="0" dirty="0"/>
            <a:t>2</a:t>
          </a:r>
        </a:p>
      </dgm:t>
    </dgm:pt>
    <dgm:pt modelId="{88C1D284-9ED3-4416-AE66-C12BD2D0BF69}" type="parTrans" cxnId="{61241A11-8670-4340-ADDF-C5A683CD5DF9}">
      <dgm:prSet/>
      <dgm:spPr/>
      <dgm:t>
        <a:bodyPr/>
        <a:lstStyle/>
        <a:p>
          <a:endParaRPr lang="en-US"/>
        </a:p>
      </dgm:t>
    </dgm:pt>
    <dgm:pt modelId="{6759FEDA-2A49-407D-B588-9F8C959D09A1}" type="sibTrans" cxnId="{61241A11-8670-4340-ADDF-C5A683CD5DF9}">
      <dgm:prSet/>
      <dgm:spPr/>
      <dgm:t>
        <a:bodyPr/>
        <a:lstStyle/>
        <a:p>
          <a:endParaRPr lang="en-US"/>
        </a:p>
      </dgm:t>
    </dgm:pt>
    <dgm:pt modelId="{8290D3E3-7EC8-4F10-82A7-59B933C01C54}">
      <dgm:prSet phldrT="[Tekst]"/>
      <dgm:spPr/>
      <dgm:t>
        <a:bodyPr/>
        <a:lstStyle/>
        <a:p>
          <a:r>
            <a:rPr lang="en-US" b="1" i="0" dirty="0"/>
            <a:t>DASHBOARD</a:t>
          </a:r>
          <a:endParaRPr lang="en-US" noProof="0" dirty="0"/>
        </a:p>
      </dgm:t>
    </dgm:pt>
    <dgm:pt modelId="{6E5DB603-9C3F-46DB-A8C3-120485C7A7A8}" type="parTrans" cxnId="{74624E9A-E29D-45AA-9767-C26319A8B093}">
      <dgm:prSet/>
      <dgm:spPr/>
      <dgm:t>
        <a:bodyPr/>
        <a:lstStyle/>
        <a:p>
          <a:endParaRPr lang="en-US"/>
        </a:p>
      </dgm:t>
    </dgm:pt>
    <dgm:pt modelId="{EE8F09DB-2940-444D-A22A-1D2AD56088C7}" type="sibTrans" cxnId="{74624E9A-E29D-45AA-9767-C26319A8B093}">
      <dgm:prSet/>
      <dgm:spPr/>
      <dgm:t>
        <a:bodyPr/>
        <a:lstStyle/>
        <a:p>
          <a:endParaRPr lang="en-US"/>
        </a:p>
      </dgm:t>
    </dgm:pt>
    <dgm:pt modelId="{5D7F0BFD-4461-4D69-9C79-BC39EC3F8826}">
      <dgm:prSet phldrT="[Tekst]"/>
      <dgm:spPr/>
      <dgm:t>
        <a:bodyPr/>
        <a:lstStyle/>
        <a:p>
          <a:r>
            <a:rPr lang="en-US" noProof="0" dirty="0"/>
            <a:t>3</a:t>
          </a:r>
        </a:p>
      </dgm:t>
    </dgm:pt>
    <dgm:pt modelId="{9088E22A-17C8-493F-A269-60BEA24F9D4F}" type="parTrans" cxnId="{672AF8B2-8A56-4F58-9CE2-71CB57CD0647}">
      <dgm:prSet/>
      <dgm:spPr/>
      <dgm:t>
        <a:bodyPr/>
        <a:lstStyle/>
        <a:p>
          <a:endParaRPr lang="en-US"/>
        </a:p>
      </dgm:t>
    </dgm:pt>
    <dgm:pt modelId="{B42EC64E-C671-42D6-AE86-68330DA690DC}" type="sibTrans" cxnId="{672AF8B2-8A56-4F58-9CE2-71CB57CD0647}">
      <dgm:prSet/>
      <dgm:spPr/>
      <dgm:t>
        <a:bodyPr/>
        <a:lstStyle/>
        <a:p>
          <a:endParaRPr lang="en-US"/>
        </a:p>
      </dgm:t>
    </dgm:pt>
    <dgm:pt modelId="{FBE97A06-32EC-43DF-93CB-1EA8E385FE1E}">
      <dgm:prSet phldrT="[Tekst]"/>
      <dgm:spPr/>
      <dgm:t>
        <a:bodyPr/>
        <a:lstStyle/>
        <a:p>
          <a:r>
            <a:rPr lang="en-US" b="1" i="0" dirty="0"/>
            <a:t>CREATE PROJECT</a:t>
          </a:r>
          <a:endParaRPr lang="en-US" noProof="0" dirty="0"/>
        </a:p>
      </dgm:t>
    </dgm:pt>
    <dgm:pt modelId="{D8925650-7037-4471-AFFC-11D2BA09BFA4}" type="parTrans" cxnId="{64FEEBA7-64C3-4621-9BF2-B0F1970A0686}">
      <dgm:prSet/>
      <dgm:spPr/>
      <dgm:t>
        <a:bodyPr/>
        <a:lstStyle/>
        <a:p>
          <a:endParaRPr lang="en-US"/>
        </a:p>
      </dgm:t>
    </dgm:pt>
    <dgm:pt modelId="{182AEBA3-4170-4BBF-BF16-0D63DFA7489F}" type="sibTrans" cxnId="{64FEEBA7-64C3-4621-9BF2-B0F1970A0686}">
      <dgm:prSet/>
      <dgm:spPr/>
      <dgm:t>
        <a:bodyPr/>
        <a:lstStyle/>
        <a:p>
          <a:endParaRPr lang="en-US"/>
        </a:p>
      </dgm:t>
    </dgm:pt>
    <dgm:pt modelId="{F7F9687C-12AE-4FF1-9AD2-B5857830AD7C}">
      <dgm:prSet phldrT="[Tekst]"/>
      <dgm:spPr/>
      <dgm:t>
        <a:bodyPr/>
        <a:lstStyle/>
        <a:p>
          <a:r>
            <a:rPr lang="en-US" noProof="0" dirty="0"/>
            <a:t>4</a:t>
          </a:r>
        </a:p>
      </dgm:t>
    </dgm:pt>
    <dgm:pt modelId="{674389B3-E8D9-4E06-BB9C-FF52BF880869}" type="parTrans" cxnId="{B76012CB-649E-41EB-8356-7A898D704B0B}">
      <dgm:prSet/>
      <dgm:spPr/>
      <dgm:t>
        <a:bodyPr/>
        <a:lstStyle/>
        <a:p>
          <a:endParaRPr lang="en-US"/>
        </a:p>
      </dgm:t>
    </dgm:pt>
    <dgm:pt modelId="{1CA324D8-12F2-474A-8BA2-5122560B7842}" type="sibTrans" cxnId="{B76012CB-649E-41EB-8356-7A898D704B0B}">
      <dgm:prSet/>
      <dgm:spPr/>
      <dgm:t>
        <a:bodyPr/>
        <a:lstStyle/>
        <a:p>
          <a:endParaRPr lang="en-US"/>
        </a:p>
      </dgm:t>
    </dgm:pt>
    <dgm:pt modelId="{3EA11315-81FC-4D6A-9AD0-CD33BE77B844}">
      <dgm:prSet phldrT="[Tekst]"/>
      <dgm:spPr>
        <a:solidFill>
          <a:schemeClr val="bg2"/>
        </a:solidFill>
      </dgm:spPr>
      <dgm:t>
        <a:bodyPr/>
        <a:lstStyle/>
        <a:p>
          <a:r>
            <a:rPr lang="en-US" noProof="0" dirty="0"/>
            <a:t>5</a:t>
          </a:r>
        </a:p>
      </dgm:t>
    </dgm:pt>
    <dgm:pt modelId="{3D29638A-F552-4891-8E24-1A129407CDE9}" type="parTrans" cxnId="{8EB8150C-E1DD-45EB-AEC0-BD1E0F89469A}">
      <dgm:prSet/>
      <dgm:spPr/>
      <dgm:t>
        <a:bodyPr/>
        <a:lstStyle/>
        <a:p>
          <a:endParaRPr lang="en-US"/>
        </a:p>
      </dgm:t>
    </dgm:pt>
    <dgm:pt modelId="{DF103301-0E6A-4320-8B2D-E20DBA3D0548}" type="sibTrans" cxnId="{8EB8150C-E1DD-45EB-AEC0-BD1E0F89469A}">
      <dgm:prSet/>
      <dgm:spPr/>
      <dgm:t>
        <a:bodyPr/>
        <a:lstStyle/>
        <a:p>
          <a:endParaRPr lang="en-US"/>
        </a:p>
      </dgm:t>
    </dgm:pt>
    <dgm:pt modelId="{20C9AA99-EA2D-439C-B528-1913719991D3}">
      <dgm:prSet phldrT="[Tekst]"/>
      <dgm:spPr/>
      <dgm:t>
        <a:bodyPr/>
        <a:lstStyle/>
        <a:p>
          <a:r>
            <a:rPr lang="en-US" b="1" i="0" dirty="0"/>
            <a:t>CREATE PIPELINE</a:t>
          </a:r>
          <a:endParaRPr lang="en-US" noProof="0" dirty="0"/>
        </a:p>
      </dgm:t>
    </dgm:pt>
    <dgm:pt modelId="{F6C10505-61A2-4378-BAEA-82FB17305795}" type="parTrans" cxnId="{FCFFA83A-31EC-4A7C-A0FB-69ABDCC86703}">
      <dgm:prSet/>
      <dgm:spPr/>
      <dgm:t>
        <a:bodyPr/>
        <a:lstStyle/>
        <a:p>
          <a:endParaRPr lang="en-US"/>
        </a:p>
      </dgm:t>
    </dgm:pt>
    <dgm:pt modelId="{6B00A51C-62B3-4AA1-917B-828DE3D05C47}" type="sibTrans" cxnId="{FCFFA83A-31EC-4A7C-A0FB-69ABDCC86703}">
      <dgm:prSet/>
      <dgm:spPr/>
      <dgm:t>
        <a:bodyPr/>
        <a:lstStyle/>
        <a:p>
          <a:endParaRPr lang="en-US"/>
        </a:p>
      </dgm:t>
    </dgm:pt>
    <dgm:pt modelId="{02971939-708F-4996-9DA3-7E16B650C49D}">
      <dgm:prSet phldrT="[Tekst]"/>
      <dgm:spPr/>
      <dgm:t>
        <a:bodyPr/>
        <a:lstStyle/>
        <a:p>
          <a:r>
            <a:rPr lang="en-US" b="1" i="0" dirty="0">
              <a:solidFill>
                <a:schemeClr val="bg2"/>
              </a:solidFill>
            </a:rPr>
            <a:t>RUN COMPUTATION</a:t>
          </a:r>
          <a:endParaRPr lang="en-US" noProof="0" dirty="0">
            <a:solidFill>
              <a:schemeClr val="bg2"/>
            </a:solidFill>
          </a:endParaRPr>
        </a:p>
      </dgm:t>
    </dgm:pt>
    <dgm:pt modelId="{5370DD4C-7851-419C-B604-7482D3D04EB6}" type="parTrans" cxnId="{BD657818-026B-4BA3-89EA-602FEF6A9B8D}">
      <dgm:prSet/>
      <dgm:spPr/>
      <dgm:t>
        <a:bodyPr/>
        <a:lstStyle/>
        <a:p>
          <a:endParaRPr lang="en-US"/>
        </a:p>
      </dgm:t>
    </dgm:pt>
    <dgm:pt modelId="{17927E62-D15E-4521-97B5-36A1E16D66D3}" type="sibTrans" cxnId="{BD657818-026B-4BA3-89EA-602FEF6A9B8D}">
      <dgm:prSet/>
      <dgm:spPr/>
      <dgm:t>
        <a:bodyPr/>
        <a:lstStyle/>
        <a:p>
          <a:endParaRPr lang="en-US"/>
        </a:p>
      </dgm:t>
    </dgm:pt>
    <dgm:pt modelId="{289EC079-7C02-49D2-8F39-AAA4B5143307}" type="pres">
      <dgm:prSet presAssocID="{ABF64AA6-EA8A-4854-BFC8-1C789CBE918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CBF19411-7940-42AC-B6EF-78009A2E6ED6}" type="pres">
      <dgm:prSet presAssocID="{E349C2E7-3BEC-4C19-92DB-4C450E45AE70}" presName="composite" presStyleCnt="0"/>
      <dgm:spPr/>
    </dgm:pt>
    <dgm:pt modelId="{09BA9DA7-72DB-4242-9FD6-5F6F694EB256}" type="pres">
      <dgm:prSet presAssocID="{E349C2E7-3BEC-4C19-92DB-4C450E45AE70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744F803-62E3-42E7-B81C-C464D6C5E3C4}" type="pres">
      <dgm:prSet presAssocID="{E349C2E7-3BEC-4C19-92DB-4C450E45AE70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8DBCE32-4B74-4B10-908E-2FAF0D5AFABE}" type="pres">
      <dgm:prSet presAssocID="{204E7D88-0755-4500-AC95-45AC21A62690}" presName="sp" presStyleCnt="0"/>
      <dgm:spPr/>
    </dgm:pt>
    <dgm:pt modelId="{8B0273C5-A023-4B41-884A-1D3203B358C5}" type="pres">
      <dgm:prSet presAssocID="{11D23D77-3AF4-49B1-82BD-743B00664ACC}" presName="composite" presStyleCnt="0"/>
      <dgm:spPr/>
    </dgm:pt>
    <dgm:pt modelId="{0D8AA057-A6B3-42CB-9D43-111053C2CC3D}" type="pres">
      <dgm:prSet presAssocID="{11D23D77-3AF4-49B1-82BD-743B00664ACC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FB09F24-936E-4B31-891F-E55931F40F23}" type="pres">
      <dgm:prSet presAssocID="{11D23D77-3AF4-49B1-82BD-743B00664AC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86611F3-6988-4636-8FCF-9282B9B2BFE1}" type="pres">
      <dgm:prSet presAssocID="{6759FEDA-2A49-407D-B588-9F8C959D09A1}" presName="sp" presStyleCnt="0"/>
      <dgm:spPr/>
    </dgm:pt>
    <dgm:pt modelId="{B96A7AD6-C8D5-49A5-AF7D-F95F32C0C217}" type="pres">
      <dgm:prSet presAssocID="{5D7F0BFD-4461-4D69-9C79-BC39EC3F8826}" presName="composite" presStyleCnt="0"/>
      <dgm:spPr/>
    </dgm:pt>
    <dgm:pt modelId="{2B3905AA-C4C8-4695-80BE-72DE39785292}" type="pres">
      <dgm:prSet presAssocID="{5D7F0BFD-4461-4D69-9C79-BC39EC3F882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76507D1C-95F8-4069-BDB5-08E2C1635EF8}" type="pres">
      <dgm:prSet presAssocID="{5D7F0BFD-4461-4D69-9C79-BC39EC3F8826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7FC4B327-C08E-4152-AD3F-1D8C7503136F}" type="pres">
      <dgm:prSet presAssocID="{B42EC64E-C671-42D6-AE86-68330DA690DC}" presName="sp" presStyleCnt="0"/>
      <dgm:spPr/>
    </dgm:pt>
    <dgm:pt modelId="{0E80FD68-362F-42C3-B71F-9126BEBA7FB7}" type="pres">
      <dgm:prSet presAssocID="{F7F9687C-12AE-4FF1-9AD2-B5857830AD7C}" presName="composite" presStyleCnt="0"/>
      <dgm:spPr/>
    </dgm:pt>
    <dgm:pt modelId="{E8A69534-6EF6-4309-AB33-90F9E1CBF1FD}" type="pres">
      <dgm:prSet presAssocID="{F7F9687C-12AE-4FF1-9AD2-B5857830AD7C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5DD85B27-E55E-4B7D-81D2-B9CBFBC71991}" type="pres">
      <dgm:prSet presAssocID="{F7F9687C-12AE-4FF1-9AD2-B5857830AD7C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BAD59C7-200A-4EAC-8902-764787BAC81F}" type="pres">
      <dgm:prSet presAssocID="{1CA324D8-12F2-474A-8BA2-5122560B7842}" presName="sp" presStyleCnt="0"/>
      <dgm:spPr/>
    </dgm:pt>
    <dgm:pt modelId="{E3BCBA5F-89C0-455E-BF05-D1427AAF73BF}" type="pres">
      <dgm:prSet presAssocID="{3EA11315-81FC-4D6A-9AD0-CD33BE77B844}" presName="composite" presStyleCnt="0"/>
      <dgm:spPr/>
    </dgm:pt>
    <dgm:pt modelId="{B57C9C3A-BCCD-4EE6-BC4D-D8CAB7049175}" type="pres">
      <dgm:prSet presAssocID="{3EA11315-81FC-4D6A-9AD0-CD33BE77B844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0ED81FC-1E60-4750-96CF-5FCD4BF2B67F}" type="pres">
      <dgm:prSet presAssocID="{3EA11315-81FC-4D6A-9AD0-CD33BE77B844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9609E8F4-E9B0-4C5A-B3C4-BB5939476567}" type="presOf" srcId="{E349C2E7-3BEC-4C19-92DB-4C450E45AE70}" destId="{09BA9DA7-72DB-4242-9FD6-5F6F694EB256}" srcOrd="0" destOrd="0" presId="urn:microsoft.com/office/officeart/2005/8/layout/chevron2"/>
    <dgm:cxn modelId="{74624E9A-E29D-45AA-9767-C26319A8B093}" srcId="{11D23D77-3AF4-49B1-82BD-743B00664ACC}" destId="{8290D3E3-7EC8-4F10-82A7-59B933C01C54}" srcOrd="0" destOrd="0" parTransId="{6E5DB603-9C3F-46DB-A8C3-120485C7A7A8}" sibTransId="{EE8F09DB-2940-444D-A22A-1D2AD56088C7}"/>
    <dgm:cxn modelId="{BFCF55CC-35DE-4DA7-B774-F90AF90EEE73}" type="presOf" srcId="{11D23D77-3AF4-49B1-82BD-743B00664ACC}" destId="{0D8AA057-A6B3-42CB-9D43-111053C2CC3D}" srcOrd="0" destOrd="0" presId="urn:microsoft.com/office/officeart/2005/8/layout/chevron2"/>
    <dgm:cxn modelId="{0EB10A90-02A9-47F7-B74A-9A4E020FCE57}" type="presOf" srcId="{FBE97A06-32EC-43DF-93CB-1EA8E385FE1E}" destId="{76507D1C-95F8-4069-BDB5-08E2C1635EF8}" srcOrd="0" destOrd="0" presId="urn:microsoft.com/office/officeart/2005/8/layout/chevron2"/>
    <dgm:cxn modelId="{7E270075-C35B-40CF-9893-3C05F68D6106}" srcId="{ABF64AA6-EA8A-4854-BFC8-1C789CBE9187}" destId="{E349C2E7-3BEC-4C19-92DB-4C450E45AE70}" srcOrd="0" destOrd="0" parTransId="{79A02140-976C-4337-93F9-2EBC348E27A7}" sibTransId="{204E7D88-0755-4500-AC95-45AC21A62690}"/>
    <dgm:cxn modelId="{B29854E6-A280-499B-8054-487EB8576A6F}" type="presOf" srcId="{5D7F0BFD-4461-4D69-9C79-BC39EC3F8826}" destId="{2B3905AA-C4C8-4695-80BE-72DE39785292}" srcOrd="0" destOrd="0" presId="urn:microsoft.com/office/officeart/2005/8/layout/chevron2"/>
    <dgm:cxn modelId="{61241A11-8670-4340-ADDF-C5A683CD5DF9}" srcId="{ABF64AA6-EA8A-4854-BFC8-1C789CBE9187}" destId="{11D23D77-3AF4-49B1-82BD-743B00664ACC}" srcOrd="1" destOrd="0" parTransId="{88C1D284-9ED3-4416-AE66-C12BD2D0BF69}" sibTransId="{6759FEDA-2A49-407D-B588-9F8C959D09A1}"/>
    <dgm:cxn modelId="{672AF8B2-8A56-4F58-9CE2-71CB57CD0647}" srcId="{ABF64AA6-EA8A-4854-BFC8-1C789CBE9187}" destId="{5D7F0BFD-4461-4D69-9C79-BC39EC3F8826}" srcOrd="2" destOrd="0" parTransId="{9088E22A-17C8-493F-A269-60BEA24F9D4F}" sibTransId="{B42EC64E-C671-42D6-AE86-68330DA690DC}"/>
    <dgm:cxn modelId="{E7309DA2-D3AA-4A24-B0B4-EB0B51D414CD}" type="presOf" srcId="{02971939-708F-4996-9DA3-7E16B650C49D}" destId="{20ED81FC-1E60-4750-96CF-5FCD4BF2B67F}" srcOrd="0" destOrd="0" presId="urn:microsoft.com/office/officeart/2005/8/layout/chevron2"/>
    <dgm:cxn modelId="{021A5A64-BAE3-464B-B7F4-11C79D2D2AA5}" type="presOf" srcId="{ABF64AA6-EA8A-4854-BFC8-1C789CBE9187}" destId="{289EC079-7C02-49D2-8F39-AAA4B5143307}" srcOrd="0" destOrd="0" presId="urn:microsoft.com/office/officeart/2005/8/layout/chevron2"/>
    <dgm:cxn modelId="{15B76FF6-F0CD-4186-93F1-953BF76E0520}" srcId="{E349C2E7-3BEC-4C19-92DB-4C450E45AE70}" destId="{D413A15F-0C33-4E3E-8CBA-D92511C34945}" srcOrd="0" destOrd="0" parTransId="{A295DA40-BD62-41E9-A486-C3A11094935B}" sibTransId="{EEBABEF7-8BAD-4EC4-9A11-36044965319D}"/>
    <dgm:cxn modelId="{8EB8150C-E1DD-45EB-AEC0-BD1E0F89469A}" srcId="{ABF64AA6-EA8A-4854-BFC8-1C789CBE9187}" destId="{3EA11315-81FC-4D6A-9AD0-CD33BE77B844}" srcOrd="4" destOrd="0" parTransId="{3D29638A-F552-4891-8E24-1A129407CDE9}" sibTransId="{DF103301-0E6A-4320-8B2D-E20DBA3D0548}"/>
    <dgm:cxn modelId="{E05A9419-D6DF-4BB9-9911-360D905430C2}" type="presOf" srcId="{3EA11315-81FC-4D6A-9AD0-CD33BE77B844}" destId="{B57C9C3A-BCCD-4EE6-BC4D-D8CAB7049175}" srcOrd="0" destOrd="0" presId="urn:microsoft.com/office/officeart/2005/8/layout/chevron2"/>
    <dgm:cxn modelId="{FCFFA83A-31EC-4A7C-A0FB-69ABDCC86703}" srcId="{F7F9687C-12AE-4FF1-9AD2-B5857830AD7C}" destId="{20C9AA99-EA2D-439C-B528-1913719991D3}" srcOrd="0" destOrd="0" parTransId="{F6C10505-61A2-4378-BAEA-82FB17305795}" sibTransId="{6B00A51C-62B3-4AA1-917B-828DE3D05C47}"/>
    <dgm:cxn modelId="{1EAF1CB4-6C8D-44BE-8133-B68CE5978426}" type="presOf" srcId="{20C9AA99-EA2D-439C-B528-1913719991D3}" destId="{5DD85B27-E55E-4B7D-81D2-B9CBFBC71991}" srcOrd="0" destOrd="0" presId="urn:microsoft.com/office/officeart/2005/8/layout/chevron2"/>
    <dgm:cxn modelId="{A6BEB448-8C47-461C-B27F-E0324413AA71}" type="presOf" srcId="{D413A15F-0C33-4E3E-8CBA-D92511C34945}" destId="{D744F803-62E3-42E7-B81C-C464D6C5E3C4}" srcOrd="0" destOrd="0" presId="urn:microsoft.com/office/officeart/2005/8/layout/chevron2"/>
    <dgm:cxn modelId="{B76012CB-649E-41EB-8356-7A898D704B0B}" srcId="{ABF64AA6-EA8A-4854-BFC8-1C789CBE9187}" destId="{F7F9687C-12AE-4FF1-9AD2-B5857830AD7C}" srcOrd="3" destOrd="0" parTransId="{674389B3-E8D9-4E06-BB9C-FF52BF880869}" sibTransId="{1CA324D8-12F2-474A-8BA2-5122560B7842}"/>
    <dgm:cxn modelId="{A2AC9AE7-BE34-47B4-A79D-00BBE4DD1274}" type="presOf" srcId="{8290D3E3-7EC8-4F10-82A7-59B933C01C54}" destId="{BFB09F24-936E-4B31-891F-E55931F40F23}" srcOrd="0" destOrd="0" presId="urn:microsoft.com/office/officeart/2005/8/layout/chevron2"/>
    <dgm:cxn modelId="{64FEEBA7-64C3-4621-9BF2-B0F1970A0686}" srcId="{5D7F0BFD-4461-4D69-9C79-BC39EC3F8826}" destId="{FBE97A06-32EC-43DF-93CB-1EA8E385FE1E}" srcOrd="0" destOrd="0" parTransId="{D8925650-7037-4471-AFFC-11D2BA09BFA4}" sibTransId="{182AEBA3-4170-4BBF-BF16-0D63DFA7489F}"/>
    <dgm:cxn modelId="{D50BC9A2-CB54-46C0-B1DB-C9154A0D1CDA}" type="presOf" srcId="{F7F9687C-12AE-4FF1-9AD2-B5857830AD7C}" destId="{E8A69534-6EF6-4309-AB33-90F9E1CBF1FD}" srcOrd="0" destOrd="0" presId="urn:microsoft.com/office/officeart/2005/8/layout/chevron2"/>
    <dgm:cxn modelId="{BD657818-026B-4BA3-89EA-602FEF6A9B8D}" srcId="{3EA11315-81FC-4D6A-9AD0-CD33BE77B844}" destId="{02971939-708F-4996-9DA3-7E16B650C49D}" srcOrd="0" destOrd="0" parTransId="{5370DD4C-7851-419C-B604-7482D3D04EB6}" sibTransId="{17927E62-D15E-4521-97B5-36A1E16D66D3}"/>
    <dgm:cxn modelId="{1A479665-9CD3-4AEE-8E7B-2DAC2E453EB6}" type="presParOf" srcId="{289EC079-7C02-49D2-8F39-AAA4B5143307}" destId="{CBF19411-7940-42AC-B6EF-78009A2E6ED6}" srcOrd="0" destOrd="0" presId="urn:microsoft.com/office/officeart/2005/8/layout/chevron2"/>
    <dgm:cxn modelId="{E659257E-38A1-44DA-B98F-20AB2245B08C}" type="presParOf" srcId="{CBF19411-7940-42AC-B6EF-78009A2E6ED6}" destId="{09BA9DA7-72DB-4242-9FD6-5F6F694EB256}" srcOrd="0" destOrd="0" presId="urn:microsoft.com/office/officeart/2005/8/layout/chevron2"/>
    <dgm:cxn modelId="{CBF36197-6478-4EC7-B1D7-C0CE76E29035}" type="presParOf" srcId="{CBF19411-7940-42AC-B6EF-78009A2E6ED6}" destId="{D744F803-62E3-42E7-B81C-C464D6C5E3C4}" srcOrd="1" destOrd="0" presId="urn:microsoft.com/office/officeart/2005/8/layout/chevron2"/>
    <dgm:cxn modelId="{6DE62A4F-296B-45B9-8D10-F1A0468DB2E1}" type="presParOf" srcId="{289EC079-7C02-49D2-8F39-AAA4B5143307}" destId="{D8DBCE32-4B74-4B10-908E-2FAF0D5AFABE}" srcOrd="1" destOrd="0" presId="urn:microsoft.com/office/officeart/2005/8/layout/chevron2"/>
    <dgm:cxn modelId="{0FDFA50D-771D-4B32-BA49-78DFFB96B4B0}" type="presParOf" srcId="{289EC079-7C02-49D2-8F39-AAA4B5143307}" destId="{8B0273C5-A023-4B41-884A-1D3203B358C5}" srcOrd="2" destOrd="0" presId="urn:microsoft.com/office/officeart/2005/8/layout/chevron2"/>
    <dgm:cxn modelId="{3E9BCC67-8D24-428D-A675-2DDCF6E347C0}" type="presParOf" srcId="{8B0273C5-A023-4B41-884A-1D3203B358C5}" destId="{0D8AA057-A6B3-42CB-9D43-111053C2CC3D}" srcOrd="0" destOrd="0" presId="urn:microsoft.com/office/officeart/2005/8/layout/chevron2"/>
    <dgm:cxn modelId="{CD2A2594-1D53-4A8C-9324-6099CEB8804A}" type="presParOf" srcId="{8B0273C5-A023-4B41-884A-1D3203B358C5}" destId="{BFB09F24-936E-4B31-891F-E55931F40F23}" srcOrd="1" destOrd="0" presId="urn:microsoft.com/office/officeart/2005/8/layout/chevron2"/>
    <dgm:cxn modelId="{27A9D6B5-D9B3-4D07-8062-7C97DB4657D8}" type="presParOf" srcId="{289EC079-7C02-49D2-8F39-AAA4B5143307}" destId="{B86611F3-6988-4636-8FCF-9282B9B2BFE1}" srcOrd="3" destOrd="0" presId="urn:microsoft.com/office/officeart/2005/8/layout/chevron2"/>
    <dgm:cxn modelId="{7CE77D29-1173-4592-8C2A-3208C46F2281}" type="presParOf" srcId="{289EC079-7C02-49D2-8F39-AAA4B5143307}" destId="{B96A7AD6-C8D5-49A5-AF7D-F95F32C0C217}" srcOrd="4" destOrd="0" presId="urn:microsoft.com/office/officeart/2005/8/layout/chevron2"/>
    <dgm:cxn modelId="{44F38D67-DFD5-4FF2-A546-DA90C248A3E5}" type="presParOf" srcId="{B96A7AD6-C8D5-49A5-AF7D-F95F32C0C217}" destId="{2B3905AA-C4C8-4695-80BE-72DE39785292}" srcOrd="0" destOrd="0" presId="urn:microsoft.com/office/officeart/2005/8/layout/chevron2"/>
    <dgm:cxn modelId="{8389996B-4599-4A37-92DC-B9257FC3500E}" type="presParOf" srcId="{B96A7AD6-C8D5-49A5-AF7D-F95F32C0C217}" destId="{76507D1C-95F8-4069-BDB5-08E2C1635EF8}" srcOrd="1" destOrd="0" presId="urn:microsoft.com/office/officeart/2005/8/layout/chevron2"/>
    <dgm:cxn modelId="{643427A8-5033-4BC2-85A8-9510A7A3220D}" type="presParOf" srcId="{289EC079-7C02-49D2-8F39-AAA4B5143307}" destId="{7FC4B327-C08E-4152-AD3F-1D8C7503136F}" srcOrd="5" destOrd="0" presId="urn:microsoft.com/office/officeart/2005/8/layout/chevron2"/>
    <dgm:cxn modelId="{2F3A6D2F-A1B8-45C8-9829-2CBCDA5F8892}" type="presParOf" srcId="{289EC079-7C02-49D2-8F39-AAA4B5143307}" destId="{0E80FD68-362F-42C3-B71F-9126BEBA7FB7}" srcOrd="6" destOrd="0" presId="urn:microsoft.com/office/officeart/2005/8/layout/chevron2"/>
    <dgm:cxn modelId="{8F0FBD64-2531-44E3-A337-115E58D5746C}" type="presParOf" srcId="{0E80FD68-362F-42C3-B71F-9126BEBA7FB7}" destId="{E8A69534-6EF6-4309-AB33-90F9E1CBF1FD}" srcOrd="0" destOrd="0" presId="urn:microsoft.com/office/officeart/2005/8/layout/chevron2"/>
    <dgm:cxn modelId="{C6855EA2-652F-4612-848B-B70661B15F9E}" type="presParOf" srcId="{0E80FD68-362F-42C3-B71F-9126BEBA7FB7}" destId="{5DD85B27-E55E-4B7D-81D2-B9CBFBC71991}" srcOrd="1" destOrd="0" presId="urn:microsoft.com/office/officeart/2005/8/layout/chevron2"/>
    <dgm:cxn modelId="{D693E81D-B418-4EDB-96CD-92EB78BD8355}" type="presParOf" srcId="{289EC079-7C02-49D2-8F39-AAA4B5143307}" destId="{3BAD59C7-200A-4EAC-8902-764787BAC81F}" srcOrd="7" destOrd="0" presId="urn:microsoft.com/office/officeart/2005/8/layout/chevron2"/>
    <dgm:cxn modelId="{1B758667-C582-483B-8D36-FF8A671BE16C}" type="presParOf" srcId="{289EC079-7C02-49D2-8F39-AAA4B5143307}" destId="{E3BCBA5F-89C0-455E-BF05-D1427AAF73BF}" srcOrd="8" destOrd="0" presId="urn:microsoft.com/office/officeart/2005/8/layout/chevron2"/>
    <dgm:cxn modelId="{AF22167B-091F-420A-8561-4BC40311E2FA}" type="presParOf" srcId="{E3BCBA5F-89C0-455E-BF05-D1427AAF73BF}" destId="{B57C9C3A-BCCD-4EE6-BC4D-D8CAB7049175}" srcOrd="0" destOrd="0" presId="urn:microsoft.com/office/officeart/2005/8/layout/chevron2"/>
    <dgm:cxn modelId="{6D2078FC-8E45-4D80-AAD2-578F417618A4}" type="presParOf" srcId="{E3BCBA5F-89C0-455E-BF05-D1427AAF73BF}" destId="{20ED81FC-1E60-4750-96CF-5FCD4BF2B67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BF64AA6-EA8A-4854-BFC8-1C789CBE9187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49C2E7-3BEC-4C19-92DB-4C450E45AE70}">
      <dgm:prSet phldrT="[Tekst]"/>
      <dgm:spPr/>
      <dgm:t>
        <a:bodyPr/>
        <a:lstStyle/>
        <a:p>
          <a:r>
            <a:rPr lang="en-US" noProof="0" dirty="0"/>
            <a:t>1</a:t>
          </a:r>
        </a:p>
      </dgm:t>
    </dgm:pt>
    <dgm:pt modelId="{79A02140-976C-4337-93F9-2EBC348E27A7}" type="parTrans" cxnId="{7E270075-C35B-40CF-9893-3C05F68D6106}">
      <dgm:prSet/>
      <dgm:spPr/>
      <dgm:t>
        <a:bodyPr/>
        <a:lstStyle/>
        <a:p>
          <a:endParaRPr lang="en-US"/>
        </a:p>
      </dgm:t>
    </dgm:pt>
    <dgm:pt modelId="{204E7D88-0755-4500-AC95-45AC21A62690}" type="sibTrans" cxnId="{7E270075-C35B-40CF-9893-3C05F68D6106}">
      <dgm:prSet/>
      <dgm:spPr/>
      <dgm:t>
        <a:bodyPr/>
        <a:lstStyle/>
        <a:p>
          <a:endParaRPr lang="en-US"/>
        </a:p>
      </dgm:t>
    </dgm:pt>
    <dgm:pt modelId="{D413A15F-0C33-4E3E-8CBA-D92511C34945}">
      <dgm:prSet phldrT="[Tekst]"/>
      <dgm:spPr/>
      <dgm:t>
        <a:bodyPr/>
        <a:lstStyle/>
        <a:p>
          <a:r>
            <a:rPr lang="en-US" b="1" i="0" dirty="0"/>
            <a:t>SIGN-IN</a:t>
          </a:r>
          <a:endParaRPr lang="en-US" noProof="0" dirty="0"/>
        </a:p>
      </dgm:t>
    </dgm:pt>
    <dgm:pt modelId="{A295DA40-BD62-41E9-A486-C3A11094935B}" type="parTrans" cxnId="{15B76FF6-F0CD-4186-93F1-953BF76E0520}">
      <dgm:prSet/>
      <dgm:spPr/>
      <dgm:t>
        <a:bodyPr/>
        <a:lstStyle/>
        <a:p>
          <a:endParaRPr lang="en-US"/>
        </a:p>
      </dgm:t>
    </dgm:pt>
    <dgm:pt modelId="{EEBABEF7-8BAD-4EC4-9A11-36044965319D}" type="sibTrans" cxnId="{15B76FF6-F0CD-4186-93F1-953BF76E0520}">
      <dgm:prSet/>
      <dgm:spPr/>
      <dgm:t>
        <a:bodyPr/>
        <a:lstStyle/>
        <a:p>
          <a:endParaRPr lang="en-US"/>
        </a:p>
      </dgm:t>
    </dgm:pt>
    <dgm:pt modelId="{11D23D77-3AF4-49B1-82BD-743B00664ACC}">
      <dgm:prSet phldrT="[Tekst]"/>
      <dgm:spPr/>
      <dgm:t>
        <a:bodyPr/>
        <a:lstStyle/>
        <a:p>
          <a:r>
            <a:rPr lang="en-US" noProof="0" dirty="0"/>
            <a:t>2</a:t>
          </a:r>
        </a:p>
      </dgm:t>
    </dgm:pt>
    <dgm:pt modelId="{88C1D284-9ED3-4416-AE66-C12BD2D0BF69}" type="parTrans" cxnId="{61241A11-8670-4340-ADDF-C5A683CD5DF9}">
      <dgm:prSet/>
      <dgm:spPr/>
      <dgm:t>
        <a:bodyPr/>
        <a:lstStyle/>
        <a:p>
          <a:endParaRPr lang="en-US"/>
        </a:p>
      </dgm:t>
    </dgm:pt>
    <dgm:pt modelId="{6759FEDA-2A49-407D-B588-9F8C959D09A1}" type="sibTrans" cxnId="{61241A11-8670-4340-ADDF-C5A683CD5DF9}">
      <dgm:prSet/>
      <dgm:spPr/>
      <dgm:t>
        <a:bodyPr/>
        <a:lstStyle/>
        <a:p>
          <a:endParaRPr lang="en-US"/>
        </a:p>
      </dgm:t>
    </dgm:pt>
    <dgm:pt modelId="{8290D3E3-7EC8-4F10-82A7-59B933C01C54}">
      <dgm:prSet phldrT="[Tekst]"/>
      <dgm:spPr/>
      <dgm:t>
        <a:bodyPr/>
        <a:lstStyle/>
        <a:p>
          <a:r>
            <a:rPr lang="en-US" b="1" i="0" dirty="0"/>
            <a:t>DASHBOARD</a:t>
          </a:r>
          <a:endParaRPr lang="en-US" noProof="0" dirty="0"/>
        </a:p>
      </dgm:t>
    </dgm:pt>
    <dgm:pt modelId="{6E5DB603-9C3F-46DB-A8C3-120485C7A7A8}" type="parTrans" cxnId="{74624E9A-E29D-45AA-9767-C26319A8B093}">
      <dgm:prSet/>
      <dgm:spPr/>
      <dgm:t>
        <a:bodyPr/>
        <a:lstStyle/>
        <a:p>
          <a:endParaRPr lang="en-US"/>
        </a:p>
      </dgm:t>
    </dgm:pt>
    <dgm:pt modelId="{EE8F09DB-2940-444D-A22A-1D2AD56088C7}" type="sibTrans" cxnId="{74624E9A-E29D-45AA-9767-C26319A8B093}">
      <dgm:prSet/>
      <dgm:spPr/>
      <dgm:t>
        <a:bodyPr/>
        <a:lstStyle/>
        <a:p>
          <a:endParaRPr lang="en-US"/>
        </a:p>
      </dgm:t>
    </dgm:pt>
    <dgm:pt modelId="{5D7F0BFD-4461-4D69-9C79-BC39EC3F8826}">
      <dgm:prSet phldrT="[Tekst]"/>
      <dgm:spPr/>
      <dgm:t>
        <a:bodyPr/>
        <a:lstStyle/>
        <a:p>
          <a:r>
            <a:rPr lang="en-US" noProof="0" dirty="0"/>
            <a:t>3</a:t>
          </a:r>
        </a:p>
      </dgm:t>
    </dgm:pt>
    <dgm:pt modelId="{9088E22A-17C8-493F-A269-60BEA24F9D4F}" type="parTrans" cxnId="{672AF8B2-8A56-4F58-9CE2-71CB57CD0647}">
      <dgm:prSet/>
      <dgm:spPr/>
      <dgm:t>
        <a:bodyPr/>
        <a:lstStyle/>
        <a:p>
          <a:endParaRPr lang="en-US"/>
        </a:p>
      </dgm:t>
    </dgm:pt>
    <dgm:pt modelId="{B42EC64E-C671-42D6-AE86-68330DA690DC}" type="sibTrans" cxnId="{672AF8B2-8A56-4F58-9CE2-71CB57CD0647}">
      <dgm:prSet/>
      <dgm:spPr/>
      <dgm:t>
        <a:bodyPr/>
        <a:lstStyle/>
        <a:p>
          <a:endParaRPr lang="en-US"/>
        </a:p>
      </dgm:t>
    </dgm:pt>
    <dgm:pt modelId="{FBE97A06-32EC-43DF-93CB-1EA8E385FE1E}">
      <dgm:prSet phldrT="[Tekst]"/>
      <dgm:spPr/>
      <dgm:t>
        <a:bodyPr/>
        <a:lstStyle/>
        <a:p>
          <a:r>
            <a:rPr lang="en-US" b="1" i="0" dirty="0"/>
            <a:t>CREATE PROJECT</a:t>
          </a:r>
          <a:endParaRPr lang="en-US" noProof="0" dirty="0"/>
        </a:p>
      </dgm:t>
    </dgm:pt>
    <dgm:pt modelId="{D8925650-7037-4471-AFFC-11D2BA09BFA4}" type="parTrans" cxnId="{64FEEBA7-64C3-4621-9BF2-B0F1970A0686}">
      <dgm:prSet/>
      <dgm:spPr/>
      <dgm:t>
        <a:bodyPr/>
        <a:lstStyle/>
        <a:p>
          <a:endParaRPr lang="en-US"/>
        </a:p>
      </dgm:t>
    </dgm:pt>
    <dgm:pt modelId="{182AEBA3-4170-4BBF-BF16-0D63DFA7489F}" type="sibTrans" cxnId="{64FEEBA7-64C3-4621-9BF2-B0F1970A0686}">
      <dgm:prSet/>
      <dgm:spPr/>
      <dgm:t>
        <a:bodyPr/>
        <a:lstStyle/>
        <a:p>
          <a:endParaRPr lang="en-US"/>
        </a:p>
      </dgm:t>
    </dgm:pt>
    <dgm:pt modelId="{F7F9687C-12AE-4FF1-9AD2-B5857830AD7C}">
      <dgm:prSet phldrT="[Tekst]"/>
      <dgm:spPr/>
      <dgm:t>
        <a:bodyPr/>
        <a:lstStyle/>
        <a:p>
          <a:r>
            <a:rPr lang="en-US" noProof="0" dirty="0"/>
            <a:t>4</a:t>
          </a:r>
        </a:p>
      </dgm:t>
    </dgm:pt>
    <dgm:pt modelId="{674389B3-E8D9-4E06-BB9C-FF52BF880869}" type="parTrans" cxnId="{B76012CB-649E-41EB-8356-7A898D704B0B}">
      <dgm:prSet/>
      <dgm:spPr/>
      <dgm:t>
        <a:bodyPr/>
        <a:lstStyle/>
        <a:p>
          <a:endParaRPr lang="en-US"/>
        </a:p>
      </dgm:t>
    </dgm:pt>
    <dgm:pt modelId="{1CA324D8-12F2-474A-8BA2-5122560B7842}" type="sibTrans" cxnId="{B76012CB-649E-41EB-8356-7A898D704B0B}">
      <dgm:prSet/>
      <dgm:spPr/>
      <dgm:t>
        <a:bodyPr/>
        <a:lstStyle/>
        <a:p>
          <a:endParaRPr lang="en-US"/>
        </a:p>
      </dgm:t>
    </dgm:pt>
    <dgm:pt modelId="{3EA11315-81FC-4D6A-9AD0-CD33BE77B844}">
      <dgm:prSet phldrT="[Tekst]"/>
      <dgm:spPr/>
      <dgm:t>
        <a:bodyPr/>
        <a:lstStyle/>
        <a:p>
          <a:r>
            <a:rPr lang="en-US" noProof="0" dirty="0"/>
            <a:t>5</a:t>
          </a:r>
        </a:p>
      </dgm:t>
    </dgm:pt>
    <dgm:pt modelId="{3D29638A-F552-4891-8E24-1A129407CDE9}" type="parTrans" cxnId="{8EB8150C-E1DD-45EB-AEC0-BD1E0F89469A}">
      <dgm:prSet/>
      <dgm:spPr/>
      <dgm:t>
        <a:bodyPr/>
        <a:lstStyle/>
        <a:p>
          <a:endParaRPr lang="en-US"/>
        </a:p>
      </dgm:t>
    </dgm:pt>
    <dgm:pt modelId="{DF103301-0E6A-4320-8B2D-E20DBA3D0548}" type="sibTrans" cxnId="{8EB8150C-E1DD-45EB-AEC0-BD1E0F89469A}">
      <dgm:prSet/>
      <dgm:spPr/>
      <dgm:t>
        <a:bodyPr/>
        <a:lstStyle/>
        <a:p>
          <a:endParaRPr lang="en-US"/>
        </a:p>
      </dgm:t>
    </dgm:pt>
    <dgm:pt modelId="{20C9AA99-EA2D-439C-B528-1913719991D3}">
      <dgm:prSet phldrT="[Tekst]"/>
      <dgm:spPr/>
      <dgm:t>
        <a:bodyPr/>
        <a:lstStyle/>
        <a:p>
          <a:r>
            <a:rPr lang="en-US" b="1" i="0" dirty="0"/>
            <a:t>CREATE PIPELINE</a:t>
          </a:r>
          <a:endParaRPr lang="en-US" noProof="0" dirty="0"/>
        </a:p>
      </dgm:t>
    </dgm:pt>
    <dgm:pt modelId="{F6C10505-61A2-4378-BAEA-82FB17305795}" type="parTrans" cxnId="{FCFFA83A-31EC-4A7C-A0FB-69ABDCC86703}">
      <dgm:prSet/>
      <dgm:spPr/>
      <dgm:t>
        <a:bodyPr/>
        <a:lstStyle/>
        <a:p>
          <a:endParaRPr lang="en-US"/>
        </a:p>
      </dgm:t>
    </dgm:pt>
    <dgm:pt modelId="{6B00A51C-62B3-4AA1-917B-828DE3D05C47}" type="sibTrans" cxnId="{FCFFA83A-31EC-4A7C-A0FB-69ABDCC86703}">
      <dgm:prSet/>
      <dgm:spPr/>
      <dgm:t>
        <a:bodyPr/>
        <a:lstStyle/>
        <a:p>
          <a:endParaRPr lang="en-US"/>
        </a:p>
      </dgm:t>
    </dgm:pt>
    <dgm:pt modelId="{02971939-708F-4996-9DA3-7E16B650C49D}">
      <dgm:prSet phldrT="[Tekst]"/>
      <dgm:spPr/>
      <dgm:t>
        <a:bodyPr/>
        <a:lstStyle/>
        <a:p>
          <a:r>
            <a:rPr lang="en-US" b="1" i="0" dirty="0"/>
            <a:t>RUN COMPUTATION</a:t>
          </a:r>
          <a:endParaRPr lang="en-US" noProof="0" dirty="0"/>
        </a:p>
      </dgm:t>
    </dgm:pt>
    <dgm:pt modelId="{5370DD4C-7851-419C-B604-7482D3D04EB6}" type="parTrans" cxnId="{BD657818-026B-4BA3-89EA-602FEF6A9B8D}">
      <dgm:prSet/>
      <dgm:spPr/>
      <dgm:t>
        <a:bodyPr/>
        <a:lstStyle/>
        <a:p>
          <a:endParaRPr lang="en-US"/>
        </a:p>
      </dgm:t>
    </dgm:pt>
    <dgm:pt modelId="{17927E62-D15E-4521-97B5-36A1E16D66D3}" type="sibTrans" cxnId="{BD657818-026B-4BA3-89EA-602FEF6A9B8D}">
      <dgm:prSet/>
      <dgm:spPr/>
      <dgm:t>
        <a:bodyPr/>
        <a:lstStyle/>
        <a:p>
          <a:endParaRPr lang="en-US"/>
        </a:p>
      </dgm:t>
    </dgm:pt>
    <dgm:pt modelId="{289EC079-7C02-49D2-8F39-AAA4B5143307}" type="pres">
      <dgm:prSet presAssocID="{ABF64AA6-EA8A-4854-BFC8-1C789CBE9187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pl-PL"/>
        </a:p>
      </dgm:t>
    </dgm:pt>
    <dgm:pt modelId="{CBF19411-7940-42AC-B6EF-78009A2E6ED6}" type="pres">
      <dgm:prSet presAssocID="{E349C2E7-3BEC-4C19-92DB-4C450E45AE70}" presName="composite" presStyleCnt="0"/>
      <dgm:spPr/>
    </dgm:pt>
    <dgm:pt modelId="{09BA9DA7-72DB-4242-9FD6-5F6F694EB256}" type="pres">
      <dgm:prSet presAssocID="{E349C2E7-3BEC-4C19-92DB-4C450E45AE70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744F803-62E3-42E7-B81C-C464D6C5E3C4}" type="pres">
      <dgm:prSet presAssocID="{E349C2E7-3BEC-4C19-92DB-4C450E45AE70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D8DBCE32-4B74-4B10-908E-2FAF0D5AFABE}" type="pres">
      <dgm:prSet presAssocID="{204E7D88-0755-4500-AC95-45AC21A62690}" presName="sp" presStyleCnt="0"/>
      <dgm:spPr/>
    </dgm:pt>
    <dgm:pt modelId="{8B0273C5-A023-4B41-884A-1D3203B358C5}" type="pres">
      <dgm:prSet presAssocID="{11D23D77-3AF4-49B1-82BD-743B00664ACC}" presName="composite" presStyleCnt="0"/>
      <dgm:spPr/>
    </dgm:pt>
    <dgm:pt modelId="{0D8AA057-A6B3-42CB-9D43-111053C2CC3D}" type="pres">
      <dgm:prSet presAssocID="{11D23D77-3AF4-49B1-82BD-743B00664ACC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FB09F24-936E-4B31-891F-E55931F40F23}" type="pres">
      <dgm:prSet presAssocID="{11D23D77-3AF4-49B1-82BD-743B00664ACC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B86611F3-6988-4636-8FCF-9282B9B2BFE1}" type="pres">
      <dgm:prSet presAssocID="{6759FEDA-2A49-407D-B588-9F8C959D09A1}" presName="sp" presStyleCnt="0"/>
      <dgm:spPr/>
    </dgm:pt>
    <dgm:pt modelId="{B96A7AD6-C8D5-49A5-AF7D-F95F32C0C217}" type="pres">
      <dgm:prSet presAssocID="{5D7F0BFD-4461-4D69-9C79-BC39EC3F8826}" presName="composite" presStyleCnt="0"/>
      <dgm:spPr/>
    </dgm:pt>
    <dgm:pt modelId="{2B3905AA-C4C8-4695-80BE-72DE39785292}" type="pres">
      <dgm:prSet presAssocID="{5D7F0BFD-4461-4D69-9C79-BC39EC3F882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76507D1C-95F8-4069-BDB5-08E2C1635EF8}" type="pres">
      <dgm:prSet presAssocID="{5D7F0BFD-4461-4D69-9C79-BC39EC3F8826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7FC4B327-C08E-4152-AD3F-1D8C7503136F}" type="pres">
      <dgm:prSet presAssocID="{B42EC64E-C671-42D6-AE86-68330DA690DC}" presName="sp" presStyleCnt="0"/>
      <dgm:spPr/>
    </dgm:pt>
    <dgm:pt modelId="{0E80FD68-362F-42C3-B71F-9126BEBA7FB7}" type="pres">
      <dgm:prSet presAssocID="{F7F9687C-12AE-4FF1-9AD2-B5857830AD7C}" presName="composite" presStyleCnt="0"/>
      <dgm:spPr/>
    </dgm:pt>
    <dgm:pt modelId="{E8A69534-6EF6-4309-AB33-90F9E1CBF1FD}" type="pres">
      <dgm:prSet presAssocID="{F7F9687C-12AE-4FF1-9AD2-B5857830AD7C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5DD85B27-E55E-4B7D-81D2-B9CBFBC71991}" type="pres">
      <dgm:prSet presAssocID="{F7F9687C-12AE-4FF1-9AD2-B5857830AD7C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3BAD59C7-200A-4EAC-8902-764787BAC81F}" type="pres">
      <dgm:prSet presAssocID="{1CA324D8-12F2-474A-8BA2-5122560B7842}" presName="sp" presStyleCnt="0"/>
      <dgm:spPr/>
    </dgm:pt>
    <dgm:pt modelId="{E3BCBA5F-89C0-455E-BF05-D1427AAF73BF}" type="pres">
      <dgm:prSet presAssocID="{3EA11315-81FC-4D6A-9AD0-CD33BE77B844}" presName="composite" presStyleCnt="0"/>
      <dgm:spPr/>
    </dgm:pt>
    <dgm:pt modelId="{B57C9C3A-BCCD-4EE6-BC4D-D8CAB7049175}" type="pres">
      <dgm:prSet presAssocID="{3EA11315-81FC-4D6A-9AD0-CD33BE77B844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pl-PL"/>
        </a:p>
      </dgm:t>
    </dgm:pt>
    <dgm:pt modelId="{20ED81FC-1E60-4750-96CF-5FCD4BF2B67F}" type="pres">
      <dgm:prSet presAssocID="{3EA11315-81FC-4D6A-9AD0-CD33BE77B844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pl-PL"/>
        </a:p>
      </dgm:t>
    </dgm:pt>
  </dgm:ptLst>
  <dgm:cxnLst>
    <dgm:cxn modelId="{9609E8F4-E9B0-4C5A-B3C4-BB5939476567}" type="presOf" srcId="{E349C2E7-3BEC-4C19-92DB-4C450E45AE70}" destId="{09BA9DA7-72DB-4242-9FD6-5F6F694EB256}" srcOrd="0" destOrd="0" presId="urn:microsoft.com/office/officeart/2005/8/layout/chevron2"/>
    <dgm:cxn modelId="{74624E9A-E29D-45AA-9767-C26319A8B093}" srcId="{11D23D77-3AF4-49B1-82BD-743B00664ACC}" destId="{8290D3E3-7EC8-4F10-82A7-59B933C01C54}" srcOrd="0" destOrd="0" parTransId="{6E5DB603-9C3F-46DB-A8C3-120485C7A7A8}" sibTransId="{EE8F09DB-2940-444D-A22A-1D2AD56088C7}"/>
    <dgm:cxn modelId="{BFCF55CC-35DE-4DA7-B774-F90AF90EEE73}" type="presOf" srcId="{11D23D77-3AF4-49B1-82BD-743B00664ACC}" destId="{0D8AA057-A6B3-42CB-9D43-111053C2CC3D}" srcOrd="0" destOrd="0" presId="urn:microsoft.com/office/officeart/2005/8/layout/chevron2"/>
    <dgm:cxn modelId="{0EB10A90-02A9-47F7-B74A-9A4E020FCE57}" type="presOf" srcId="{FBE97A06-32EC-43DF-93CB-1EA8E385FE1E}" destId="{76507D1C-95F8-4069-BDB5-08E2C1635EF8}" srcOrd="0" destOrd="0" presId="urn:microsoft.com/office/officeart/2005/8/layout/chevron2"/>
    <dgm:cxn modelId="{7E270075-C35B-40CF-9893-3C05F68D6106}" srcId="{ABF64AA6-EA8A-4854-BFC8-1C789CBE9187}" destId="{E349C2E7-3BEC-4C19-92DB-4C450E45AE70}" srcOrd="0" destOrd="0" parTransId="{79A02140-976C-4337-93F9-2EBC348E27A7}" sibTransId="{204E7D88-0755-4500-AC95-45AC21A62690}"/>
    <dgm:cxn modelId="{B29854E6-A280-499B-8054-487EB8576A6F}" type="presOf" srcId="{5D7F0BFD-4461-4D69-9C79-BC39EC3F8826}" destId="{2B3905AA-C4C8-4695-80BE-72DE39785292}" srcOrd="0" destOrd="0" presId="urn:microsoft.com/office/officeart/2005/8/layout/chevron2"/>
    <dgm:cxn modelId="{61241A11-8670-4340-ADDF-C5A683CD5DF9}" srcId="{ABF64AA6-EA8A-4854-BFC8-1C789CBE9187}" destId="{11D23D77-3AF4-49B1-82BD-743B00664ACC}" srcOrd="1" destOrd="0" parTransId="{88C1D284-9ED3-4416-AE66-C12BD2D0BF69}" sibTransId="{6759FEDA-2A49-407D-B588-9F8C959D09A1}"/>
    <dgm:cxn modelId="{672AF8B2-8A56-4F58-9CE2-71CB57CD0647}" srcId="{ABF64AA6-EA8A-4854-BFC8-1C789CBE9187}" destId="{5D7F0BFD-4461-4D69-9C79-BC39EC3F8826}" srcOrd="2" destOrd="0" parTransId="{9088E22A-17C8-493F-A269-60BEA24F9D4F}" sibTransId="{B42EC64E-C671-42D6-AE86-68330DA690DC}"/>
    <dgm:cxn modelId="{E7309DA2-D3AA-4A24-B0B4-EB0B51D414CD}" type="presOf" srcId="{02971939-708F-4996-9DA3-7E16B650C49D}" destId="{20ED81FC-1E60-4750-96CF-5FCD4BF2B67F}" srcOrd="0" destOrd="0" presId="urn:microsoft.com/office/officeart/2005/8/layout/chevron2"/>
    <dgm:cxn modelId="{021A5A64-BAE3-464B-B7F4-11C79D2D2AA5}" type="presOf" srcId="{ABF64AA6-EA8A-4854-BFC8-1C789CBE9187}" destId="{289EC079-7C02-49D2-8F39-AAA4B5143307}" srcOrd="0" destOrd="0" presId="urn:microsoft.com/office/officeart/2005/8/layout/chevron2"/>
    <dgm:cxn modelId="{15B76FF6-F0CD-4186-93F1-953BF76E0520}" srcId="{E349C2E7-3BEC-4C19-92DB-4C450E45AE70}" destId="{D413A15F-0C33-4E3E-8CBA-D92511C34945}" srcOrd="0" destOrd="0" parTransId="{A295DA40-BD62-41E9-A486-C3A11094935B}" sibTransId="{EEBABEF7-8BAD-4EC4-9A11-36044965319D}"/>
    <dgm:cxn modelId="{8EB8150C-E1DD-45EB-AEC0-BD1E0F89469A}" srcId="{ABF64AA6-EA8A-4854-BFC8-1C789CBE9187}" destId="{3EA11315-81FC-4D6A-9AD0-CD33BE77B844}" srcOrd="4" destOrd="0" parTransId="{3D29638A-F552-4891-8E24-1A129407CDE9}" sibTransId="{DF103301-0E6A-4320-8B2D-E20DBA3D0548}"/>
    <dgm:cxn modelId="{E05A9419-D6DF-4BB9-9911-360D905430C2}" type="presOf" srcId="{3EA11315-81FC-4D6A-9AD0-CD33BE77B844}" destId="{B57C9C3A-BCCD-4EE6-BC4D-D8CAB7049175}" srcOrd="0" destOrd="0" presId="urn:microsoft.com/office/officeart/2005/8/layout/chevron2"/>
    <dgm:cxn modelId="{FCFFA83A-31EC-4A7C-A0FB-69ABDCC86703}" srcId="{F7F9687C-12AE-4FF1-9AD2-B5857830AD7C}" destId="{20C9AA99-EA2D-439C-B528-1913719991D3}" srcOrd="0" destOrd="0" parTransId="{F6C10505-61A2-4378-BAEA-82FB17305795}" sibTransId="{6B00A51C-62B3-4AA1-917B-828DE3D05C47}"/>
    <dgm:cxn modelId="{1EAF1CB4-6C8D-44BE-8133-B68CE5978426}" type="presOf" srcId="{20C9AA99-EA2D-439C-B528-1913719991D3}" destId="{5DD85B27-E55E-4B7D-81D2-B9CBFBC71991}" srcOrd="0" destOrd="0" presId="urn:microsoft.com/office/officeart/2005/8/layout/chevron2"/>
    <dgm:cxn modelId="{A6BEB448-8C47-461C-B27F-E0324413AA71}" type="presOf" srcId="{D413A15F-0C33-4E3E-8CBA-D92511C34945}" destId="{D744F803-62E3-42E7-B81C-C464D6C5E3C4}" srcOrd="0" destOrd="0" presId="urn:microsoft.com/office/officeart/2005/8/layout/chevron2"/>
    <dgm:cxn modelId="{B76012CB-649E-41EB-8356-7A898D704B0B}" srcId="{ABF64AA6-EA8A-4854-BFC8-1C789CBE9187}" destId="{F7F9687C-12AE-4FF1-9AD2-B5857830AD7C}" srcOrd="3" destOrd="0" parTransId="{674389B3-E8D9-4E06-BB9C-FF52BF880869}" sibTransId="{1CA324D8-12F2-474A-8BA2-5122560B7842}"/>
    <dgm:cxn modelId="{A2AC9AE7-BE34-47B4-A79D-00BBE4DD1274}" type="presOf" srcId="{8290D3E3-7EC8-4F10-82A7-59B933C01C54}" destId="{BFB09F24-936E-4B31-891F-E55931F40F23}" srcOrd="0" destOrd="0" presId="urn:microsoft.com/office/officeart/2005/8/layout/chevron2"/>
    <dgm:cxn modelId="{64FEEBA7-64C3-4621-9BF2-B0F1970A0686}" srcId="{5D7F0BFD-4461-4D69-9C79-BC39EC3F8826}" destId="{FBE97A06-32EC-43DF-93CB-1EA8E385FE1E}" srcOrd="0" destOrd="0" parTransId="{D8925650-7037-4471-AFFC-11D2BA09BFA4}" sibTransId="{182AEBA3-4170-4BBF-BF16-0D63DFA7489F}"/>
    <dgm:cxn modelId="{D50BC9A2-CB54-46C0-B1DB-C9154A0D1CDA}" type="presOf" srcId="{F7F9687C-12AE-4FF1-9AD2-B5857830AD7C}" destId="{E8A69534-6EF6-4309-AB33-90F9E1CBF1FD}" srcOrd="0" destOrd="0" presId="urn:microsoft.com/office/officeart/2005/8/layout/chevron2"/>
    <dgm:cxn modelId="{BD657818-026B-4BA3-89EA-602FEF6A9B8D}" srcId="{3EA11315-81FC-4D6A-9AD0-CD33BE77B844}" destId="{02971939-708F-4996-9DA3-7E16B650C49D}" srcOrd="0" destOrd="0" parTransId="{5370DD4C-7851-419C-B604-7482D3D04EB6}" sibTransId="{17927E62-D15E-4521-97B5-36A1E16D66D3}"/>
    <dgm:cxn modelId="{1A479665-9CD3-4AEE-8E7B-2DAC2E453EB6}" type="presParOf" srcId="{289EC079-7C02-49D2-8F39-AAA4B5143307}" destId="{CBF19411-7940-42AC-B6EF-78009A2E6ED6}" srcOrd="0" destOrd="0" presId="urn:microsoft.com/office/officeart/2005/8/layout/chevron2"/>
    <dgm:cxn modelId="{E659257E-38A1-44DA-B98F-20AB2245B08C}" type="presParOf" srcId="{CBF19411-7940-42AC-B6EF-78009A2E6ED6}" destId="{09BA9DA7-72DB-4242-9FD6-5F6F694EB256}" srcOrd="0" destOrd="0" presId="urn:microsoft.com/office/officeart/2005/8/layout/chevron2"/>
    <dgm:cxn modelId="{CBF36197-6478-4EC7-B1D7-C0CE76E29035}" type="presParOf" srcId="{CBF19411-7940-42AC-B6EF-78009A2E6ED6}" destId="{D744F803-62E3-42E7-B81C-C464D6C5E3C4}" srcOrd="1" destOrd="0" presId="urn:microsoft.com/office/officeart/2005/8/layout/chevron2"/>
    <dgm:cxn modelId="{6DE62A4F-296B-45B9-8D10-F1A0468DB2E1}" type="presParOf" srcId="{289EC079-7C02-49D2-8F39-AAA4B5143307}" destId="{D8DBCE32-4B74-4B10-908E-2FAF0D5AFABE}" srcOrd="1" destOrd="0" presId="urn:microsoft.com/office/officeart/2005/8/layout/chevron2"/>
    <dgm:cxn modelId="{0FDFA50D-771D-4B32-BA49-78DFFB96B4B0}" type="presParOf" srcId="{289EC079-7C02-49D2-8F39-AAA4B5143307}" destId="{8B0273C5-A023-4B41-884A-1D3203B358C5}" srcOrd="2" destOrd="0" presId="urn:microsoft.com/office/officeart/2005/8/layout/chevron2"/>
    <dgm:cxn modelId="{3E9BCC67-8D24-428D-A675-2DDCF6E347C0}" type="presParOf" srcId="{8B0273C5-A023-4B41-884A-1D3203B358C5}" destId="{0D8AA057-A6B3-42CB-9D43-111053C2CC3D}" srcOrd="0" destOrd="0" presId="urn:microsoft.com/office/officeart/2005/8/layout/chevron2"/>
    <dgm:cxn modelId="{CD2A2594-1D53-4A8C-9324-6099CEB8804A}" type="presParOf" srcId="{8B0273C5-A023-4B41-884A-1D3203B358C5}" destId="{BFB09F24-936E-4B31-891F-E55931F40F23}" srcOrd="1" destOrd="0" presId="urn:microsoft.com/office/officeart/2005/8/layout/chevron2"/>
    <dgm:cxn modelId="{27A9D6B5-D9B3-4D07-8062-7C97DB4657D8}" type="presParOf" srcId="{289EC079-7C02-49D2-8F39-AAA4B5143307}" destId="{B86611F3-6988-4636-8FCF-9282B9B2BFE1}" srcOrd="3" destOrd="0" presId="urn:microsoft.com/office/officeart/2005/8/layout/chevron2"/>
    <dgm:cxn modelId="{7CE77D29-1173-4592-8C2A-3208C46F2281}" type="presParOf" srcId="{289EC079-7C02-49D2-8F39-AAA4B5143307}" destId="{B96A7AD6-C8D5-49A5-AF7D-F95F32C0C217}" srcOrd="4" destOrd="0" presId="urn:microsoft.com/office/officeart/2005/8/layout/chevron2"/>
    <dgm:cxn modelId="{44F38D67-DFD5-4FF2-A546-DA90C248A3E5}" type="presParOf" srcId="{B96A7AD6-C8D5-49A5-AF7D-F95F32C0C217}" destId="{2B3905AA-C4C8-4695-80BE-72DE39785292}" srcOrd="0" destOrd="0" presId="urn:microsoft.com/office/officeart/2005/8/layout/chevron2"/>
    <dgm:cxn modelId="{8389996B-4599-4A37-92DC-B9257FC3500E}" type="presParOf" srcId="{B96A7AD6-C8D5-49A5-AF7D-F95F32C0C217}" destId="{76507D1C-95F8-4069-BDB5-08E2C1635EF8}" srcOrd="1" destOrd="0" presId="urn:microsoft.com/office/officeart/2005/8/layout/chevron2"/>
    <dgm:cxn modelId="{643427A8-5033-4BC2-85A8-9510A7A3220D}" type="presParOf" srcId="{289EC079-7C02-49D2-8F39-AAA4B5143307}" destId="{7FC4B327-C08E-4152-AD3F-1D8C7503136F}" srcOrd="5" destOrd="0" presId="urn:microsoft.com/office/officeart/2005/8/layout/chevron2"/>
    <dgm:cxn modelId="{2F3A6D2F-A1B8-45C8-9829-2CBCDA5F8892}" type="presParOf" srcId="{289EC079-7C02-49D2-8F39-AAA4B5143307}" destId="{0E80FD68-362F-42C3-B71F-9126BEBA7FB7}" srcOrd="6" destOrd="0" presId="urn:microsoft.com/office/officeart/2005/8/layout/chevron2"/>
    <dgm:cxn modelId="{8F0FBD64-2531-44E3-A337-115E58D5746C}" type="presParOf" srcId="{0E80FD68-362F-42C3-B71F-9126BEBA7FB7}" destId="{E8A69534-6EF6-4309-AB33-90F9E1CBF1FD}" srcOrd="0" destOrd="0" presId="urn:microsoft.com/office/officeart/2005/8/layout/chevron2"/>
    <dgm:cxn modelId="{C6855EA2-652F-4612-848B-B70661B15F9E}" type="presParOf" srcId="{0E80FD68-362F-42C3-B71F-9126BEBA7FB7}" destId="{5DD85B27-E55E-4B7D-81D2-B9CBFBC71991}" srcOrd="1" destOrd="0" presId="urn:microsoft.com/office/officeart/2005/8/layout/chevron2"/>
    <dgm:cxn modelId="{D693E81D-B418-4EDB-96CD-92EB78BD8355}" type="presParOf" srcId="{289EC079-7C02-49D2-8F39-AAA4B5143307}" destId="{3BAD59C7-200A-4EAC-8902-764787BAC81F}" srcOrd="7" destOrd="0" presId="urn:microsoft.com/office/officeart/2005/8/layout/chevron2"/>
    <dgm:cxn modelId="{1B758667-C582-483B-8D36-FF8A671BE16C}" type="presParOf" srcId="{289EC079-7C02-49D2-8F39-AAA4B5143307}" destId="{E3BCBA5F-89C0-455E-BF05-D1427AAF73BF}" srcOrd="8" destOrd="0" presId="urn:microsoft.com/office/officeart/2005/8/layout/chevron2"/>
    <dgm:cxn modelId="{AF22167B-091F-420A-8561-4BC40311E2FA}" type="presParOf" srcId="{E3BCBA5F-89C0-455E-BF05-D1427AAF73BF}" destId="{B57C9C3A-BCCD-4EE6-BC4D-D8CAB7049175}" srcOrd="0" destOrd="0" presId="urn:microsoft.com/office/officeart/2005/8/layout/chevron2"/>
    <dgm:cxn modelId="{6D2078FC-8E45-4D80-AAD2-578F417618A4}" type="presParOf" srcId="{E3BCBA5F-89C0-455E-BF05-D1427AAF73BF}" destId="{20ED81FC-1E60-4750-96CF-5FCD4BF2B67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A9DA7-72DB-4242-9FD6-5F6F694EB256}">
      <dsp:nvSpPr>
        <dsp:cNvPr id="0" name=""/>
        <dsp:cNvSpPr/>
      </dsp:nvSpPr>
      <dsp:spPr>
        <a:xfrm rot="5400000">
          <a:off x="-159750" y="160996"/>
          <a:ext cx="1065004" cy="7455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Health</a:t>
          </a:r>
        </a:p>
      </dsp:txBody>
      <dsp:txXfrm rot="-5400000">
        <a:off x="1" y="373998"/>
        <a:ext cx="745503" cy="319501"/>
      </dsp:txXfrm>
    </dsp:sp>
    <dsp:sp modelId="{D744F803-62E3-42E7-B81C-C464D6C5E3C4}">
      <dsp:nvSpPr>
        <dsp:cNvPr id="0" name=""/>
        <dsp:cNvSpPr/>
      </dsp:nvSpPr>
      <dsp:spPr>
        <a:xfrm rot="5400000">
          <a:off x="3540774" y="-2794025"/>
          <a:ext cx="692253" cy="62827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dirty="0"/>
            <a:t>Content-based search and classification</a:t>
          </a:r>
          <a:endParaRPr lang="en-US" sz="1900" kern="1200" noProof="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noProof="0" dirty="0"/>
            <a:t>HAUTE ECOLE SPECIALISEE DE SUISSE OCCIDENTALE (CH)</a:t>
          </a:r>
        </a:p>
      </dsp:txBody>
      <dsp:txXfrm rot="-5400000">
        <a:off x="745504" y="35038"/>
        <a:ext cx="6249002" cy="624667"/>
      </dsp:txXfrm>
    </dsp:sp>
    <dsp:sp modelId="{0D8AA057-A6B3-42CB-9D43-111053C2CC3D}">
      <dsp:nvSpPr>
        <dsp:cNvPr id="0" name=""/>
        <dsp:cNvSpPr/>
      </dsp:nvSpPr>
      <dsp:spPr>
        <a:xfrm rot="5400000">
          <a:off x="-159750" y="1108560"/>
          <a:ext cx="1065004" cy="7455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Astronomy</a:t>
          </a:r>
        </a:p>
      </dsp:txBody>
      <dsp:txXfrm rot="-5400000">
        <a:off x="1" y="1321562"/>
        <a:ext cx="745503" cy="319501"/>
      </dsp:txXfrm>
    </dsp:sp>
    <dsp:sp modelId="{BFB09F24-936E-4B31-891F-E55931F40F23}">
      <dsp:nvSpPr>
        <dsp:cNvPr id="0" name=""/>
        <dsp:cNvSpPr/>
      </dsp:nvSpPr>
      <dsp:spPr>
        <a:xfrm rot="5400000">
          <a:off x="3540774" y="-1846461"/>
          <a:ext cx="692253" cy="62827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dirty="0"/>
            <a:t>Square </a:t>
          </a:r>
          <a:r>
            <a:rPr lang="en-US" sz="1900" b="1" i="0" kern="1200" dirty="0" err="1"/>
            <a:t>Kilometre</a:t>
          </a:r>
          <a:r>
            <a:rPr lang="en-US" sz="1900" b="1" i="0" kern="1200" dirty="0"/>
            <a:t> Array SKA</a:t>
          </a:r>
          <a:endParaRPr lang="en-US" sz="1900" kern="1200" noProof="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noProof="0" dirty="0"/>
            <a:t>STICHTING NETHERLANDS ESCIENCE CENTER (NL)</a:t>
          </a:r>
        </a:p>
      </dsp:txBody>
      <dsp:txXfrm rot="-5400000">
        <a:off x="745504" y="982602"/>
        <a:ext cx="6249002" cy="624667"/>
      </dsp:txXfrm>
    </dsp:sp>
    <dsp:sp modelId="{2B3905AA-C4C8-4695-80BE-72DE39785292}">
      <dsp:nvSpPr>
        <dsp:cNvPr id="0" name=""/>
        <dsp:cNvSpPr/>
      </dsp:nvSpPr>
      <dsp:spPr>
        <a:xfrm rot="5400000">
          <a:off x="-159750" y="2056123"/>
          <a:ext cx="1065004" cy="7455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Risk Management</a:t>
          </a:r>
        </a:p>
      </dsp:txBody>
      <dsp:txXfrm rot="-5400000">
        <a:off x="1" y="2269125"/>
        <a:ext cx="745503" cy="319501"/>
      </dsp:txXfrm>
    </dsp:sp>
    <dsp:sp modelId="{76507D1C-95F8-4069-BDB5-08E2C1635EF8}">
      <dsp:nvSpPr>
        <dsp:cNvPr id="0" name=""/>
        <dsp:cNvSpPr/>
      </dsp:nvSpPr>
      <dsp:spPr>
        <a:xfrm rot="5400000">
          <a:off x="3540774" y="-898898"/>
          <a:ext cx="692253" cy="62827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dirty="0"/>
            <a:t>Supporting innovation based on global disaster risk data</a:t>
          </a:r>
          <a:endParaRPr lang="en-US" sz="1900" kern="1200" noProof="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noProof="0" dirty="0"/>
            <a:t>LUDWIG-MAXIMILIANS-UNIVERSITAET MUENCHEN (DE)</a:t>
          </a:r>
        </a:p>
      </dsp:txBody>
      <dsp:txXfrm rot="-5400000">
        <a:off x="745504" y="1930165"/>
        <a:ext cx="6249002" cy="624667"/>
      </dsp:txXfrm>
    </dsp:sp>
    <dsp:sp modelId="{E8A69534-6EF6-4309-AB33-90F9E1CBF1FD}">
      <dsp:nvSpPr>
        <dsp:cNvPr id="0" name=""/>
        <dsp:cNvSpPr/>
      </dsp:nvSpPr>
      <dsp:spPr>
        <a:xfrm rot="5400000">
          <a:off x="-159750" y="3003686"/>
          <a:ext cx="1065004" cy="7455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Airlines Operations</a:t>
          </a:r>
        </a:p>
      </dsp:txBody>
      <dsp:txXfrm rot="-5400000">
        <a:off x="1" y="3216688"/>
        <a:ext cx="745503" cy="319501"/>
      </dsp:txXfrm>
    </dsp:sp>
    <dsp:sp modelId="{5DD85B27-E55E-4B7D-81D2-B9CBFBC71991}">
      <dsp:nvSpPr>
        <dsp:cNvPr id="0" name=""/>
        <dsp:cNvSpPr/>
      </dsp:nvSpPr>
      <dsp:spPr>
        <a:xfrm rot="5400000">
          <a:off x="3540774" y="48664"/>
          <a:ext cx="692253" cy="62827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dirty="0"/>
            <a:t>Ancillary pricing for airline revenue management</a:t>
          </a:r>
          <a:endParaRPr lang="en-US" sz="1900" kern="1200" noProof="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noProof="0" dirty="0"/>
            <a:t> LUFTHANSA SYSTEMS GMBH &amp; CO KG (DE)</a:t>
          </a:r>
        </a:p>
      </dsp:txBody>
      <dsp:txXfrm rot="-5400000">
        <a:off x="745504" y="2877728"/>
        <a:ext cx="6249002" cy="624667"/>
      </dsp:txXfrm>
    </dsp:sp>
    <dsp:sp modelId="{B57C9C3A-BCCD-4EE6-BC4D-D8CAB7049175}">
      <dsp:nvSpPr>
        <dsp:cNvPr id="0" name=""/>
        <dsp:cNvSpPr/>
      </dsp:nvSpPr>
      <dsp:spPr>
        <a:xfrm rot="5400000">
          <a:off x="-159750" y="3951249"/>
          <a:ext cx="1065004" cy="7455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noProof="0" dirty="0"/>
            <a:t>Agriculture</a:t>
          </a:r>
        </a:p>
      </dsp:txBody>
      <dsp:txXfrm rot="-5400000">
        <a:off x="1" y="4164251"/>
        <a:ext cx="745503" cy="319501"/>
      </dsp:txXfrm>
    </dsp:sp>
    <dsp:sp modelId="{20ED81FC-1E60-4750-96CF-5FCD4BF2B67F}">
      <dsp:nvSpPr>
        <dsp:cNvPr id="0" name=""/>
        <dsp:cNvSpPr/>
      </dsp:nvSpPr>
      <dsp:spPr>
        <a:xfrm rot="5400000">
          <a:off x="3540774" y="996227"/>
          <a:ext cx="692253" cy="628279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dirty="0" err="1"/>
            <a:t>Agro</a:t>
          </a:r>
          <a:r>
            <a:rPr lang="en-US" sz="1900" b="1" i="0" kern="1200" dirty="0"/>
            <a:t>-Copernicus</a:t>
          </a:r>
          <a:endParaRPr lang="en-US" sz="1900" kern="1200" noProof="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noProof="0" dirty="0"/>
            <a:t>LUDWIG-MAXIMILIANS-UNIVERSITAET MUENCHEN (DE)</a:t>
          </a:r>
        </a:p>
      </dsp:txBody>
      <dsp:txXfrm rot="-5400000">
        <a:off x="745504" y="3825291"/>
        <a:ext cx="6249002" cy="6246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A9DA7-72DB-4242-9FD6-5F6F694EB256}">
      <dsp:nvSpPr>
        <dsp:cNvPr id="0" name=""/>
        <dsp:cNvSpPr/>
      </dsp:nvSpPr>
      <dsp:spPr>
        <a:xfrm rot="5400000">
          <a:off x="-162573" y="163862"/>
          <a:ext cx="1083820" cy="7586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/>
            <a:t>1</a:t>
          </a:r>
        </a:p>
      </dsp:txBody>
      <dsp:txXfrm rot="-5400000">
        <a:off x="0" y="380626"/>
        <a:ext cx="758674" cy="325146"/>
      </dsp:txXfrm>
    </dsp:sp>
    <dsp:sp modelId="{D744F803-62E3-42E7-B81C-C464D6C5E3C4}">
      <dsp:nvSpPr>
        <dsp:cNvPr id="0" name=""/>
        <dsp:cNvSpPr/>
      </dsp:nvSpPr>
      <dsp:spPr>
        <a:xfrm rot="5400000">
          <a:off x="1742976" y="-983013"/>
          <a:ext cx="704483" cy="26730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dirty="0"/>
            <a:t>SIGN-IN</a:t>
          </a:r>
          <a:endParaRPr lang="en-US" sz="1900" kern="1200" noProof="0" dirty="0"/>
        </a:p>
      </dsp:txBody>
      <dsp:txXfrm rot="-5400000">
        <a:off x="758674" y="35679"/>
        <a:ext cx="2638697" cy="635703"/>
      </dsp:txXfrm>
    </dsp:sp>
    <dsp:sp modelId="{0D8AA057-A6B3-42CB-9D43-111053C2CC3D}">
      <dsp:nvSpPr>
        <dsp:cNvPr id="0" name=""/>
        <dsp:cNvSpPr/>
      </dsp:nvSpPr>
      <dsp:spPr>
        <a:xfrm rot="5400000">
          <a:off x="-162573" y="1106699"/>
          <a:ext cx="1083820" cy="75867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/>
            <a:t>2</a:t>
          </a:r>
        </a:p>
      </dsp:txBody>
      <dsp:txXfrm rot="-5400000">
        <a:off x="0" y="1323463"/>
        <a:ext cx="758674" cy="325146"/>
      </dsp:txXfrm>
    </dsp:sp>
    <dsp:sp modelId="{BFB09F24-936E-4B31-891F-E55931F40F23}">
      <dsp:nvSpPr>
        <dsp:cNvPr id="0" name=""/>
        <dsp:cNvSpPr/>
      </dsp:nvSpPr>
      <dsp:spPr>
        <a:xfrm rot="5400000">
          <a:off x="1742976" y="-40175"/>
          <a:ext cx="704483" cy="26730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dirty="0">
              <a:solidFill>
                <a:schemeClr val="bg2"/>
              </a:solidFill>
            </a:rPr>
            <a:t>DASHBOARD</a:t>
          </a:r>
          <a:endParaRPr lang="en-US" sz="1900" kern="1200" noProof="0" dirty="0">
            <a:solidFill>
              <a:schemeClr val="bg2"/>
            </a:solidFill>
          </a:endParaRPr>
        </a:p>
      </dsp:txBody>
      <dsp:txXfrm rot="-5400000">
        <a:off x="758674" y="978517"/>
        <a:ext cx="2638697" cy="635703"/>
      </dsp:txXfrm>
    </dsp:sp>
    <dsp:sp modelId="{2B3905AA-C4C8-4695-80BE-72DE39785292}">
      <dsp:nvSpPr>
        <dsp:cNvPr id="0" name=""/>
        <dsp:cNvSpPr/>
      </dsp:nvSpPr>
      <dsp:spPr>
        <a:xfrm rot="5400000">
          <a:off x="-162573" y="2049537"/>
          <a:ext cx="1083820" cy="75867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/>
            <a:t>3</a:t>
          </a:r>
        </a:p>
      </dsp:txBody>
      <dsp:txXfrm rot="-5400000">
        <a:off x="0" y="2266301"/>
        <a:ext cx="758674" cy="325146"/>
      </dsp:txXfrm>
    </dsp:sp>
    <dsp:sp modelId="{76507D1C-95F8-4069-BDB5-08E2C1635EF8}">
      <dsp:nvSpPr>
        <dsp:cNvPr id="0" name=""/>
        <dsp:cNvSpPr/>
      </dsp:nvSpPr>
      <dsp:spPr>
        <a:xfrm rot="5400000">
          <a:off x="1742976" y="902662"/>
          <a:ext cx="704483" cy="26730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dirty="0">
              <a:solidFill>
                <a:schemeClr val="bg2"/>
              </a:solidFill>
            </a:rPr>
            <a:t>CREATE PROJECT</a:t>
          </a:r>
          <a:endParaRPr lang="en-US" sz="1900" kern="1200" noProof="0" dirty="0">
            <a:solidFill>
              <a:schemeClr val="bg2"/>
            </a:solidFill>
          </a:endParaRPr>
        </a:p>
      </dsp:txBody>
      <dsp:txXfrm rot="-5400000">
        <a:off x="758674" y="1921354"/>
        <a:ext cx="2638697" cy="635703"/>
      </dsp:txXfrm>
    </dsp:sp>
    <dsp:sp modelId="{E8A69534-6EF6-4309-AB33-90F9E1CBF1FD}">
      <dsp:nvSpPr>
        <dsp:cNvPr id="0" name=""/>
        <dsp:cNvSpPr/>
      </dsp:nvSpPr>
      <dsp:spPr>
        <a:xfrm rot="5400000">
          <a:off x="-162573" y="2992375"/>
          <a:ext cx="1083820" cy="75867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/>
            <a:t>4</a:t>
          </a:r>
        </a:p>
      </dsp:txBody>
      <dsp:txXfrm rot="-5400000">
        <a:off x="0" y="3209139"/>
        <a:ext cx="758674" cy="325146"/>
      </dsp:txXfrm>
    </dsp:sp>
    <dsp:sp modelId="{5DD85B27-E55E-4B7D-81D2-B9CBFBC71991}">
      <dsp:nvSpPr>
        <dsp:cNvPr id="0" name=""/>
        <dsp:cNvSpPr/>
      </dsp:nvSpPr>
      <dsp:spPr>
        <a:xfrm rot="5400000">
          <a:off x="1742976" y="1845500"/>
          <a:ext cx="704483" cy="26730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dirty="0">
              <a:solidFill>
                <a:schemeClr val="bg2"/>
              </a:solidFill>
            </a:rPr>
            <a:t>CREATE PIPELINE</a:t>
          </a:r>
          <a:endParaRPr lang="en-US" sz="1900" kern="1200" noProof="0" dirty="0">
            <a:solidFill>
              <a:schemeClr val="bg2"/>
            </a:solidFill>
          </a:endParaRPr>
        </a:p>
      </dsp:txBody>
      <dsp:txXfrm rot="-5400000">
        <a:off x="758674" y="2864192"/>
        <a:ext cx="2638697" cy="635703"/>
      </dsp:txXfrm>
    </dsp:sp>
    <dsp:sp modelId="{B57C9C3A-BCCD-4EE6-BC4D-D8CAB7049175}">
      <dsp:nvSpPr>
        <dsp:cNvPr id="0" name=""/>
        <dsp:cNvSpPr/>
      </dsp:nvSpPr>
      <dsp:spPr>
        <a:xfrm rot="5400000">
          <a:off x="-162573" y="3935213"/>
          <a:ext cx="1083820" cy="75867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/>
            <a:t>5</a:t>
          </a:r>
        </a:p>
      </dsp:txBody>
      <dsp:txXfrm rot="-5400000">
        <a:off x="0" y="4151977"/>
        <a:ext cx="758674" cy="325146"/>
      </dsp:txXfrm>
    </dsp:sp>
    <dsp:sp modelId="{20ED81FC-1E60-4750-96CF-5FCD4BF2B67F}">
      <dsp:nvSpPr>
        <dsp:cNvPr id="0" name=""/>
        <dsp:cNvSpPr/>
      </dsp:nvSpPr>
      <dsp:spPr>
        <a:xfrm rot="5400000">
          <a:off x="1742976" y="2788338"/>
          <a:ext cx="704483" cy="26730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dirty="0">
              <a:solidFill>
                <a:schemeClr val="bg2"/>
              </a:solidFill>
            </a:rPr>
            <a:t>RUN COMPUTATION</a:t>
          </a:r>
          <a:endParaRPr lang="en-US" sz="1900" kern="1200" noProof="0" dirty="0">
            <a:solidFill>
              <a:schemeClr val="bg2"/>
            </a:solidFill>
          </a:endParaRPr>
        </a:p>
      </dsp:txBody>
      <dsp:txXfrm rot="-5400000">
        <a:off x="758674" y="3807030"/>
        <a:ext cx="2638697" cy="6357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A9DA7-72DB-4242-9FD6-5F6F694EB256}">
      <dsp:nvSpPr>
        <dsp:cNvPr id="0" name=""/>
        <dsp:cNvSpPr/>
      </dsp:nvSpPr>
      <dsp:spPr>
        <a:xfrm rot="5400000">
          <a:off x="-162573" y="163862"/>
          <a:ext cx="1083820" cy="7586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/>
            <a:t>1</a:t>
          </a:r>
        </a:p>
      </dsp:txBody>
      <dsp:txXfrm rot="-5400000">
        <a:off x="0" y="380626"/>
        <a:ext cx="758674" cy="325146"/>
      </dsp:txXfrm>
    </dsp:sp>
    <dsp:sp modelId="{D744F803-62E3-42E7-B81C-C464D6C5E3C4}">
      <dsp:nvSpPr>
        <dsp:cNvPr id="0" name=""/>
        <dsp:cNvSpPr/>
      </dsp:nvSpPr>
      <dsp:spPr>
        <a:xfrm rot="5400000">
          <a:off x="1742976" y="-983013"/>
          <a:ext cx="704483" cy="26730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dirty="0"/>
            <a:t>SIGN-IN</a:t>
          </a:r>
          <a:endParaRPr lang="en-US" sz="1900" kern="1200" noProof="0" dirty="0"/>
        </a:p>
      </dsp:txBody>
      <dsp:txXfrm rot="-5400000">
        <a:off x="758674" y="35679"/>
        <a:ext cx="2638697" cy="635703"/>
      </dsp:txXfrm>
    </dsp:sp>
    <dsp:sp modelId="{0D8AA057-A6B3-42CB-9D43-111053C2CC3D}">
      <dsp:nvSpPr>
        <dsp:cNvPr id="0" name=""/>
        <dsp:cNvSpPr/>
      </dsp:nvSpPr>
      <dsp:spPr>
        <a:xfrm rot="5400000">
          <a:off x="-162573" y="1106699"/>
          <a:ext cx="1083820" cy="7586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/>
            <a:t>2</a:t>
          </a:r>
        </a:p>
      </dsp:txBody>
      <dsp:txXfrm rot="-5400000">
        <a:off x="0" y="1323463"/>
        <a:ext cx="758674" cy="325146"/>
      </dsp:txXfrm>
    </dsp:sp>
    <dsp:sp modelId="{BFB09F24-936E-4B31-891F-E55931F40F23}">
      <dsp:nvSpPr>
        <dsp:cNvPr id="0" name=""/>
        <dsp:cNvSpPr/>
      </dsp:nvSpPr>
      <dsp:spPr>
        <a:xfrm rot="5400000">
          <a:off x="1742976" y="-40175"/>
          <a:ext cx="704483" cy="26730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dirty="0"/>
            <a:t>DASHBOARD</a:t>
          </a:r>
          <a:endParaRPr lang="en-US" sz="1900" kern="1200" noProof="0" dirty="0"/>
        </a:p>
      </dsp:txBody>
      <dsp:txXfrm rot="-5400000">
        <a:off x="758674" y="978517"/>
        <a:ext cx="2638697" cy="635703"/>
      </dsp:txXfrm>
    </dsp:sp>
    <dsp:sp modelId="{2B3905AA-C4C8-4695-80BE-72DE39785292}">
      <dsp:nvSpPr>
        <dsp:cNvPr id="0" name=""/>
        <dsp:cNvSpPr/>
      </dsp:nvSpPr>
      <dsp:spPr>
        <a:xfrm rot="5400000">
          <a:off x="-162573" y="2049537"/>
          <a:ext cx="1083820" cy="75867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/>
            <a:t>3</a:t>
          </a:r>
        </a:p>
      </dsp:txBody>
      <dsp:txXfrm rot="-5400000">
        <a:off x="0" y="2266301"/>
        <a:ext cx="758674" cy="325146"/>
      </dsp:txXfrm>
    </dsp:sp>
    <dsp:sp modelId="{76507D1C-95F8-4069-BDB5-08E2C1635EF8}">
      <dsp:nvSpPr>
        <dsp:cNvPr id="0" name=""/>
        <dsp:cNvSpPr/>
      </dsp:nvSpPr>
      <dsp:spPr>
        <a:xfrm rot="5400000">
          <a:off x="1742976" y="902662"/>
          <a:ext cx="704483" cy="26730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dirty="0">
              <a:solidFill>
                <a:schemeClr val="bg2"/>
              </a:solidFill>
            </a:rPr>
            <a:t>CREATE PROJECT</a:t>
          </a:r>
          <a:endParaRPr lang="en-US" sz="1900" kern="1200" noProof="0" dirty="0">
            <a:solidFill>
              <a:schemeClr val="bg2"/>
            </a:solidFill>
          </a:endParaRPr>
        </a:p>
      </dsp:txBody>
      <dsp:txXfrm rot="-5400000">
        <a:off x="758674" y="1921354"/>
        <a:ext cx="2638697" cy="635703"/>
      </dsp:txXfrm>
    </dsp:sp>
    <dsp:sp modelId="{E8A69534-6EF6-4309-AB33-90F9E1CBF1FD}">
      <dsp:nvSpPr>
        <dsp:cNvPr id="0" name=""/>
        <dsp:cNvSpPr/>
      </dsp:nvSpPr>
      <dsp:spPr>
        <a:xfrm rot="5400000">
          <a:off x="-162573" y="2992375"/>
          <a:ext cx="1083820" cy="75867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/>
            <a:t>4</a:t>
          </a:r>
        </a:p>
      </dsp:txBody>
      <dsp:txXfrm rot="-5400000">
        <a:off x="0" y="3209139"/>
        <a:ext cx="758674" cy="325146"/>
      </dsp:txXfrm>
    </dsp:sp>
    <dsp:sp modelId="{5DD85B27-E55E-4B7D-81D2-B9CBFBC71991}">
      <dsp:nvSpPr>
        <dsp:cNvPr id="0" name=""/>
        <dsp:cNvSpPr/>
      </dsp:nvSpPr>
      <dsp:spPr>
        <a:xfrm rot="5400000">
          <a:off x="1742976" y="1845500"/>
          <a:ext cx="704483" cy="26730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dirty="0">
              <a:solidFill>
                <a:schemeClr val="bg2"/>
              </a:solidFill>
            </a:rPr>
            <a:t>CREATE PIPELINE</a:t>
          </a:r>
          <a:endParaRPr lang="en-US" sz="1900" kern="1200" noProof="0" dirty="0">
            <a:solidFill>
              <a:schemeClr val="bg2"/>
            </a:solidFill>
          </a:endParaRPr>
        </a:p>
      </dsp:txBody>
      <dsp:txXfrm rot="-5400000">
        <a:off x="758674" y="2864192"/>
        <a:ext cx="2638697" cy="635703"/>
      </dsp:txXfrm>
    </dsp:sp>
    <dsp:sp modelId="{B57C9C3A-BCCD-4EE6-BC4D-D8CAB7049175}">
      <dsp:nvSpPr>
        <dsp:cNvPr id="0" name=""/>
        <dsp:cNvSpPr/>
      </dsp:nvSpPr>
      <dsp:spPr>
        <a:xfrm rot="5400000">
          <a:off x="-162573" y="3935213"/>
          <a:ext cx="1083820" cy="75867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/>
            <a:t>5</a:t>
          </a:r>
        </a:p>
      </dsp:txBody>
      <dsp:txXfrm rot="-5400000">
        <a:off x="0" y="4151977"/>
        <a:ext cx="758674" cy="325146"/>
      </dsp:txXfrm>
    </dsp:sp>
    <dsp:sp modelId="{20ED81FC-1E60-4750-96CF-5FCD4BF2B67F}">
      <dsp:nvSpPr>
        <dsp:cNvPr id="0" name=""/>
        <dsp:cNvSpPr/>
      </dsp:nvSpPr>
      <dsp:spPr>
        <a:xfrm rot="5400000">
          <a:off x="1742976" y="2788338"/>
          <a:ext cx="704483" cy="26730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dirty="0">
              <a:solidFill>
                <a:schemeClr val="bg2"/>
              </a:solidFill>
            </a:rPr>
            <a:t>RUN COMPUTATION</a:t>
          </a:r>
          <a:endParaRPr lang="en-US" sz="1900" kern="1200" noProof="0" dirty="0">
            <a:solidFill>
              <a:schemeClr val="bg2"/>
            </a:solidFill>
          </a:endParaRPr>
        </a:p>
      </dsp:txBody>
      <dsp:txXfrm rot="-5400000">
        <a:off x="758674" y="3807030"/>
        <a:ext cx="2638697" cy="6357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A9DA7-72DB-4242-9FD6-5F6F694EB256}">
      <dsp:nvSpPr>
        <dsp:cNvPr id="0" name=""/>
        <dsp:cNvSpPr/>
      </dsp:nvSpPr>
      <dsp:spPr>
        <a:xfrm rot="5400000">
          <a:off x="-162573" y="163862"/>
          <a:ext cx="1083820" cy="7586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/>
            <a:t>1</a:t>
          </a:r>
        </a:p>
      </dsp:txBody>
      <dsp:txXfrm rot="-5400000">
        <a:off x="0" y="380626"/>
        <a:ext cx="758674" cy="325146"/>
      </dsp:txXfrm>
    </dsp:sp>
    <dsp:sp modelId="{D744F803-62E3-42E7-B81C-C464D6C5E3C4}">
      <dsp:nvSpPr>
        <dsp:cNvPr id="0" name=""/>
        <dsp:cNvSpPr/>
      </dsp:nvSpPr>
      <dsp:spPr>
        <a:xfrm rot="5400000">
          <a:off x="1742976" y="-983013"/>
          <a:ext cx="704483" cy="26730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dirty="0"/>
            <a:t>SIGN-IN</a:t>
          </a:r>
          <a:endParaRPr lang="en-US" sz="1900" kern="1200" noProof="0" dirty="0"/>
        </a:p>
      </dsp:txBody>
      <dsp:txXfrm rot="-5400000">
        <a:off x="758674" y="35679"/>
        <a:ext cx="2638697" cy="635703"/>
      </dsp:txXfrm>
    </dsp:sp>
    <dsp:sp modelId="{0D8AA057-A6B3-42CB-9D43-111053C2CC3D}">
      <dsp:nvSpPr>
        <dsp:cNvPr id="0" name=""/>
        <dsp:cNvSpPr/>
      </dsp:nvSpPr>
      <dsp:spPr>
        <a:xfrm rot="5400000">
          <a:off x="-162573" y="1106699"/>
          <a:ext cx="1083820" cy="7586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/>
            <a:t>2</a:t>
          </a:r>
        </a:p>
      </dsp:txBody>
      <dsp:txXfrm rot="-5400000">
        <a:off x="0" y="1323463"/>
        <a:ext cx="758674" cy="325146"/>
      </dsp:txXfrm>
    </dsp:sp>
    <dsp:sp modelId="{BFB09F24-936E-4B31-891F-E55931F40F23}">
      <dsp:nvSpPr>
        <dsp:cNvPr id="0" name=""/>
        <dsp:cNvSpPr/>
      </dsp:nvSpPr>
      <dsp:spPr>
        <a:xfrm rot="5400000">
          <a:off x="1742976" y="-40175"/>
          <a:ext cx="704483" cy="26730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dirty="0"/>
            <a:t>DASHBOARD</a:t>
          </a:r>
          <a:endParaRPr lang="en-US" sz="1900" kern="1200" noProof="0" dirty="0"/>
        </a:p>
      </dsp:txBody>
      <dsp:txXfrm rot="-5400000">
        <a:off x="758674" y="978517"/>
        <a:ext cx="2638697" cy="635703"/>
      </dsp:txXfrm>
    </dsp:sp>
    <dsp:sp modelId="{2B3905AA-C4C8-4695-80BE-72DE39785292}">
      <dsp:nvSpPr>
        <dsp:cNvPr id="0" name=""/>
        <dsp:cNvSpPr/>
      </dsp:nvSpPr>
      <dsp:spPr>
        <a:xfrm rot="5400000">
          <a:off x="-162573" y="2049537"/>
          <a:ext cx="1083820" cy="7586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/>
            <a:t>3</a:t>
          </a:r>
        </a:p>
      </dsp:txBody>
      <dsp:txXfrm rot="-5400000">
        <a:off x="0" y="2266301"/>
        <a:ext cx="758674" cy="325146"/>
      </dsp:txXfrm>
    </dsp:sp>
    <dsp:sp modelId="{76507D1C-95F8-4069-BDB5-08E2C1635EF8}">
      <dsp:nvSpPr>
        <dsp:cNvPr id="0" name=""/>
        <dsp:cNvSpPr/>
      </dsp:nvSpPr>
      <dsp:spPr>
        <a:xfrm rot="5400000">
          <a:off x="1742976" y="902662"/>
          <a:ext cx="704483" cy="26730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dirty="0"/>
            <a:t>CREATE PROJECT</a:t>
          </a:r>
          <a:endParaRPr lang="en-US" sz="1900" kern="1200" noProof="0" dirty="0"/>
        </a:p>
      </dsp:txBody>
      <dsp:txXfrm rot="-5400000">
        <a:off x="758674" y="1921354"/>
        <a:ext cx="2638697" cy="635703"/>
      </dsp:txXfrm>
    </dsp:sp>
    <dsp:sp modelId="{E8A69534-6EF6-4309-AB33-90F9E1CBF1FD}">
      <dsp:nvSpPr>
        <dsp:cNvPr id="0" name=""/>
        <dsp:cNvSpPr/>
      </dsp:nvSpPr>
      <dsp:spPr>
        <a:xfrm rot="5400000">
          <a:off x="-162573" y="2992375"/>
          <a:ext cx="1083820" cy="75867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/>
            <a:t>4</a:t>
          </a:r>
        </a:p>
      </dsp:txBody>
      <dsp:txXfrm rot="-5400000">
        <a:off x="0" y="3209139"/>
        <a:ext cx="758674" cy="325146"/>
      </dsp:txXfrm>
    </dsp:sp>
    <dsp:sp modelId="{5DD85B27-E55E-4B7D-81D2-B9CBFBC71991}">
      <dsp:nvSpPr>
        <dsp:cNvPr id="0" name=""/>
        <dsp:cNvSpPr/>
      </dsp:nvSpPr>
      <dsp:spPr>
        <a:xfrm rot="5400000">
          <a:off x="1742976" y="1845500"/>
          <a:ext cx="704483" cy="26730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dirty="0">
              <a:solidFill>
                <a:schemeClr val="bg2"/>
              </a:solidFill>
            </a:rPr>
            <a:t>CREATE PIPELINE</a:t>
          </a:r>
          <a:endParaRPr lang="en-US" sz="1900" kern="1200" noProof="0" dirty="0">
            <a:solidFill>
              <a:schemeClr val="bg2"/>
            </a:solidFill>
          </a:endParaRPr>
        </a:p>
      </dsp:txBody>
      <dsp:txXfrm rot="-5400000">
        <a:off x="758674" y="2864192"/>
        <a:ext cx="2638697" cy="635703"/>
      </dsp:txXfrm>
    </dsp:sp>
    <dsp:sp modelId="{B57C9C3A-BCCD-4EE6-BC4D-D8CAB7049175}">
      <dsp:nvSpPr>
        <dsp:cNvPr id="0" name=""/>
        <dsp:cNvSpPr/>
      </dsp:nvSpPr>
      <dsp:spPr>
        <a:xfrm rot="5400000">
          <a:off x="-162573" y="3935213"/>
          <a:ext cx="1083820" cy="75867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/>
            <a:t>5</a:t>
          </a:r>
        </a:p>
      </dsp:txBody>
      <dsp:txXfrm rot="-5400000">
        <a:off x="0" y="4151977"/>
        <a:ext cx="758674" cy="325146"/>
      </dsp:txXfrm>
    </dsp:sp>
    <dsp:sp modelId="{20ED81FC-1E60-4750-96CF-5FCD4BF2B67F}">
      <dsp:nvSpPr>
        <dsp:cNvPr id="0" name=""/>
        <dsp:cNvSpPr/>
      </dsp:nvSpPr>
      <dsp:spPr>
        <a:xfrm rot="5400000">
          <a:off x="1742976" y="2788338"/>
          <a:ext cx="704483" cy="26730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dirty="0">
              <a:solidFill>
                <a:schemeClr val="bg2"/>
              </a:solidFill>
            </a:rPr>
            <a:t>RUN COMPUTATION</a:t>
          </a:r>
          <a:endParaRPr lang="en-US" sz="1900" kern="1200" noProof="0" dirty="0">
            <a:solidFill>
              <a:schemeClr val="bg2"/>
            </a:solidFill>
          </a:endParaRPr>
        </a:p>
      </dsp:txBody>
      <dsp:txXfrm rot="-5400000">
        <a:off x="758674" y="3807030"/>
        <a:ext cx="2638697" cy="6357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A9DA7-72DB-4242-9FD6-5F6F694EB256}">
      <dsp:nvSpPr>
        <dsp:cNvPr id="0" name=""/>
        <dsp:cNvSpPr/>
      </dsp:nvSpPr>
      <dsp:spPr>
        <a:xfrm rot="5400000">
          <a:off x="-162573" y="163862"/>
          <a:ext cx="1083820" cy="7586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/>
            <a:t>1</a:t>
          </a:r>
        </a:p>
      </dsp:txBody>
      <dsp:txXfrm rot="-5400000">
        <a:off x="0" y="380626"/>
        <a:ext cx="758674" cy="325146"/>
      </dsp:txXfrm>
    </dsp:sp>
    <dsp:sp modelId="{D744F803-62E3-42E7-B81C-C464D6C5E3C4}">
      <dsp:nvSpPr>
        <dsp:cNvPr id="0" name=""/>
        <dsp:cNvSpPr/>
      </dsp:nvSpPr>
      <dsp:spPr>
        <a:xfrm rot="5400000">
          <a:off x="1742976" y="-983013"/>
          <a:ext cx="704483" cy="26730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dirty="0"/>
            <a:t>SIGN-IN</a:t>
          </a:r>
          <a:endParaRPr lang="en-US" sz="1900" kern="1200" noProof="0" dirty="0"/>
        </a:p>
      </dsp:txBody>
      <dsp:txXfrm rot="-5400000">
        <a:off x="758674" y="35679"/>
        <a:ext cx="2638697" cy="635703"/>
      </dsp:txXfrm>
    </dsp:sp>
    <dsp:sp modelId="{0D8AA057-A6B3-42CB-9D43-111053C2CC3D}">
      <dsp:nvSpPr>
        <dsp:cNvPr id="0" name=""/>
        <dsp:cNvSpPr/>
      </dsp:nvSpPr>
      <dsp:spPr>
        <a:xfrm rot="5400000">
          <a:off x="-162573" y="1106699"/>
          <a:ext cx="1083820" cy="7586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/>
            <a:t>2</a:t>
          </a:r>
        </a:p>
      </dsp:txBody>
      <dsp:txXfrm rot="-5400000">
        <a:off x="0" y="1323463"/>
        <a:ext cx="758674" cy="325146"/>
      </dsp:txXfrm>
    </dsp:sp>
    <dsp:sp modelId="{BFB09F24-936E-4B31-891F-E55931F40F23}">
      <dsp:nvSpPr>
        <dsp:cNvPr id="0" name=""/>
        <dsp:cNvSpPr/>
      </dsp:nvSpPr>
      <dsp:spPr>
        <a:xfrm rot="5400000">
          <a:off x="1742976" y="-40175"/>
          <a:ext cx="704483" cy="26730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dirty="0"/>
            <a:t>DASHBOARD</a:t>
          </a:r>
          <a:endParaRPr lang="en-US" sz="1900" kern="1200" noProof="0" dirty="0"/>
        </a:p>
      </dsp:txBody>
      <dsp:txXfrm rot="-5400000">
        <a:off x="758674" y="978517"/>
        <a:ext cx="2638697" cy="635703"/>
      </dsp:txXfrm>
    </dsp:sp>
    <dsp:sp modelId="{2B3905AA-C4C8-4695-80BE-72DE39785292}">
      <dsp:nvSpPr>
        <dsp:cNvPr id="0" name=""/>
        <dsp:cNvSpPr/>
      </dsp:nvSpPr>
      <dsp:spPr>
        <a:xfrm rot="5400000">
          <a:off x="-162573" y="2049537"/>
          <a:ext cx="1083820" cy="7586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/>
            <a:t>3</a:t>
          </a:r>
        </a:p>
      </dsp:txBody>
      <dsp:txXfrm rot="-5400000">
        <a:off x="0" y="2266301"/>
        <a:ext cx="758674" cy="325146"/>
      </dsp:txXfrm>
    </dsp:sp>
    <dsp:sp modelId="{76507D1C-95F8-4069-BDB5-08E2C1635EF8}">
      <dsp:nvSpPr>
        <dsp:cNvPr id="0" name=""/>
        <dsp:cNvSpPr/>
      </dsp:nvSpPr>
      <dsp:spPr>
        <a:xfrm rot="5400000">
          <a:off x="1742976" y="902662"/>
          <a:ext cx="704483" cy="26730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dirty="0"/>
            <a:t>CREATE PROJECT</a:t>
          </a:r>
          <a:endParaRPr lang="en-US" sz="1900" kern="1200" noProof="0" dirty="0"/>
        </a:p>
      </dsp:txBody>
      <dsp:txXfrm rot="-5400000">
        <a:off x="758674" y="1921354"/>
        <a:ext cx="2638697" cy="635703"/>
      </dsp:txXfrm>
    </dsp:sp>
    <dsp:sp modelId="{E8A69534-6EF6-4309-AB33-90F9E1CBF1FD}">
      <dsp:nvSpPr>
        <dsp:cNvPr id="0" name=""/>
        <dsp:cNvSpPr/>
      </dsp:nvSpPr>
      <dsp:spPr>
        <a:xfrm rot="5400000">
          <a:off x="-162573" y="2992375"/>
          <a:ext cx="1083820" cy="7586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/>
            <a:t>4</a:t>
          </a:r>
        </a:p>
      </dsp:txBody>
      <dsp:txXfrm rot="-5400000">
        <a:off x="0" y="3209139"/>
        <a:ext cx="758674" cy="325146"/>
      </dsp:txXfrm>
    </dsp:sp>
    <dsp:sp modelId="{5DD85B27-E55E-4B7D-81D2-B9CBFBC71991}">
      <dsp:nvSpPr>
        <dsp:cNvPr id="0" name=""/>
        <dsp:cNvSpPr/>
      </dsp:nvSpPr>
      <dsp:spPr>
        <a:xfrm rot="5400000">
          <a:off x="1742976" y="1845500"/>
          <a:ext cx="704483" cy="26730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dirty="0"/>
            <a:t>CREATE PIPELINE</a:t>
          </a:r>
          <a:endParaRPr lang="en-US" sz="1900" kern="1200" noProof="0" dirty="0"/>
        </a:p>
      </dsp:txBody>
      <dsp:txXfrm rot="-5400000">
        <a:off x="758674" y="2864192"/>
        <a:ext cx="2638697" cy="635703"/>
      </dsp:txXfrm>
    </dsp:sp>
    <dsp:sp modelId="{B57C9C3A-BCCD-4EE6-BC4D-D8CAB7049175}">
      <dsp:nvSpPr>
        <dsp:cNvPr id="0" name=""/>
        <dsp:cNvSpPr/>
      </dsp:nvSpPr>
      <dsp:spPr>
        <a:xfrm rot="5400000">
          <a:off x="-162573" y="3935213"/>
          <a:ext cx="1083820" cy="758674"/>
        </a:xfrm>
        <a:prstGeom prst="chevron">
          <a:avLst/>
        </a:prstGeom>
        <a:solidFill>
          <a:schemeClr val="bg2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/>
            <a:t>5</a:t>
          </a:r>
        </a:p>
      </dsp:txBody>
      <dsp:txXfrm rot="-5400000">
        <a:off x="0" y="4151977"/>
        <a:ext cx="758674" cy="325146"/>
      </dsp:txXfrm>
    </dsp:sp>
    <dsp:sp modelId="{20ED81FC-1E60-4750-96CF-5FCD4BF2B67F}">
      <dsp:nvSpPr>
        <dsp:cNvPr id="0" name=""/>
        <dsp:cNvSpPr/>
      </dsp:nvSpPr>
      <dsp:spPr>
        <a:xfrm rot="5400000">
          <a:off x="1742976" y="2788338"/>
          <a:ext cx="704483" cy="26730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dirty="0">
              <a:solidFill>
                <a:schemeClr val="bg2"/>
              </a:solidFill>
            </a:rPr>
            <a:t>RUN COMPUTATION</a:t>
          </a:r>
          <a:endParaRPr lang="en-US" sz="1900" kern="1200" noProof="0" dirty="0">
            <a:solidFill>
              <a:schemeClr val="bg2"/>
            </a:solidFill>
          </a:endParaRPr>
        </a:p>
      </dsp:txBody>
      <dsp:txXfrm rot="-5400000">
        <a:off x="758674" y="3807030"/>
        <a:ext cx="2638697" cy="6357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A9DA7-72DB-4242-9FD6-5F6F694EB256}">
      <dsp:nvSpPr>
        <dsp:cNvPr id="0" name=""/>
        <dsp:cNvSpPr/>
      </dsp:nvSpPr>
      <dsp:spPr>
        <a:xfrm rot="5400000">
          <a:off x="-162573" y="163862"/>
          <a:ext cx="1083820" cy="7586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/>
            <a:t>1</a:t>
          </a:r>
        </a:p>
      </dsp:txBody>
      <dsp:txXfrm rot="-5400000">
        <a:off x="0" y="380626"/>
        <a:ext cx="758674" cy="325146"/>
      </dsp:txXfrm>
    </dsp:sp>
    <dsp:sp modelId="{D744F803-62E3-42E7-B81C-C464D6C5E3C4}">
      <dsp:nvSpPr>
        <dsp:cNvPr id="0" name=""/>
        <dsp:cNvSpPr/>
      </dsp:nvSpPr>
      <dsp:spPr>
        <a:xfrm rot="5400000">
          <a:off x="1742976" y="-983013"/>
          <a:ext cx="704483" cy="26730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dirty="0"/>
            <a:t>SIGN-IN</a:t>
          </a:r>
          <a:endParaRPr lang="en-US" sz="1900" kern="1200" noProof="0" dirty="0"/>
        </a:p>
      </dsp:txBody>
      <dsp:txXfrm rot="-5400000">
        <a:off x="758674" y="35679"/>
        <a:ext cx="2638697" cy="635703"/>
      </dsp:txXfrm>
    </dsp:sp>
    <dsp:sp modelId="{0D8AA057-A6B3-42CB-9D43-111053C2CC3D}">
      <dsp:nvSpPr>
        <dsp:cNvPr id="0" name=""/>
        <dsp:cNvSpPr/>
      </dsp:nvSpPr>
      <dsp:spPr>
        <a:xfrm rot="5400000">
          <a:off x="-162573" y="1106699"/>
          <a:ext cx="1083820" cy="7586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/>
            <a:t>2</a:t>
          </a:r>
        </a:p>
      </dsp:txBody>
      <dsp:txXfrm rot="-5400000">
        <a:off x="0" y="1323463"/>
        <a:ext cx="758674" cy="325146"/>
      </dsp:txXfrm>
    </dsp:sp>
    <dsp:sp modelId="{BFB09F24-936E-4B31-891F-E55931F40F23}">
      <dsp:nvSpPr>
        <dsp:cNvPr id="0" name=""/>
        <dsp:cNvSpPr/>
      </dsp:nvSpPr>
      <dsp:spPr>
        <a:xfrm rot="5400000">
          <a:off x="1742976" y="-40175"/>
          <a:ext cx="704483" cy="26730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dirty="0"/>
            <a:t>DASHBOARD</a:t>
          </a:r>
          <a:endParaRPr lang="en-US" sz="1900" kern="1200" noProof="0" dirty="0"/>
        </a:p>
      </dsp:txBody>
      <dsp:txXfrm rot="-5400000">
        <a:off x="758674" y="978517"/>
        <a:ext cx="2638697" cy="635703"/>
      </dsp:txXfrm>
    </dsp:sp>
    <dsp:sp modelId="{2B3905AA-C4C8-4695-80BE-72DE39785292}">
      <dsp:nvSpPr>
        <dsp:cNvPr id="0" name=""/>
        <dsp:cNvSpPr/>
      </dsp:nvSpPr>
      <dsp:spPr>
        <a:xfrm rot="5400000">
          <a:off x="-162573" y="2049537"/>
          <a:ext cx="1083820" cy="7586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/>
            <a:t>3</a:t>
          </a:r>
        </a:p>
      </dsp:txBody>
      <dsp:txXfrm rot="-5400000">
        <a:off x="0" y="2266301"/>
        <a:ext cx="758674" cy="325146"/>
      </dsp:txXfrm>
    </dsp:sp>
    <dsp:sp modelId="{76507D1C-95F8-4069-BDB5-08E2C1635EF8}">
      <dsp:nvSpPr>
        <dsp:cNvPr id="0" name=""/>
        <dsp:cNvSpPr/>
      </dsp:nvSpPr>
      <dsp:spPr>
        <a:xfrm rot="5400000">
          <a:off x="1742976" y="902662"/>
          <a:ext cx="704483" cy="26730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dirty="0"/>
            <a:t>CREATE PROJECT</a:t>
          </a:r>
          <a:endParaRPr lang="en-US" sz="1900" kern="1200" noProof="0" dirty="0"/>
        </a:p>
      </dsp:txBody>
      <dsp:txXfrm rot="-5400000">
        <a:off x="758674" y="1921354"/>
        <a:ext cx="2638697" cy="635703"/>
      </dsp:txXfrm>
    </dsp:sp>
    <dsp:sp modelId="{E8A69534-6EF6-4309-AB33-90F9E1CBF1FD}">
      <dsp:nvSpPr>
        <dsp:cNvPr id="0" name=""/>
        <dsp:cNvSpPr/>
      </dsp:nvSpPr>
      <dsp:spPr>
        <a:xfrm rot="5400000">
          <a:off x="-162573" y="2992375"/>
          <a:ext cx="1083820" cy="7586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/>
            <a:t>4</a:t>
          </a:r>
        </a:p>
      </dsp:txBody>
      <dsp:txXfrm rot="-5400000">
        <a:off x="0" y="3209139"/>
        <a:ext cx="758674" cy="325146"/>
      </dsp:txXfrm>
    </dsp:sp>
    <dsp:sp modelId="{5DD85B27-E55E-4B7D-81D2-B9CBFBC71991}">
      <dsp:nvSpPr>
        <dsp:cNvPr id="0" name=""/>
        <dsp:cNvSpPr/>
      </dsp:nvSpPr>
      <dsp:spPr>
        <a:xfrm rot="5400000">
          <a:off x="1742976" y="1845500"/>
          <a:ext cx="704483" cy="26730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dirty="0"/>
            <a:t>CREATE PIPELINE</a:t>
          </a:r>
          <a:endParaRPr lang="en-US" sz="1900" kern="1200" noProof="0" dirty="0"/>
        </a:p>
      </dsp:txBody>
      <dsp:txXfrm rot="-5400000">
        <a:off x="758674" y="2864192"/>
        <a:ext cx="2638697" cy="635703"/>
      </dsp:txXfrm>
    </dsp:sp>
    <dsp:sp modelId="{B57C9C3A-BCCD-4EE6-BC4D-D8CAB7049175}">
      <dsp:nvSpPr>
        <dsp:cNvPr id="0" name=""/>
        <dsp:cNvSpPr/>
      </dsp:nvSpPr>
      <dsp:spPr>
        <a:xfrm rot="5400000">
          <a:off x="-162573" y="3935213"/>
          <a:ext cx="1083820" cy="7586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noProof="0" dirty="0"/>
            <a:t>5</a:t>
          </a:r>
        </a:p>
      </dsp:txBody>
      <dsp:txXfrm rot="-5400000">
        <a:off x="0" y="4151977"/>
        <a:ext cx="758674" cy="325146"/>
      </dsp:txXfrm>
    </dsp:sp>
    <dsp:sp modelId="{20ED81FC-1E60-4750-96CF-5FCD4BF2B67F}">
      <dsp:nvSpPr>
        <dsp:cNvPr id="0" name=""/>
        <dsp:cNvSpPr/>
      </dsp:nvSpPr>
      <dsp:spPr>
        <a:xfrm rot="5400000">
          <a:off x="1742976" y="2788338"/>
          <a:ext cx="704483" cy="267308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12065" rIns="12065" bIns="1206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i="0" kern="1200" dirty="0"/>
            <a:t>RUN COMPUTATION</a:t>
          </a:r>
          <a:endParaRPr lang="en-US" sz="1900" kern="1200" noProof="0" dirty="0"/>
        </a:p>
      </dsp:txBody>
      <dsp:txXfrm rot="-5400000">
        <a:off x="758674" y="3807030"/>
        <a:ext cx="2638697" cy="635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D5BF88-2802-4CD8-8E6D-29CB6C6F1F73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1622D-BF09-48F3-A0EA-2ADAF000CE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5441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jpeg"/><Relationship Id="rId7" Type="http://schemas.openxmlformats.org/officeDocument/2006/relationships/image" Target="../media/image6.gif"/><Relationship Id="rId12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gif"/><Relationship Id="rId11" Type="http://schemas.openxmlformats.org/officeDocument/2006/relationships/image" Target="../media/image10.gif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gif"/><Relationship Id="rId9" Type="http://schemas.openxmlformats.org/officeDocument/2006/relationships/image" Target="../media/image8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/>
          <p:cNvSpPr/>
          <p:nvPr userDrawn="1"/>
        </p:nvSpPr>
        <p:spPr>
          <a:xfrm>
            <a:off x="0" y="6290730"/>
            <a:ext cx="12192000" cy="5795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/>
          <p:cNvSpPr/>
          <p:nvPr userDrawn="1"/>
        </p:nvSpPr>
        <p:spPr>
          <a:xfrm>
            <a:off x="0" y="6290914"/>
            <a:ext cx="12192000" cy="579368"/>
          </a:xfrm>
          <a:prstGeom prst="rect">
            <a:avLst/>
          </a:prstGeom>
          <a:solidFill>
            <a:srgbClr val="162D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-1" y="0"/>
            <a:ext cx="12192001" cy="1468016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17779" y="2045291"/>
            <a:ext cx="9144000" cy="2543889"/>
          </a:xfrm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1517779" y="4721289"/>
            <a:ext cx="9144000" cy="108949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endParaRPr lang="en-US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88415" y="292388"/>
            <a:ext cx="6802727" cy="1620795"/>
          </a:xfrm>
          <a:prstGeom prst="rect">
            <a:avLst/>
          </a:prstGeom>
        </p:spPr>
      </p:pic>
      <p:grpSp>
        <p:nvGrpSpPr>
          <p:cNvPr id="27" name="Gruppieren 26"/>
          <p:cNvGrpSpPr/>
          <p:nvPr userDrawn="1"/>
        </p:nvGrpSpPr>
        <p:grpSpPr>
          <a:xfrm>
            <a:off x="182250" y="5825678"/>
            <a:ext cx="2579611" cy="415498"/>
            <a:chOff x="188470" y="5942893"/>
            <a:chExt cx="2579611" cy="415498"/>
          </a:xfrm>
        </p:grpSpPr>
        <p:pic>
          <p:nvPicPr>
            <p:cNvPr id="9" name="Grafik 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8470" y="5973018"/>
              <a:ext cx="516855" cy="351159"/>
            </a:xfrm>
            <a:prstGeom prst="rect">
              <a:avLst/>
            </a:prstGeom>
          </p:spPr>
        </p:pic>
        <p:sp>
          <p:nvSpPr>
            <p:cNvPr id="15" name="Textfeld 14"/>
            <p:cNvSpPr txBox="1"/>
            <p:nvPr userDrawn="1"/>
          </p:nvSpPr>
          <p:spPr>
            <a:xfrm>
              <a:off x="661785" y="5942893"/>
              <a:ext cx="2106296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This project has received funding from the European Union’s Horizon 2020 research and innovation </a:t>
              </a:r>
              <a:r>
                <a:rPr lang="en-US" sz="700" dirty="0" err="1"/>
                <a:t>programme</a:t>
              </a:r>
              <a:r>
                <a:rPr lang="en-US" sz="700" dirty="0"/>
                <a:t> under grant agreement No 777533.</a:t>
              </a:r>
            </a:p>
          </p:txBody>
        </p:sp>
      </p:grpSp>
      <p:grpSp>
        <p:nvGrpSpPr>
          <p:cNvPr id="4" name="Gruppieren 3"/>
          <p:cNvGrpSpPr/>
          <p:nvPr userDrawn="1"/>
        </p:nvGrpSpPr>
        <p:grpSpPr>
          <a:xfrm>
            <a:off x="188470" y="6380582"/>
            <a:ext cx="11779594" cy="403445"/>
            <a:chOff x="188470" y="6380582"/>
            <a:chExt cx="11779594" cy="403445"/>
          </a:xfrm>
        </p:grpSpPr>
        <p:pic>
          <p:nvPicPr>
            <p:cNvPr id="8" name="Grafik 7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2285831" y="6386371"/>
              <a:ext cx="1485741" cy="350635"/>
            </a:xfrm>
            <a:prstGeom prst="rect">
              <a:avLst/>
            </a:prstGeom>
          </p:spPr>
        </p:pic>
        <p:pic>
          <p:nvPicPr>
            <p:cNvPr id="11" name="Grafik 10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175874" y="6390023"/>
              <a:ext cx="856238" cy="394004"/>
            </a:xfrm>
            <a:prstGeom prst="rect">
              <a:avLst/>
            </a:prstGeom>
          </p:spPr>
        </p:pic>
        <p:pic>
          <p:nvPicPr>
            <p:cNvPr id="17" name="Grafik 16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88470" y="6386372"/>
              <a:ext cx="733685" cy="351159"/>
            </a:xfrm>
            <a:prstGeom prst="rect">
              <a:avLst/>
            </a:prstGeom>
          </p:spPr>
        </p:pic>
        <p:pic>
          <p:nvPicPr>
            <p:cNvPr id="18" name="Grafik 17"/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025292" y="6390023"/>
              <a:ext cx="1580845" cy="352628"/>
            </a:xfrm>
            <a:prstGeom prst="rect">
              <a:avLst/>
            </a:prstGeom>
          </p:spPr>
        </p:pic>
        <p:pic>
          <p:nvPicPr>
            <p:cNvPr id="19" name="Grafik 18"/>
            <p:cNvPicPr>
              <a:picLocks noChangeAspect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859857" y="6471148"/>
              <a:ext cx="1719521" cy="184689"/>
            </a:xfrm>
            <a:prstGeom prst="rect">
              <a:avLst/>
            </a:prstGeom>
          </p:spPr>
        </p:pic>
        <p:pic>
          <p:nvPicPr>
            <p:cNvPr id="21" name="Grafik 20"/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799487" y="6390969"/>
              <a:ext cx="969296" cy="346037"/>
            </a:xfrm>
            <a:prstGeom prst="rect">
              <a:avLst/>
            </a:prstGeom>
          </p:spPr>
        </p:pic>
        <p:pic>
          <p:nvPicPr>
            <p:cNvPr id="22" name="Grafik 21"/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22503" y="6390023"/>
              <a:ext cx="1759813" cy="352628"/>
            </a:xfrm>
            <a:prstGeom prst="rect">
              <a:avLst/>
            </a:prstGeom>
          </p:spPr>
        </p:pic>
        <p:grpSp>
          <p:nvGrpSpPr>
            <p:cNvPr id="24" name="Gruppieren 23"/>
            <p:cNvGrpSpPr/>
            <p:nvPr userDrawn="1"/>
          </p:nvGrpSpPr>
          <p:grpSpPr>
            <a:xfrm>
              <a:off x="11036036" y="6380582"/>
              <a:ext cx="932028" cy="351961"/>
              <a:chOff x="11036036" y="6466837"/>
              <a:chExt cx="932028" cy="351961"/>
            </a:xfrm>
          </p:grpSpPr>
          <p:pic>
            <p:nvPicPr>
              <p:cNvPr id="20" name="Grafik 19"/>
              <p:cNvPicPr>
                <a:picLocks noChangeAspect="1"/>
              </p:cNvPicPr>
              <p:nvPr userDrawn="1"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1036036" y="6477503"/>
                <a:ext cx="175953" cy="340878"/>
              </a:xfrm>
              <a:prstGeom prst="rect">
                <a:avLst/>
              </a:prstGeom>
            </p:spPr>
          </p:pic>
          <p:pic>
            <p:nvPicPr>
              <p:cNvPr id="23" name="Grafik 22"/>
              <p:cNvPicPr>
                <a:picLocks noChangeAspect="1"/>
              </p:cNvPicPr>
              <p:nvPr userDrawn="1"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xmlns="" val="0"/>
                  </a:ext>
                </a:extLst>
              </a:blip>
              <a:stretch>
                <a:fillRect/>
              </a:stretch>
            </p:blipFill>
            <p:spPr>
              <a:xfrm>
                <a:off x="11230649" y="6466837"/>
                <a:ext cx="737415" cy="35196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xmlns="" val="3733600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Add title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 dirty="0"/>
              <a:t>Text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  <a:p>
            <a:pPr lvl="3"/>
            <a:r>
              <a:rPr lang="de-DE" dirty="0"/>
              <a:t>Text</a:t>
            </a:r>
          </a:p>
          <a:p>
            <a:pPr lvl="4"/>
            <a:r>
              <a:rPr lang="de-DE" dirty="0"/>
              <a:t>Text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lIns="0" rIns="0"/>
          <a:lstStyle/>
          <a:p>
            <a:r>
              <a:rPr lang="en-US" dirty="0"/>
              <a:t>PROCESS - 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51E9-9654-44BF-A86A-7769812AC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68547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Add title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354562" y="1474236"/>
            <a:ext cx="5665238" cy="4858139"/>
          </a:xfrm>
        </p:spPr>
        <p:txBody>
          <a:bodyPr/>
          <a:lstStyle/>
          <a:p>
            <a:pPr lvl="0"/>
            <a:r>
              <a:rPr lang="de-DE" dirty="0"/>
              <a:t>Text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  <a:p>
            <a:pPr lvl="3"/>
            <a:r>
              <a:rPr lang="de-DE" dirty="0"/>
              <a:t>Text</a:t>
            </a:r>
          </a:p>
          <a:p>
            <a:pPr lvl="4"/>
            <a:r>
              <a:rPr lang="de-DE" dirty="0"/>
              <a:t>Text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72200" y="1474236"/>
            <a:ext cx="5627914" cy="4858139"/>
          </a:xfrm>
        </p:spPr>
        <p:txBody>
          <a:bodyPr/>
          <a:lstStyle/>
          <a:p>
            <a:pPr lvl="0"/>
            <a:r>
              <a:rPr lang="de-DE" dirty="0"/>
              <a:t>Text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  <a:p>
            <a:pPr lvl="3"/>
            <a:r>
              <a:rPr lang="de-DE" dirty="0"/>
              <a:t>Text</a:t>
            </a:r>
          </a:p>
          <a:p>
            <a:pPr lvl="4"/>
            <a:r>
              <a:rPr lang="de-DE" dirty="0"/>
              <a:t>Text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PROCESS - 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51E9-9654-44BF-A86A-7769812AC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65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Add title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PROCESS - 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51E9-9654-44BF-A86A-7769812AC3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9379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g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6425778"/>
            <a:ext cx="12192000" cy="432222"/>
          </a:xfrm>
          <a:prstGeom prst="rect">
            <a:avLst/>
          </a:prstGeom>
          <a:solidFill>
            <a:srgbClr val="162D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/>
          <p:cNvSpPr/>
          <p:nvPr userDrawn="1"/>
        </p:nvSpPr>
        <p:spPr>
          <a:xfrm>
            <a:off x="2345094" y="0"/>
            <a:ext cx="9846906" cy="1387152"/>
          </a:xfrm>
          <a:prstGeom prst="rect">
            <a:avLst/>
          </a:prstGeom>
          <a:solidFill>
            <a:srgbClr val="162D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506824" y="104808"/>
            <a:ext cx="9293290" cy="11775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de-DE" dirty="0"/>
              <a:t>Add title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slide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4563" y="1492058"/>
            <a:ext cx="11445551" cy="4828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</a:t>
            </a:r>
          </a:p>
          <a:p>
            <a:pPr lvl="1"/>
            <a:r>
              <a:rPr lang="de-DE" dirty="0"/>
              <a:t>Text</a:t>
            </a:r>
          </a:p>
          <a:p>
            <a:pPr lvl="2"/>
            <a:r>
              <a:rPr lang="de-DE" dirty="0"/>
              <a:t>Text</a:t>
            </a:r>
          </a:p>
          <a:p>
            <a:pPr lvl="3"/>
            <a:r>
              <a:rPr lang="de-DE" dirty="0"/>
              <a:t>Text</a:t>
            </a:r>
          </a:p>
          <a:p>
            <a:pPr lvl="4"/>
            <a:r>
              <a:rPr lang="de-DE" dirty="0"/>
              <a:t>Text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54562" y="6462808"/>
            <a:ext cx="10307217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PROCESS - 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755086" y="6459326"/>
            <a:ext cx="1045028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B04B51E9-9654-44BF-A86A-7769812AC3B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536" y="417398"/>
            <a:ext cx="2138215" cy="509444"/>
          </a:xfrm>
          <a:prstGeom prst="rect">
            <a:avLst/>
          </a:prstGeom>
        </p:spPr>
      </p:pic>
      <p:sp>
        <p:nvSpPr>
          <p:cNvPr id="13" name="Rechteck 12"/>
          <p:cNvSpPr/>
          <p:nvPr userDrawn="1"/>
        </p:nvSpPr>
        <p:spPr>
          <a:xfrm>
            <a:off x="0" y="1315268"/>
            <a:ext cx="12192000" cy="71883"/>
          </a:xfrm>
          <a:prstGeom prst="rect">
            <a:avLst/>
          </a:prstGeom>
          <a:solidFill>
            <a:srgbClr val="162D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7260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62D5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dice.cyfronet.pl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cess-project.eu/" TargetMode="External"/><Relationship Id="rId2" Type="http://schemas.openxmlformats.org/officeDocument/2006/relationships/hyperlink" Target="http://dice.cyfronet.pl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055303" y="2045291"/>
            <a:ext cx="8514825" cy="2675998"/>
          </a:xfrm>
        </p:spPr>
        <p:txBody>
          <a:bodyPr/>
          <a:lstStyle/>
          <a:p>
            <a:r>
              <a:rPr lang="en-US" sz="3200" dirty="0"/>
              <a:t>Compute Platform</a:t>
            </a: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en-US" sz="1400" dirty="0"/>
              <a:t/>
            </a:r>
            <a:br>
              <a:rPr lang="en-US" sz="1400" dirty="0"/>
            </a:br>
            <a:r>
              <a:rPr lang="pl-PL" sz="3200" dirty="0"/>
              <a:t/>
            </a:r>
            <a:br>
              <a:rPr lang="pl-PL" sz="3200" dirty="0"/>
            </a:br>
            <a:r>
              <a:rPr lang="pl-PL" sz="2000" u="sng" dirty="0"/>
              <a:t>Jan Meizner</a:t>
            </a:r>
            <a:r>
              <a:rPr lang="pl-PL" sz="2000" baseline="30000" dirty="0"/>
              <a:t>1</a:t>
            </a:r>
            <a:r>
              <a:rPr lang="pl-PL" sz="2000" dirty="0"/>
              <a:t>, Marian Bubak</a:t>
            </a:r>
            <a:r>
              <a:rPr lang="pl-PL" sz="2000" baseline="30000" dirty="0"/>
              <a:t>1,2</a:t>
            </a:r>
            <a:r>
              <a:rPr lang="pl-PL" sz="2000" dirty="0"/>
              <a:t>, Jan Kapała</a:t>
            </a:r>
            <a:r>
              <a:rPr lang="pl-PL" sz="2000" baseline="30000" dirty="0"/>
              <a:t>1</a:t>
            </a:r>
            <a:r>
              <a:rPr lang="pl-PL" sz="2000" dirty="0"/>
              <a:t> , Piotr Nowakowski</a:t>
            </a:r>
            <a:r>
              <a:rPr lang="pl-PL" sz="2000" baseline="30000" dirty="0"/>
              <a:t>1</a:t>
            </a:r>
            <a:r>
              <a:rPr lang="pl-PL" sz="2000" dirty="0"/>
              <a:t>, Patryk Wójtowicz</a:t>
            </a:r>
            <a:r>
              <a:rPr lang="pl-PL" sz="2000" baseline="30000" dirty="0"/>
              <a:t>1</a:t>
            </a:r>
            <a:r>
              <a:rPr lang="pl-PL" sz="2000" dirty="0"/>
              <a:t> </a:t>
            </a:r>
            <a:endParaRPr lang="en-US" sz="32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aseline="30000" dirty="0"/>
              <a:t>1</a:t>
            </a:r>
            <a:r>
              <a:rPr lang="en-US" sz="1800" dirty="0"/>
              <a:t>ACC </a:t>
            </a:r>
            <a:r>
              <a:rPr lang="en-US" sz="1800" dirty="0" err="1"/>
              <a:t>Cyfronet</a:t>
            </a:r>
            <a:r>
              <a:rPr lang="en-US" sz="1800" dirty="0"/>
              <a:t>  AGH, Kraków, Poland</a:t>
            </a:r>
          </a:p>
          <a:p>
            <a:r>
              <a:rPr lang="en-US" sz="1800" baseline="30000" dirty="0"/>
              <a:t>2</a:t>
            </a:r>
            <a:r>
              <a:rPr lang="en-US" sz="1800" dirty="0"/>
              <a:t>Department of Computer Science, AGH University of Science and Technology</a:t>
            </a:r>
          </a:p>
          <a:p>
            <a:r>
              <a:rPr lang="en-US" dirty="0">
                <a:hlinkClick r:id="rId2"/>
              </a:rPr>
              <a:t>http://dice.cyfronet.pl/</a:t>
            </a:r>
            <a:r>
              <a:rPr lang="pl-PL" dirty="0"/>
              <a:t> </a:t>
            </a:r>
            <a:endParaRPr lang="en-US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xmlns="" id="{C639B73F-27C2-4F6A-9C0A-B18BEDE4E9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888157" y="4203351"/>
            <a:ext cx="731521" cy="786386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xmlns="" id="{D598FECE-4AF4-4B48-9ED8-926E745B0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967" y="1958971"/>
            <a:ext cx="3461166" cy="157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56816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Step (2/5)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Workshop: Platform-driven e-infrastructure innovations (in conjunction with IEEE eScience 2018 International Conference)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51E9-9654-44BF-A86A-7769812AC3B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2DC01D9-EEC8-472C-8228-8E50E622F6C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880153" y="1416727"/>
            <a:ext cx="8311847" cy="4894388"/>
          </a:xfrm>
          <a:prstGeom prst="rect">
            <a:avLst/>
          </a:prstGeom>
        </p:spPr>
      </p:pic>
      <p:graphicFrame>
        <p:nvGraphicFramePr>
          <p:cNvPr id="7" name="Symbol zastępczy zawartości 7">
            <a:extLst>
              <a:ext uri="{FF2B5EF4-FFF2-40B4-BE49-F238E27FC236}">
                <a16:creationId xmlns:a16="http://schemas.microsoft.com/office/drawing/2014/main" xmlns="" id="{B6264F23-3F64-4D3E-9F93-ACA6BB8B0E1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2142061384"/>
              </p:ext>
            </p:extLst>
          </p:nvPr>
        </p:nvGraphicFramePr>
        <p:xfrm>
          <a:off x="125170" y="1470675"/>
          <a:ext cx="3431762" cy="485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577348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Step (3/5)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Workshop: Platform-driven e-infrastructure innovations (in conjunction with IEEE eScience 2018 International Conference)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51E9-9654-44BF-A86A-7769812AC3B2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A4AD5EA-D223-4504-B6D4-B5F72863496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06887" y="1453400"/>
            <a:ext cx="8359943" cy="4892299"/>
          </a:xfrm>
          <a:prstGeom prst="rect">
            <a:avLst/>
          </a:prstGeom>
        </p:spPr>
      </p:pic>
      <p:graphicFrame>
        <p:nvGraphicFramePr>
          <p:cNvPr id="8" name="Symbol zastępczy zawartości 7">
            <a:extLst>
              <a:ext uri="{FF2B5EF4-FFF2-40B4-BE49-F238E27FC236}">
                <a16:creationId xmlns:a16="http://schemas.microsoft.com/office/drawing/2014/main" xmlns="" id="{BBFD80A8-5E6B-4CEC-B5C9-C927DD7C1C4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3557353416"/>
              </p:ext>
            </p:extLst>
          </p:nvPr>
        </p:nvGraphicFramePr>
        <p:xfrm>
          <a:off x="125170" y="1470675"/>
          <a:ext cx="3431762" cy="485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88000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Step (4/5)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Workshop: Platform-driven e-infrastructure innovations (in conjunction with IEEE eScience 2018 International Conference)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51E9-9654-44BF-A86A-7769812AC3B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xmlns="" id="{07CE4E4D-C68F-401D-A88D-BBCA3547799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44468" y="1416727"/>
            <a:ext cx="8447532" cy="4957524"/>
          </a:xfrm>
          <a:prstGeom prst="rect">
            <a:avLst/>
          </a:prstGeom>
        </p:spPr>
      </p:pic>
      <p:graphicFrame>
        <p:nvGraphicFramePr>
          <p:cNvPr id="12" name="Symbol zastępczy zawartości 7">
            <a:extLst>
              <a:ext uri="{FF2B5EF4-FFF2-40B4-BE49-F238E27FC236}">
                <a16:creationId xmlns:a16="http://schemas.microsoft.com/office/drawing/2014/main" xmlns="" id="{967BE3D4-8DAA-4E22-ACB0-855393D792C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1828219529"/>
              </p:ext>
            </p:extLst>
          </p:nvPr>
        </p:nvGraphicFramePr>
        <p:xfrm>
          <a:off x="125170" y="1470675"/>
          <a:ext cx="3431762" cy="485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693852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Step (5/5)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Workshop: Platform-driven e-infrastructure innovations (in conjunction with IEEE eScience 2018 International Conference)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51E9-9654-44BF-A86A-7769812AC3B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xmlns="" id="{F9CAA5BE-6DC6-400A-BAEE-95BFEF60250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691515" y="1457673"/>
            <a:ext cx="8375315" cy="4883754"/>
          </a:xfrm>
          <a:prstGeom prst="rect">
            <a:avLst/>
          </a:prstGeom>
        </p:spPr>
      </p:pic>
      <p:graphicFrame>
        <p:nvGraphicFramePr>
          <p:cNvPr id="10" name="Symbol zastępczy zawartości 7">
            <a:extLst>
              <a:ext uri="{FF2B5EF4-FFF2-40B4-BE49-F238E27FC236}">
                <a16:creationId xmlns:a16="http://schemas.microsoft.com/office/drawing/2014/main" xmlns="" id="{B96A74AA-E6D9-440C-AC00-4263246C4EF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3037239328"/>
              </p:ext>
            </p:extLst>
          </p:nvPr>
        </p:nvGraphicFramePr>
        <p:xfrm>
          <a:off x="125170" y="1470675"/>
          <a:ext cx="3431762" cy="485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27427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and objectives 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4563" y="1492058"/>
            <a:ext cx="11445551" cy="4828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>
                <a:latin typeface="+mj-lt"/>
              </a:rPr>
              <a:t>The PROCESS project aims to</a:t>
            </a:r>
            <a:r>
              <a:rPr lang="en-US" sz="3000" dirty="0">
                <a:latin typeface="+mj-lt"/>
              </a:rPr>
              <a:t>: </a:t>
            </a:r>
          </a:p>
          <a:p>
            <a:r>
              <a:rPr lang="en-US" dirty="0">
                <a:latin typeface="+mj-lt"/>
              </a:rPr>
              <a:t>Pave the way towards </a:t>
            </a:r>
            <a:r>
              <a:rPr lang="en-US" dirty="0" err="1">
                <a:latin typeface="+mj-lt"/>
              </a:rPr>
              <a:t>exascale</a:t>
            </a:r>
            <a:r>
              <a:rPr lang="en-US" dirty="0">
                <a:latin typeface="+mj-lt"/>
              </a:rPr>
              <a:t> by providing scalable platform </a:t>
            </a:r>
          </a:p>
          <a:p>
            <a:r>
              <a:rPr lang="en-US" dirty="0">
                <a:latin typeface="+mj-lt"/>
              </a:rPr>
              <a:t>Enable deployment of services on heterogenous infrastructures</a:t>
            </a:r>
          </a:p>
          <a:p>
            <a:r>
              <a:rPr lang="en-US" dirty="0">
                <a:latin typeface="+mj-lt"/>
              </a:rPr>
              <a:t>Support different domains of science and business 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sz="3500" dirty="0">
                <a:latin typeface="+mj-lt"/>
              </a:rPr>
              <a:t>Our objective is to:</a:t>
            </a:r>
          </a:p>
          <a:p>
            <a:r>
              <a:rPr lang="en-US" dirty="0">
                <a:latin typeface="+mj-lt"/>
              </a:rPr>
              <a:t>Build the Container based platform based on Singularity</a:t>
            </a:r>
          </a:p>
          <a:p>
            <a:r>
              <a:rPr lang="en-US" dirty="0">
                <a:latin typeface="+mj-lt"/>
              </a:rPr>
              <a:t>Integrate the HPC resources across multiple countries</a:t>
            </a:r>
          </a:p>
          <a:p>
            <a:r>
              <a:rPr lang="en-US" dirty="0">
                <a:latin typeface="+mj-lt"/>
              </a:rPr>
              <a:t>Provide effortless user experience via the </a:t>
            </a:r>
            <a:r>
              <a:rPr lang="en-US" dirty="0" err="1">
                <a:latin typeface="+mj-lt"/>
              </a:rPr>
              <a:t>WebUI</a:t>
            </a:r>
            <a:endParaRPr lang="en-US" dirty="0">
              <a:latin typeface="+mj-lt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Workshop: Platform-driven e-infrastructure innovations (in conjunction with IEEE eScience 2018 International Conference)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51E9-9654-44BF-A86A-7769812AC3B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7856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Use Cases</a:t>
            </a:r>
          </a:p>
        </p:txBody>
      </p:sp>
      <p:graphicFrame>
        <p:nvGraphicFramePr>
          <p:cNvPr id="8" name="Symbol zastępczy zawartości 7">
            <a:extLst>
              <a:ext uri="{FF2B5EF4-FFF2-40B4-BE49-F238E27FC236}">
                <a16:creationId xmlns:a16="http://schemas.microsoft.com/office/drawing/2014/main" xmlns="" id="{B46D102D-574A-4E87-A318-F00F78D76A6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516106679"/>
              </p:ext>
            </p:extLst>
          </p:nvPr>
        </p:nvGraphicFramePr>
        <p:xfrm>
          <a:off x="2669375" y="1441960"/>
          <a:ext cx="7028299" cy="485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Workshop: Platform-driven e-infrastructure innovations (in conjunction with IEEE eScience 2018 International Conference)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51E9-9654-44BF-A86A-7769812AC3B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966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pooling resources?</a:t>
            </a:r>
          </a:p>
        </p:txBody>
      </p:sp>
      <p:sp>
        <p:nvSpPr>
          <p:cNvPr id="10" name="Symbol zastępczy zawartości 9">
            <a:extLst>
              <a:ext uri="{FF2B5EF4-FFF2-40B4-BE49-F238E27FC236}">
                <a16:creationId xmlns:a16="http://schemas.microsoft.com/office/drawing/2014/main" xmlns="" id="{12F7A9C2-1900-43A6-BEF5-015A3B536C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>
                <a:latin typeface="+mj-lt"/>
              </a:rPr>
              <a:t>N</a:t>
            </a:r>
            <a:r>
              <a:rPr lang="en-US" dirty="0">
                <a:latin typeface="+mj-lt"/>
              </a:rPr>
              <a:t>o single HPC system capable of exceeding exaflop </a:t>
            </a:r>
            <a:r>
              <a:rPr lang="en-US" b="1" dirty="0">
                <a:latin typeface="+mj-lt"/>
              </a:rPr>
              <a:t>for generic computations</a:t>
            </a:r>
            <a:endParaRPr lang="pl-PL" b="1" dirty="0">
              <a:latin typeface="+mj-lt"/>
            </a:endParaRPr>
          </a:p>
          <a:p>
            <a:r>
              <a:rPr lang="en-US" dirty="0">
                <a:latin typeface="+mj-lt"/>
              </a:rPr>
              <a:t>Fastest</a:t>
            </a:r>
            <a:r>
              <a:rPr lang="pl-PL" dirty="0">
                <a:latin typeface="+mj-lt"/>
              </a:rPr>
              <a:t> </a:t>
            </a:r>
            <a:r>
              <a:rPr lang="en-US" dirty="0">
                <a:latin typeface="+mj-lt"/>
              </a:rPr>
              <a:t>known: &lt; 0.2 </a:t>
            </a:r>
            <a:r>
              <a:rPr lang="en-US" dirty="0" err="1">
                <a:latin typeface="+mj-lt"/>
              </a:rPr>
              <a:t>Eflop</a:t>
            </a:r>
            <a:r>
              <a:rPr lang="en-US" dirty="0">
                <a:latin typeface="+mj-lt"/>
              </a:rPr>
              <a:t>/s </a:t>
            </a:r>
          </a:p>
          <a:p>
            <a:r>
              <a:rPr lang="en-US" dirty="0">
                <a:latin typeface="+mj-lt"/>
              </a:rPr>
              <a:t>1-5 still way bellow 1 </a:t>
            </a:r>
            <a:r>
              <a:rPr lang="en-US" dirty="0" err="1">
                <a:latin typeface="+mj-lt"/>
              </a:rPr>
              <a:t>Eflop</a:t>
            </a:r>
            <a:r>
              <a:rPr lang="en-US" dirty="0">
                <a:latin typeface="+mj-lt"/>
              </a:rPr>
              <a:t>/s</a:t>
            </a:r>
          </a:p>
          <a:p>
            <a:r>
              <a:rPr lang="en-US" dirty="0">
                <a:latin typeface="+mj-lt"/>
              </a:rPr>
              <a:t>We may need to pool resources of multiple Centers</a:t>
            </a:r>
          </a:p>
          <a:p>
            <a:r>
              <a:rPr lang="en-US" dirty="0">
                <a:latin typeface="+mj-lt"/>
              </a:rPr>
              <a:t>Has been done for years but we want to:</a:t>
            </a:r>
          </a:p>
          <a:p>
            <a:pPr lvl="1"/>
            <a:r>
              <a:rPr lang="en-US" dirty="0">
                <a:latin typeface="+mj-lt"/>
              </a:rPr>
              <a:t>Enable running single computation on multiple sites</a:t>
            </a:r>
          </a:p>
          <a:p>
            <a:pPr lvl="1"/>
            <a:r>
              <a:rPr lang="en-US" dirty="0">
                <a:latin typeface="+mj-lt"/>
              </a:rPr>
              <a:t>Provide support for non-IT scientists to prepare/run codes on such massive scale</a:t>
            </a:r>
          </a:p>
          <a:p>
            <a:pPr lvl="1"/>
            <a:endParaRPr lang="pl-PL" dirty="0"/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Workshop: Platform-driven e-infrastructure innovations (in conjunction with IEEE eScience 2018 International Conference)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51E9-9654-44BF-A86A-7769812AC3B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xmlns="" id="{5EBA79F6-4D75-45D2-8534-8FAFDC0EB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3215" y="1474236"/>
            <a:ext cx="5661008" cy="492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72824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Singularity?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769916" y="1492058"/>
            <a:ext cx="5030198" cy="4828912"/>
          </a:xfrm>
        </p:spPr>
        <p:txBody>
          <a:bodyPr/>
          <a:lstStyle/>
          <a:p>
            <a:r>
              <a:rPr lang="en-US" dirty="0"/>
              <a:t>Why container ?</a:t>
            </a:r>
          </a:p>
          <a:p>
            <a:pPr lvl="1"/>
            <a:r>
              <a:rPr lang="en-US" dirty="0"/>
              <a:t>Small footprint</a:t>
            </a:r>
          </a:p>
          <a:p>
            <a:pPr lvl="1"/>
            <a:r>
              <a:rPr lang="en-US" dirty="0"/>
              <a:t>Less overhead</a:t>
            </a:r>
          </a:p>
          <a:p>
            <a:pPr lvl="1"/>
            <a:r>
              <a:rPr lang="en-US" dirty="0"/>
              <a:t>Quick launch</a:t>
            </a:r>
          </a:p>
          <a:p>
            <a:pPr lvl="1"/>
            <a:r>
              <a:rPr lang="en-US" dirty="0"/>
              <a:t>Manageable images</a:t>
            </a:r>
          </a:p>
          <a:p>
            <a:pPr lvl="1"/>
            <a:endParaRPr lang="en-US" dirty="0"/>
          </a:p>
          <a:p>
            <a:r>
              <a:rPr lang="en-US" dirty="0"/>
              <a:t>Why Singularity?</a:t>
            </a:r>
          </a:p>
          <a:p>
            <a:pPr lvl="1"/>
            <a:r>
              <a:rPr lang="en-US" dirty="0"/>
              <a:t>Built for the HPC</a:t>
            </a:r>
          </a:p>
          <a:p>
            <a:pPr lvl="1"/>
            <a:r>
              <a:rPr lang="en-US" dirty="0"/>
              <a:t>Integrated with SLURM</a:t>
            </a:r>
          </a:p>
          <a:p>
            <a:pPr lvl="1"/>
            <a:r>
              <a:rPr lang="en-US" dirty="0"/>
              <a:t>Unprivileged / secure</a:t>
            </a:r>
          </a:p>
          <a:p>
            <a:pPr lvl="1"/>
            <a:r>
              <a:rPr lang="en-US" dirty="0"/>
              <a:t>Support for MPI, GPU, …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Workshop: Platform-driven e-infrastructure innovations (in conjunction with IEEE eScience 2018 International Conference)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51E9-9654-44BF-A86A-7769812AC3B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xmlns="" id="{41601954-421A-47BC-B5DC-71233C99F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07097" y="1600032"/>
            <a:ext cx="6767956" cy="493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9397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Platform Architecture</a:t>
            </a:r>
          </a:p>
        </p:txBody>
      </p:sp>
      <p:sp>
        <p:nvSpPr>
          <p:cNvPr id="7" name="Symbol zastępczy zawartości 6">
            <a:extLst>
              <a:ext uri="{FF2B5EF4-FFF2-40B4-BE49-F238E27FC236}">
                <a16:creationId xmlns:a16="http://schemas.microsoft.com/office/drawing/2014/main" xmlns="" id="{B252773F-5A27-44A6-BA68-B784ECB38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35986" y="1474236"/>
            <a:ext cx="3864128" cy="4858139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+mj-lt"/>
              </a:rPr>
              <a:t>User accesses </a:t>
            </a:r>
            <a:r>
              <a:rPr lang="en-US" sz="2600" dirty="0" err="1">
                <a:latin typeface="+mj-lt"/>
              </a:rPr>
              <a:t>WebUI</a:t>
            </a:r>
            <a:endParaRPr lang="en-US" sz="2600" dirty="0">
              <a:latin typeface="+mj-lt"/>
            </a:endParaRPr>
          </a:p>
          <a:p>
            <a:r>
              <a:rPr lang="en-US" sz="2600" dirty="0">
                <a:latin typeface="+mj-lt"/>
              </a:rPr>
              <a:t>Service layer is used to: </a:t>
            </a:r>
          </a:p>
          <a:p>
            <a:pPr lvl="1"/>
            <a:r>
              <a:rPr lang="en-US" dirty="0">
                <a:latin typeface="+mj-lt"/>
              </a:rPr>
              <a:t>select inputs</a:t>
            </a:r>
          </a:p>
          <a:p>
            <a:pPr lvl="1"/>
            <a:r>
              <a:rPr lang="en-US" dirty="0">
                <a:latin typeface="+mj-lt"/>
              </a:rPr>
              <a:t>choose code version</a:t>
            </a:r>
          </a:p>
          <a:p>
            <a:pPr lvl="1"/>
            <a:r>
              <a:rPr lang="en-US" dirty="0">
                <a:latin typeface="+mj-lt"/>
              </a:rPr>
              <a:t>prepare and run computations</a:t>
            </a:r>
            <a:endParaRPr lang="en-US" sz="2600" dirty="0">
              <a:latin typeface="+mj-lt"/>
            </a:endParaRPr>
          </a:p>
          <a:p>
            <a:r>
              <a:rPr lang="en-US" sz="2600" dirty="0">
                <a:latin typeface="+mj-lt"/>
              </a:rPr>
              <a:t>Computations are scheduled on the HPC via RIMROCK</a:t>
            </a:r>
          </a:p>
          <a:p>
            <a:r>
              <a:rPr lang="en-US" sz="2600" dirty="0">
                <a:latin typeface="+mj-lt"/>
              </a:rPr>
              <a:t>Computations may be in form of classical scripts or Singularity (new)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Workshop: Platform-driven e-infrastructure innovations (in conjunction with IEEE eScience 2018 International Conference)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51E9-9654-44BF-A86A-7769812AC3B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 descr="iK33tNNM0FRM2cHXCtYGriAcbPbK9OYhwPOHBd1lREbU0xxljkMB--AWvY_2qhR6ShW0udYEQOzewxAfOG-nDsxUBb6o2mPG6P5Qi7EfPI6YrPIRfrsK7GGH-7LDGoMyqj2cV3Gt">
            <a:extLst>
              <a:ext uri="{FF2B5EF4-FFF2-40B4-BE49-F238E27FC236}">
                <a16:creationId xmlns:a16="http://schemas.microsoft.com/office/drawing/2014/main" xmlns="" id="{FE1B0AF0-7FC8-4CBC-A53A-A1D9173CA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535142"/>
            <a:ext cx="7836760" cy="4736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30774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Further Plans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Conclusions:</a:t>
            </a:r>
          </a:p>
          <a:p>
            <a:pPr lvl="1"/>
            <a:r>
              <a:rPr lang="en-US" dirty="0">
                <a:latin typeface="+mj-lt"/>
              </a:rPr>
              <a:t>New type of the pipeline step based on the Singularity containers was created for the Interactive Execution Environment </a:t>
            </a:r>
          </a:p>
          <a:p>
            <a:pPr lvl="1"/>
            <a:r>
              <a:rPr lang="en-US" dirty="0">
                <a:latin typeface="+mj-lt"/>
              </a:rPr>
              <a:t>It enables execution of user provided applications on the HPC </a:t>
            </a:r>
          </a:p>
          <a:p>
            <a:pPr lvl="1"/>
            <a:r>
              <a:rPr lang="en-US" dirty="0">
                <a:latin typeface="+mj-lt"/>
              </a:rPr>
              <a:t>Tested on the HPC system at </a:t>
            </a:r>
            <a:r>
              <a:rPr lang="en-US" dirty="0" err="1">
                <a:latin typeface="+mj-lt"/>
              </a:rPr>
              <a:t>Cyfronet</a:t>
            </a:r>
            <a:r>
              <a:rPr lang="en-US" dirty="0">
                <a:latin typeface="+mj-lt"/>
              </a:rPr>
              <a:t> (CPU and GPU) </a:t>
            </a:r>
          </a:p>
          <a:p>
            <a:pPr lvl="1"/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Future  plans:</a:t>
            </a:r>
          </a:p>
          <a:p>
            <a:pPr lvl="1"/>
            <a:r>
              <a:rPr lang="en-US" dirty="0">
                <a:latin typeface="+mj-lt"/>
              </a:rPr>
              <a:t>Extending solution for other Clusters in PROCESS (in Germany, Slovakia and the Netherlands)</a:t>
            </a:r>
          </a:p>
          <a:p>
            <a:pPr lvl="1"/>
            <a:r>
              <a:rPr lang="en-US" dirty="0">
                <a:latin typeface="+mj-lt"/>
              </a:rPr>
              <a:t>Enable running same computation on multiple sites</a:t>
            </a:r>
          </a:p>
          <a:p>
            <a:pPr lvl="1"/>
            <a:r>
              <a:rPr lang="en-US" dirty="0">
                <a:latin typeface="+mj-lt"/>
              </a:rPr>
              <a:t>Handle site-to-site communication</a:t>
            </a:r>
          </a:p>
          <a:p>
            <a:pPr lvl="1"/>
            <a:r>
              <a:rPr lang="en-US" dirty="0">
                <a:latin typeface="+mj-lt"/>
              </a:rPr>
              <a:t>Add support for the private and public clouds</a:t>
            </a:r>
            <a:endParaRPr lang="pl-PL" dirty="0">
              <a:latin typeface="+mj-lt"/>
            </a:endParaRPr>
          </a:p>
          <a:p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Workshop: Platform-driven e-infrastructure innovations (in conjunction with IEEE eScience 2018 International Conference)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51E9-9654-44BF-A86A-7769812AC3B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4278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more at our sites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 algn="ctr">
              <a:buNone/>
            </a:pPr>
            <a:endParaRPr lang="en-US" sz="3600" dirty="0">
              <a:latin typeface="+mj-lt"/>
            </a:endParaRPr>
          </a:p>
          <a:p>
            <a:pPr marL="457200" lvl="1" indent="0" algn="ctr">
              <a:buNone/>
            </a:pPr>
            <a:r>
              <a:rPr lang="en-US" sz="3600" dirty="0">
                <a:latin typeface="+mj-lt"/>
                <a:hlinkClick r:id="rId2"/>
              </a:rPr>
              <a:t>http://dice.cyfronet.pl</a:t>
            </a:r>
            <a:endParaRPr lang="pl-PL" sz="3600" dirty="0">
              <a:latin typeface="+mj-lt"/>
            </a:endParaRPr>
          </a:p>
          <a:p>
            <a:pPr marL="457200" lvl="1" indent="0" algn="ctr">
              <a:buNone/>
            </a:pPr>
            <a:endParaRPr lang="en-US" sz="3600" dirty="0">
              <a:latin typeface="+mj-lt"/>
            </a:endParaRPr>
          </a:p>
          <a:p>
            <a:pPr marL="457200" lvl="1" indent="0" algn="ctr">
              <a:buNone/>
            </a:pPr>
            <a:endParaRPr lang="en-US" sz="3600" dirty="0">
              <a:latin typeface="+mj-lt"/>
            </a:endParaRPr>
          </a:p>
          <a:p>
            <a:pPr marL="457200" lvl="1" indent="0" algn="ctr">
              <a:buNone/>
            </a:pPr>
            <a:r>
              <a:rPr lang="en-US" sz="3600" dirty="0">
                <a:latin typeface="+mj-lt"/>
                <a:hlinkClick r:id="rId3"/>
              </a:rPr>
              <a:t>http://www.process-project.eu</a:t>
            </a:r>
            <a:endParaRPr lang="pl-PL" sz="3600" dirty="0">
              <a:latin typeface="+mj-lt"/>
            </a:endParaRPr>
          </a:p>
          <a:p>
            <a:pPr marL="457200" lvl="1" indent="0" algn="ctr">
              <a:buNone/>
            </a:pPr>
            <a:endParaRPr lang="en-US" sz="3600" dirty="0">
              <a:latin typeface="+mj-lt"/>
            </a:endParaRPr>
          </a:p>
          <a:p>
            <a:pPr marL="457200" lvl="1" indent="0" algn="ctr">
              <a:buNone/>
            </a:pPr>
            <a:endParaRPr lang="en-US" sz="3600" dirty="0">
              <a:latin typeface="+mj-lt"/>
            </a:endParaRPr>
          </a:p>
          <a:p>
            <a:pPr marL="457200" lvl="1" indent="0" algn="ctr">
              <a:buNone/>
            </a:pPr>
            <a:r>
              <a:rPr lang="pl-PL" sz="3600" dirty="0">
                <a:latin typeface="+mj-lt"/>
              </a:rPr>
              <a:t>PROCESS</a:t>
            </a:r>
            <a:r>
              <a:rPr lang="en-US" sz="3600" dirty="0">
                <a:latin typeface="+mj-lt"/>
              </a:rPr>
              <a:t> H2020 Project 777533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Workshop: Platform-driven e-infrastructure innovations (in conjunction with IEEE eScience 2018 International Conference)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51E9-9654-44BF-A86A-7769812AC3B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xmlns="" id="{FFFF8FF2-2C33-4A00-8196-96C80971E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421032" y="1917870"/>
            <a:ext cx="1599064" cy="171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193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Singularity Step (1/5)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Workshop: Platform-driven e-infrastructure innovations (in conjunction with IEEE eScience 2018 International Conference)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B51E9-9654-44BF-A86A-7769812AC3B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xmlns="" id="{F766CDA0-473E-4FD9-AC18-BACC23B2069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42100" y="1416727"/>
            <a:ext cx="8649900" cy="4861755"/>
          </a:xfrm>
          <a:prstGeom prst="rect">
            <a:avLst/>
          </a:prstGeom>
        </p:spPr>
      </p:pic>
      <p:graphicFrame>
        <p:nvGraphicFramePr>
          <p:cNvPr id="8" name="Symbol zastępczy zawartości 7">
            <a:extLst>
              <a:ext uri="{FF2B5EF4-FFF2-40B4-BE49-F238E27FC236}">
                <a16:creationId xmlns:a16="http://schemas.microsoft.com/office/drawing/2014/main" xmlns="" id="{5B6A1CF5-2E32-4D47-BBD2-17C40015D2D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xmlns="" val="1079451007"/>
              </p:ext>
            </p:extLst>
          </p:nvPr>
        </p:nvGraphicFramePr>
        <p:xfrm>
          <a:off x="125170" y="1470675"/>
          <a:ext cx="3431762" cy="4857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4025814252"/>
      </p:ext>
    </p:extLst>
  </p:cSld>
  <p:clrMapOvr>
    <a:masterClrMapping/>
  </p:clrMapOvr>
</p:sld>
</file>

<file path=ppt/theme/theme1.xml><?xml version="1.0" encoding="utf-8"?>
<a:theme xmlns:a="http://schemas.openxmlformats.org/drawingml/2006/main" name="Pakiet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ROCESS_PPT_Template_16-9" id="{CC276581-C941-43D2-8A6D-E4742B5929B7}" vid="{ED06F72C-8036-4BCF-8127-A798D9F2D8E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PROCESS_PPT_Template_16-9</Template>
  <TotalTime>334</TotalTime>
  <Words>674</Words>
  <Application>Microsoft Office PowerPoint</Application>
  <PresentationFormat>Niestandardowy</PresentationFormat>
  <Paragraphs>157</Paragraphs>
  <Slides>13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13</vt:i4>
      </vt:variant>
    </vt:vector>
  </HeadingPairs>
  <TitlesOfParts>
    <vt:vector size="14" baseType="lpstr">
      <vt:lpstr>Pakiet Office</vt:lpstr>
      <vt:lpstr>Compute Platform    Jan Meizner1, Marian Bubak1,2, Jan Kapała1 , Piotr Nowakowski1, Patryk Wójtowicz1 </vt:lpstr>
      <vt:lpstr>Motivation and objectives </vt:lpstr>
      <vt:lpstr>Project Use Cases</vt:lpstr>
      <vt:lpstr>Why pooling resources?</vt:lpstr>
      <vt:lpstr>Why Singularity?</vt:lpstr>
      <vt:lpstr>PROCESS Platform Architecture</vt:lpstr>
      <vt:lpstr>Conclusions and Further Plans</vt:lpstr>
      <vt:lpstr>See more at our sites</vt:lpstr>
      <vt:lpstr>Singularity Step (1/5)</vt:lpstr>
      <vt:lpstr>Singularity Step (2/5)</vt:lpstr>
      <vt:lpstr>Singularity Step (3/5)</vt:lpstr>
      <vt:lpstr>Singularity Step (4/5)</vt:lpstr>
      <vt:lpstr>Singularity Step (5/5)</vt:lpstr>
    </vt:vector>
  </TitlesOfParts>
  <Company>MNM-Team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Jan Meizner</dc:creator>
  <cp:lastModifiedBy>bubak</cp:lastModifiedBy>
  <cp:revision>32</cp:revision>
  <dcterms:created xsi:type="dcterms:W3CDTF">2018-10-21T17:52:10Z</dcterms:created>
  <dcterms:modified xsi:type="dcterms:W3CDTF">2018-10-30T12:04:47Z</dcterms:modified>
</cp:coreProperties>
</file>