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docx" ContentType="application/vnd.openxmlformats-officedocument.wordprocessingml.document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sted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94" autoAdjust="0"/>
    <p:restoredTop sz="94576" autoAdjust="0"/>
  </p:normalViewPr>
  <p:slideViewPr>
    <p:cSldViewPr>
      <p:cViewPr varScale="1">
        <p:scale>
          <a:sx n="73" d="100"/>
          <a:sy n="73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942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image" Target="../media/image2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1T15:25:21.006" idx="1">
    <p:pos x="2611" y="3178"/>
    <p:text>I didn't know you could insert Word documents directly into PPTs. Very cool!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173F4-28DD-4FE5-A1D3-E866648B9C3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F88EEC-8197-4561-B003-D1023262D4C9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dirty="0" smtClean="0"/>
            <a:t>One mistake in shelving</a:t>
          </a:r>
          <a:endParaRPr lang="en-US" dirty="0"/>
        </a:p>
      </dgm:t>
    </dgm:pt>
    <dgm:pt modelId="{F4185CE1-425D-4634-A143-1A437E40D889}" type="parTrans" cxnId="{C44FD810-13A0-45FB-AC2D-C4F739E2944E}">
      <dgm:prSet/>
      <dgm:spPr/>
      <dgm:t>
        <a:bodyPr/>
        <a:lstStyle/>
        <a:p>
          <a:endParaRPr lang="en-US"/>
        </a:p>
      </dgm:t>
    </dgm:pt>
    <dgm:pt modelId="{E97E4AF1-7677-4B06-BEB9-E7569F565A32}" type="sibTrans" cxnId="{C44FD810-13A0-45FB-AC2D-C4F739E2944E}">
      <dgm:prSet/>
      <dgm:spPr/>
      <dgm:t>
        <a:bodyPr/>
        <a:lstStyle/>
        <a:p>
          <a:endParaRPr lang="en-US"/>
        </a:p>
      </dgm:t>
    </dgm:pt>
    <dgm:pt modelId="{6D5D3F65-3AC4-4F1C-A2EE-B534991ECC9E}">
      <dgm:prSet/>
      <dgm:spPr/>
      <dgm:t>
        <a:bodyPr/>
        <a:lstStyle/>
        <a:p>
          <a:pPr rtl="0"/>
          <a:r>
            <a:rPr lang="en-US" dirty="0" smtClean="0"/>
            <a:t>Shifting projects</a:t>
          </a:r>
          <a:endParaRPr lang="en-US" dirty="0"/>
        </a:p>
      </dgm:t>
    </dgm:pt>
    <dgm:pt modelId="{7DCE6AFC-B405-45BC-B24F-430EF3AC44D0}" type="parTrans" cxnId="{FE2B4BC2-A9B7-41B3-B55B-616B9D64232B}">
      <dgm:prSet/>
      <dgm:spPr/>
      <dgm:t>
        <a:bodyPr/>
        <a:lstStyle/>
        <a:p>
          <a:endParaRPr lang="en-US"/>
        </a:p>
      </dgm:t>
    </dgm:pt>
    <dgm:pt modelId="{3ECD2BA2-7E46-4134-9113-8FFE10487DD6}" type="sibTrans" cxnId="{FE2B4BC2-A9B7-41B3-B55B-616B9D64232B}">
      <dgm:prSet/>
      <dgm:spPr/>
      <dgm:t>
        <a:bodyPr/>
        <a:lstStyle/>
        <a:p>
          <a:endParaRPr lang="en-US"/>
        </a:p>
      </dgm:t>
    </dgm:pt>
    <dgm:pt modelId="{36FD752F-9719-461B-B304-AFEC7AE7EDAD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dirty="0" smtClean="0"/>
            <a:t>Lost books</a:t>
          </a:r>
          <a:endParaRPr lang="en-US" dirty="0"/>
        </a:p>
      </dgm:t>
    </dgm:pt>
    <dgm:pt modelId="{9198B31D-4690-4683-B57E-20E456FD63F3}" type="parTrans" cxnId="{BC76422F-B9EF-4FF9-82A2-C025BFF25082}">
      <dgm:prSet/>
      <dgm:spPr/>
      <dgm:t>
        <a:bodyPr/>
        <a:lstStyle/>
        <a:p>
          <a:endParaRPr lang="en-US"/>
        </a:p>
      </dgm:t>
    </dgm:pt>
    <dgm:pt modelId="{AF9ABD58-DD00-46B3-A0C4-9ABB5CA87936}" type="sibTrans" cxnId="{BC76422F-B9EF-4FF9-82A2-C025BFF25082}">
      <dgm:prSet/>
      <dgm:spPr/>
      <dgm:t>
        <a:bodyPr/>
        <a:lstStyle/>
        <a:p>
          <a:endParaRPr lang="en-US"/>
        </a:p>
      </dgm:t>
    </dgm:pt>
    <dgm:pt modelId="{25646790-FD22-44DB-9E25-D69B95A58DC0}" type="pres">
      <dgm:prSet presAssocID="{46C173F4-28DD-4FE5-A1D3-E866648B9C35}" presName="Name0" presStyleCnt="0">
        <dgm:presLayoutVars>
          <dgm:dir/>
          <dgm:animLvl val="lvl"/>
          <dgm:resizeHandles val="exact"/>
        </dgm:presLayoutVars>
      </dgm:prSet>
      <dgm:spPr/>
    </dgm:pt>
    <dgm:pt modelId="{49178287-4253-4EE8-BC19-DEEF47CDF1E1}" type="pres">
      <dgm:prSet presAssocID="{12F88EEC-8197-4561-B003-D1023262D4C9}" presName="Name8" presStyleCnt="0"/>
      <dgm:spPr/>
    </dgm:pt>
    <dgm:pt modelId="{FDCFD34A-5749-460F-BBA0-FE381D569594}" type="pres">
      <dgm:prSet presAssocID="{12F88EEC-8197-4561-B003-D1023262D4C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FCB62-FA51-4188-B16F-0DC1416FC9F5}" type="pres">
      <dgm:prSet presAssocID="{12F88EEC-8197-4561-B003-D1023262D4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70D0C-7D80-46C6-962E-F5961E5779E8}" type="pres">
      <dgm:prSet presAssocID="{6D5D3F65-3AC4-4F1C-A2EE-B534991ECC9E}" presName="Name8" presStyleCnt="0"/>
      <dgm:spPr/>
    </dgm:pt>
    <dgm:pt modelId="{6E56556B-3FEE-4335-8D81-5F7B512445F3}" type="pres">
      <dgm:prSet presAssocID="{6D5D3F65-3AC4-4F1C-A2EE-B534991ECC9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70551-74F8-482A-8D0B-54884E34988F}" type="pres">
      <dgm:prSet presAssocID="{6D5D3F65-3AC4-4F1C-A2EE-B534991ECC9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5ACF8-03EE-47E1-84CA-3577B8C087CF}" type="pres">
      <dgm:prSet presAssocID="{36FD752F-9719-461B-B304-AFEC7AE7EDAD}" presName="Name8" presStyleCnt="0"/>
      <dgm:spPr/>
    </dgm:pt>
    <dgm:pt modelId="{B2A327C0-5E89-4C06-999C-3A8B9B98047D}" type="pres">
      <dgm:prSet presAssocID="{36FD752F-9719-461B-B304-AFEC7AE7EDAD}" presName="level" presStyleLbl="node1" presStyleIdx="2" presStyleCnt="3" custLinFactNeighborX="0" custLinFactNeighborY="9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DD4E0-E52D-43CC-8388-BC1A88A4385E}" type="pres">
      <dgm:prSet presAssocID="{36FD752F-9719-461B-B304-AFEC7AE7ED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B4BC2-A9B7-41B3-B55B-616B9D64232B}" srcId="{46C173F4-28DD-4FE5-A1D3-E866648B9C35}" destId="{6D5D3F65-3AC4-4F1C-A2EE-B534991ECC9E}" srcOrd="1" destOrd="0" parTransId="{7DCE6AFC-B405-45BC-B24F-430EF3AC44D0}" sibTransId="{3ECD2BA2-7E46-4134-9113-8FFE10487DD6}"/>
    <dgm:cxn modelId="{9D821F73-B13B-4696-851B-3FFBA7591C62}" type="presOf" srcId="{12F88EEC-8197-4561-B003-D1023262D4C9}" destId="{0E5FCB62-FA51-4188-B16F-0DC1416FC9F5}" srcOrd="1" destOrd="0" presId="urn:microsoft.com/office/officeart/2005/8/layout/pyramid3"/>
    <dgm:cxn modelId="{6B74C106-897F-4F41-819C-DDC04C9962D1}" type="presOf" srcId="{36FD752F-9719-461B-B304-AFEC7AE7EDAD}" destId="{B2A327C0-5E89-4C06-999C-3A8B9B98047D}" srcOrd="0" destOrd="0" presId="urn:microsoft.com/office/officeart/2005/8/layout/pyramid3"/>
    <dgm:cxn modelId="{8892D31B-192D-46E0-A4DC-A71D19CCA02F}" type="presOf" srcId="{6D5D3F65-3AC4-4F1C-A2EE-B534991ECC9E}" destId="{6E56556B-3FEE-4335-8D81-5F7B512445F3}" srcOrd="0" destOrd="0" presId="urn:microsoft.com/office/officeart/2005/8/layout/pyramid3"/>
    <dgm:cxn modelId="{A2B7C5A1-9A00-46AE-9F57-16A154D2877F}" type="presOf" srcId="{46C173F4-28DD-4FE5-A1D3-E866648B9C35}" destId="{25646790-FD22-44DB-9E25-D69B95A58DC0}" srcOrd="0" destOrd="0" presId="urn:microsoft.com/office/officeart/2005/8/layout/pyramid3"/>
    <dgm:cxn modelId="{BC76422F-B9EF-4FF9-82A2-C025BFF25082}" srcId="{46C173F4-28DD-4FE5-A1D3-E866648B9C35}" destId="{36FD752F-9719-461B-B304-AFEC7AE7EDAD}" srcOrd="2" destOrd="0" parTransId="{9198B31D-4690-4683-B57E-20E456FD63F3}" sibTransId="{AF9ABD58-DD00-46B3-A0C4-9ABB5CA87936}"/>
    <dgm:cxn modelId="{4128CBE8-78E9-423E-B854-67DF4B7F893E}" type="presOf" srcId="{36FD752F-9719-461B-B304-AFEC7AE7EDAD}" destId="{344DD4E0-E52D-43CC-8388-BC1A88A4385E}" srcOrd="1" destOrd="0" presId="urn:microsoft.com/office/officeart/2005/8/layout/pyramid3"/>
    <dgm:cxn modelId="{FE1EA2DE-E0FD-4B4C-9AAB-6E43A93A07C9}" type="presOf" srcId="{6D5D3F65-3AC4-4F1C-A2EE-B534991ECC9E}" destId="{41F70551-74F8-482A-8D0B-54884E34988F}" srcOrd="1" destOrd="0" presId="urn:microsoft.com/office/officeart/2005/8/layout/pyramid3"/>
    <dgm:cxn modelId="{9734A5DE-3FE4-410F-B2D5-D609CEADC594}" type="presOf" srcId="{12F88EEC-8197-4561-B003-D1023262D4C9}" destId="{FDCFD34A-5749-460F-BBA0-FE381D569594}" srcOrd="0" destOrd="0" presId="urn:microsoft.com/office/officeart/2005/8/layout/pyramid3"/>
    <dgm:cxn modelId="{C44FD810-13A0-45FB-AC2D-C4F739E2944E}" srcId="{46C173F4-28DD-4FE5-A1D3-E866648B9C35}" destId="{12F88EEC-8197-4561-B003-D1023262D4C9}" srcOrd="0" destOrd="0" parTransId="{F4185CE1-425D-4634-A143-1A437E40D889}" sibTransId="{E97E4AF1-7677-4B06-BEB9-E7569F565A32}"/>
    <dgm:cxn modelId="{32078B4B-059C-4D01-A6B1-5402A5658D0D}" type="presParOf" srcId="{25646790-FD22-44DB-9E25-D69B95A58DC0}" destId="{49178287-4253-4EE8-BC19-DEEF47CDF1E1}" srcOrd="0" destOrd="0" presId="urn:microsoft.com/office/officeart/2005/8/layout/pyramid3"/>
    <dgm:cxn modelId="{D8E4B159-AD04-46D2-A51F-9C45E9763836}" type="presParOf" srcId="{49178287-4253-4EE8-BC19-DEEF47CDF1E1}" destId="{FDCFD34A-5749-460F-BBA0-FE381D569594}" srcOrd="0" destOrd="0" presId="urn:microsoft.com/office/officeart/2005/8/layout/pyramid3"/>
    <dgm:cxn modelId="{E2851A40-33FB-4534-B1CB-0F1C4E2511AA}" type="presParOf" srcId="{49178287-4253-4EE8-BC19-DEEF47CDF1E1}" destId="{0E5FCB62-FA51-4188-B16F-0DC1416FC9F5}" srcOrd="1" destOrd="0" presId="urn:microsoft.com/office/officeart/2005/8/layout/pyramid3"/>
    <dgm:cxn modelId="{062779A1-5FFC-473E-B098-AA6FE8AE91F7}" type="presParOf" srcId="{25646790-FD22-44DB-9E25-D69B95A58DC0}" destId="{83770D0C-7D80-46C6-962E-F5961E5779E8}" srcOrd="1" destOrd="0" presId="urn:microsoft.com/office/officeart/2005/8/layout/pyramid3"/>
    <dgm:cxn modelId="{72ACF0D2-55B8-4802-B672-75F6FE21CDD6}" type="presParOf" srcId="{83770D0C-7D80-46C6-962E-F5961E5779E8}" destId="{6E56556B-3FEE-4335-8D81-5F7B512445F3}" srcOrd="0" destOrd="0" presId="urn:microsoft.com/office/officeart/2005/8/layout/pyramid3"/>
    <dgm:cxn modelId="{C70BB426-800B-415B-85E9-4C7B95EEDD40}" type="presParOf" srcId="{83770D0C-7D80-46C6-962E-F5961E5779E8}" destId="{41F70551-74F8-482A-8D0B-54884E34988F}" srcOrd="1" destOrd="0" presId="urn:microsoft.com/office/officeart/2005/8/layout/pyramid3"/>
    <dgm:cxn modelId="{CCF346B7-2BE3-42DB-8DE9-67CBF262F848}" type="presParOf" srcId="{25646790-FD22-44DB-9E25-D69B95A58DC0}" destId="{C195ACF8-03EE-47E1-84CA-3577B8C087CF}" srcOrd="2" destOrd="0" presId="urn:microsoft.com/office/officeart/2005/8/layout/pyramid3"/>
    <dgm:cxn modelId="{106316B8-01E7-4191-9FAF-824F6480E1BA}" type="presParOf" srcId="{C195ACF8-03EE-47E1-84CA-3577B8C087CF}" destId="{B2A327C0-5E89-4C06-999C-3A8B9B98047D}" srcOrd="0" destOrd="0" presId="urn:microsoft.com/office/officeart/2005/8/layout/pyramid3"/>
    <dgm:cxn modelId="{93DFFDE7-9D31-4FBC-AFF7-C76396E8973B}" type="presParOf" srcId="{C195ACF8-03EE-47E1-84CA-3577B8C087CF}" destId="{344DD4E0-E52D-43CC-8388-BC1A88A4385E}" srcOrd="1" destOrd="0" presId="urn:microsoft.com/office/officeart/2005/8/layout/pyramid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CFF3D-CDC5-456C-8A33-9401470FF862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5F26D-DD34-4218-9A6E-4C6A4BE369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71177-5BD3-4BD2-84A6-C983A6EF057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School of Library &amp;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A56B-6E93-48E0-B069-0F1E7B4158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4A56B-6E93-48E0-B069-0F1E7B41588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Photos by Halsted M. Bernard.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4A56B-6E93-48E0-B069-0F1E7B41588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794692-7223-485D-BF28-FDE5FDE3BCB1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28A12F-2728-4CAE-9AAB-8192E37C441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100" dirty="0" smtClean="0">
                <a:latin typeface="Goudy Stout" pitchFamily="18" charset="0"/>
              </a:rPr>
              <a:t>Page Mentoring</a:t>
            </a:r>
            <a:endParaRPr lang="en-US" sz="2100" dirty="0">
              <a:latin typeface="Goudy Stou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oper Black" pitchFamily="18" charset="0"/>
              </a:rPr>
              <a:t>Pairing Library Pages with Librarians</a:t>
            </a:r>
            <a:endParaRPr lang="en-US" sz="1800" dirty="0">
              <a:latin typeface="Cooper Black" pitchFamily="18" charset="0"/>
            </a:endParaRPr>
          </a:p>
        </p:txBody>
      </p:sp>
    </p:spTree>
  </p:cSld>
  <p:clrMapOvr>
    <a:masterClrMapping/>
  </p:clrMapOvr>
  <p:transition spd="med" advTm="30000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Shelf-Reading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2781300"/>
          <a:ext cx="4025900" cy="2532063"/>
        </p:xfrm>
        <a:graphic>
          <a:graphicData uri="http://schemas.openxmlformats.org/presentationml/2006/ole">
            <p:oleObj spid="_x0000_s1026" name="Document" r:id="rId3" imgW="6501158" imgH="4088974" progId="Word.Document.12">
              <p:embed/>
            </p:oleObj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752599"/>
          <a:ext cx="4038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4067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 to</a:t>
                      </a:r>
                      <a:endParaRPr lang="en-US" dirty="0"/>
                    </a:p>
                  </a:txBody>
                  <a:tcPr marL="104880" marR="104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Stacks</a:t>
                      </a:r>
                      <a:endParaRPr lang="en-US" dirty="0"/>
                    </a:p>
                  </a:txBody>
                  <a:tcPr marL="104880" marR="104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 Stacks</a:t>
                      </a:r>
                      <a:endParaRPr lang="en-US" dirty="0"/>
                    </a:p>
                  </a:txBody>
                  <a:tcPr marL="104880" marR="104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Pages</a:t>
                      </a:r>
                      <a:endParaRPr lang="en-US" dirty="0"/>
                    </a:p>
                  </a:txBody>
                  <a:tcPr marL="104880" marR="104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 marL="104880" marR="104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marL="104880" marR="104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Librarians</a:t>
                      </a:r>
                      <a:endParaRPr lang="en-US" dirty="0"/>
                    </a:p>
                  </a:txBody>
                  <a:tcPr marL="104880" marR="104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 marL="104880" marR="104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 marL="104880" marR="104880"/>
                </a:tc>
              </a:tr>
            </a:tbl>
          </a:graphicData>
        </a:graphic>
      </p:graphicFrame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break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38400" y="4114800"/>
            <a:ext cx="5638799" cy="2667000"/>
            <a:chOff x="1295400" y="2362200"/>
            <a:chExt cx="5638799" cy="2667000"/>
          </a:xfrm>
        </p:grpSpPr>
        <p:pic>
          <p:nvPicPr>
            <p:cNvPr id="9" name="Picture 8" descr="3715510070_4ecd805ace_z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400" y="2362200"/>
              <a:ext cx="3031758" cy="2667000"/>
            </a:xfrm>
            <a:prstGeom prst="rect">
              <a:avLst/>
            </a:prstGeom>
          </p:spPr>
        </p:pic>
        <p:pic>
          <p:nvPicPr>
            <p:cNvPr id="10" name="Picture 9" descr="4394698184_2fd0b13822_z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2362200"/>
              <a:ext cx="2590799" cy="2598920"/>
            </a:xfrm>
            <a:prstGeom prst="rect">
              <a:avLst/>
            </a:prstGeom>
          </p:spPr>
        </p:pic>
      </p:grp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Accuracy is Important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54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attempts to resolve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Assigning ranges to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 impartial checks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Pages</a:t>
                      </a:r>
                      <a:r>
                        <a:rPr lang="en-US" baseline="0" dirty="0" smtClean="0"/>
                        <a:t> shelf-read in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accountability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Pages check each others’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Inconsistent</a:t>
                      </a:r>
                      <a:r>
                        <a:rPr lang="en-US" baseline="0" dirty="0" smtClean="0"/>
                        <a:t> checks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Giving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Generalized chaos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Trebuchet MS" pitchFamily="34" charset="0"/>
              <a:buChar char="∞"/>
            </a:pPr>
            <a:r>
              <a:rPr lang="en-US" dirty="0" smtClean="0"/>
              <a:t> Need to develop a standardized system</a:t>
            </a:r>
          </a:p>
          <a:p>
            <a:pPr>
              <a:buClr>
                <a:srgbClr val="0070C0"/>
              </a:buClr>
              <a:buFont typeface="Trebuchet MS" pitchFamily="34" charset="0"/>
              <a:buChar char="∞"/>
            </a:pPr>
            <a:r>
              <a:rPr lang="en-US" dirty="0"/>
              <a:t> </a:t>
            </a:r>
            <a:r>
              <a:rPr lang="en-US" dirty="0" smtClean="0"/>
              <a:t>Everyone uses the system</a:t>
            </a:r>
          </a:p>
          <a:p>
            <a:pPr>
              <a:buClr>
                <a:srgbClr val="0070C0"/>
              </a:buClr>
              <a:buFont typeface="Trebuchet MS" pitchFamily="34" charset="0"/>
              <a:buChar char="∞"/>
            </a:pPr>
            <a:r>
              <a:rPr lang="en-US" dirty="0"/>
              <a:t> </a:t>
            </a:r>
            <a:r>
              <a:rPr lang="en-US" dirty="0" smtClean="0"/>
              <a:t>Impartial checks by librarians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  <p:sp>
        <p:nvSpPr>
          <p:cNvPr id="4" name="Action Button: Sound 3">
            <a:hlinkClick r:id="rId2" action="ppaction://hlinksldjump" highlightClick="1">
              <a:snd r:embed="rId3" name="applause.wav" builtIn="1"/>
            </a:hlinkClick>
          </p:cNvPr>
          <p:cNvSpPr/>
          <p:nvPr/>
        </p:nvSpPr>
        <p:spPr>
          <a:xfrm>
            <a:off x="2590800" y="259080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Halsted\AppData\Local\Microsoft\Windows\Temporary Internet Files\Content.IE5\8V9FU8JG\MM90017263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7988" y="2611438"/>
            <a:ext cx="1333500" cy="1362075"/>
          </a:xfrm>
          <a:prstGeom prst="rect">
            <a:avLst/>
          </a:prstGeom>
          <a:noFill/>
        </p:spPr>
      </p:pic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98</TotalTime>
  <Words>102</Words>
  <Application>Microsoft Office PowerPoint</Application>
  <PresentationFormat>On-screen Show (4:3)</PresentationFormat>
  <Paragraphs>37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Opulent</vt:lpstr>
      <vt:lpstr>Verve</vt:lpstr>
      <vt:lpstr>Microsoft Office Word Document</vt:lpstr>
      <vt:lpstr>Page Mentoring</vt:lpstr>
      <vt:lpstr>Current Shelf-Reading Statistics</vt:lpstr>
      <vt:lpstr>Inspiration break</vt:lpstr>
      <vt:lpstr>Accuracy is Important</vt:lpstr>
      <vt:lpstr>Previous attempts to resolve</vt:lpstr>
      <vt:lpstr>Improvement</vt:lpstr>
      <vt:lpstr>Thank you for WATCHING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Halsted</dc:creator>
  <cp:lastModifiedBy>Halsted</cp:lastModifiedBy>
  <cp:revision>28</cp:revision>
  <dcterms:created xsi:type="dcterms:W3CDTF">2010-10-01T20:47:24Z</dcterms:created>
  <dcterms:modified xsi:type="dcterms:W3CDTF">2010-10-01T22:25:55Z</dcterms:modified>
</cp:coreProperties>
</file>