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0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5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85" r:id="rId6"/>
    <p:sldLayoutId id="2147483781" r:id="rId7"/>
    <p:sldLayoutId id="2147483782" r:id="rId8"/>
    <p:sldLayoutId id="2147483783" r:id="rId9"/>
    <p:sldLayoutId id="2147483784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7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5BDC0-33F7-479F-B784-57E0603D8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Coder: Will Hobbs</a:t>
            </a:r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508F498-F302-4AF2-B0FA-033FC8DE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05" y="1796234"/>
            <a:ext cx="4994275" cy="3374511"/>
          </a:xfrm>
          <a:prstGeom prst="rect">
            <a:avLst/>
          </a:prstGeom>
        </p:spPr>
      </p:pic>
      <p:pic>
        <p:nvPicPr>
          <p:cNvPr id="1028" name="Picture 4" descr="reminder Icon - Download reminder Icon 138836 | Noun Project">
            <a:extLst>
              <a:ext uri="{FF2B5EF4-FFF2-40B4-BE49-F238E27FC236}">
                <a16:creationId xmlns:a16="http://schemas.microsoft.com/office/drawing/2014/main" id="{9B781F35-AD06-48DD-9C17-E7C590D7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7415">
            <a:off x="3556483" y="4403152"/>
            <a:ext cx="1535187" cy="15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onthly calendar with solid fill">
            <a:extLst>
              <a:ext uri="{FF2B5EF4-FFF2-40B4-BE49-F238E27FC236}">
                <a16:creationId xmlns:a16="http://schemas.microsoft.com/office/drawing/2014/main" id="{31AE2D9B-9B8B-4D5E-A9EC-B59CAD96E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97684">
            <a:off x="705128" y="3035410"/>
            <a:ext cx="1845277" cy="1845277"/>
          </a:xfrm>
          <a:prstGeom prst="rect">
            <a:avLst/>
          </a:prstGeom>
        </p:spPr>
      </p:pic>
      <p:pic>
        <p:nvPicPr>
          <p:cNvPr id="12" name="Graphic 11" descr="Clock with solid fill">
            <a:extLst>
              <a:ext uri="{FF2B5EF4-FFF2-40B4-BE49-F238E27FC236}">
                <a16:creationId xmlns:a16="http://schemas.microsoft.com/office/drawing/2014/main" id="{E4D07FB9-C5AE-49DB-B38D-0D0A39BE9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29286">
            <a:off x="2813961" y="1726476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0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BC1C4E-E9C3-4CFF-943A-B423C4CF8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046796"/>
            <a:ext cx="1976417" cy="5811204"/>
          </a:xfrm>
          <a:custGeom>
            <a:avLst/>
            <a:gdLst>
              <a:gd name="connsiteX0" fmla="*/ 121300 w 1976417"/>
              <a:gd name="connsiteY0" fmla="*/ 531 h 5811204"/>
              <a:gd name="connsiteX1" fmla="*/ 534303 w 1976417"/>
              <a:gd name="connsiteY1" fmla="*/ 232168 h 5811204"/>
              <a:gd name="connsiteX2" fmla="*/ 797674 w 1976417"/>
              <a:gd name="connsiteY2" fmla="*/ 1827538 h 5811204"/>
              <a:gd name="connsiteX3" fmla="*/ 1964348 w 1976417"/>
              <a:gd name="connsiteY3" fmla="*/ 4625193 h 5811204"/>
              <a:gd name="connsiteX4" fmla="*/ 1872078 w 1976417"/>
              <a:gd name="connsiteY4" fmla="*/ 5588150 h 5811204"/>
              <a:gd name="connsiteX5" fmla="*/ 1829214 w 1976417"/>
              <a:gd name="connsiteY5" fmla="*/ 5811204 h 5811204"/>
              <a:gd name="connsiteX6" fmla="*/ 0 w 1976417"/>
              <a:gd name="connsiteY6" fmla="*/ 5811204 h 5811204"/>
              <a:gd name="connsiteX7" fmla="*/ 0 w 1976417"/>
              <a:gd name="connsiteY7" fmla="*/ 8053 h 5811204"/>
              <a:gd name="connsiteX8" fmla="*/ 6173 w 1976417"/>
              <a:gd name="connsiteY8" fmla="*/ 6732 h 5811204"/>
              <a:gd name="connsiteX9" fmla="*/ 121300 w 1976417"/>
              <a:gd name="connsiteY9" fmla="*/ 531 h 581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6417" h="5811204">
                <a:moveTo>
                  <a:pt x="121300" y="531"/>
                </a:moveTo>
                <a:cubicBezTo>
                  <a:pt x="309127" y="9001"/>
                  <a:pt x="441030" y="97145"/>
                  <a:pt x="534303" y="232168"/>
                </a:cubicBezTo>
                <a:cubicBezTo>
                  <a:pt x="814117" y="637232"/>
                  <a:pt x="746250" y="1464197"/>
                  <a:pt x="797674" y="1827538"/>
                </a:cubicBezTo>
                <a:cubicBezTo>
                  <a:pt x="941391" y="2842735"/>
                  <a:pt x="1839191" y="3615544"/>
                  <a:pt x="1964348" y="4625193"/>
                </a:cubicBezTo>
                <a:cubicBezTo>
                  <a:pt x="2004603" y="4950319"/>
                  <a:pt x="1936560" y="5269399"/>
                  <a:pt x="1872078" y="5588150"/>
                </a:cubicBezTo>
                <a:lnTo>
                  <a:pt x="1829214" y="5811204"/>
                </a:lnTo>
                <a:lnTo>
                  <a:pt x="0" y="5811204"/>
                </a:lnTo>
                <a:lnTo>
                  <a:pt x="0" y="8053"/>
                </a:lnTo>
                <a:lnTo>
                  <a:pt x="6173" y="6732"/>
                </a:lnTo>
                <a:cubicBezTo>
                  <a:pt x="45842" y="1147"/>
                  <a:pt x="84400" y="-1127"/>
                  <a:pt x="121300" y="5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586BC1-53D7-45A8-8595-6635F8FF1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76" y="762000"/>
            <a:ext cx="1855248" cy="6123214"/>
          </a:xfrm>
          <a:custGeom>
            <a:avLst/>
            <a:gdLst>
              <a:gd name="connsiteX0" fmla="*/ 121300 w 1976417"/>
              <a:gd name="connsiteY0" fmla="*/ 531 h 5811204"/>
              <a:gd name="connsiteX1" fmla="*/ 534303 w 1976417"/>
              <a:gd name="connsiteY1" fmla="*/ 232168 h 5811204"/>
              <a:gd name="connsiteX2" fmla="*/ 797674 w 1976417"/>
              <a:gd name="connsiteY2" fmla="*/ 1827538 h 5811204"/>
              <a:gd name="connsiteX3" fmla="*/ 1964348 w 1976417"/>
              <a:gd name="connsiteY3" fmla="*/ 4625193 h 5811204"/>
              <a:gd name="connsiteX4" fmla="*/ 1872078 w 1976417"/>
              <a:gd name="connsiteY4" fmla="*/ 5588150 h 5811204"/>
              <a:gd name="connsiteX5" fmla="*/ 1829214 w 1976417"/>
              <a:gd name="connsiteY5" fmla="*/ 5811204 h 5811204"/>
              <a:gd name="connsiteX6" fmla="*/ 0 w 1976417"/>
              <a:gd name="connsiteY6" fmla="*/ 5811204 h 5811204"/>
              <a:gd name="connsiteX7" fmla="*/ 0 w 1976417"/>
              <a:gd name="connsiteY7" fmla="*/ 8053 h 5811204"/>
              <a:gd name="connsiteX8" fmla="*/ 6173 w 1976417"/>
              <a:gd name="connsiteY8" fmla="*/ 6732 h 5811204"/>
              <a:gd name="connsiteX9" fmla="*/ 121300 w 1976417"/>
              <a:gd name="connsiteY9" fmla="*/ 531 h 5811204"/>
              <a:gd name="connsiteX0" fmla="*/ 0 w 1976417"/>
              <a:gd name="connsiteY0" fmla="*/ 8053 h 5892111"/>
              <a:gd name="connsiteX1" fmla="*/ 6173 w 1976417"/>
              <a:gd name="connsiteY1" fmla="*/ 6732 h 5892111"/>
              <a:gd name="connsiteX2" fmla="*/ 121300 w 1976417"/>
              <a:gd name="connsiteY2" fmla="*/ 531 h 5892111"/>
              <a:gd name="connsiteX3" fmla="*/ 534303 w 1976417"/>
              <a:gd name="connsiteY3" fmla="*/ 232168 h 5892111"/>
              <a:gd name="connsiteX4" fmla="*/ 797674 w 1976417"/>
              <a:gd name="connsiteY4" fmla="*/ 1827538 h 5892111"/>
              <a:gd name="connsiteX5" fmla="*/ 1964348 w 1976417"/>
              <a:gd name="connsiteY5" fmla="*/ 4625193 h 5892111"/>
              <a:gd name="connsiteX6" fmla="*/ 1872078 w 1976417"/>
              <a:gd name="connsiteY6" fmla="*/ 5588150 h 5892111"/>
              <a:gd name="connsiteX7" fmla="*/ 1829214 w 1976417"/>
              <a:gd name="connsiteY7" fmla="*/ 5811204 h 5892111"/>
              <a:gd name="connsiteX8" fmla="*/ 100677 w 1976417"/>
              <a:gd name="connsiteY8" fmla="*/ 5892111 h 5892111"/>
              <a:gd name="connsiteX0" fmla="*/ 0 w 1976417"/>
              <a:gd name="connsiteY0" fmla="*/ 8053 h 5811204"/>
              <a:gd name="connsiteX1" fmla="*/ 6173 w 1976417"/>
              <a:gd name="connsiteY1" fmla="*/ 6732 h 5811204"/>
              <a:gd name="connsiteX2" fmla="*/ 121300 w 1976417"/>
              <a:gd name="connsiteY2" fmla="*/ 531 h 5811204"/>
              <a:gd name="connsiteX3" fmla="*/ 534303 w 1976417"/>
              <a:gd name="connsiteY3" fmla="*/ 232168 h 5811204"/>
              <a:gd name="connsiteX4" fmla="*/ 797674 w 1976417"/>
              <a:gd name="connsiteY4" fmla="*/ 1827538 h 5811204"/>
              <a:gd name="connsiteX5" fmla="*/ 1964348 w 1976417"/>
              <a:gd name="connsiteY5" fmla="*/ 4625193 h 5811204"/>
              <a:gd name="connsiteX6" fmla="*/ 1872078 w 1976417"/>
              <a:gd name="connsiteY6" fmla="*/ 5588150 h 5811204"/>
              <a:gd name="connsiteX7" fmla="*/ 1829214 w 1976417"/>
              <a:gd name="connsiteY7" fmla="*/ 5811204 h 5811204"/>
              <a:gd name="connsiteX0" fmla="*/ 0 w 2019971"/>
              <a:gd name="connsiteY0" fmla="*/ 8053 h 5811204"/>
              <a:gd name="connsiteX1" fmla="*/ 6173 w 2019971"/>
              <a:gd name="connsiteY1" fmla="*/ 6732 h 5811204"/>
              <a:gd name="connsiteX2" fmla="*/ 121300 w 2019971"/>
              <a:gd name="connsiteY2" fmla="*/ 531 h 5811204"/>
              <a:gd name="connsiteX3" fmla="*/ 534303 w 2019971"/>
              <a:gd name="connsiteY3" fmla="*/ 232168 h 5811204"/>
              <a:gd name="connsiteX4" fmla="*/ 797674 w 2019971"/>
              <a:gd name="connsiteY4" fmla="*/ 1827538 h 5811204"/>
              <a:gd name="connsiteX5" fmla="*/ 1964348 w 2019971"/>
              <a:gd name="connsiteY5" fmla="*/ 4625193 h 5811204"/>
              <a:gd name="connsiteX6" fmla="*/ 1829214 w 2019971"/>
              <a:gd name="connsiteY6" fmla="*/ 5811204 h 5811204"/>
              <a:gd name="connsiteX0" fmla="*/ 0 w 2042660"/>
              <a:gd name="connsiteY0" fmla="*/ 8053 h 5417904"/>
              <a:gd name="connsiteX1" fmla="*/ 6173 w 2042660"/>
              <a:gd name="connsiteY1" fmla="*/ 6732 h 5417904"/>
              <a:gd name="connsiteX2" fmla="*/ 121300 w 2042660"/>
              <a:gd name="connsiteY2" fmla="*/ 531 h 5417904"/>
              <a:gd name="connsiteX3" fmla="*/ 534303 w 2042660"/>
              <a:gd name="connsiteY3" fmla="*/ 232168 h 5417904"/>
              <a:gd name="connsiteX4" fmla="*/ 797674 w 2042660"/>
              <a:gd name="connsiteY4" fmla="*/ 1827538 h 5417904"/>
              <a:gd name="connsiteX5" fmla="*/ 1964348 w 2042660"/>
              <a:gd name="connsiteY5" fmla="*/ 4625193 h 5417904"/>
              <a:gd name="connsiteX6" fmla="*/ 1920103 w 2042660"/>
              <a:gd name="connsiteY6" fmla="*/ 5417904 h 54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2660" h="5417904">
                <a:moveTo>
                  <a:pt x="0" y="8053"/>
                </a:moveTo>
                <a:lnTo>
                  <a:pt x="6173" y="6732"/>
                </a:lnTo>
                <a:cubicBezTo>
                  <a:pt x="45842" y="1147"/>
                  <a:pt x="84400" y="-1127"/>
                  <a:pt x="121300" y="531"/>
                </a:cubicBezTo>
                <a:cubicBezTo>
                  <a:pt x="309127" y="9001"/>
                  <a:pt x="441030" y="97145"/>
                  <a:pt x="534303" y="232168"/>
                </a:cubicBezTo>
                <a:cubicBezTo>
                  <a:pt x="814117" y="637232"/>
                  <a:pt x="746250" y="1464197"/>
                  <a:pt x="797674" y="1827538"/>
                </a:cubicBezTo>
                <a:cubicBezTo>
                  <a:pt x="941391" y="2842735"/>
                  <a:pt x="1777277" y="4026799"/>
                  <a:pt x="1964348" y="4625193"/>
                </a:cubicBezTo>
                <a:cubicBezTo>
                  <a:pt x="2151420" y="5223587"/>
                  <a:pt x="1948256" y="5170819"/>
                  <a:pt x="1920103" y="5417904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E81178-0822-4A5E-91A1-7D1CC5CE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431" y="-1"/>
            <a:ext cx="6419794" cy="1548090"/>
          </a:xfrm>
          <a:custGeom>
            <a:avLst/>
            <a:gdLst>
              <a:gd name="connsiteX0" fmla="*/ 0 w 6419794"/>
              <a:gd name="connsiteY0" fmla="*/ 0 h 1548090"/>
              <a:gd name="connsiteX1" fmla="*/ 6419794 w 6419794"/>
              <a:gd name="connsiteY1" fmla="*/ 0 h 1548090"/>
              <a:gd name="connsiteX2" fmla="*/ 6100865 w 6419794"/>
              <a:gd name="connsiteY2" fmla="*/ 413993 h 1548090"/>
              <a:gd name="connsiteX3" fmla="*/ 5290427 w 6419794"/>
              <a:gd name="connsiteY3" fmla="*/ 1125268 h 1548090"/>
              <a:gd name="connsiteX4" fmla="*/ 3751685 w 6419794"/>
              <a:gd name="connsiteY4" fmla="*/ 1534101 h 1548090"/>
              <a:gd name="connsiteX5" fmla="*/ 1988576 w 6419794"/>
              <a:gd name="connsiteY5" fmla="*/ 1466198 h 1548090"/>
              <a:gd name="connsiteX6" fmla="*/ 130976 w 6419794"/>
              <a:gd name="connsiteY6" fmla="*/ 291104 h 1548090"/>
              <a:gd name="connsiteX7" fmla="*/ 0 w 6419794"/>
              <a:gd name="connsiteY7" fmla="*/ 0 h 154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9794" h="1548090">
                <a:moveTo>
                  <a:pt x="0" y="0"/>
                </a:moveTo>
                <a:lnTo>
                  <a:pt x="6419794" y="0"/>
                </a:lnTo>
                <a:lnTo>
                  <a:pt x="6100865" y="413993"/>
                </a:lnTo>
                <a:cubicBezTo>
                  <a:pt x="5867016" y="724123"/>
                  <a:pt x="5593925" y="955322"/>
                  <a:pt x="5290427" y="1125268"/>
                </a:cubicBezTo>
                <a:cubicBezTo>
                  <a:pt x="4835383" y="1380096"/>
                  <a:pt x="4312231" y="1496827"/>
                  <a:pt x="3751685" y="1534101"/>
                </a:cubicBezTo>
                <a:cubicBezTo>
                  <a:pt x="3191137" y="1571373"/>
                  <a:pt x="2593197" y="1529189"/>
                  <a:pt x="1988576" y="1466198"/>
                </a:cubicBezTo>
                <a:cubicBezTo>
                  <a:pt x="934621" y="1356495"/>
                  <a:pt x="441418" y="898205"/>
                  <a:pt x="130976" y="2911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349C-D9CA-7A6B-516B-2BBE9131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3810000" cy="30480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600" dirty="0"/>
              <a:t>Create a simple yet effective reminder app using Python in VS Code</a:t>
            </a:r>
          </a:p>
          <a:p>
            <a:pPr>
              <a:lnSpc>
                <a:spcPct val="115000"/>
              </a:lnSpc>
            </a:pPr>
            <a:r>
              <a:rPr lang="en-US" sz="2600" dirty="0"/>
              <a:t>Source Code/Inspiration: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F921C-D599-EFFF-36AD-078DCFAD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308126" cy="1524000"/>
          </a:xfrm>
        </p:spPr>
        <p:txBody>
          <a:bodyPr anchor="t">
            <a:normAutofit/>
          </a:bodyPr>
          <a:lstStyle/>
          <a:p>
            <a:r>
              <a:rPr lang="en-US" sz="3200" dirty="0"/>
              <a:t>The Idea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F27CDF9-B2CC-4364-8A92-7E3968D23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5817" y="2302006"/>
            <a:ext cx="4706185" cy="4568212"/>
          </a:xfrm>
          <a:custGeom>
            <a:avLst/>
            <a:gdLst>
              <a:gd name="connsiteX0" fmla="*/ 2437395 w 4706185"/>
              <a:gd name="connsiteY0" fmla="*/ 18 h 4568212"/>
              <a:gd name="connsiteX1" fmla="*/ 4059262 w 4706185"/>
              <a:gd name="connsiteY1" fmla="*/ 434958 h 4568212"/>
              <a:gd name="connsiteX2" fmla="*/ 4630687 w 4706185"/>
              <a:gd name="connsiteY2" fmla="*/ 656233 h 4568212"/>
              <a:gd name="connsiteX3" fmla="*/ 4706184 w 4706185"/>
              <a:gd name="connsiteY3" fmla="*/ 686695 h 4568212"/>
              <a:gd name="connsiteX4" fmla="*/ 4706185 w 4706185"/>
              <a:gd name="connsiteY4" fmla="*/ 4561966 h 4568212"/>
              <a:gd name="connsiteX5" fmla="*/ 4691900 w 4706185"/>
              <a:gd name="connsiteY5" fmla="*/ 4568212 h 4568212"/>
              <a:gd name="connsiteX6" fmla="*/ 583304 w 4706185"/>
              <a:gd name="connsiteY6" fmla="*/ 4568212 h 4568212"/>
              <a:gd name="connsiteX7" fmla="*/ 545227 w 4706185"/>
              <a:gd name="connsiteY7" fmla="*/ 4532534 h 4568212"/>
              <a:gd name="connsiteX8" fmla="*/ 87473 w 4706185"/>
              <a:gd name="connsiteY8" fmla="*/ 3774664 h 4568212"/>
              <a:gd name="connsiteX9" fmla="*/ 702454 w 4706185"/>
              <a:gd name="connsiteY9" fmla="*/ 998438 h 4568212"/>
              <a:gd name="connsiteX10" fmla="*/ 2011095 w 4706185"/>
              <a:gd name="connsiteY10" fmla="*/ 44481 h 4568212"/>
              <a:gd name="connsiteX11" fmla="*/ 2437395 w 4706185"/>
              <a:gd name="connsiteY11" fmla="*/ 18 h 456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6185" h="4568212">
                <a:moveTo>
                  <a:pt x="2437395" y="18"/>
                </a:moveTo>
                <a:cubicBezTo>
                  <a:pt x="3046994" y="2500"/>
                  <a:pt x="3621943" y="266568"/>
                  <a:pt x="4059262" y="434958"/>
                </a:cubicBezTo>
                <a:cubicBezTo>
                  <a:pt x="4249948" y="508213"/>
                  <a:pt x="4440636" y="581578"/>
                  <a:pt x="4630687" y="656233"/>
                </a:cubicBezTo>
                <a:lnTo>
                  <a:pt x="4706184" y="686695"/>
                </a:lnTo>
                <a:lnTo>
                  <a:pt x="4706185" y="4561966"/>
                </a:lnTo>
                <a:lnTo>
                  <a:pt x="4691900" y="4568212"/>
                </a:lnTo>
                <a:lnTo>
                  <a:pt x="583304" y="4568212"/>
                </a:lnTo>
                <a:lnTo>
                  <a:pt x="545227" y="4532534"/>
                </a:lnTo>
                <a:cubicBezTo>
                  <a:pt x="346379" y="4331462"/>
                  <a:pt x="187681" y="4078546"/>
                  <a:pt x="87473" y="3774664"/>
                </a:cubicBezTo>
                <a:cubicBezTo>
                  <a:pt x="-141506" y="3081112"/>
                  <a:pt x="84413" y="1861665"/>
                  <a:pt x="702454" y="998438"/>
                </a:cubicBezTo>
                <a:cubicBezTo>
                  <a:pt x="1118553" y="416814"/>
                  <a:pt x="1567431" y="142690"/>
                  <a:pt x="2011095" y="44481"/>
                </a:cubicBezTo>
                <a:cubicBezTo>
                  <a:pt x="2154197" y="12803"/>
                  <a:pt x="2296718" y="-555"/>
                  <a:pt x="24373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7E9E668-E892-F40C-5D40-01FDC569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6" y="34801"/>
            <a:ext cx="4930162" cy="145439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8594DD-F029-527F-EF41-9C88F71F7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6" y="3405226"/>
            <a:ext cx="5077611" cy="345277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CF71B9-904E-D272-A709-C9F577047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47" y="1533672"/>
            <a:ext cx="4521008" cy="18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9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DEE5C6C-5315-845C-5FC3-0C61F0984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DB75-9F8A-1FF3-B436-25282BFC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Tough to find source code that fit my needs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Scope change: Maybe the app doesn’t have to be so specialized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Roadblocks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confusing error codes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issues figuring out how to integrate “datetime” library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generally inexperienced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04C71-E04B-E1EB-3438-39C70D66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402912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03F9-4C67-4F75-26E0-C369278C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509878-4886-D9FF-9B57-F3D5B7D88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11224"/>
            <a:ext cx="7457536" cy="4020078"/>
          </a:xfr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6C4BA7-197D-2714-13FC-13BF13822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/>
          <a:stretch/>
        </p:blipFill>
        <p:spPr>
          <a:xfrm>
            <a:off x="8505584" y="2852657"/>
            <a:ext cx="3367232" cy="115268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436E1D-6701-571E-8B3B-ADC89B041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84" y="4221263"/>
            <a:ext cx="3367232" cy="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3551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64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PowerPoint Presentation</vt:lpstr>
      <vt:lpstr>The Idea</vt:lpstr>
      <vt:lpstr>Project Development</vt:lpstr>
      <vt:lpstr>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Hobbs</dc:creator>
  <cp:lastModifiedBy>Will Hobbs</cp:lastModifiedBy>
  <cp:revision>6</cp:revision>
  <dcterms:created xsi:type="dcterms:W3CDTF">2022-04-27T00:06:38Z</dcterms:created>
  <dcterms:modified xsi:type="dcterms:W3CDTF">2022-05-06T06:59:02Z</dcterms:modified>
</cp:coreProperties>
</file>