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_제목 슬라이드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>
              <a:defRPr sz="1400"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ctr">
              <a:defRPr sz="1400"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7650805-91E7-4182-A501-7A1E6C5B21A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2020-07-07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Relationship Id="rId5" Type="http://schemas.openxmlformats.org/officeDocument/2006/relationships/image" Target="../media/image1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Relationship Id="rId4" Type="http://schemas.openxmlformats.org/officeDocument/2006/relationships/image" Target="../media/image19.png"  /><Relationship Id="rId5" Type="http://schemas.openxmlformats.org/officeDocument/2006/relationships/image" Target="../media/image20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Relationship Id="rId3" Type="http://schemas.openxmlformats.org/officeDocument/2006/relationships/image" Target="../media/image22.png"  /><Relationship Id="rId4" Type="http://schemas.openxmlformats.org/officeDocument/2006/relationships/image" Target="../media/image23.png"  /><Relationship Id="rId5" Type="http://schemas.openxmlformats.org/officeDocument/2006/relationships/image" Target="../media/image2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5.png"  /><Relationship Id="rId3" Type="http://schemas.openxmlformats.org/officeDocument/2006/relationships/image" Target="../media/image26.png"  /><Relationship Id="rId4" Type="http://schemas.openxmlformats.org/officeDocument/2006/relationships/image" Target="../media/image27.png"  /><Relationship Id="rId5" Type="http://schemas.openxmlformats.org/officeDocument/2006/relationships/image" Target="../media/image2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29"/>
          <p:cNvSpPr txBox="1">
            <a:spLocks noChangeArrowheads="1"/>
          </p:cNvSpPr>
          <p:nvPr/>
        </p:nvSpPr>
        <p:spPr>
          <a:xfrm>
            <a:off x="1931988" y="2714625"/>
            <a:ext cx="6664325" cy="64293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ko-KR" sz="2800" b="1">
                <a:latin typeface="맑은 고딕"/>
                <a:ea typeface="맑은 고딕"/>
              </a:rPr>
              <a:t>Sample App </a:t>
            </a:r>
            <a:r>
              <a:rPr lang="ko-KR" altLang="en-US" sz="2800" b="1">
                <a:latin typeface="맑은 고딕"/>
                <a:ea typeface="맑은 고딕"/>
              </a:rPr>
              <a:t>스토리보드</a:t>
            </a:r>
            <a:endParaRPr lang="ko-KR" altLang="en-US" sz="2800" b="1">
              <a:latin typeface="맑은 고딕"/>
              <a:ea typeface="맑은 고딕"/>
            </a:endParaRPr>
          </a:p>
        </p:txBody>
      </p:sp>
      <p:graphicFrame>
        <p:nvGraphicFramePr>
          <p:cNvPr id="7" name="Group 91"/>
          <p:cNvGraphicFramePr>
            <a:graphicFrameLocks noGrp="1"/>
          </p:cNvGraphicFramePr>
          <p:nvPr/>
        </p:nvGraphicFramePr>
        <p:xfrm>
          <a:off x="5953124" y="5594726"/>
          <a:ext cx="4248151" cy="691755"/>
        </p:xfrm>
        <a:graphic>
          <a:graphicData uri="http://schemas.openxmlformats.org/drawingml/2006/table">
            <a:tbl>
              <a:tblGrid>
                <a:gridCol w="870162"/>
                <a:gridCol w="2126390"/>
                <a:gridCol w="550388"/>
                <a:gridCol w="701211"/>
              </a:tblGrid>
              <a:tr h="230585">
                <a:tc>
                  <a:txBody>
                    <a:bodyPr vert="horz" lIns="108000" tIns="46719" rIns="89999" bIns="46719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버전</a:t>
                      </a:r>
                      <a:endParaRPr kumimoji="1" lang="ko-KR" altLang="en-US" sz="900" b="0" i="0" u="none" strike="noStrike" cap="none" normalizeH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90000" marT="46719" marB="46719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 vert="horz" lIns="72000" tIns="46719" rIns="89999" bIns="4671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v.1.0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90000" marT="46719" marB="46719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0585">
                <a:tc>
                  <a:txBody>
                    <a:bodyPr vert="horz" lIns="108000" tIns="46719" rIns="89999" bIns="46719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구분</a:t>
                      </a:r>
                      <a:endParaRPr kumimoji="1" lang="ko-KR" altLang="en-US" sz="900" b="0" i="0" u="none" strike="noStrike" cap="none" normalizeH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90000" marT="46719" marB="46719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 vert="horz" lIns="72000" tIns="46719" rIns="89999" bIns="4671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STORY BOARD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90000" marT="46719" marB="46719" anchor="ctr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0585">
                <a:tc>
                  <a:txBody>
                    <a:bodyPr vert="horz" lIns="108000" tIns="46719" rIns="89999" bIns="46719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훈련과정명</a:t>
                      </a:r>
                      <a:endParaRPr kumimoji="1" lang="ko-KR" altLang="en-US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90000" marT="46719" marB="46719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72000" tIns="46719" rIns="89999" bIns="4671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안드로이드 웹앱 콘텐츠 개발자 양성</a:t>
                      </a:r>
                      <a:endParaRPr kumimoji="1" lang="ko-KR" altLang="en-US" sz="900" b="0" i="0" u="none" strike="noStrike" cap="none" normalizeH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90000" marT="46719" marB="46719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8000" tIns="46719" rIns="89999" bIns="46719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  <a:endParaRPr kumimoji="1" lang="ko-KR" altLang="en-US" sz="900" b="0" i="0" u="none" strike="noStrike" cap="none" normalizeH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90000" marT="46719" marB="46719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72000" tIns="46719" rIns="89999" bIns="46719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조영곤</a:t>
                      </a:r>
                      <a:endParaRPr kumimoji="1" lang="ko-KR" altLang="en-US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0000" marT="46719" marB="46719" anchor="ctr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43"/>
          <p:cNvSpPr txBox="1">
            <a:spLocks noChangeArrowheads="1"/>
          </p:cNvSpPr>
          <p:nvPr/>
        </p:nvSpPr>
        <p:spPr>
          <a:xfrm>
            <a:off x="1762125" y="410476"/>
            <a:ext cx="2833688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anchor="ctr"/>
          <a:lstStyle/>
          <a:p>
            <a:pPr algn="ctr">
              <a:defRPr/>
            </a:pPr>
            <a:r>
              <a:rPr kumimoji="0" lang="ko-KR" altLang="en-US" sz="1200">
                <a:latin typeface="+mj-ea"/>
                <a:ea typeface="+mj-ea"/>
              </a:rPr>
              <a:t>메인화면</a:t>
            </a:r>
            <a:endParaRPr kumimoji="0" lang="en-US" altLang="ko-KR" sz="1200">
              <a:latin typeface="+mj-ea"/>
              <a:ea typeface="+mj-ea"/>
            </a:endParaRP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780539" y="1000108"/>
            <a:ext cx="2020508" cy="4114800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pic>
        <p:nvPicPr>
          <p:cNvPr id="10" name="Picture 1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971304" y="1000108"/>
            <a:ext cx="2020508" cy="4114800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pic>
        <p:nvPicPr>
          <p:cNvPr id="11" name="Picture 1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162070" y="1000108"/>
            <a:ext cx="2020508" cy="4114800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pic>
        <p:nvPicPr>
          <p:cNvPr id="12" name="Picture 1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8352836" y="1000108"/>
            <a:ext cx="2020508" cy="4114800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814252" y="5118944"/>
          <a:ext cx="1928826" cy="1571636"/>
        </p:xfrm>
        <a:graphic>
          <a:graphicData uri="http://schemas.openxmlformats.org/drawingml/2006/table">
            <a:tbl>
              <a:tblGrid>
                <a:gridCol w="597160"/>
                <a:gridCol w="1331666"/>
              </a:tblGrid>
              <a:tr h="335666">
                <a:tc gridSpan="2"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화면설명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235970">
                <a:tc gridSpan="2"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현재 진행중인 축구 경기 및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스코어를 확인 가능하고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선택하면 경기의 상세한 내용까지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확인 가능하다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4019885" y="5118944"/>
          <a:ext cx="1928826" cy="1571636"/>
        </p:xfrm>
        <a:graphic>
          <a:graphicData uri="http://schemas.openxmlformats.org/drawingml/2006/table">
            <a:tbl>
              <a:tblGrid>
                <a:gridCol w="597160"/>
                <a:gridCol w="1331666"/>
              </a:tblGrid>
              <a:tr h="335666">
                <a:tc gridSpan="2"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화면설명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235970">
                <a:tc gridSpan="2"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즐겨찾기 기능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내가 즐겨찾기 설정한 경기들만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모아서 한눈에 볼수 있는 화면이다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6225518" y="5118944"/>
          <a:ext cx="1928826" cy="1571636"/>
        </p:xfrm>
        <a:graphic>
          <a:graphicData uri="http://schemas.openxmlformats.org/drawingml/2006/table">
            <a:tbl>
              <a:tblGrid>
                <a:gridCol w="597160"/>
                <a:gridCol w="1331666"/>
              </a:tblGrid>
              <a:tr h="335666">
                <a:tc gridSpan="2"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화면설명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235970">
                <a:tc gridSpan="2"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오늘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24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내에 시작하는 모든 경기를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리그 이름순으로 나열하여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확인할 수 있는 화면이다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431152" y="5118944"/>
          <a:ext cx="1928826" cy="1571636"/>
        </p:xfrm>
        <a:graphic>
          <a:graphicData uri="http://schemas.openxmlformats.org/drawingml/2006/table">
            <a:tbl>
              <a:tblGrid>
                <a:gridCol w="597160"/>
                <a:gridCol w="1331666"/>
              </a:tblGrid>
              <a:tr h="335666">
                <a:tc gridSpan="2"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화면설명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235970">
                <a:tc gridSpan="2"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어플 실행시 인트로 화면이다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43"/>
          <p:cNvSpPr txBox="1">
            <a:spLocks noChangeArrowheads="1"/>
          </p:cNvSpPr>
          <p:nvPr/>
        </p:nvSpPr>
        <p:spPr>
          <a:xfrm>
            <a:off x="1762125" y="410476"/>
            <a:ext cx="2833688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anchor="ctr"/>
          <a:lstStyle/>
          <a:p>
            <a:pPr algn="ctr">
              <a:defRPr/>
            </a:pPr>
            <a:r>
              <a:rPr kumimoji="0" lang="ko-KR" altLang="en-US" sz="1200">
                <a:latin typeface="+mj-ea"/>
                <a:ea typeface="+mj-ea"/>
              </a:rPr>
              <a:t>메인화면 </a:t>
            </a:r>
            <a:endParaRPr kumimoji="0" lang="ko-KR" altLang="en-US" sz="1200">
              <a:latin typeface="+mj-ea"/>
              <a:ea typeface="+mj-ea"/>
            </a:endParaRP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780539" y="1000108"/>
            <a:ext cx="2020508" cy="4114800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pic>
        <p:nvPicPr>
          <p:cNvPr id="10" name="Picture 1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971304" y="1000108"/>
            <a:ext cx="2020508" cy="4114800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pic>
        <p:nvPicPr>
          <p:cNvPr id="11" name="Picture 1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162070" y="1000108"/>
            <a:ext cx="2020508" cy="4114800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pic>
        <p:nvPicPr>
          <p:cNvPr id="12" name="Picture 1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8352836" y="1000108"/>
            <a:ext cx="2020508" cy="4114800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814252" y="5118944"/>
          <a:ext cx="1928826" cy="1571636"/>
        </p:xfrm>
        <a:graphic>
          <a:graphicData uri="http://schemas.openxmlformats.org/drawingml/2006/table">
            <a:tbl>
              <a:tblGrid>
                <a:gridCol w="597160"/>
                <a:gridCol w="1331666"/>
              </a:tblGrid>
              <a:tr h="335666">
                <a:tc gridSpan="2"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화면설명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235970">
                <a:tc gridSpan="2"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나의 팀을 설정하여 볼수 있는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화면이다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4019885" y="5118944"/>
          <a:ext cx="1928826" cy="1571636"/>
        </p:xfrm>
        <a:graphic>
          <a:graphicData uri="http://schemas.openxmlformats.org/drawingml/2006/table">
            <a:tbl>
              <a:tblGrid>
                <a:gridCol w="597160"/>
                <a:gridCol w="1331666"/>
              </a:tblGrid>
              <a:tr h="335666">
                <a:tc gridSpan="2"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화면설명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235970">
                <a:tc gridSpan="2"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사용자들끼리 채팅이 가능한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화면이다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6225518" y="5118944"/>
          <a:ext cx="1928826" cy="1571636"/>
        </p:xfrm>
        <a:graphic>
          <a:graphicData uri="http://schemas.openxmlformats.org/drawingml/2006/table">
            <a:tbl>
              <a:tblGrid>
                <a:gridCol w="597160"/>
                <a:gridCol w="1331666"/>
              </a:tblGrid>
              <a:tr h="335666">
                <a:tc gridSpan="2"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화면설명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235970">
                <a:tc gridSpan="2"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채팅 화면에서 버튼을 누르면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소프트 키패드가 활성화된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화면이다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431152" y="5118944"/>
          <a:ext cx="1928826" cy="1571636"/>
        </p:xfrm>
        <a:graphic>
          <a:graphicData uri="http://schemas.openxmlformats.org/drawingml/2006/table">
            <a:tbl>
              <a:tblGrid>
                <a:gridCol w="597160"/>
                <a:gridCol w="1331666"/>
              </a:tblGrid>
              <a:tr h="335666">
                <a:tc gridSpan="2"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화면설명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235970">
                <a:tc gridSpan="2"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오늘 말고 원하는 날짜로 이동하여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경기 결과나 일정을 확인할수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있도록 날짜를 이동할수 있는 화면이다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43"/>
          <p:cNvSpPr txBox="1">
            <a:spLocks noChangeArrowheads="1"/>
          </p:cNvSpPr>
          <p:nvPr/>
        </p:nvSpPr>
        <p:spPr>
          <a:xfrm>
            <a:off x="1762125" y="410476"/>
            <a:ext cx="2833688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anchor="ctr"/>
          <a:lstStyle/>
          <a:p>
            <a:pPr algn="ctr">
              <a:defRPr/>
            </a:pPr>
            <a:r>
              <a:rPr kumimoji="0" lang="ko-KR" altLang="en-US" sz="1200">
                <a:latin typeface="+mj-ea"/>
                <a:ea typeface="+mj-ea"/>
              </a:rPr>
              <a:t>메인화면</a:t>
            </a:r>
            <a:endParaRPr kumimoji="0" lang="en-US" altLang="ko-KR" sz="1200">
              <a:latin typeface="+mj-ea"/>
              <a:ea typeface="+mj-ea"/>
            </a:endParaRP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780539" y="1000108"/>
            <a:ext cx="2020508" cy="4114800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pic>
        <p:nvPicPr>
          <p:cNvPr id="10" name="Picture 1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409970" y="1004143"/>
            <a:ext cx="2020508" cy="4114800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pic>
        <p:nvPicPr>
          <p:cNvPr id="11" name="Picture 1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162070" y="1000108"/>
            <a:ext cx="2020508" cy="4114800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pic>
        <p:nvPicPr>
          <p:cNvPr id="12" name="Picture 1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3974044" y="1000107"/>
            <a:ext cx="2020508" cy="4114800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814252" y="5118944"/>
          <a:ext cx="1928826" cy="1571636"/>
        </p:xfrm>
        <a:graphic>
          <a:graphicData uri="http://schemas.openxmlformats.org/drawingml/2006/table">
            <a:tbl>
              <a:tblGrid>
                <a:gridCol w="597160"/>
                <a:gridCol w="1331666"/>
              </a:tblGrid>
              <a:tr h="335666">
                <a:tc gridSpan="2"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화면설명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235970">
                <a:tc gridSpan="2"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메인화면에서 돋보기 버튼을 눌렀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을때 나타나는 화면이다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4019885" y="5118944"/>
          <a:ext cx="1928826" cy="1571636"/>
        </p:xfrm>
        <a:graphic>
          <a:graphicData uri="http://schemas.openxmlformats.org/drawingml/2006/table">
            <a:tbl>
              <a:tblGrid>
                <a:gridCol w="597160"/>
                <a:gridCol w="1331666"/>
              </a:tblGrid>
              <a:tr h="335666">
                <a:tc gridSpan="2"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화면설명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235970">
                <a:tc gridSpan="2"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추가적으로 더 많은 정보를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찾아볼수 있는 메뉴화면이다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6225518" y="5118944"/>
          <a:ext cx="1928826" cy="1571636"/>
        </p:xfrm>
        <a:graphic>
          <a:graphicData uri="http://schemas.openxmlformats.org/drawingml/2006/table">
            <a:tbl>
              <a:tblGrid>
                <a:gridCol w="597160"/>
                <a:gridCol w="1331666"/>
              </a:tblGrid>
              <a:tr h="335666">
                <a:tc gridSpan="2"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화면설명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235970">
                <a:tc gridSpan="2"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메뉴버튼에서 순위를 눌렀을때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확인하고 싶은 리그의 나라를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선택하는 화면이다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431152" y="5118944"/>
          <a:ext cx="1928826" cy="1571636"/>
        </p:xfrm>
        <a:graphic>
          <a:graphicData uri="http://schemas.openxmlformats.org/drawingml/2006/table">
            <a:tbl>
              <a:tblGrid>
                <a:gridCol w="597160"/>
                <a:gridCol w="1331666"/>
              </a:tblGrid>
              <a:tr h="335666">
                <a:tc gridSpan="2"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화면설명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235970">
                <a:tc gridSpan="2"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원하는 나라를 선택했을때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넘어오는 화면이다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43"/>
          <p:cNvSpPr txBox="1">
            <a:spLocks noChangeArrowheads="1"/>
          </p:cNvSpPr>
          <p:nvPr/>
        </p:nvSpPr>
        <p:spPr>
          <a:xfrm>
            <a:off x="1762125" y="410476"/>
            <a:ext cx="2833688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anchor="ctr"/>
          <a:lstStyle/>
          <a:p>
            <a:pPr algn="ctr">
              <a:defRPr/>
            </a:pPr>
            <a:r>
              <a:rPr kumimoji="0" lang="ko-KR" altLang="en-US" sz="1200">
                <a:latin typeface="+mj-ea"/>
                <a:ea typeface="+mj-ea"/>
              </a:rPr>
              <a:t>메인화면</a:t>
            </a:r>
            <a:endParaRPr kumimoji="0" lang="en-US" altLang="ko-KR" sz="1200">
              <a:latin typeface="+mj-ea"/>
              <a:ea typeface="+mj-ea"/>
            </a:endParaRP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780539" y="1000108"/>
            <a:ext cx="2020508" cy="4114800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pic>
        <p:nvPicPr>
          <p:cNvPr id="10" name="Picture 1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971304" y="1000108"/>
            <a:ext cx="2020508" cy="4114800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pic>
        <p:nvPicPr>
          <p:cNvPr id="11" name="Picture 1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162070" y="1000108"/>
            <a:ext cx="2020508" cy="4114800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pic>
        <p:nvPicPr>
          <p:cNvPr id="12" name="Picture 1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8352836" y="1000108"/>
            <a:ext cx="2020508" cy="4114800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814252" y="5118944"/>
          <a:ext cx="1928826" cy="1571636"/>
        </p:xfrm>
        <a:graphic>
          <a:graphicData uri="http://schemas.openxmlformats.org/drawingml/2006/table">
            <a:tbl>
              <a:tblGrid>
                <a:gridCol w="597160"/>
                <a:gridCol w="1331666"/>
              </a:tblGrid>
              <a:tr h="335666">
                <a:tc gridSpan="2"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화면설명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235970">
                <a:tc gridSpan="2"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메뉴 화면 중 사진 및 영상 화면이다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4019885" y="5118944"/>
          <a:ext cx="1928826" cy="1571636"/>
        </p:xfrm>
        <a:graphic>
          <a:graphicData uri="http://schemas.openxmlformats.org/drawingml/2006/table">
            <a:tbl>
              <a:tblGrid>
                <a:gridCol w="597160"/>
                <a:gridCol w="1331666"/>
              </a:tblGrid>
              <a:tr h="335666">
                <a:tc gridSpan="2"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화면설명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235970">
                <a:tc gridSpan="2"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사진 및 영상 화면에서 개인이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사진이나 영상을 올릴수 있기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때문에 글쓰는 화면이다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6225518" y="5118944"/>
          <a:ext cx="1928826" cy="1571636"/>
        </p:xfrm>
        <a:graphic>
          <a:graphicData uri="http://schemas.openxmlformats.org/drawingml/2006/table">
            <a:tbl>
              <a:tblGrid>
                <a:gridCol w="597160"/>
                <a:gridCol w="1331666"/>
              </a:tblGrid>
              <a:tr h="335666">
                <a:tc gridSpan="2"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화면설명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235970">
                <a:tc gridSpan="2"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원하는 리그의 잔여 일정을 확인할 수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있는 화면이다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431152" y="5118944"/>
          <a:ext cx="1928826" cy="1571636"/>
        </p:xfrm>
        <a:graphic>
          <a:graphicData uri="http://schemas.openxmlformats.org/drawingml/2006/table">
            <a:tbl>
              <a:tblGrid>
                <a:gridCol w="597160"/>
                <a:gridCol w="1331666"/>
              </a:tblGrid>
              <a:tr h="335666">
                <a:tc gridSpan="2"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화면설명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235970">
                <a:tc gridSpan="2"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각 리그의 항목별 개인 순위를 확인할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수 있는 화면이다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43"/>
          <p:cNvSpPr txBox="1">
            <a:spLocks noChangeArrowheads="1"/>
          </p:cNvSpPr>
          <p:nvPr/>
        </p:nvSpPr>
        <p:spPr>
          <a:xfrm>
            <a:off x="1762125" y="410476"/>
            <a:ext cx="2833688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anchor="ctr"/>
          <a:lstStyle/>
          <a:p>
            <a:pPr algn="ctr">
              <a:defRPr/>
            </a:pPr>
            <a:r>
              <a:rPr kumimoji="0" lang="ko-KR" altLang="en-US" sz="1200">
                <a:latin typeface="+mj-ea"/>
                <a:ea typeface="+mj-ea"/>
              </a:rPr>
              <a:t>메인화면</a:t>
            </a:r>
            <a:endParaRPr kumimoji="0" lang="en-US" altLang="ko-KR" sz="1200">
              <a:latin typeface="+mj-ea"/>
              <a:ea typeface="+mj-ea"/>
            </a:endParaRP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780539" y="1000108"/>
            <a:ext cx="2020508" cy="4114800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pic>
        <p:nvPicPr>
          <p:cNvPr id="10" name="Picture 1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971304" y="1000108"/>
            <a:ext cx="2020508" cy="4114800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pic>
        <p:nvPicPr>
          <p:cNvPr id="11" name="Picture 1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162070" y="1000108"/>
            <a:ext cx="2020508" cy="4114800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pic>
        <p:nvPicPr>
          <p:cNvPr id="12" name="Picture 1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8352836" y="1000108"/>
            <a:ext cx="2020508" cy="4114800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814252" y="5118944"/>
          <a:ext cx="1928826" cy="1571636"/>
        </p:xfrm>
        <a:graphic>
          <a:graphicData uri="http://schemas.openxmlformats.org/drawingml/2006/table">
            <a:tbl>
              <a:tblGrid>
                <a:gridCol w="597160"/>
                <a:gridCol w="1331666"/>
              </a:tblGrid>
              <a:tr h="335666">
                <a:tc gridSpan="2"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화면설명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235970">
                <a:tc gridSpan="2"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축구 관련 기사를 가져와서 볼수 있는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화면이다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4019885" y="5118944"/>
          <a:ext cx="1928826" cy="1571636"/>
        </p:xfrm>
        <a:graphic>
          <a:graphicData uri="http://schemas.openxmlformats.org/drawingml/2006/table">
            <a:tbl>
              <a:tblGrid>
                <a:gridCol w="597160"/>
                <a:gridCol w="1331666"/>
              </a:tblGrid>
              <a:tr h="335666">
                <a:tc gridSpan="2"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화면설명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235970">
                <a:tc gridSpan="2"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축구 관련 어플이다 보니 상세한 규칙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까지 적어서 필요한 사람은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볼 수 있게 하는 화면이다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6225518" y="5118944"/>
          <a:ext cx="1928826" cy="1571636"/>
        </p:xfrm>
        <a:graphic>
          <a:graphicData uri="http://schemas.openxmlformats.org/drawingml/2006/table">
            <a:tbl>
              <a:tblGrid>
                <a:gridCol w="597160"/>
                <a:gridCol w="1331666"/>
              </a:tblGrid>
              <a:tr h="335666">
                <a:tc gridSpan="2"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화면설명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235970">
                <a:tc gridSpan="2"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리그를 눌렀을때 몇일에 무슨 경기가 있는지 볼수 있는 화면이다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431152" y="5118944"/>
          <a:ext cx="1928826" cy="1571636"/>
        </p:xfrm>
        <a:graphic>
          <a:graphicData uri="http://schemas.openxmlformats.org/drawingml/2006/table">
            <a:tbl>
              <a:tblGrid>
                <a:gridCol w="597160"/>
                <a:gridCol w="1331666"/>
              </a:tblGrid>
              <a:tr h="335666">
                <a:tc gridSpan="2"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화면설명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235970">
                <a:tc gridSpan="2"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서로 맞붙는 팀들의 정보를 알거나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경기 중일때는 누가 골을 넣고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교체되고 퇴장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경고를 받았는지 알수 있는 화면이다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43"/>
          <p:cNvSpPr txBox="1">
            <a:spLocks noChangeArrowheads="1"/>
          </p:cNvSpPr>
          <p:nvPr/>
        </p:nvSpPr>
        <p:spPr>
          <a:xfrm>
            <a:off x="1762125" y="410476"/>
            <a:ext cx="2833688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anchor="ctr"/>
          <a:lstStyle/>
          <a:p>
            <a:pPr algn="ctr">
              <a:defRPr/>
            </a:pPr>
            <a:r>
              <a:rPr kumimoji="0" lang="ko-KR" altLang="en-US" sz="1200">
                <a:latin typeface="+mj-ea"/>
                <a:ea typeface="+mj-ea"/>
              </a:rPr>
              <a:t>메인화면</a:t>
            </a:r>
            <a:endParaRPr kumimoji="0" lang="en-US" altLang="ko-KR" sz="1200">
              <a:latin typeface="+mj-ea"/>
              <a:ea typeface="+mj-ea"/>
            </a:endParaRP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780539" y="1000108"/>
            <a:ext cx="2020508" cy="4114800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pic>
        <p:nvPicPr>
          <p:cNvPr id="10" name="Picture 1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971304" y="1000108"/>
            <a:ext cx="2020508" cy="4114800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pic>
        <p:nvPicPr>
          <p:cNvPr id="11" name="Picture 1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162070" y="1000108"/>
            <a:ext cx="2020508" cy="4114800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pic>
        <p:nvPicPr>
          <p:cNvPr id="12" name="Picture 1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8352836" y="1000108"/>
            <a:ext cx="2020508" cy="4114800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814252" y="5118944"/>
          <a:ext cx="1928826" cy="1571636"/>
        </p:xfrm>
        <a:graphic>
          <a:graphicData uri="http://schemas.openxmlformats.org/drawingml/2006/table">
            <a:tbl>
              <a:tblGrid>
                <a:gridCol w="597160"/>
                <a:gridCol w="1331666"/>
              </a:tblGrid>
              <a:tr h="335666">
                <a:tc gridSpan="2"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화면설명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235970">
                <a:tc gridSpan="2"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현재 경기 중이거나 종료된 경기의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통계를 확인 할 수 있는 화면이다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4019885" y="5118944"/>
          <a:ext cx="1928826" cy="1571636"/>
        </p:xfrm>
        <a:graphic>
          <a:graphicData uri="http://schemas.openxmlformats.org/drawingml/2006/table">
            <a:tbl>
              <a:tblGrid>
                <a:gridCol w="597160"/>
                <a:gridCol w="1331666"/>
              </a:tblGrid>
              <a:tr h="335666">
                <a:tc gridSpan="2"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화면설명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235970">
                <a:tc gridSpan="2"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등록된 라인업을 확인 할 수 있는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화면이다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6225518" y="5118944"/>
          <a:ext cx="1928826" cy="1571636"/>
        </p:xfrm>
        <a:graphic>
          <a:graphicData uri="http://schemas.openxmlformats.org/drawingml/2006/table">
            <a:tbl>
              <a:tblGrid>
                <a:gridCol w="597160"/>
                <a:gridCol w="1331666"/>
              </a:tblGrid>
              <a:tr h="335666">
                <a:tc gridSpan="2"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화면설명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235970">
                <a:tc gridSpan="2"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서로 맞붙는 팀들 최근 경기와 맞대결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전적을 확인할 수 있는 화면이다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431152" y="5118944"/>
          <a:ext cx="1928826" cy="1571636"/>
        </p:xfrm>
        <a:graphic>
          <a:graphicData uri="http://schemas.openxmlformats.org/drawingml/2006/table">
            <a:tbl>
              <a:tblGrid>
                <a:gridCol w="597160"/>
                <a:gridCol w="1331666"/>
              </a:tblGrid>
              <a:tr h="335666">
                <a:tc gridSpan="2"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화면설명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235970">
                <a:tc gridSpan="2"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팀을 눌렀을때 보여지는 화면이다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순위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결과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일정 을 확인 할수 있다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43"/>
          <p:cNvSpPr txBox="1">
            <a:spLocks noChangeArrowheads="1"/>
          </p:cNvSpPr>
          <p:nvPr/>
        </p:nvSpPr>
        <p:spPr>
          <a:xfrm>
            <a:off x="1762125" y="410476"/>
            <a:ext cx="2833688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anchor="ctr"/>
          <a:lstStyle/>
          <a:p>
            <a:pPr algn="ctr">
              <a:defRPr/>
            </a:pPr>
            <a:r>
              <a:rPr kumimoji="0" lang="ko-KR" altLang="en-US" sz="1200">
                <a:latin typeface="+mj-ea"/>
                <a:ea typeface="+mj-ea"/>
              </a:rPr>
              <a:t>설정화면</a:t>
            </a:r>
            <a:endParaRPr kumimoji="0" lang="ko-KR" altLang="en-US" sz="1200">
              <a:latin typeface="+mj-ea"/>
              <a:ea typeface="+mj-ea"/>
            </a:endParaRP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780539" y="1000108"/>
            <a:ext cx="2020508" cy="4114800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pic>
        <p:nvPicPr>
          <p:cNvPr id="10" name="Picture 1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971304" y="1000108"/>
            <a:ext cx="2020508" cy="4114800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pic>
        <p:nvPicPr>
          <p:cNvPr id="11" name="Picture 1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162070" y="1000108"/>
            <a:ext cx="2020508" cy="4114800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pic>
        <p:nvPicPr>
          <p:cNvPr id="12" name="Picture 1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8352836" y="1000108"/>
            <a:ext cx="2020508" cy="4114800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814252" y="5118944"/>
          <a:ext cx="1928826" cy="1571636"/>
        </p:xfrm>
        <a:graphic>
          <a:graphicData uri="http://schemas.openxmlformats.org/drawingml/2006/table">
            <a:tbl>
              <a:tblGrid>
                <a:gridCol w="597160"/>
                <a:gridCol w="1331666"/>
              </a:tblGrid>
              <a:tr h="335666">
                <a:tc gridSpan="2"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화면설명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235970">
                <a:tc gridSpan="2"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사용자의 편의에 맞게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설정할 수 있는 화면이다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4019885" y="5118944"/>
          <a:ext cx="1928826" cy="1571636"/>
        </p:xfrm>
        <a:graphic>
          <a:graphicData uri="http://schemas.openxmlformats.org/drawingml/2006/table">
            <a:tbl>
              <a:tblGrid>
                <a:gridCol w="597160"/>
                <a:gridCol w="1331666"/>
              </a:tblGrid>
              <a:tr h="335666">
                <a:tc gridSpan="2"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화면설명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235970">
                <a:tc gridSpan="2"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모든 경기를 나열할 순서를 조정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가능한 화면이다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6225518" y="5118944"/>
          <a:ext cx="1928826" cy="1571636"/>
        </p:xfrm>
        <a:graphic>
          <a:graphicData uri="http://schemas.openxmlformats.org/drawingml/2006/table">
            <a:tbl>
              <a:tblGrid>
                <a:gridCol w="597160"/>
                <a:gridCol w="1331666"/>
              </a:tblGrid>
              <a:tr h="335666">
                <a:tc gridSpan="2"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화면설명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235970">
                <a:tc gridSpan="2"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어플의 언어를 선택할 수 있는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화면이다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431152" y="5118944"/>
          <a:ext cx="1928826" cy="1571636"/>
        </p:xfrm>
        <a:graphic>
          <a:graphicData uri="http://schemas.openxmlformats.org/drawingml/2006/table">
            <a:tbl>
              <a:tblGrid>
                <a:gridCol w="597160"/>
                <a:gridCol w="1331666"/>
              </a:tblGrid>
              <a:tr h="335666">
                <a:tc gridSpan="2"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화면설명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235970">
                <a:tc gridSpan="2"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알림에 대한 설정을 하는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화면이다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290</ep:Words>
  <ep:PresentationFormat>화면 슬라이드 쇼(4:3)</ep:PresentationFormat>
  <ep:Paragraphs>9</ep:Paragraphs>
  <ep:Slides>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2020-07-07T01:55:08.938</dcterms:created>
  <dc:creator>user</dc:creator>
  <cp:lastModifiedBy>user</cp:lastModifiedBy>
  <dcterms:modified xsi:type="dcterms:W3CDTF">2020-07-07T05:52:47.858</dcterms:modified>
  <cp:revision>12</cp:revision>
  <cp:version>1000.0000.01</cp:version>
</cp:coreProperties>
</file>