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697"/>
    <p:restoredTop sz="90000"/>
  </p:normalViewPr>
  <p:slideViewPr>
    <p:cSldViewPr snapToObjects="1">
      <p:cViewPr>
        <p:scale>
          <a:sx n="80" d="100"/>
          <a:sy n="8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5.png"  /><Relationship Id="rId2" Type="http://schemas.openxmlformats.org/officeDocument/2006/relationships/image" Target="../media/image4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4.png"  /><Relationship Id="rId11" Type="http://schemas.openxmlformats.org/officeDocument/2006/relationships/image" Target="../media/image25.png"  /><Relationship Id="rId12" Type="http://schemas.openxmlformats.org/officeDocument/2006/relationships/image" Target="../media/image26.png"  /><Relationship Id="rId13" Type="http://schemas.openxmlformats.org/officeDocument/2006/relationships/image" Target="../media/image27.png"  /><Relationship Id="rId14" Type="http://schemas.openxmlformats.org/officeDocument/2006/relationships/image" Target="../media/image28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2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967995" y="103505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메인 화면 구조</a:t>
            </a:r>
            <a:endParaRPr kumimoji="0" lang="ko-KR" altLang="en-US" sz="1200">
              <a:latin typeface="+mj-ea"/>
              <a:ea typeface="+mj-ea"/>
            </a:endParaRPr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03991" y="188595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1659" y="321297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4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778689" y="321297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203991" y="321297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6" name="Picture 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35347" y="321297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8" name="Picture 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452918" y="321297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60" name=""/>
          <p:cNvCxnSpPr>
            <a:stCxn id="43" idx="2"/>
            <a:endCxn id="55" idx="0"/>
          </p:cNvCxnSpPr>
          <p:nvPr/>
        </p:nvCxnSpPr>
        <p:spPr>
          <a:xfrm rot="16200000" flipH="1">
            <a:off x="5502583" y="2915229"/>
            <a:ext cx="595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endCxn id="53" idx="0"/>
          </p:cNvCxnSpPr>
          <p:nvPr/>
        </p:nvCxnSpPr>
        <p:spPr>
          <a:xfrm rot="16200000" flipH="1" flipV="1">
            <a:off x="771975" y="3016953"/>
            <a:ext cx="3920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/>
          <p:nvPr/>
        </p:nvCxnSpPr>
        <p:spPr>
          <a:xfrm flipV="1">
            <a:off x="967995" y="2820932"/>
            <a:ext cx="1008125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endCxn id="54" idx="0"/>
          </p:cNvCxnSpPr>
          <p:nvPr/>
        </p:nvCxnSpPr>
        <p:spPr>
          <a:xfrm rot="16200000" flipH="1">
            <a:off x="3179005" y="3016953"/>
            <a:ext cx="3920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endCxn id="56" idx="0"/>
          </p:cNvCxnSpPr>
          <p:nvPr/>
        </p:nvCxnSpPr>
        <p:spPr>
          <a:xfrm rot="5400000">
            <a:off x="8435663" y="3016953"/>
            <a:ext cx="3920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endCxn id="58" idx="0"/>
          </p:cNvCxnSpPr>
          <p:nvPr/>
        </p:nvCxnSpPr>
        <p:spPr>
          <a:xfrm rot="16200000" flipH="1">
            <a:off x="10853233" y="3016953"/>
            <a:ext cx="3920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452917" y="188595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68" name=""/>
          <p:cNvCxnSpPr/>
          <p:nvPr/>
        </p:nvCxnSpPr>
        <p:spPr>
          <a:xfrm rot="16200000">
            <a:off x="10982904" y="2915230"/>
            <a:ext cx="595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530866" y="188595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부분 화면 구조</a:t>
            </a:r>
            <a:endParaRPr kumimoji="0" lang="ko-KR" altLang="en-US" sz="1200">
              <a:latin typeface="+mj-ea"/>
              <a:ea typeface="+mj-ea"/>
            </a:endParaRPr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11231" y="367982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11231" y="386105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4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42835" y="1000108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312027" y="386105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6" name="Picture 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443908" y="386105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7" name="Picture 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752208" y="367982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8" name="Picture 1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829247" y="386105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9" name="Picture 1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636577" y="386105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61" name="Picture 1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947710" y="386105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63" name=""/>
          <p:cNvCxnSpPr>
            <a:stCxn id="43" idx="3"/>
            <a:endCxn id="57" idx="1"/>
          </p:cNvCxnSpPr>
          <p:nvPr/>
        </p:nvCxnSpPr>
        <p:spPr>
          <a:xfrm>
            <a:off x="5303901" y="1582428"/>
            <a:ext cx="24483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57" idx="2"/>
          </p:cNvCxnSpPr>
          <p:nvPr/>
        </p:nvCxnSpPr>
        <p:spPr>
          <a:xfrm rot="16200000" flipH="1">
            <a:off x="7816452" y="3328962"/>
            <a:ext cx="1064179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endCxn id="54" idx="3"/>
          </p:cNvCxnSpPr>
          <p:nvPr/>
        </p:nvCxnSpPr>
        <p:spPr>
          <a:xfrm rot="10800000">
            <a:off x="2135505" y="2214554"/>
            <a:ext cx="19757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43" idx="2"/>
            <a:endCxn id="53" idx="0"/>
          </p:cNvCxnSpPr>
          <p:nvPr/>
        </p:nvCxnSpPr>
        <p:spPr>
          <a:xfrm rot="5400000">
            <a:off x="4175476" y="3328964"/>
            <a:ext cx="1064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>
            <a:stCxn id="53" idx="1"/>
            <a:endCxn id="61" idx="3"/>
          </p:cNvCxnSpPr>
          <p:nvPr/>
        </p:nvCxnSpPr>
        <p:spPr>
          <a:xfrm rot="10800000">
            <a:off x="3140380" y="5075500"/>
            <a:ext cx="970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>
          <a:xfrm>
            <a:off x="407289" y="332613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>
                <a:latin typeface="+mj-ea"/>
                <a:ea typeface="+mj-ea"/>
              </a:rPr>
              <a:t>메뉴 화면 구조</a:t>
            </a:r>
            <a:endParaRPr kumimoji="0" lang="ko-KR" altLang="en-US" sz="1200">
              <a:latin typeface="+mj-ea"/>
              <a:ea typeface="+mj-ea"/>
            </a:endParaRPr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11802" y="332613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15744" y="1124712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4" name="Picture 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87528" y="1124712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408413" y="1124712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6" name="Picture 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601083" y="1124712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7" name="Picture 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31463" y="1124712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8" name="Picture 1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316037" y="3880469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9" name="Picture 1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631463" y="3880469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60" name="Picture 1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341739" y="3880469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61" name="Picture 1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2274626" y="1124712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62" name="Picture 1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343510" y="3880469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63" name="Picture 1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8354642" y="3880469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64" name="Picture 1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0376014" y="3880469"/>
            <a:ext cx="1192669" cy="242889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66" name=""/>
          <p:cNvCxnSpPr/>
          <p:nvPr/>
        </p:nvCxnSpPr>
        <p:spPr>
          <a:xfrm rot="10800000">
            <a:off x="1227798" y="908685"/>
            <a:ext cx="3284003" cy="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>
            <a:off x="4912372" y="3717036"/>
            <a:ext cx="6059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endCxn id="57" idx="0"/>
          </p:cNvCxnSpPr>
          <p:nvPr/>
        </p:nvCxnSpPr>
        <p:spPr>
          <a:xfrm rot="5400000">
            <a:off x="1119789" y="1016703"/>
            <a:ext cx="2160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endCxn id="61" idx="0"/>
          </p:cNvCxnSpPr>
          <p:nvPr/>
        </p:nvCxnSpPr>
        <p:spPr>
          <a:xfrm rot="16200000" flipH="1">
            <a:off x="2762952" y="1016703"/>
            <a:ext cx="2160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43" idx="2"/>
            <a:endCxn id="43" idx="2"/>
          </p:cNvCxnSpPr>
          <p:nvPr/>
        </p:nvCxnSpPr>
        <p:spPr>
          <a:xfrm>
            <a:off x="5108137" y="276150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/>
          <p:nvPr/>
        </p:nvCxnSpPr>
        <p:spPr>
          <a:xfrm>
            <a:off x="5704471" y="2204847"/>
            <a:ext cx="783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43" idx="2"/>
          </p:cNvCxnSpPr>
          <p:nvPr/>
        </p:nvCxnSpPr>
        <p:spPr>
          <a:xfrm rot="16200000" flipH="1">
            <a:off x="4630371" y="3239270"/>
            <a:ext cx="955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endCxn id="58" idx="0"/>
          </p:cNvCxnSpPr>
          <p:nvPr/>
        </p:nvCxnSpPr>
        <p:spPr>
          <a:xfrm rot="16200000" flipH="1">
            <a:off x="4830655" y="3798752"/>
            <a:ext cx="163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endCxn id="62" idx="0"/>
          </p:cNvCxnSpPr>
          <p:nvPr/>
        </p:nvCxnSpPr>
        <p:spPr>
          <a:xfrm rot="16200000" flipH="1">
            <a:off x="6858128" y="3798752"/>
            <a:ext cx="163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endCxn id="63" idx="0"/>
          </p:cNvCxnSpPr>
          <p:nvPr/>
        </p:nvCxnSpPr>
        <p:spPr>
          <a:xfrm rot="16200000" flipH="1">
            <a:off x="8869260" y="3798752"/>
            <a:ext cx="163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endCxn id="64" idx="0"/>
          </p:cNvCxnSpPr>
          <p:nvPr/>
        </p:nvCxnSpPr>
        <p:spPr>
          <a:xfrm rot="16200000" flipH="1">
            <a:off x="10890632" y="3798752"/>
            <a:ext cx="1634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/>
          <p:nvPr/>
        </p:nvCxnSpPr>
        <p:spPr>
          <a:xfrm>
            <a:off x="7680198" y="2204847"/>
            <a:ext cx="5355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</ep:Words>
  <ep:PresentationFormat>화면 슬라이드 쇼(4:3)</ep:PresentationFormat>
  <ep:Paragraphs>5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2020-07-07T06:08:35.913</dcterms:created>
  <dc:creator>user</dc:creator>
  <cp:lastModifiedBy>user</cp:lastModifiedBy>
  <dcterms:modified xsi:type="dcterms:W3CDTF">2020-07-07T06:45:40.922</dcterms:modified>
  <cp:revision>6</cp:revision>
  <cp:version>1000.0000.01</cp:version>
</cp:coreProperties>
</file>