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1597-9359-C3E2-2F5D-5CA9278A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E954A-C4AA-A741-855F-7CA1AAFF4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90CC4-646D-42B7-F875-CBB10AEC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2C702-9D9E-81ED-79DA-2A8F2641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5E57-E297-93F0-3457-B2F52DD5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4975-3B26-8A97-7398-6986D57F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948B1-1415-1942-0419-44D16B85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E1CA0-E0F9-A20A-1B3C-B8041C88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926DE-FAA4-93D9-76BB-62B6AB4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C51F-4DC0-1F8D-8597-94C5CC8E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9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7F972-77B1-BA88-1ADF-FA28937C8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4E93A-0261-830C-EF79-9F846263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18778-0FA5-9287-0FA8-F63E53D9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12000-DEA8-A0CE-E0B7-78A5C196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36AD-2915-A61E-6882-2C7F44B2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0275E-03DC-6F43-0AC5-44E835E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987B9-D2D9-89BF-138C-196CEEA4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88F7-CBE3-5ABB-6EDA-4ADBB93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F0CD4-1473-C60A-4DB1-9D27C7A7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E6EE7-AC35-D3A4-FA6F-EBA83CEA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7366-D3E0-828F-FCBC-D97F61CF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B8846-339B-EB14-9005-1F9068F0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717C-3539-9D87-5A11-B0DB81EC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6D188-CAE3-48AF-8E80-7FBF3B2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FB410-C8D5-798D-E357-0B0B255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E9D3-C3A1-F020-7AE5-79CB9025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43894-1E21-126E-C66E-4BD13117C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F1994-8459-E991-8CCE-B45B6393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C0C42-5653-8957-38B8-63BDD73E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75440-6870-8ABB-E2DC-CD3EC73C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34B9F-407E-432C-579B-DF703100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8E87-6628-D37F-3F34-CB0437F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7CC1B-C565-EF3D-D2BA-88A58520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78772-95EE-7D95-79EE-C3015D78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9B233-C48B-EE9E-C30A-A597C44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72735-417A-F42F-1FFB-A00DB581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42DFE-B83E-8632-A375-77E1FBA4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0B877-B076-D199-A6E7-4FB73D9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3A1C0-0563-6B9D-A005-28714559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85B2E-897E-102E-90BB-0E719204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AC7D2-7532-4C02-2C08-34C51C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DF810-C5B1-9E09-D31F-42EA2FD9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75737-E985-1778-6B22-718DE6E5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F4C1C-4BB0-A4D1-9398-E54AD02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19A26-60D4-8466-65E0-E59913B5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5D770-80B9-DF2F-5F63-36896035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D7FFE-97F0-BBAA-9400-74AEA32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897D3-A079-B125-D435-F31C2962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F863D-785E-37E2-E2EC-EF9A0C40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D5250-5C4C-EC73-1744-879F05BF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B9E26-5991-512D-0729-31524E88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EF9C8-5BFF-C77F-52D6-D8D5583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8681C-8002-3F4E-C2E6-4BF513D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B561F-060F-A59A-B940-0176B970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531E5-A9F3-4B89-AD75-CEC15161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BDB02-3E42-257F-34DF-55A612C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5A56B-A3B0-E8AC-9FAA-4D49962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1ED2A-F365-B0A7-9A48-AE353050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F0A25-D074-2399-4652-AD3D238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1E7B8-88E1-D2B0-7714-C334D0CE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B14EE-FABA-335E-EC6B-53369F1B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99EF-CAB1-4BD9-BBA9-C2374455FDA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7CDDC-DB3B-212C-22E8-D2453448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B43C1-4106-3FB5-F0FB-81D14F86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3403-5F2A-457D-BCFE-C5B0B2B2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1DCB-8AF1-39A6-1555-762DD3DC2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CC1CC-FD1A-8A8D-93BF-0778F564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1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EAF7-C254-799A-7193-0F64FB7E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ECD637-339A-13BD-037A-5BBE63CD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4208"/>
            <a:ext cx="4870622" cy="5758713"/>
          </a:xfrm>
        </p:spPr>
      </p:pic>
    </p:spTree>
    <p:extLst>
      <p:ext uri="{BB962C8B-B14F-4D97-AF65-F5344CB8AC3E}">
        <p14:creationId xmlns:p14="http://schemas.microsoft.com/office/powerpoint/2010/main" val="299634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37F7D6-4F63-928B-5184-7AB5E0A7F51E}"/>
              </a:ext>
            </a:extLst>
          </p:cNvPr>
          <p:cNvSpPr txBox="1"/>
          <p:nvPr/>
        </p:nvSpPr>
        <p:spPr>
          <a:xfrm>
            <a:off x="1054443" y="914400"/>
            <a:ext cx="31854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前端进展：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dirty="0"/>
              <a:t>日记基本功能完成：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新增日记、删除日记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日记上锁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日记提醒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按关键字搜索、按日期搜索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新功能进展：</a:t>
            </a:r>
            <a:endParaRPr lang="en-US" altLang="zh-CN" dirty="0"/>
          </a:p>
          <a:p>
            <a:r>
              <a:rPr lang="zh-CN" altLang="en-US" dirty="0"/>
              <a:t>日记圈子原型设计完成</a:t>
            </a:r>
            <a:endParaRPr lang="en-US" altLang="zh-CN" dirty="0"/>
          </a:p>
          <a:p>
            <a:r>
              <a:rPr lang="zh-CN" altLang="en-US" dirty="0"/>
              <a:t>个人主页原型设计完成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8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2800-2F17-0F79-1D49-A8980A7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后端进展：</a:t>
            </a:r>
          </a:p>
        </p:txBody>
      </p:sp>
    </p:spTree>
    <p:extLst>
      <p:ext uri="{BB962C8B-B14F-4D97-AF65-F5344CB8AC3E}">
        <p14:creationId xmlns:p14="http://schemas.microsoft.com/office/powerpoint/2010/main" val="55303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项目进展</vt:lpstr>
      <vt:lpstr>PowerPoint 演示文稿</vt:lpstr>
      <vt:lpstr>PowerPoint 演示文稿</vt:lpstr>
      <vt:lpstr>后端进展：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项目进展</dc:title>
  <dc:creator> </dc:creator>
  <cp:lastModifiedBy> </cp:lastModifiedBy>
  <cp:revision>1</cp:revision>
  <dcterms:created xsi:type="dcterms:W3CDTF">2022-05-20T02:01:45Z</dcterms:created>
  <dcterms:modified xsi:type="dcterms:W3CDTF">2022-05-20T02:36:23Z</dcterms:modified>
</cp:coreProperties>
</file>