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notesMasterIdLst>
    <p:notesMasterId r:id="rId23"/>
  </p:notesMasterIdLst>
  <p:sldIdLst>
    <p:sldId id="266" r:id="rId3"/>
    <p:sldId id="271" r:id="rId4"/>
    <p:sldId id="285" r:id="rId5"/>
    <p:sldId id="268" r:id="rId6"/>
    <p:sldId id="260" r:id="rId7"/>
    <p:sldId id="297" r:id="rId8"/>
    <p:sldId id="261" r:id="rId9"/>
    <p:sldId id="298" r:id="rId10"/>
    <p:sldId id="263" r:id="rId11"/>
    <p:sldId id="299" r:id="rId12"/>
    <p:sldId id="277" r:id="rId13"/>
    <p:sldId id="296" r:id="rId14"/>
    <p:sldId id="280" r:id="rId15"/>
    <p:sldId id="318" r:id="rId16"/>
    <p:sldId id="264" r:id="rId17"/>
    <p:sldId id="281" r:id="rId18"/>
    <p:sldId id="319" r:id="rId19"/>
    <p:sldId id="320" r:id="rId20"/>
    <p:sldId id="321" r:id="rId21"/>
    <p:sldId id="28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fd9d289bdad1ed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0AE"/>
    <a:srgbClr val="99C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7" y="149"/>
      </p:cViewPr>
      <p:guideLst>
        <p:guide orient="horz" pos="2136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9883-72AE-4B12-B35F-9EBE030C2C51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2DE68-5195-4D1A-91C7-A6DD4EB6E8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685800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2122" y="6455637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2022/6/18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2022/6/18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300984" y="4215384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12553" y="3076055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685085" y="820709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0487042" y="-311247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344161" y="2213356"/>
            <a:ext cx="5203862" cy="3360312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16275" y="1791063"/>
            <a:ext cx="1901952" cy="39319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3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grpSp>
        <p:nvGrpSpPr>
          <p:cNvPr id="8" name="Group 21"/>
          <p:cNvGrpSpPr/>
          <p:nvPr userDrawn="1"/>
        </p:nvGrpSpPr>
        <p:grpSpPr>
          <a:xfrm rot="10800000">
            <a:off x="11369040" y="685800"/>
            <a:ext cx="137160" cy="149901"/>
            <a:chOff x="1005840" y="1144249"/>
            <a:chExt cx="137160" cy="149901"/>
          </a:xfrm>
        </p:grpSpPr>
        <p:sp>
          <p:nvSpPr>
            <p:cNvPr id="9" name="Rectangle 22"/>
            <p:cNvSpPr/>
            <p:nvPr userDrawn="1"/>
          </p:nvSpPr>
          <p:spPr>
            <a:xfrm>
              <a:off x="1005840" y="1144249"/>
              <a:ext cx="45720" cy="49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3"/>
            <p:cNvSpPr/>
            <p:nvPr userDrawn="1"/>
          </p:nvSpPr>
          <p:spPr>
            <a:xfrm>
              <a:off x="1005840" y="1244183"/>
              <a:ext cx="45720" cy="49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4"/>
            <p:cNvSpPr/>
            <p:nvPr userDrawn="1"/>
          </p:nvSpPr>
          <p:spPr>
            <a:xfrm>
              <a:off x="1097280" y="1244183"/>
              <a:ext cx="45720" cy="49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CF24-9AF1-4C7E-8B5A-A05D6A12687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5784-3666-4A5E-A6BA-D7026A277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09"/>
            <a:ext cx="12198121" cy="686560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648646" y="1148806"/>
            <a:ext cx="1659452" cy="1517918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2793460" y="2939051"/>
            <a:ext cx="66050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小组成员：陈宇航，李浩腾，余彦君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64420" y="1542545"/>
            <a:ext cx="831295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随心记</a:t>
            </a: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汇报</a:t>
            </a:r>
          </a:p>
        </p:txBody>
      </p:sp>
      <p:sp>
        <p:nvSpPr>
          <p:cNvPr id="14" name="矩形 13"/>
          <p:cNvSpPr/>
          <p:nvPr/>
        </p:nvSpPr>
        <p:spPr>
          <a:xfrm>
            <a:off x="-9728" y="-9728"/>
            <a:ext cx="322007" cy="57038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69993" y="6287619"/>
            <a:ext cx="322007" cy="57038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加号 15"/>
          <p:cNvSpPr/>
          <p:nvPr/>
        </p:nvSpPr>
        <p:spPr>
          <a:xfrm>
            <a:off x="10000034" y="963038"/>
            <a:ext cx="466928" cy="46692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39321" y="4273071"/>
            <a:ext cx="136187" cy="136187"/>
          </a:xfrm>
          <a:prstGeom prst="ellipse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27908" y="4273070"/>
            <a:ext cx="136187" cy="136187"/>
          </a:xfrm>
          <a:prstGeom prst="ellipse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316495" y="4273069"/>
            <a:ext cx="136187" cy="136187"/>
          </a:xfrm>
          <a:prstGeom prst="ellipse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23045" y="3335144"/>
            <a:ext cx="1372958" cy="1372958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61" name="图片占位符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282207">
            <a:off x="2451190" y="153561"/>
            <a:ext cx="8573328" cy="4536459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solidFill>
            <a:srgbClr val="6EB0AE"/>
          </a:solidFill>
        </p:spPr>
      </p:pic>
      <p:sp>
        <p:nvSpPr>
          <p:cNvPr id="367" name="矩形 366"/>
          <p:cNvSpPr/>
          <p:nvPr/>
        </p:nvSpPr>
        <p:spPr>
          <a:xfrm>
            <a:off x="826003" y="4746376"/>
            <a:ext cx="610981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项目具体实现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8" name="文本框 367"/>
          <p:cNvSpPr txBox="1"/>
          <p:nvPr/>
        </p:nvSpPr>
        <p:spPr>
          <a:xfrm>
            <a:off x="826003" y="3599086"/>
            <a:ext cx="5911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 </a:t>
            </a:r>
            <a:r>
              <a:rPr lang="en-US" altLang="zh-CN" sz="6600" b="1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FOUR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加号 3"/>
          <p:cNvSpPr/>
          <p:nvPr/>
        </p:nvSpPr>
        <p:spPr>
          <a:xfrm>
            <a:off x="5606687" y="3132795"/>
            <a:ext cx="428017" cy="42801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75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  <p:bldP spid="36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432234" y="583254"/>
            <a:ext cx="1361661" cy="1474224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Straight Connector 74"/>
          <p:cNvCxnSpPr/>
          <p:nvPr/>
        </p:nvCxnSpPr>
        <p:spPr>
          <a:xfrm>
            <a:off x="6608019" y="2320431"/>
            <a:ext cx="0" cy="380365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5"/>
          <p:cNvSpPr/>
          <p:nvPr/>
        </p:nvSpPr>
        <p:spPr>
          <a:xfrm>
            <a:off x="6412757" y="2676031"/>
            <a:ext cx="384175" cy="384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10" name="Oval 76"/>
          <p:cNvSpPr/>
          <p:nvPr/>
        </p:nvSpPr>
        <p:spPr>
          <a:xfrm>
            <a:off x="6412757" y="3552331"/>
            <a:ext cx="384175" cy="384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11" name="Oval 77"/>
          <p:cNvSpPr/>
          <p:nvPr/>
        </p:nvSpPr>
        <p:spPr>
          <a:xfrm>
            <a:off x="6412757" y="4430218"/>
            <a:ext cx="384175" cy="384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12" name="Oval 78"/>
          <p:cNvSpPr/>
          <p:nvPr/>
        </p:nvSpPr>
        <p:spPr>
          <a:xfrm>
            <a:off x="6412757" y="5308106"/>
            <a:ext cx="384175" cy="384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6984" y="1473610"/>
            <a:ext cx="502186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前端开发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06692" y="433955"/>
            <a:ext cx="4497445" cy="29999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2121" y="3552331"/>
            <a:ext cx="5021861" cy="2995045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加号 15"/>
          <p:cNvSpPr/>
          <p:nvPr/>
        </p:nvSpPr>
        <p:spPr>
          <a:xfrm>
            <a:off x="10610340" y="433955"/>
            <a:ext cx="312778" cy="312778"/>
          </a:xfrm>
          <a:prstGeom prst="mathPlus">
            <a:avLst>
              <a:gd name="adj1" fmla="val 123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2121" y="3131576"/>
            <a:ext cx="978438" cy="696349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06590" y="4001135"/>
            <a:ext cx="360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开发平台：AndroidStudio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4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24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24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4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4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24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3" grpId="0" build="p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/>
          <p:cNvSpPr/>
          <p:nvPr/>
        </p:nvSpPr>
        <p:spPr>
          <a:xfrm>
            <a:off x="8139234" y="2044680"/>
            <a:ext cx="2422374" cy="2422374"/>
          </a:xfrm>
          <a:prstGeom prst="rect">
            <a:avLst/>
          </a:prstGeom>
          <a:noFill/>
          <a:ln w="38100">
            <a:solidFill>
              <a:srgbClr val="6E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134290" y="2044680"/>
            <a:ext cx="2422374" cy="2422374"/>
          </a:xfrm>
          <a:prstGeom prst="rect">
            <a:avLst/>
          </a:prstGeom>
          <a:noFill/>
          <a:ln w="38100">
            <a:solidFill>
              <a:srgbClr val="6E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占位符 1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62456" y="2715804"/>
            <a:ext cx="2532069" cy="1686636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3497804" y="252806"/>
            <a:ext cx="5332581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项目原型设计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822349" y="1147377"/>
            <a:ext cx="683490" cy="138546"/>
            <a:chOff x="5754255" y="6262253"/>
            <a:chExt cx="683490" cy="138546"/>
          </a:xfrm>
          <a:solidFill>
            <a:srgbClr val="6EB0AE"/>
          </a:solidFill>
        </p:grpSpPr>
        <p:sp>
          <p:nvSpPr>
            <p:cNvPr id="13" name="椭圆 12"/>
            <p:cNvSpPr/>
            <p:nvPr/>
          </p:nvSpPr>
          <p:spPr>
            <a:xfrm>
              <a:off x="5754255" y="6262253"/>
              <a:ext cx="138546" cy="138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026727" y="6262253"/>
              <a:ext cx="138546" cy="138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99199" y="6262253"/>
              <a:ext cx="138546" cy="138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30951" y="810363"/>
            <a:ext cx="14992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日记圈子设计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64441" y="1048265"/>
            <a:ext cx="14992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主界面设计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280701" y="1559217"/>
            <a:ext cx="14992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个人界面设计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745" y="1147445"/>
            <a:ext cx="3073400" cy="253111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55" y="1385570"/>
            <a:ext cx="2865120" cy="3018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615" y="2044700"/>
            <a:ext cx="3046730" cy="2567940"/>
          </a:xfrm>
          <a:prstGeom prst="rect">
            <a:avLst/>
          </a:prstGeom>
        </p:spPr>
      </p:pic>
      <p:pic>
        <p:nvPicPr>
          <p:cNvPr id="10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330" y="4467225"/>
            <a:ext cx="3621405" cy="23895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21491" y="5859025"/>
            <a:ext cx="14992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日记创建设计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25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99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8" grpId="0" build="p"/>
      <p:bldP spid="20" grpId="0" build="p"/>
      <p:bldP spid="22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04893" y="1468408"/>
            <a:ext cx="5638889" cy="3847268"/>
          </a:xfrm>
          <a:prstGeom prst="rect">
            <a:avLst/>
          </a:prstGeom>
        </p:spPr>
      </p:pic>
      <p:sp>
        <p:nvSpPr>
          <p:cNvPr id="6" name="Rectangle 22"/>
          <p:cNvSpPr/>
          <p:nvPr/>
        </p:nvSpPr>
        <p:spPr>
          <a:xfrm>
            <a:off x="5158186" y="1396225"/>
            <a:ext cx="5805377" cy="875922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8847" y="1396681"/>
            <a:ext cx="37431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接口设计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6687809" y="4326475"/>
            <a:ext cx="4304345" cy="2198311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加号 8"/>
          <p:cNvSpPr/>
          <p:nvPr/>
        </p:nvSpPr>
        <p:spPr>
          <a:xfrm>
            <a:off x="10351923" y="976277"/>
            <a:ext cx="312778" cy="312778"/>
          </a:xfrm>
          <a:prstGeom prst="mathPlus">
            <a:avLst>
              <a:gd name="adj1" fmla="val 123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11975" y="3130550"/>
            <a:ext cx="360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>
                <a:sym typeface="+mn-ea"/>
              </a:rPr>
              <a:t>25</a:t>
            </a:r>
            <a:r>
              <a:rPr lang="zh-CN" altLang="en-US" sz="1600">
                <a:sym typeface="+mn-ea"/>
              </a:rPr>
              <a:t>个前后端接口设计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24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build="p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04893" y="1468408"/>
            <a:ext cx="5638889" cy="3847268"/>
          </a:xfrm>
          <a:prstGeom prst="rect">
            <a:avLst/>
          </a:prstGeom>
        </p:spPr>
      </p:pic>
      <p:sp>
        <p:nvSpPr>
          <p:cNvPr id="6" name="Rectangle 22"/>
          <p:cNvSpPr/>
          <p:nvPr/>
        </p:nvSpPr>
        <p:spPr>
          <a:xfrm>
            <a:off x="5158186" y="1396225"/>
            <a:ext cx="5805377" cy="875922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8847" y="1396681"/>
            <a:ext cx="37431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接口设计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6687809" y="4326475"/>
            <a:ext cx="4304345" cy="2198311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加号 8"/>
          <p:cNvSpPr/>
          <p:nvPr/>
        </p:nvSpPr>
        <p:spPr>
          <a:xfrm>
            <a:off x="10351923" y="976277"/>
            <a:ext cx="312778" cy="312778"/>
          </a:xfrm>
          <a:prstGeom prst="mathPlus">
            <a:avLst>
              <a:gd name="adj1" fmla="val 123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85" y="240665"/>
            <a:ext cx="10036810" cy="6302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659717" y="1099130"/>
            <a:ext cx="6714892" cy="447963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1085795"/>
            <a:ext cx="3833091" cy="4479636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Rounded Rectangle 18"/>
          <p:cNvSpPr/>
          <p:nvPr/>
        </p:nvSpPr>
        <p:spPr>
          <a:xfrm>
            <a:off x="783980" y="1648909"/>
            <a:ext cx="1066799" cy="1066799"/>
          </a:xfrm>
          <a:prstGeom prst="roundRect">
            <a:avLst>
              <a:gd name="adj" fmla="val 104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Rounded Rectangle 19"/>
          <p:cNvSpPr/>
          <p:nvPr/>
        </p:nvSpPr>
        <p:spPr>
          <a:xfrm>
            <a:off x="1926980" y="1646048"/>
            <a:ext cx="1066799" cy="1066799"/>
          </a:xfrm>
          <a:prstGeom prst="roundRect">
            <a:avLst>
              <a:gd name="adj" fmla="val 104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Rounded Rectangle 20"/>
          <p:cNvSpPr/>
          <p:nvPr/>
        </p:nvSpPr>
        <p:spPr>
          <a:xfrm>
            <a:off x="783979" y="2791909"/>
            <a:ext cx="1066799" cy="1066799"/>
          </a:xfrm>
          <a:prstGeom prst="roundRect">
            <a:avLst>
              <a:gd name="adj" fmla="val 104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ounded Rectangle 21"/>
          <p:cNvSpPr/>
          <p:nvPr/>
        </p:nvSpPr>
        <p:spPr>
          <a:xfrm>
            <a:off x="1926979" y="2789048"/>
            <a:ext cx="1066799" cy="1066799"/>
          </a:xfrm>
          <a:prstGeom prst="roundRect">
            <a:avLst>
              <a:gd name="adj" fmla="val 104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9" name="Group 27"/>
          <p:cNvGrpSpPr/>
          <p:nvPr/>
        </p:nvGrpSpPr>
        <p:grpSpPr>
          <a:xfrm>
            <a:off x="1096501" y="1854253"/>
            <a:ext cx="441754" cy="421788"/>
            <a:chOff x="4417791" y="3086470"/>
            <a:chExt cx="441754" cy="4217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0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2" name="Group 30"/>
          <p:cNvGrpSpPr/>
          <p:nvPr/>
        </p:nvGrpSpPr>
        <p:grpSpPr>
          <a:xfrm>
            <a:off x="1116467" y="3000856"/>
            <a:ext cx="439257" cy="324452"/>
            <a:chOff x="2563427" y="3717902"/>
            <a:chExt cx="439257" cy="32445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3" name="Freeform 92"/>
            <p:cNvSpPr/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93"/>
            <p:cNvSpPr/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Freeform 94"/>
            <p:cNvSpPr/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6" name="Group 34"/>
          <p:cNvGrpSpPr/>
          <p:nvPr/>
        </p:nvGrpSpPr>
        <p:grpSpPr>
          <a:xfrm>
            <a:off x="2288169" y="2990872"/>
            <a:ext cx="284519" cy="359394"/>
            <a:chOff x="3526798" y="4057329"/>
            <a:chExt cx="284519" cy="35939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7" name="Freeform 107"/>
            <p:cNvSpPr/>
            <p:nvPr/>
          </p:nvSpPr>
          <p:spPr bwMode="auto">
            <a:xfrm>
              <a:off x="3561739" y="4092269"/>
              <a:ext cx="214637" cy="289511"/>
            </a:xfrm>
            <a:custGeom>
              <a:avLst/>
              <a:gdLst>
                <a:gd name="T0" fmla="*/ 0 w 86"/>
                <a:gd name="T1" fmla="*/ 10 h 116"/>
                <a:gd name="T2" fmla="*/ 76 w 86"/>
                <a:gd name="T3" fmla="*/ 10 h 116"/>
                <a:gd name="T4" fmla="*/ 76 w 86"/>
                <a:gd name="T5" fmla="*/ 116 h 116"/>
                <a:gd name="T6" fmla="*/ 86 w 86"/>
                <a:gd name="T7" fmla="*/ 116 h 116"/>
                <a:gd name="T8" fmla="*/ 86 w 86"/>
                <a:gd name="T9" fmla="*/ 0 h 116"/>
                <a:gd name="T10" fmla="*/ 0 w 86"/>
                <a:gd name="T11" fmla="*/ 0 h 116"/>
                <a:gd name="T12" fmla="*/ 0 w 86"/>
                <a:gd name="T13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6">
                  <a:moveTo>
                    <a:pt x="0" y="10"/>
                  </a:moveTo>
                  <a:lnTo>
                    <a:pt x="76" y="10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108"/>
            <p:cNvSpPr/>
            <p:nvPr/>
          </p:nvSpPr>
          <p:spPr bwMode="auto">
            <a:xfrm>
              <a:off x="3599175" y="4057329"/>
              <a:ext cx="212142" cy="284519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9 h 114"/>
                <a:gd name="T4" fmla="*/ 76 w 85"/>
                <a:gd name="T5" fmla="*/ 9 h 114"/>
                <a:gd name="T6" fmla="*/ 76 w 85"/>
                <a:gd name="T7" fmla="*/ 114 h 114"/>
                <a:gd name="T8" fmla="*/ 85 w 85"/>
                <a:gd name="T9" fmla="*/ 114 h 114"/>
                <a:gd name="T10" fmla="*/ 85 w 85"/>
                <a:gd name="T11" fmla="*/ 0 h 114"/>
                <a:gd name="T12" fmla="*/ 0 w 85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9"/>
                  </a:lnTo>
                  <a:lnTo>
                    <a:pt x="76" y="9"/>
                  </a:lnTo>
                  <a:lnTo>
                    <a:pt x="76" y="114"/>
                  </a:lnTo>
                  <a:lnTo>
                    <a:pt x="85" y="11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109"/>
            <p:cNvSpPr/>
            <p:nvPr/>
          </p:nvSpPr>
          <p:spPr bwMode="auto">
            <a:xfrm>
              <a:off x="3526798" y="4129707"/>
              <a:ext cx="212142" cy="287016"/>
            </a:xfrm>
            <a:custGeom>
              <a:avLst/>
              <a:gdLst>
                <a:gd name="T0" fmla="*/ 0 w 85"/>
                <a:gd name="T1" fmla="*/ 0 h 115"/>
                <a:gd name="T2" fmla="*/ 0 w 85"/>
                <a:gd name="T3" fmla="*/ 115 h 115"/>
                <a:gd name="T4" fmla="*/ 85 w 85"/>
                <a:gd name="T5" fmla="*/ 115 h 115"/>
                <a:gd name="T6" fmla="*/ 85 w 85"/>
                <a:gd name="T7" fmla="*/ 105 h 115"/>
                <a:gd name="T8" fmla="*/ 85 w 85"/>
                <a:gd name="T9" fmla="*/ 0 h 115"/>
                <a:gd name="T10" fmla="*/ 10 w 85"/>
                <a:gd name="T11" fmla="*/ 0 h 115"/>
                <a:gd name="T12" fmla="*/ 0 w 8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5">
                  <a:moveTo>
                    <a:pt x="0" y="0"/>
                  </a:moveTo>
                  <a:lnTo>
                    <a:pt x="0" y="115"/>
                  </a:lnTo>
                  <a:lnTo>
                    <a:pt x="85" y="115"/>
                  </a:lnTo>
                  <a:lnTo>
                    <a:pt x="85" y="105"/>
                  </a:lnTo>
                  <a:lnTo>
                    <a:pt x="8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0" name="Group 38"/>
          <p:cNvGrpSpPr/>
          <p:nvPr/>
        </p:nvGrpSpPr>
        <p:grpSpPr>
          <a:xfrm>
            <a:off x="2320614" y="1810576"/>
            <a:ext cx="279527" cy="509141"/>
            <a:chOff x="3536781" y="2689641"/>
            <a:chExt cx="279527" cy="50914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1" name="Freeform 121"/>
            <p:cNvSpPr>
              <a:spLocks noEditPoints="1"/>
            </p:cNvSpPr>
            <p:nvPr/>
          </p:nvSpPr>
          <p:spPr bwMode="auto">
            <a:xfrm>
              <a:off x="3536781" y="2689641"/>
              <a:ext cx="279527" cy="381855"/>
            </a:xfrm>
            <a:custGeom>
              <a:avLst/>
              <a:gdLst>
                <a:gd name="T0" fmla="*/ 42 w 84"/>
                <a:gd name="T1" fmla="*/ 5 h 115"/>
                <a:gd name="T2" fmla="*/ 79 w 84"/>
                <a:gd name="T3" fmla="*/ 42 h 115"/>
                <a:gd name="T4" fmla="*/ 56 w 84"/>
                <a:gd name="T5" fmla="*/ 111 h 115"/>
                <a:gd name="T6" fmla="*/ 31 w 84"/>
                <a:gd name="T7" fmla="*/ 111 h 115"/>
                <a:gd name="T8" fmla="*/ 4 w 84"/>
                <a:gd name="T9" fmla="*/ 42 h 115"/>
                <a:gd name="T10" fmla="*/ 42 w 84"/>
                <a:gd name="T11" fmla="*/ 5 h 115"/>
                <a:gd name="T12" fmla="*/ 42 w 84"/>
                <a:gd name="T13" fmla="*/ 0 h 115"/>
                <a:gd name="T14" fmla="*/ 0 w 84"/>
                <a:gd name="T15" fmla="*/ 42 h 115"/>
                <a:gd name="T16" fmla="*/ 29 w 84"/>
                <a:gd name="T17" fmla="*/ 115 h 115"/>
                <a:gd name="T18" fmla="*/ 58 w 84"/>
                <a:gd name="T19" fmla="*/ 115 h 115"/>
                <a:gd name="T20" fmla="*/ 84 w 84"/>
                <a:gd name="T21" fmla="*/ 42 h 115"/>
                <a:gd name="T22" fmla="*/ 42 w 84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5">
                  <a:moveTo>
                    <a:pt x="42" y="5"/>
                  </a:moveTo>
                  <a:cubicBezTo>
                    <a:pt x="63" y="5"/>
                    <a:pt x="79" y="22"/>
                    <a:pt x="79" y="42"/>
                  </a:cubicBezTo>
                  <a:cubicBezTo>
                    <a:pt x="79" y="60"/>
                    <a:pt x="60" y="101"/>
                    <a:pt x="56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23" y="95"/>
                    <a:pt x="4" y="58"/>
                    <a:pt x="4" y="42"/>
                  </a:cubicBezTo>
                  <a:cubicBezTo>
                    <a:pt x="4" y="22"/>
                    <a:pt x="21" y="5"/>
                    <a:pt x="42" y="5"/>
                  </a:cubicBezTo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3"/>
                    <a:pt x="29" y="115"/>
                    <a:pt x="29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5"/>
                    <a:pt x="84" y="63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122"/>
            <p:cNvSpPr/>
            <p:nvPr/>
          </p:nvSpPr>
          <p:spPr bwMode="auto">
            <a:xfrm>
              <a:off x="3631621" y="3166335"/>
              <a:ext cx="97336" cy="9983"/>
            </a:xfrm>
            <a:custGeom>
              <a:avLst/>
              <a:gdLst>
                <a:gd name="T0" fmla="*/ 1 w 29"/>
                <a:gd name="T1" fmla="*/ 3 h 3"/>
                <a:gd name="T2" fmla="*/ 27 w 29"/>
                <a:gd name="T3" fmla="*/ 3 h 3"/>
                <a:gd name="T4" fmla="*/ 29 w 29"/>
                <a:gd name="T5" fmla="*/ 0 h 3"/>
                <a:gd name="T6" fmla="*/ 0 w 29"/>
                <a:gd name="T7" fmla="*/ 0 h 3"/>
                <a:gd name="T8" fmla="*/ 1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">
                  <a:moveTo>
                    <a:pt x="1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8" y="1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123"/>
            <p:cNvSpPr/>
            <p:nvPr/>
          </p:nvSpPr>
          <p:spPr bwMode="auto">
            <a:xfrm>
              <a:off x="3646596" y="3186302"/>
              <a:ext cx="69882" cy="12480"/>
            </a:xfrm>
            <a:custGeom>
              <a:avLst/>
              <a:gdLst>
                <a:gd name="T0" fmla="*/ 10 w 21"/>
                <a:gd name="T1" fmla="*/ 4 h 4"/>
                <a:gd name="T2" fmla="*/ 21 w 21"/>
                <a:gd name="T3" fmla="*/ 0 h 4"/>
                <a:gd name="T4" fmla="*/ 0 w 21"/>
                <a:gd name="T5" fmla="*/ 0 h 4"/>
                <a:gd name="T6" fmla="*/ 10 w 2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">
                  <a:moveTo>
                    <a:pt x="10" y="4"/>
                  </a:moveTo>
                  <a:cubicBezTo>
                    <a:pt x="14" y="4"/>
                    <a:pt x="18" y="2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6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124"/>
            <p:cNvSpPr/>
            <p:nvPr/>
          </p:nvSpPr>
          <p:spPr bwMode="auto">
            <a:xfrm>
              <a:off x="3629124" y="3086470"/>
              <a:ext cx="102328" cy="69882"/>
            </a:xfrm>
            <a:custGeom>
              <a:avLst/>
              <a:gdLst>
                <a:gd name="T0" fmla="*/ 31 w 31"/>
                <a:gd name="T1" fmla="*/ 0 h 21"/>
                <a:gd name="T2" fmla="*/ 0 w 31"/>
                <a:gd name="T3" fmla="*/ 0 h 21"/>
                <a:gd name="T4" fmla="*/ 0 w 31"/>
                <a:gd name="T5" fmla="*/ 19 h 21"/>
                <a:gd name="T6" fmla="*/ 0 w 31"/>
                <a:gd name="T7" fmla="*/ 21 h 21"/>
                <a:gd name="T8" fmla="*/ 30 w 31"/>
                <a:gd name="T9" fmla="*/ 21 h 21"/>
                <a:gd name="T10" fmla="*/ 31 w 31"/>
                <a:gd name="T11" fmla="*/ 19 h 21"/>
                <a:gd name="T12" fmla="*/ 31 w 3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1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1" y="20"/>
                    <a:pt x="31" y="19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3626629" y="2864345"/>
              <a:ext cx="104823" cy="207151"/>
            </a:xfrm>
            <a:custGeom>
              <a:avLst/>
              <a:gdLst>
                <a:gd name="T0" fmla="*/ 42 w 42"/>
                <a:gd name="T1" fmla="*/ 2 h 83"/>
                <a:gd name="T2" fmla="*/ 42 w 42"/>
                <a:gd name="T3" fmla="*/ 2 h 83"/>
                <a:gd name="T4" fmla="*/ 42 w 42"/>
                <a:gd name="T5" fmla="*/ 2 h 83"/>
                <a:gd name="T6" fmla="*/ 37 w 42"/>
                <a:gd name="T7" fmla="*/ 0 h 83"/>
                <a:gd name="T8" fmla="*/ 20 w 42"/>
                <a:gd name="T9" fmla="*/ 6 h 83"/>
                <a:gd name="T10" fmla="*/ 5 w 42"/>
                <a:gd name="T11" fmla="*/ 0 h 83"/>
                <a:gd name="T12" fmla="*/ 0 w 42"/>
                <a:gd name="T13" fmla="*/ 1 h 83"/>
                <a:gd name="T14" fmla="*/ 0 w 42"/>
                <a:gd name="T15" fmla="*/ 2 h 83"/>
                <a:gd name="T16" fmla="*/ 0 w 42"/>
                <a:gd name="T17" fmla="*/ 2 h 83"/>
                <a:gd name="T18" fmla="*/ 18 w 42"/>
                <a:gd name="T19" fmla="*/ 83 h 83"/>
                <a:gd name="T20" fmla="*/ 24 w 42"/>
                <a:gd name="T21" fmla="*/ 83 h 83"/>
                <a:gd name="T22" fmla="*/ 42 w 42"/>
                <a:gd name="T23" fmla="*/ 2 h 83"/>
                <a:gd name="T24" fmla="*/ 42 w 42"/>
                <a:gd name="T25" fmla="*/ 2 h 83"/>
                <a:gd name="T26" fmla="*/ 42 w 42"/>
                <a:gd name="T27" fmla="*/ 2 h 83"/>
                <a:gd name="T28" fmla="*/ 21 w 42"/>
                <a:gd name="T29" fmla="*/ 73 h 83"/>
                <a:gd name="T30" fmla="*/ 5 w 42"/>
                <a:gd name="T31" fmla="*/ 4 h 83"/>
                <a:gd name="T32" fmla="*/ 20 w 42"/>
                <a:gd name="T33" fmla="*/ 9 h 83"/>
                <a:gd name="T34" fmla="*/ 37 w 42"/>
                <a:gd name="T35" fmla="*/ 4 h 83"/>
                <a:gd name="T36" fmla="*/ 21 w 42"/>
                <a:gd name="T37" fmla="*/ 7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83">
                  <a:moveTo>
                    <a:pt x="42" y="2"/>
                  </a:moveTo>
                  <a:lnTo>
                    <a:pt x="42" y="2"/>
                  </a:lnTo>
                  <a:lnTo>
                    <a:pt x="42" y="2"/>
                  </a:lnTo>
                  <a:lnTo>
                    <a:pt x="37" y="0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8" y="83"/>
                  </a:lnTo>
                  <a:lnTo>
                    <a:pt x="24" y="83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2"/>
                  </a:lnTo>
                  <a:close/>
                  <a:moveTo>
                    <a:pt x="21" y="73"/>
                  </a:moveTo>
                  <a:lnTo>
                    <a:pt x="5" y="4"/>
                  </a:lnTo>
                  <a:lnTo>
                    <a:pt x="20" y="9"/>
                  </a:lnTo>
                  <a:lnTo>
                    <a:pt x="37" y="4"/>
                  </a:lnTo>
                  <a:lnTo>
                    <a:pt x="21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783980" y="2364182"/>
            <a:ext cx="1066798" cy="2077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0" marR="0" lvl="0" indent="0" algn="ctr" defTabSz="1087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Technology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1926980" y="2364182"/>
            <a:ext cx="1066798" cy="2077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0" marR="0" lvl="0" indent="0" algn="ctr" defTabSz="1087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Idea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87722" y="3498559"/>
            <a:ext cx="1066798" cy="2077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0" marR="0" lvl="0" indent="0" algn="ctr" defTabSz="1087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Signal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1930722" y="3498559"/>
            <a:ext cx="1066798" cy="2077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marL="0" marR="0" lvl="0" indent="0" algn="ctr" defTabSz="1087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Data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Rectangle 23"/>
          <p:cNvSpPr/>
          <p:nvPr/>
        </p:nvSpPr>
        <p:spPr>
          <a:xfrm>
            <a:off x="1854723" y="1503964"/>
            <a:ext cx="9123904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技术方案：django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-641985" y="4190365"/>
            <a:ext cx="4142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后端设计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46" grpId="0"/>
      <p:bldP spid="47" grpId="0"/>
      <p:bldP spid="48" grpId="0"/>
      <p:bldP spid="49" grpId="0"/>
      <p:bldP spid="52" grpId="0"/>
      <p:bldP spid="5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/>
          <p:nvPr/>
        </p:nvSpPr>
        <p:spPr>
          <a:xfrm>
            <a:off x="7018638" y="4341341"/>
            <a:ext cx="5173362" cy="2516659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158205" y="-1"/>
            <a:ext cx="3581213" cy="4341341"/>
          </a:xfrm>
          <a:prstGeom prst="rect">
            <a:avLst/>
          </a:prstGeom>
        </p:spPr>
      </p:pic>
      <p:sp>
        <p:nvSpPr>
          <p:cNvPr id="7" name="Oval 83"/>
          <p:cNvSpPr/>
          <p:nvPr/>
        </p:nvSpPr>
        <p:spPr>
          <a:xfrm>
            <a:off x="8105854" y="4912434"/>
            <a:ext cx="622786" cy="6215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val 86"/>
          <p:cNvSpPr/>
          <p:nvPr/>
        </p:nvSpPr>
        <p:spPr>
          <a:xfrm flipH="1">
            <a:off x="10368932" y="4915011"/>
            <a:ext cx="622786" cy="622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0503179" y="5040161"/>
            <a:ext cx="372485" cy="372485"/>
          </a:xfrm>
          <a:custGeom>
            <a:avLst/>
            <a:gdLst>
              <a:gd name="T0" fmla="*/ 2147483647 w 1116"/>
              <a:gd name="T1" fmla="*/ 2147483647 h 1117"/>
              <a:gd name="T2" fmla="*/ 2147483647 w 1116"/>
              <a:gd name="T3" fmla="*/ 2147483647 h 1117"/>
              <a:gd name="T4" fmla="*/ 2147483647 w 1116"/>
              <a:gd name="T5" fmla="*/ 2147483647 h 1117"/>
              <a:gd name="T6" fmla="*/ 2147483647 w 1116"/>
              <a:gd name="T7" fmla="*/ 2147483647 h 1117"/>
              <a:gd name="T8" fmla="*/ 2147483647 w 1116"/>
              <a:gd name="T9" fmla="*/ 2147483647 h 1117"/>
              <a:gd name="T10" fmla="*/ 2147483647 w 1116"/>
              <a:gd name="T11" fmla="*/ 2147483647 h 1117"/>
              <a:gd name="T12" fmla="*/ 2147483647 w 1116"/>
              <a:gd name="T13" fmla="*/ 2147483647 h 1117"/>
              <a:gd name="T14" fmla="*/ 2147483647 w 1116"/>
              <a:gd name="T15" fmla="*/ 2147483647 h 1117"/>
              <a:gd name="T16" fmla="*/ 2147483647 w 1116"/>
              <a:gd name="T17" fmla="*/ 2147483647 h 1117"/>
              <a:gd name="T18" fmla="*/ 2147483647 w 1116"/>
              <a:gd name="T19" fmla="*/ 2147483647 h 1117"/>
              <a:gd name="T20" fmla="*/ 2147483647 w 1116"/>
              <a:gd name="T21" fmla="*/ 2147483647 h 1117"/>
              <a:gd name="T22" fmla="*/ 2147483647 w 1116"/>
              <a:gd name="T23" fmla="*/ 2147483647 h 1117"/>
              <a:gd name="T24" fmla="*/ 2147483647 w 1116"/>
              <a:gd name="T25" fmla="*/ 2147483647 h 1117"/>
              <a:gd name="T26" fmla="*/ 2147483647 w 1116"/>
              <a:gd name="T27" fmla="*/ 2147483647 h 1117"/>
              <a:gd name="T28" fmla="*/ 2147483647 w 1116"/>
              <a:gd name="T29" fmla="*/ 2147483647 h 1117"/>
              <a:gd name="T30" fmla="*/ 2147483647 w 1116"/>
              <a:gd name="T31" fmla="*/ 2147483647 h 1117"/>
              <a:gd name="T32" fmla="*/ 2147483647 w 1116"/>
              <a:gd name="T33" fmla="*/ 2147483647 h 1117"/>
              <a:gd name="T34" fmla="*/ 2147483647 w 1116"/>
              <a:gd name="T35" fmla="*/ 2147483647 h 1117"/>
              <a:gd name="T36" fmla="*/ 2147483647 w 1116"/>
              <a:gd name="T37" fmla="*/ 2147483647 h 1117"/>
              <a:gd name="T38" fmla="*/ 2147483647 w 1116"/>
              <a:gd name="T39" fmla="*/ 2147483647 h 1117"/>
              <a:gd name="T40" fmla="*/ 2147483647 w 1116"/>
              <a:gd name="T41" fmla="*/ 2147483647 h 1117"/>
              <a:gd name="T42" fmla="*/ 2147483647 w 1116"/>
              <a:gd name="T43" fmla="*/ 2147483647 h 1117"/>
              <a:gd name="T44" fmla="*/ 2147483647 w 1116"/>
              <a:gd name="T45" fmla="*/ 2147483647 h 1117"/>
              <a:gd name="T46" fmla="*/ 2147483647 w 1116"/>
              <a:gd name="T47" fmla="*/ 2147483647 h 1117"/>
              <a:gd name="T48" fmla="*/ 2147483647 w 1116"/>
              <a:gd name="T49" fmla="*/ 2147483647 h 1117"/>
              <a:gd name="T50" fmla="*/ 2147483647 w 1116"/>
              <a:gd name="T51" fmla="*/ 2147483647 h 1117"/>
              <a:gd name="T52" fmla="*/ 2147483647 w 1116"/>
              <a:gd name="T53" fmla="*/ 2147483647 h 1117"/>
              <a:gd name="T54" fmla="*/ 2147483647 w 1116"/>
              <a:gd name="T55" fmla="*/ 2147483647 h 1117"/>
              <a:gd name="T56" fmla="*/ 2147483647 w 1116"/>
              <a:gd name="T57" fmla="*/ 2147483647 h 1117"/>
              <a:gd name="T58" fmla="*/ 2147483647 w 1116"/>
              <a:gd name="T59" fmla="*/ 2147483647 h 1117"/>
              <a:gd name="T60" fmla="*/ 2147483647 w 1116"/>
              <a:gd name="T61" fmla="*/ 2147483647 h 1117"/>
              <a:gd name="T62" fmla="*/ 2147483647 w 1116"/>
              <a:gd name="T63" fmla="*/ 2147483647 h 1117"/>
              <a:gd name="T64" fmla="*/ 2147483647 w 1116"/>
              <a:gd name="T65" fmla="*/ 2147483647 h 1117"/>
              <a:gd name="T66" fmla="*/ 2147483647 w 1116"/>
              <a:gd name="T67" fmla="*/ 2147483647 h 1117"/>
              <a:gd name="T68" fmla="*/ 2147483647 w 1116"/>
              <a:gd name="T69" fmla="*/ 2147483647 h 1117"/>
              <a:gd name="T70" fmla="*/ 2147483647 w 1116"/>
              <a:gd name="T71" fmla="*/ 2147483647 h 1117"/>
              <a:gd name="T72" fmla="*/ 2147483647 w 1116"/>
              <a:gd name="T73" fmla="*/ 2147483647 h 1117"/>
              <a:gd name="T74" fmla="*/ 2147483647 w 1116"/>
              <a:gd name="T75" fmla="*/ 2147483647 h 1117"/>
              <a:gd name="T76" fmla="*/ 2147483647 w 1116"/>
              <a:gd name="T77" fmla="*/ 2147483647 h 1117"/>
              <a:gd name="T78" fmla="*/ 2147483647 w 1116"/>
              <a:gd name="T79" fmla="*/ 2147483647 h 1117"/>
              <a:gd name="T80" fmla="*/ 2147483647 w 1116"/>
              <a:gd name="T81" fmla="*/ 2147483647 h 1117"/>
              <a:gd name="T82" fmla="*/ 2147483647 w 1116"/>
              <a:gd name="T83" fmla="*/ 2147483647 h 1117"/>
              <a:gd name="T84" fmla="*/ 2147483647 w 1116"/>
              <a:gd name="T85" fmla="*/ 2147483647 h 1117"/>
              <a:gd name="T86" fmla="*/ 2147483647 w 1116"/>
              <a:gd name="T87" fmla="*/ 2147483647 h 1117"/>
              <a:gd name="T88" fmla="*/ 2147483647 w 1116"/>
              <a:gd name="T89" fmla="*/ 2147483647 h 1117"/>
              <a:gd name="T90" fmla="*/ 2147483647 w 1116"/>
              <a:gd name="T91" fmla="*/ 2147483647 h 1117"/>
              <a:gd name="T92" fmla="*/ 2147483647 w 1116"/>
              <a:gd name="T93" fmla="*/ 2147483647 h 1117"/>
              <a:gd name="T94" fmla="*/ 2147483647 w 1116"/>
              <a:gd name="T95" fmla="*/ 2147483647 h 1117"/>
              <a:gd name="T96" fmla="*/ 2147483647 w 1116"/>
              <a:gd name="T97" fmla="*/ 2147483647 h 1117"/>
              <a:gd name="T98" fmla="*/ 0 w 1116"/>
              <a:gd name="T99" fmla="*/ 2147483647 h 1117"/>
              <a:gd name="T100" fmla="*/ 2147483647 w 1116"/>
              <a:gd name="T101" fmla="*/ 2147483647 h 1117"/>
              <a:gd name="T102" fmla="*/ 2147483647 w 1116"/>
              <a:gd name="T103" fmla="*/ 2147483647 h 1117"/>
              <a:gd name="T104" fmla="*/ 2147483647 w 1116"/>
              <a:gd name="T105" fmla="*/ 2147483647 h 1117"/>
              <a:gd name="T106" fmla="*/ 2147483647 w 1116"/>
              <a:gd name="T107" fmla="*/ 2147483647 h 1117"/>
              <a:gd name="T108" fmla="*/ 2147483647 w 1116"/>
              <a:gd name="T109" fmla="*/ 2147483647 h 1117"/>
              <a:gd name="T110" fmla="*/ 2147483647 w 1116"/>
              <a:gd name="T111" fmla="*/ 2147483647 h 1117"/>
              <a:gd name="T112" fmla="*/ 2147483647 w 1116"/>
              <a:gd name="T113" fmla="*/ 2147483647 h 1117"/>
              <a:gd name="T114" fmla="*/ 2147483647 w 1116"/>
              <a:gd name="T115" fmla="*/ 2147483647 h 1117"/>
              <a:gd name="T116" fmla="*/ 2147483647 w 1116"/>
              <a:gd name="T117" fmla="*/ 2147483647 h 1117"/>
              <a:gd name="T118" fmla="*/ 2147483647 w 1116"/>
              <a:gd name="T119" fmla="*/ 2147483647 h 111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116"/>
              <a:gd name="T181" fmla="*/ 0 h 1117"/>
              <a:gd name="T182" fmla="*/ 1116 w 1116"/>
              <a:gd name="T183" fmla="*/ 1117 h 111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8243830" y="5038206"/>
            <a:ext cx="349789" cy="349789"/>
          </a:xfrm>
          <a:custGeom>
            <a:avLst/>
            <a:gdLst>
              <a:gd name="T0" fmla="*/ 2147483647 w 1152"/>
              <a:gd name="T1" fmla="*/ 2147483647 h 1153"/>
              <a:gd name="T2" fmla="*/ 2147483647 w 1152"/>
              <a:gd name="T3" fmla="*/ 2147483647 h 1153"/>
              <a:gd name="T4" fmla="*/ 2147483647 w 1152"/>
              <a:gd name="T5" fmla="*/ 2147483647 h 1153"/>
              <a:gd name="T6" fmla="*/ 2147483647 w 1152"/>
              <a:gd name="T7" fmla="*/ 2147483647 h 1153"/>
              <a:gd name="T8" fmla="*/ 2147483647 w 1152"/>
              <a:gd name="T9" fmla="*/ 2147483647 h 1153"/>
              <a:gd name="T10" fmla="*/ 2147483647 w 1152"/>
              <a:gd name="T11" fmla="*/ 2147483647 h 1153"/>
              <a:gd name="T12" fmla="*/ 2147483647 w 1152"/>
              <a:gd name="T13" fmla="*/ 2147483647 h 1153"/>
              <a:gd name="T14" fmla="*/ 2147483647 w 1152"/>
              <a:gd name="T15" fmla="*/ 2147483647 h 1153"/>
              <a:gd name="T16" fmla="*/ 2147483647 w 1152"/>
              <a:gd name="T17" fmla="*/ 2147483647 h 1153"/>
              <a:gd name="T18" fmla="*/ 2147483647 w 1152"/>
              <a:gd name="T19" fmla="*/ 2147483647 h 1153"/>
              <a:gd name="T20" fmla="*/ 2147483647 w 1152"/>
              <a:gd name="T21" fmla="*/ 2147483647 h 1153"/>
              <a:gd name="T22" fmla="*/ 2147483647 w 1152"/>
              <a:gd name="T23" fmla="*/ 2147483647 h 1153"/>
              <a:gd name="T24" fmla="*/ 2147483647 w 1152"/>
              <a:gd name="T25" fmla="*/ 2147483647 h 1153"/>
              <a:gd name="T26" fmla="*/ 2147483647 w 1152"/>
              <a:gd name="T27" fmla="*/ 2147483647 h 1153"/>
              <a:gd name="T28" fmla="*/ 2147483647 w 1152"/>
              <a:gd name="T29" fmla="*/ 2147483647 h 1153"/>
              <a:gd name="T30" fmla="*/ 2147483647 w 1152"/>
              <a:gd name="T31" fmla="*/ 2147483647 h 1153"/>
              <a:gd name="T32" fmla="*/ 0 w 1152"/>
              <a:gd name="T33" fmla="*/ 2147483647 h 1153"/>
              <a:gd name="T34" fmla="*/ 0 w 1152"/>
              <a:gd name="T35" fmla="*/ 2147483647 h 1153"/>
              <a:gd name="T36" fmla="*/ 2147483647 w 1152"/>
              <a:gd name="T37" fmla="*/ 2147483647 h 1153"/>
              <a:gd name="T38" fmla="*/ 2147483647 w 1152"/>
              <a:gd name="T39" fmla="*/ 2147483647 h 1153"/>
              <a:gd name="T40" fmla="*/ 2147483647 w 1152"/>
              <a:gd name="T41" fmla="*/ 2147483647 h 1153"/>
              <a:gd name="T42" fmla="*/ 2147483647 w 1152"/>
              <a:gd name="T43" fmla="*/ 2147483647 h 1153"/>
              <a:gd name="T44" fmla="*/ 2147483647 w 1152"/>
              <a:gd name="T45" fmla="*/ 2147483647 h 1153"/>
              <a:gd name="T46" fmla="*/ 2147483647 w 1152"/>
              <a:gd name="T47" fmla="*/ 2147483647 h 1153"/>
              <a:gd name="T48" fmla="*/ 2147483647 w 1152"/>
              <a:gd name="T49" fmla="*/ 2147483647 h 1153"/>
              <a:gd name="T50" fmla="*/ 2147483647 w 1152"/>
              <a:gd name="T51" fmla="*/ 2147483647 h 1153"/>
              <a:gd name="T52" fmla="*/ 2147483647 w 1152"/>
              <a:gd name="T53" fmla="*/ 2147483647 h 1153"/>
              <a:gd name="T54" fmla="*/ 2147483647 w 1152"/>
              <a:gd name="T55" fmla="*/ 2147483647 h 1153"/>
              <a:gd name="T56" fmla="*/ 2147483647 w 1152"/>
              <a:gd name="T57" fmla="*/ 2147483647 h 1153"/>
              <a:gd name="T58" fmla="*/ 2147483647 w 1152"/>
              <a:gd name="T59" fmla="*/ 2147483647 h 1153"/>
              <a:gd name="T60" fmla="*/ 2147483647 w 1152"/>
              <a:gd name="T61" fmla="*/ 2147483647 h 1153"/>
              <a:gd name="T62" fmla="*/ 2147483647 w 1152"/>
              <a:gd name="T63" fmla="*/ 2147483647 h 1153"/>
              <a:gd name="T64" fmla="*/ 2147483647 w 1152"/>
              <a:gd name="T65" fmla="*/ 2147483647 h 1153"/>
              <a:gd name="T66" fmla="*/ 2147483647 w 1152"/>
              <a:gd name="T67" fmla="*/ 2147483647 h 1153"/>
              <a:gd name="T68" fmla="*/ 2147483647 w 1152"/>
              <a:gd name="T69" fmla="*/ 2147483647 h 1153"/>
              <a:gd name="T70" fmla="*/ 2147483647 w 1152"/>
              <a:gd name="T71" fmla="*/ 2147483647 h 1153"/>
              <a:gd name="T72" fmla="*/ 2147483647 w 1152"/>
              <a:gd name="T73" fmla="*/ 2147483647 h 1153"/>
              <a:gd name="T74" fmla="*/ 2147483647 w 1152"/>
              <a:gd name="T75" fmla="*/ 2147483647 h 1153"/>
              <a:gd name="T76" fmla="*/ 2147483647 w 1152"/>
              <a:gd name="T77" fmla="*/ 2147483647 h 1153"/>
              <a:gd name="T78" fmla="*/ 2147483647 w 1152"/>
              <a:gd name="T79" fmla="*/ 2147483647 h 1153"/>
              <a:gd name="T80" fmla="*/ 2147483647 w 1152"/>
              <a:gd name="T81" fmla="*/ 2147483647 h 1153"/>
              <a:gd name="T82" fmla="*/ 2147483647 w 1152"/>
              <a:gd name="T83" fmla="*/ 2147483647 h 11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52"/>
              <a:gd name="T127" fmla="*/ 0 h 1153"/>
              <a:gd name="T128" fmla="*/ 1152 w 1152"/>
              <a:gd name="T129" fmla="*/ 1153 h 115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52" h="1153">
                <a:moveTo>
                  <a:pt x="908" y="1066"/>
                </a:moveTo>
                <a:lnTo>
                  <a:pt x="600" y="944"/>
                </a:lnTo>
                <a:lnTo>
                  <a:pt x="590" y="941"/>
                </a:lnTo>
                <a:lnTo>
                  <a:pt x="578" y="940"/>
                </a:lnTo>
                <a:lnTo>
                  <a:pt x="1051" y="205"/>
                </a:lnTo>
                <a:lnTo>
                  <a:pt x="908" y="1066"/>
                </a:lnTo>
                <a:close/>
                <a:moveTo>
                  <a:pt x="367" y="868"/>
                </a:moveTo>
                <a:lnTo>
                  <a:pt x="367" y="868"/>
                </a:lnTo>
                <a:lnTo>
                  <a:pt x="366" y="866"/>
                </a:lnTo>
                <a:lnTo>
                  <a:pt x="1049" y="137"/>
                </a:lnTo>
                <a:lnTo>
                  <a:pt x="468" y="1042"/>
                </a:lnTo>
                <a:lnTo>
                  <a:pt x="367" y="868"/>
                </a:lnTo>
                <a:close/>
                <a:moveTo>
                  <a:pt x="113" y="749"/>
                </a:moveTo>
                <a:lnTo>
                  <a:pt x="947" y="193"/>
                </a:lnTo>
                <a:lnTo>
                  <a:pt x="340" y="842"/>
                </a:lnTo>
                <a:lnTo>
                  <a:pt x="336" y="838"/>
                </a:lnTo>
                <a:lnTo>
                  <a:pt x="332" y="836"/>
                </a:lnTo>
                <a:lnTo>
                  <a:pt x="113" y="749"/>
                </a:lnTo>
                <a:close/>
                <a:moveTo>
                  <a:pt x="1135" y="7"/>
                </a:moveTo>
                <a:lnTo>
                  <a:pt x="1131" y="4"/>
                </a:lnTo>
                <a:lnTo>
                  <a:pt x="1126" y="2"/>
                </a:lnTo>
                <a:lnTo>
                  <a:pt x="1121" y="1"/>
                </a:lnTo>
                <a:lnTo>
                  <a:pt x="1116" y="0"/>
                </a:lnTo>
                <a:lnTo>
                  <a:pt x="1110" y="1"/>
                </a:lnTo>
                <a:lnTo>
                  <a:pt x="1106" y="2"/>
                </a:lnTo>
                <a:lnTo>
                  <a:pt x="1101" y="5"/>
                </a:lnTo>
                <a:lnTo>
                  <a:pt x="1096" y="7"/>
                </a:lnTo>
                <a:lnTo>
                  <a:pt x="16" y="727"/>
                </a:lnTo>
                <a:lnTo>
                  <a:pt x="12" y="730"/>
                </a:lnTo>
                <a:lnTo>
                  <a:pt x="9" y="734"/>
                </a:lnTo>
                <a:lnTo>
                  <a:pt x="5" y="737"/>
                </a:lnTo>
                <a:lnTo>
                  <a:pt x="3" y="741"/>
                </a:lnTo>
                <a:lnTo>
                  <a:pt x="2" y="745"/>
                </a:lnTo>
                <a:lnTo>
                  <a:pt x="0" y="751"/>
                </a:lnTo>
                <a:lnTo>
                  <a:pt x="0" y="755"/>
                </a:lnTo>
                <a:lnTo>
                  <a:pt x="0" y="761"/>
                </a:lnTo>
                <a:lnTo>
                  <a:pt x="1" y="765"/>
                </a:lnTo>
                <a:lnTo>
                  <a:pt x="2" y="770"/>
                </a:lnTo>
                <a:lnTo>
                  <a:pt x="4" y="775"/>
                </a:lnTo>
                <a:lnTo>
                  <a:pt x="8" y="779"/>
                </a:lnTo>
                <a:lnTo>
                  <a:pt x="11" y="782"/>
                </a:lnTo>
                <a:lnTo>
                  <a:pt x="14" y="785"/>
                </a:lnTo>
                <a:lnTo>
                  <a:pt x="18" y="788"/>
                </a:lnTo>
                <a:lnTo>
                  <a:pt x="23" y="790"/>
                </a:lnTo>
                <a:lnTo>
                  <a:pt x="305" y="903"/>
                </a:lnTo>
                <a:lnTo>
                  <a:pt x="436" y="1134"/>
                </a:lnTo>
                <a:lnTo>
                  <a:pt x="440" y="1139"/>
                </a:lnTo>
                <a:lnTo>
                  <a:pt x="443" y="1142"/>
                </a:lnTo>
                <a:lnTo>
                  <a:pt x="446" y="1145"/>
                </a:lnTo>
                <a:lnTo>
                  <a:pt x="449" y="1148"/>
                </a:lnTo>
                <a:lnTo>
                  <a:pt x="454" y="1149"/>
                </a:lnTo>
                <a:lnTo>
                  <a:pt x="458" y="1152"/>
                </a:lnTo>
                <a:lnTo>
                  <a:pt x="463" y="1153"/>
                </a:lnTo>
                <a:lnTo>
                  <a:pt x="468" y="1153"/>
                </a:lnTo>
                <a:lnTo>
                  <a:pt x="473" y="1153"/>
                </a:lnTo>
                <a:lnTo>
                  <a:pt x="477" y="1152"/>
                </a:lnTo>
                <a:lnTo>
                  <a:pt x="482" y="1150"/>
                </a:lnTo>
                <a:lnTo>
                  <a:pt x="486" y="1148"/>
                </a:lnTo>
                <a:lnTo>
                  <a:pt x="489" y="1145"/>
                </a:lnTo>
                <a:lnTo>
                  <a:pt x="494" y="1143"/>
                </a:lnTo>
                <a:lnTo>
                  <a:pt x="496" y="1139"/>
                </a:lnTo>
                <a:lnTo>
                  <a:pt x="499" y="1135"/>
                </a:lnTo>
                <a:lnTo>
                  <a:pt x="573" y="1010"/>
                </a:lnTo>
                <a:lnTo>
                  <a:pt x="922" y="1150"/>
                </a:lnTo>
                <a:lnTo>
                  <a:pt x="929" y="1153"/>
                </a:lnTo>
                <a:lnTo>
                  <a:pt x="936" y="1153"/>
                </a:lnTo>
                <a:lnTo>
                  <a:pt x="941" y="1153"/>
                </a:lnTo>
                <a:lnTo>
                  <a:pt x="945" y="1152"/>
                </a:lnTo>
                <a:lnTo>
                  <a:pt x="949" y="1150"/>
                </a:lnTo>
                <a:lnTo>
                  <a:pt x="954" y="1148"/>
                </a:lnTo>
                <a:lnTo>
                  <a:pt x="960" y="1143"/>
                </a:lnTo>
                <a:lnTo>
                  <a:pt x="966" y="1138"/>
                </a:lnTo>
                <a:lnTo>
                  <a:pt x="969" y="1130"/>
                </a:lnTo>
                <a:lnTo>
                  <a:pt x="972" y="1122"/>
                </a:lnTo>
                <a:lnTo>
                  <a:pt x="1151" y="42"/>
                </a:lnTo>
                <a:lnTo>
                  <a:pt x="1152" y="37"/>
                </a:lnTo>
                <a:lnTo>
                  <a:pt x="1151" y="33"/>
                </a:lnTo>
                <a:lnTo>
                  <a:pt x="1150" y="27"/>
                </a:lnTo>
                <a:lnTo>
                  <a:pt x="1149" y="22"/>
                </a:lnTo>
                <a:lnTo>
                  <a:pt x="1147" y="18"/>
                </a:lnTo>
                <a:lnTo>
                  <a:pt x="1144" y="13"/>
                </a:lnTo>
                <a:lnTo>
                  <a:pt x="1139" y="10"/>
                </a:lnTo>
                <a:lnTo>
                  <a:pt x="1135" y="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1917861" y="5180709"/>
            <a:ext cx="577178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ms-MY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ORM+SQLLITE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40299" y="0"/>
            <a:ext cx="6508327" cy="43413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1"/>
            <a:ext cx="1182757" cy="1212575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18745" y="4394835"/>
            <a:ext cx="3303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数据库方案：</a:t>
            </a:r>
          </a:p>
        </p:txBody>
      </p:sp>
      <p:sp>
        <p:nvSpPr>
          <p:cNvPr id="19" name="加号 18"/>
          <p:cNvSpPr/>
          <p:nvPr/>
        </p:nvSpPr>
        <p:spPr>
          <a:xfrm>
            <a:off x="302489" y="345908"/>
            <a:ext cx="577778" cy="577778"/>
          </a:xfrm>
          <a:prstGeom prst="mathPlus">
            <a:avLst>
              <a:gd name="adj1" fmla="val 123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0" y="212090"/>
            <a:ext cx="8027035" cy="629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3891" y="405859"/>
            <a:ext cx="1401417" cy="1401417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Group 70"/>
          <p:cNvGrpSpPr/>
          <p:nvPr/>
        </p:nvGrpSpPr>
        <p:grpSpPr>
          <a:xfrm>
            <a:off x="6455815" y="750001"/>
            <a:ext cx="4353002" cy="5437812"/>
            <a:chOff x="14431023" y="5726186"/>
            <a:chExt cx="4012938" cy="5012999"/>
          </a:xfrm>
        </p:grpSpPr>
        <p:sp>
          <p:nvSpPr>
            <p:cNvPr id="5" name="Freeform 412"/>
            <p:cNvSpPr>
              <a:spLocks noChangeArrowheads="1"/>
            </p:cNvSpPr>
            <p:nvPr/>
          </p:nvSpPr>
          <p:spPr bwMode="auto">
            <a:xfrm>
              <a:off x="14431023" y="10451866"/>
              <a:ext cx="4012938" cy="287319"/>
            </a:xfrm>
            <a:custGeom>
              <a:avLst/>
              <a:gdLst>
                <a:gd name="T0" fmla="*/ 0 w 11153"/>
                <a:gd name="T1" fmla="*/ 0 h 801"/>
                <a:gd name="T2" fmla="*/ 11152 w 11153"/>
                <a:gd name="T3" fmla="*/ 0 h 801"/>
                <a:gd name="T4" fmla="*/ 11152 w 11153"/>
                <a:gd name="T5" fmla="*/ 800 h 801"/>
                <a:gd name="T6" fmla="*/ 0 w 11153"/>
                <a:gd name="T7" fmla="*/ 800 h 801"/>
                <a:gd name="T8" fmla="*/ 0 w 11153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3" h="801">
                  <a:moveTo>
                    <a:pt x="0" y="0"/>
                  </a:moveTo>
                  <a:lnTo>
                    <a:pt x="11152" y="0"/>
                  </a:lnTo>
                  <a:lnTo>
                    <a:pt x="11152" y="800"/>
                  </a:lnTo>
                  <a:lnTo>
                    <a:pt x="0" y="8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Freeform 415"/>
            <p:cNvSpPr>
              <a:spLocks noChangeArrowheads="1"/>
            </p:cNvSpPr>
            <p:nvPr/>
          </p:nvSpPr>
          <p:spPr bwMode="auto">
            <a:xfrm>
              <a:off x="14843746" y="5726186"/>
              <a:ext cx="3303372" cy="4868545"/>
            </a:xfrm>
            <a:custGeom>
              <a:avLst/>
              <a:gdLst>
                <a:gd name="T0" fmla="*/ 0 w 9183"/>
                <a:gd name="T1" fmla="*/ 0 h 13530"/>
                <a:gd name="T2" fmla="*/ 9182 w 9183"/>
                <a:gd name="T3" fmla="*/ 0 h 13530"/>
                <a:gd name="T4" fmla="*/ 9182 w 9183"/>
                <a:gd name="T5" fmla="*/ 13529 h 13530"/>
                <a:gd name="T6" fmla="*/ 0 w 9183"/>
                <a:gd name="T7" fmla="*/ 13529 h 13530"/>
                <a:gd name="T8" fmla="*/ 0 w 9183"/>
                <a:gd name="T9" fmla="*/ 0 h 13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3" h="13530">
                  <a:moveTo>
                    <a:pt x="0" y="0"/>
                  </a:moveTo>
                  <a:lnTo>
                    <a:pt x="9182" y="0"/>
                  </a:lnTo>
                  <a:lnTo>
                    <a:pt x="9182" y="13529"/>
                  </a:lnTo>
                  <a:lnTo>
                    <a:pt x="0" y="13529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4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416"/>
            <p:cNvSpPr>
              <a:spLocks noChangeArrowheads="1"/>
            </p:cNvSpPr>
            <p:nvPr/>
          </p:nvSpPr>
          <p:spPr bwMode="auto">
            <a:xfrm>
              <a:off x="14873907" y="5745235"/>
              <a:ext cx="3235114" cy="4809811"/>
            </a:xfrm>
            <a:custGeom>
              <a:avLst/>
              <a:gdLst>
                <a:gd name="T0" fmla="*/ 8359 w 8992"/>
                <a:gd name="T1" fmla="*/ 0 h 13368"/>
                <a:gd name="T2" fmla="*/ 8991 w 8992"/>
                <a:gd name="T3" fmla="*/ 639 h 13368"/>
                <a:gd name="T4" fmla="*/ 8991 w 8992"/>
                <a:gd name="T5" fmla="*/ 12734 h 13368"/>
                <a:gd name="T6" fmla="*/ 8353 w 8992"/>
                <a:gd name="T7" fmla="*/ 13367 h 13368"/>
                <a:gd name="T8" fmla="*/ 633 w 8992"/>
                <a:gd name="T9" fmla="*/ 13361 h 13368"/>
                <a:gd name="T10" fmla="*/ 0 w 8992"/>
                <a:gd name="T11" fmla="*/ 12728 h 13368"/>
                <a:gd name="T12" fmla="*/ 0 w 8992"/>
                <a:gd name="T13" fmla="*/ 633 h 13368"/>
                <a:gd name="T14" fmla="*/ 639 w 8992"/>
                <a:gd name="T15" fmla="*/ 0 h 13368"/>
                <a:gd name="T16" fmla="*/ 8359 w 8992"/>
                <a:gd name="T17" fmla="*/ 0 h 13368"/>
                <a:gd name="T18" fmla="*/ 8359 w 8992"/>
                <a:gd name="T19" fmla="*/ 0 h 13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2" h="13368">
                  <a:moveTo>
                    <a:pt x="8359" y="0"/>
                  </a:moveTo>
                  <a:cubicBezTo>
                    <a:pt x="8710" y="0"/>
                    <a:pt x="8991" y="287"/>
                    <a:pt x="8991" y="639"/>
                  </a:cubicBezTo>
                  <a:cubicBezTo>
                    <a:pt x="8991" y="639"/>
                    <a:pt x="8991" y="639"/>
                    <a:pt x="8991" y="12734"/>
                  </a:cubicBezTo>
                  <a:cubicBezTo>
                    <a:pt x="8991" y="13081"/>
                    <a:pt x="8704" y="13367"/>
                    <a:pt x="8353" y="13367"/>
                  </a:cubicBezTo>
                  <a:cubicBezTo>
                    <a:pt x="8353" y="13367"/>
                    <a:pt x="8353" y="13367"/>
                    <a:pt x="633" y="13361"/>
                  </a:cubicBezTo>
                  <a:cubicBezTo>
                    <a:pt x="281" y="13361"/>
                    <a:pt x="0" y="13081"/>
                    <a:pt x="0" y="12728"/>
                  </a:cubicBezTo>
                  <a:cubicBezTo>
                    <a:pt x="0" y="12728"/>
                    <a:pt x="0" y="12728"/>
                    <a:pt x="0" y="633"/>
                  </a:cubicBezTo>
                  <a:cubicBezTo>
                    <a:pt x="6" y="287"/>
                    <a:pt x="286" y="0"/>
                    <a:pt x="639" y="0"/>
                  </a:cubicBezTo>
                  <a:cubicBezTo>
                    <a:pt x="639" y="0"/>
                    <a:pt x="639" y="0"/>
                    <a:pt x="8359" y="0"/>
                  </a:cubicBezTo>
                  <a:lnTo>
                    <a:pt x="8359" y="0"/>
                  </a:lnTo>
                </a:path>
              </a:pathLst>
            </a:custGeom>
            <a:solidFill>
              <a:srgbClr val="ECEC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417"/>
            <p:cNvSpPr>
              <a:spLocks noChangeArrowheads="1"/>
            </p:cNvSpPr>
            <p:nvPr/>
          </p:nvSpPr>
          <p:spPr bwMode="auto">
            <a:xfrm>
              <a:off x="14956451" y="6216692"/>
              <a:ext cx="3081137" cy="3866898"/>
            </a:xfrm>
            <a:custGeom>
              <a:avLst/>
              <a:gdLst>
                <a:gd name="T0" fmla="*/ 8555 w 8562"/>
                <a:gd name="T1" fmla="*/ 10734 h 10747"/>
                <a:gd name="T2" fmla="*/ 8555 w 8562"/>
                <a:gd name="T3" fmla="*/ 10734 h 10747"/>
                <a:gd name="T4" fmla="*/ 8543 w 8562"/>
                <a:gd name="T5" fmla="*/ 10746 h 10747"/>
                <a:gd name="T6" fmla="*/ 12 w 8562"/>
                <a:gd name="T7" fmla="*/ 10746 h 10747"/>
                <a:gd name="T8" fmla="*/ 0 w 8562"/>
                <a:gd name="T9" fmla="*/ 10734 h 10747"/>
                <a:gd name="T10" fmla="*/ 6 w 8562"/>
                <a:gd name="T11" fmla="*/ 12 h 10747"/>
                <a:gd name="T12" fmla="*/ 18 w 8562"/>
                <a:gd name="T13" fmla="*/ 0 h 10747"/>
                <a:gd name="T14" fmla="*/ 8549 w 8562"/>
                <a:gd name="T15" fmla="*/ 0 h 10747"/>
                <a:gd name="T16" fmla="*/ 8561 w 8562"/>
                <a:gd name="T17" fmla="*/ 12 h 10747"/>
                <a:gd name="T18" fmla="*/ 8555 w 8562"/>
                <a:gd name="T19" fmla="*/ 10734 h 1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2" h="10747">
                  <a:moveTo>
                    <a:pt x="8555" y="10734"/>
                  </a:moveTo>
                  <a:lnTo>
                    <a:pt x="8555" y="10734"/>
                  </a:lnTo>
                  <a:cubicBezTo>
                    <a:pt x="8555" y="10740"/>
                    <a:pt x="8549" y="10746"/>
                    <a:pt x="8543" y="10746"/>
                  </a:cubicBezTo>
                  <a:cubicBezTo>
                    <a:pt x="12" y="10746"/>
                    <a:pt x="12" y="10746"/>
                    <a:pt x="12" y="10746"/>
                  </a:cubicBezTo>
                  <a:cubicBezTo>
                    <a:pt x="6" y="10746"/>
                    <a:pt x="0" y="10740"/>
                    <a:pt x="0" y="107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6"/>
                    <a:pt x="12" y="0"/>
                    <a:pt x="18" y="0"/>
                  </a:cubicBezTo>
                  <a:cubicBezTo>
                    <a:pt x="8549" y="0"/>
                    <a:pt x="8549" y="0"/>
                    <a:pt x="8549" y="0"/>
                  </a:cubicBezTo>
                  <a:cubicBezTo>
                    <a:pt x="8555" y="0"/>
                    <a:pt x="8561" y="6"/>
                    <a:pt x="8561" y="12"/>
                  </a:cubicBezTo>
                  <a:lnTo>
                    <a:pt x="8555" y="10734"/>
                  </a:lnTo>
                </a:path>
              </a:pathLst>
            </a:custGeom>
            <a:solidFill>
              <a:srgbClr val="4E4E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 418"/>
            <p:cNvSpPr>
              <a:spLocks noChangeArrowheads="1"/>
            </p:cNvSpPr>
            <p:nvPr/>
          </p:nvSpPr>
          <p:spPr bwMode="auto">
            <a:xfrm>
              <a:off x="16359710" y="10177246"/>
              <a:ext cx="263508" cy="261920"/>
            </a:xfrm>
            <a:custGeom>
              <a:avLst/>
              <a:gdLst>
                <a:gd name="T0" fmla="*/ 0 w 735"/>
                <a:gd name="T1" fmla="*/ 0 h 730"/>
                <a:gd name="T2" fmla="*/ 734 w 735"/>
                <a:gd name="T3" fmla="*/ 0 h 730"/>
                <a:gd name="T4" fmla="*/ 734 w 735"/>
                <a:gd name="T5" fmla="*/ 729 h 730"/>
                <a:gd name="T6" fmla="*/ 0 w 735"/>
                <a:gd name="T7" fmla="*/ 729 h 730"/>
                <a:gd name="T8" fmla="*/ 0 w 735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730">
                  <a:moveTo>
                    <a:pt x="0" y="0"/>
                  </a:moveTo>
                  <a:lnTo>
                    <a:pt x="734" y="0"/>
                  </a:lnTo>
                  <a:lnTo>
                    <a:pt x="734" y="729"/>
                  </a:lnTo>
                  <a:lnTo>
                    <a:pt x="0" y="729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5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Freeform 419"/>
            <p:cNvSpPr>
              <a:spLocks noChangeArrowheads="1"/>
            </p:cNvSpPr>
            <p:nvPr/>
          </p:nvSpPr>
          <p:spPr bwMode="auto">
            <a:xfrm>
              <a:off x="16369234" y="10188358"/>
              <a:ext cx="244459" cy="244459"/>
            </a:xfrm>
            <a:custGeom>
              <a:avLst/>
              <a:gdLst>
                <a:gd name="T0" fmla="*/ 681 w 682"/>
                <a:gd name="T1" fmla="*/ 340 h 682"/>
                <a:gd name="T2" fmla="*/ 681 w 682"/>
                <a:gd name="T3" fmla="*/ 340 h 682"/>
                <a:gd name="T4" fmla="*/ 341 w 682"/>
                <a:gd name="T5" fmla="*/ 681 h 682"/>
                <a:gd name="T6" fmla="*/ 0 w 682"/>
                <a:gd name="T7" fmla="*/ 340 h 682"/>
                <a:gd name="T8" fmla="*/ 341 w 682"/>
                <a:gd name="T9" fmla="*/ 0 h 682"/>
                <a:gd name="T10" fmla="*/ 681 w 682"/>
                <a:gd name="T11" fmla="*/ 34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2" h="682">
                  <a:moveTo>
                    <a:pt x="681" y="340"/>
                  </a:moveTo>
                  <a:lnTo>
                    <a:pt x="681" y="340"/>
                  </a:lnTo>
                  <a:cubicBezTo>
                    <a:pt x="681" y="526"/>
                    <a:pt x="526" y="681"/>
                    <a:pt x="341" y="681"/>
                  </a:cubicBezTo>
                  <a:cubicBezTo>
                    <a:pt x="150" y="681"/>
                    <a:pt x="0" y="526"/>
                    <a:pt x="0" y="340"/>
                  </a:cubicBezTo>
                  <a:cubicBezTo>
                    <a:pt x="0" y="150"/>
                    <a:pt x="150" y="0"/>
                    <a:pt x="341" y="0"/>
                  </a:cubicBezTo>
                  <a:cubicBezTo>
                    <a:pt x="526" y="0"/>
                    <a:pt x="681" y="150"/>
                    <a:pt x="681" y="340"/>
                  </a:cubicBezTo>
                </a:path>
              </a:pathLst>
            </a:custGeom>
            <a:solidFill>
              <a:srgbClr val="CD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420"/>
            <p:cNvSpPr>
              <a:spLocks noChangeArrowheads="1"/>
            </p:cNvSpPr>
            <p:nvPr/>
          </p:nvSpPr>
          <p:spPr bwMode="auto">
            <a:xfrm>
              <a:off x="16493051" y="10310587"/>
              <a:ext cx="120642" cy="122230"/>
            </a:xfrm>
            <a:custGeom>
              <a:avLst/>
              <a:gdLst>
                <a:gd name="T0" fmla="*/ 0 w 341"/>
                <a:gd name="T1" fmla="*/ 0 h 342"/>
                <a:gd name="T2" fmla="*/ 340 w 341"/>
                <a:gd name="T3" fmla="*/ 0 h 342"/>
                <a:gd name="T4" fmla="*/ 340 w 341"/>
                <a:gd name="T5" fmla="*/ 341 h 342"/>
                <a:gd name="T6" fmla="*/ 0 w 341"/>
                <a:gd name="T7" fmla="*/ 341 h 342"/>
                <a:gd name="T8" fmla="*/ 0 w 341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342">
                  <a:moveTo>
                    <a:pt x="0" y="0"/>
                  </a:moveTo>
                  <a:lnTo>
                    <a:pt x="340" y="0"/>
                  </a:lnTo>
                  <a:lnTo>
                    <a:pt x="340" y="341"/>
                  </a:ln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6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421"/>
            <p:cNvSpPr>
              <a:spLocks noChangeArrowheads="1"/>
            </p:cNvSpPr>
            <p:nvPr/>
          </p:nvSpPr>
          <p:spPr bwMode="auto">
            <a:xfrm>
              <a:off x="16369234" y="10309000"/>
              <a:ext cx="244459" cy="123817"/>
            </a:xfrm>
            <a:custGeom>
              <a:avLst/>
              <a:gdLst>
                <a:gd name="T0" fmla="*/ 0 w 682"/>
                <a:gd name="T1" fmla="*/ 0 h 347"/>
                <a:gd name="T2" fmla="*/ 681 w 682"/>
                <a:gd name="T3" fmla="*/ 0 h 347"/>
                <a:gd name="T4" fmla="*/ 681 w 682"/>
                <a:gd name="T5" fmla="*/ 346 h 347"/>
                <a:gd name="T6" fmla="*/ 0 w 682"/>
                <a:gd name="T7" fmla="*/ 346 h 347"/>
                <a:gd name="T8" fmla="*/ 0 w 682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347">
                  <a:moveTo>
                    <a:pt x="0" y="0"/>
                  </a:moveTo>
                  <a:lnTo>
                    <a:pt x="681" y="0"/>
                  </a:lnTo>
                  <a:lnTo>
                    <a:pt x="681" y="346"/>
                  </a:lnTo>
                  <a:lnTo>
                    <a:pt x="0" y="346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7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Freeform 433"/>
            <p:cNvSpPr>
              <a:spLocks noChangeArrowheads="1"/>
            </p:cNvSpPr>
            <p:nvPr/>
          </p:nvSpPr>
          <p:spPr bwMode="auto">
            <a:xfrm>
              <a:off x="16458128" y="5967471"/>
              <a:ext cx="68258" cy="68258"/>
            </a:xfrm>
            <a:custGeom>
              <a:avLst/>
              <a:gdLst>
                <a:gd name="T0" fmla="*/ 0 w 192"/>
                <a:gd name="T1" fmla="*/ 0 h 192"/>
                <a:gd name="T2" fmla="*/ 191 w 192"/>
                <a:gd name="T3" fmla="*/ 0 h 192"/>
                <a:gd name="T4" fmla="*/ 191 w 192"/>
                <a:gd name="T5" fmla="*/ 191 h 192"/>
                <a:gd name="T6" fmla="*/ 0 w 192"/>
                <a:gd name="T7" fmla="*/ 191 h 192"/>
                <a:gd name="T8" fmla="*/ 0 w 19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0" y="0"/>
                  </a:moveTo>
                  <a:lnTo>
                    <a:pt x="191" y="0"/>
                  </a:lnTo>
                  <a:lnTo>
                    <a:pt x="191" y="191"/>
                  </a:lnTo>
                  <a:lnTo>
                    <a:pt x="0" y="191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8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 434"/>
            <p:cNvSpPr>
              <a:spLocks noChangeArrowheads="1"/>
            </p:cNvSpPr>
            <p:nvPr/>
          </p:nvSpPr>
          <p:spPr bwMode="auto">
            <a:xfrm>
              <a:off x="16462891" y="5970645"/>
              <a:ext cx="58734" cy="58734"/>
            </a:xfrm>
            <a:custGeom>
              <a:avLst/>
              <a:gdLst>
                <a:gd name="T0" fmla="*/ 0 w 168"/>
                <a:gd name="T1" fmla="*/ 0 h 168"/>
                <a:gd name="T2" fmla="*/ 167 w 168"/>
                <a:gd name="T3" fmla="*/ 0 h 168"/>
                <a:gd name="T4" fmla="*/ 167 w 168"/>
                <a:gd name="T5" fmla="*/ 167 h 168"/>
                <a:gd name="T6" fmla="*/ 0 w 168"/>
                <a:gd name="T7" fmla="*/ 167 h 168"/>
                <a:gd name="T8" fmla="*/ 0 w 168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8">
                  <a:moveTo>
                    <a:pt x="0" y="0"/>
                  </a:moveTo>
                  <a:lnTo>
                    <a:pt x="167" y="0"/>
                  </a:lnTo>
                  <a:lnTo>
                    <a:pt x="167" y="167"/>
                  </a:lnTo>
                  <a:lnTo>
                    <a:pt x="0" y="167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9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435"/>
            <p:cNvSpPr>
              <a:spLocks noChangeArrowheads="1"/>
            </p:cNvSpPr>
            <p:nvPr/>
          </p:nvSpPr>
          <p:spPr bwMode="auto">
            <a:xfrm>
              <a:off x="16480352" y="5988107"/>
              <a:ext cx="25398" cy="26986"/>
            </a:xfrm>
            <a:custGeom>
              <a:avLst/>
              <a:gdLst>
                <a:gd name="T0" fmla="*/ 0 w 73"/>
                <a:gd name="T1" fmla="*/ 0 h 78"/>
                <a:gd name="T2" fmla="*/ 72 w 73"/>
                <a:gd name="T3" fmla="*/ 0 h 78"/>
                <a:gd name="T4" fmla="*/ 72 w 73"/>
                <a:gd name="T5" fmla="*/ 77 h 78"/>
                <a:gd name="T6" fmla="*/ 0 w 73"/>
                <a:gd name="T7" fmla="*/ 77 h 78"/>
                <a:gd name="T8" fmla="*/ 0 w 73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8">
                  <a:moveTo>
                    <a:pt x="0" y="0"/>
                  </a:moveTo>
                  <a:lnTo>
                    <a:pt x="72" y="0"/>
                  </a:lnTo>
                  <a:lnTo>
                    <a:pt x="72" y="77"/>
                  </a:ln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10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 436"/>
            <p:cNvSpPr>
              <a:spLocks noChangeArrowheads="1"/>
            </p:cNvSpPr>
            <p:nvPr/>
          </p:nvSpPr>
          <p:spPr bwMode="auto">
            <a:xfrm>
              <a:off x="16481939" y="5991282"/>
              <a:ext cx="20636" cy="20636"/>
            </a:xfrm>
            <a:custGeom>
              <a:avLst/>
              <a:gdLst>
                <a:gd name="T0" fmla="*/ 0 w 61"/>
                <a:gd name="T1" fmla="*/ 0 h 60"/>
                <a:gd name="T2" fmla="*/ 60 w 61"/>
                <a:gd name="T3" fmla="*/ 0 h 60"/>
                <a:gd name="T4" fmla="*/ 60 w 61"/>
                <a:gd name="T5" fmla="*/ 59 h 60"/>
                <a:gd name="T6" fmla="*/ 0 w 61"/>
                <a:gd name="T7" fmla="*/ 59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60" y="0"/>
                  </a:lnTo>
                  <a:lnTo>
                    <a:pt x="60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11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437"/>
            <p:cNvSpPr>
              <a:spLocks noChangeArrowheads="1"/>
            </p:cNvSpPr>
            <p:nvPr/>
          </p:nvSpPr>
          <p:spPr bwMode="auto">
            <a:xfrm>
              <a:off x="16483527" y="5992869"/>
              <a:ext cx="15874" cy="15874"/>
            </a:xfrm>
            <a:custGeom>
              <a:avLst/>
              <a:gdLst>
                <a:gd name="T0" fmla="*/ 0 w 49"/>
                <a:gd name="T1" fmla="*/ 0 h 48"/>
                <a:gd name="T2" fmla="*/ 48 w 49"/>
                <a:gd name="T3" fmla="*/ 0 h 48"/>
                <a:gd name="T4" fmla="*/ 48 w 49"/>
                <a:gd name="T5" fmla="*/ 47 h 48"/>
                <a:gd name="T6" fmla="*/ 0 w 49"/>
                <a:gd name="T7" fmla="*/ 47 h 48"/>
                <a:gd name="T8" fmla="*/ 0 w 4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lnTo>
                    <a:pt x="48" y="0"/>
                  </a:lnTo>
                  <a:lnTo>
                    <a:pt x="48" y="47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12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7028201" y="1288963"/>
            <a:ext cx="3341073" cy="41877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904060" y="639950"/>
            <a:ext cx="4999453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后端具体实现</a:t>
            </a:r>
          </a:p>
        </p:txBody>
      </p:sp>
      <p:sp>
        <p:nvSpPr>
          <p:cNvPr id="27" name="加号 26"/>
          <p:cNvSpPr/>
          <p:nvPr/>
        </p:nvSpPr>
        <p:spPr>
          <a:xfrm>
            <a:off x="1021822" y="1229498"/>
            <a:ext cx="577778" cy="577778"/>
          </a:xfrm>
          <a:prstGeom prst="mathPlus">
            <a:avLst>
              <a:gd name="adj1" fmla="val 123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1170" y="1740535"/>
            <a:ext cx="5643245" cy="487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204315" y="1182815"/>
            <a:ext cx="544749" cy="544749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63601" y="1280289"/>
            <a:ext cx="1885424" cy="42938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152414" y="1280288"/>
            <a:ext cx="1885424" cy="429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008007" y="1280286"/>
            <a:ext cx="1885425" cy="429385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68937" y="1148018"/>
            <a:ext cx="3718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kern="120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测试实现</a:t>
            </a:r>
          </a:p>
        </p:txBody>
      </p:sp>
      <p:sp>
        <p:nvSpPr>
          <p:cNvPr id="19" name="矩形 18"/>
          <p:cNvSpPr/>
          <p:nvPr/>
        </p:nvSpPr>
        <p:spPr>
          <a:xfrm>
            <a:off x="7296820" y="815486"/>
            <a:ext cx="4090412" cy="5215859"/>
          </a:xfrm>
          <a:prstGeom prst="rect">
            <a:avLst/>
          </a:prstGeom>
          <a:noFill/>
          <a:ln>
            <a:solidFill>
              <a:srgbClr val="6E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5302" y="5574146"/>
            <a:ext cx="1885424" cy="45363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35120" y="826655"/>
            <a:ext cx="1885424" cy="45363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3601" y="815486"/>
            <a:ext cx="1885424" cy="45363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1583" y="2630087"/>
            <a:ext cx="146907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Git aciton部署</a:t>
            </a:r>
          </a:p>
        </p:txBody>
      </p:sp>
      <p:sp>
        <p:nvSpPr>
          <p:cNvPr id="22" name="加号 21"/>
          <p:cNvSpPr/>
          <p:nvPr/>
        </p:nvSpPr>
        <p:spPr>
          <a:xfrm>
            <a:off x="10613330" y="1563743"/>
            <a:ext cx="271468" cy="271468"/>
          </a:xfrm>
          <a:prstGeom prst="mathPlus">
            <a:avLst>
              <a:gd name="adj1" fmla="val 95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35" y="1298575"/>
            <a:ext cx="7454265" cy="424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24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24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bldLvl="0" animBg="1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48897" y="377888"/>
            <a:ext cx="1214652" cy="1214652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4067445" y="603907"/>
            <a:ext cx="48098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marL="0" marR="0" lvl="0" indent="0" algn="l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CONTENTS</a:t>
            </a:r>
          </a:p>
        </p:txBody>
      </p:sp>
      <p:sp>
        <p:nvSpPr>
          <p:cNvPr id="20" name="Rectangle 70"/>
          <p:cNvSpPr>
            <a:spLocks noChangeArrowheads="1"/>
          </p:cNvSpPr>
          <p:nvPr/>
        </p:nvSpPr>
        <p:spPr bwMode="auto">
          <a:xfrm>
            <a:off x="2076388" y="2567527"/>
            <a:ext cx="249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marL="0" marR="0" lvl="0" indent="0" algn="l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PART 01</a:t>
            </a:r>
          </a:p>
        </p:txBody>
      </p:sp>
      <p:sp>
        <p:nvSpPr>
          <p:cNvPr id="21" name="Rectangle 23"/>
          <p:cNvSpPr/>
          <p:nvPr/>
        </p:nvSpPr>
        <p:spPr>
          <a:xfrm>
            <a:off x="2065087" y="2779421"/>
            <a:ext cx="33620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项目需求分析</a:t>
            </a:r>
          </a:p>
        </p:txBody>
      </p:sp>
      <p:sp>
        <p:nvSpPr>
          <p:cNvPr id="8" name="加号 7"/>
          <p:cNvSpPr/>
          <p:nvPr/>
        </p:nvSpPr>
        <p:spPr>
          <a:xfrm>
            <a:off x="4884798" y="240098"/>
            <a:ext cx="315647" cy="31564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7166" y="2665400"/>
            <a:ext cx="177921" cy="17792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2050867" y="4147507"/>
            <a:ext cx="249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marL="0" marR="0" lvl="0" indent="0" algn="l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PART 02</a:t>
            </a:r>
          </a:p>
        </p:txBody>
      </p:sp>
      <p:sp>
        <p:nvSpPr>
          <p:cNvPr id="31" name="Rectangle 23"/>
          <p:cNvSpPr/>
          <p:nvPr/>
        </p:nvSpPr>
        <p:spPr>
          <a:xfrm>
            <a:off x="2039566" y="4359401"/>
            <a:ext cx="33620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项目功能介绍</a:t>
            </a:r>
          </a:p>
        </p:txBody>
      </p:sp>
      <p:sp>
        <p:nvSpPr>
          <p:cNvPr id="32" name="矩形 31"/>
          <p:cNvSpPr/>
          <p:nvPr/>
        </p:nvSpPr>
        <p:spPr>
          <a:xfrm>
            <a:off x="1861645" y="4245380"/>
            <a:ext cx="177921" cy="17792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Rectangle 70"/>
          <p:cNvSpPr>
            <a:spLocks noChangeArrowheads="1"/>
          </p:cNvSpPr>
          <p:nvPr/>
        </p:nvSpPr>
        <p:spPr bwMode="auto">
          <a:xfrm>
            <a:off x="7233122" y="2567527"/>
            <a:ext cx="249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marL="0" marR="0" lvl="0" indent="0" algn="l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PART 03</a:t>
            </a:r>
          </a:p>
        </p:txBody>
      </p:sp>
      <p:sp>
        <p:nvSpPr>
          <p:cNvPr id="34" name="Rectangle 23"/>
          <p:cNvSpPr/>
          <p:nvPr/>
        </p:nvSpPr>
        <p:spPr>
          <a:xfrm>
            <a:off x="7221821" y="2779421"/>
            <a:ext cx="33620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</a:t>
            </a: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功能展示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043900" y="2665400"/>
            <a:ext cx="177921" cy="17792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ectangle 70"/>
          <p:cNvSpPr>
            <a:spLocks noChangeArrowheads="1"/>
          </p:cNvSpPr>
          <p:nvPr/>
        </p:nvSpPr>
        <p:spPr bwMode="auto">
          <a:xfrm>
            <a:off x="7207601" y="4147507"/>
            <a:ext cx="249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marL="0" marR="0" lvl="0" indent="0" algn="l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PART 04</a:t>
            </a:r>
          </a:p>
        </p:txBody>
      </p:sp>
      <p:sp>
        <p:nvSpPr>
          <p:cNvPr id="37" name="Rectangle 23"/>
          <p:cNvSpPr/>
          <p:nvPr/>
        </p:nvSpPr>
        <p:spPr>
          <a:xfrm>
            <a:off x="7196300" y="4359401"/>
            <a:ext cx="33620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项目具体实现</a:t>
            </a:r>
          </a:p>
        </p:txBody>
      </p:sp>
      <p:sp>
        <p:nvSpPr>
          <p:cNvPr id="38" name="矩形 37"/>
          <p:cNvSpPr/>
          <p:nvPr/>
        </p:nvSpPr>
        <p:spPr>
          <a:xfrm>
            <a:off x="7018379" y="4245380"/>
            <a:ext cx="177921" cy="17792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25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24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24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25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2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0" grpId="0" build="p"/>
      <p:bldP spid="21" grpId="0"/>
      <p:bldP spid="30" grpId="0" build="p"/>
      <p:bldP spid="31" grpId="0"/>
      <p:bldP spid="33" grpId="0" build="p"/>
      <p:bldP spid="34" grpId="0"/>
      <p:bldP spid="36" grpId="0" build="p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48646" y="1148806"/>
            <a:ext cx="1659452" cy="1517918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48592" y="1429966"/>
            <a:ext cx="84930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b="1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THANK</a:t>
            </a: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88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YOU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9728" y="-9728"/>
            <a:ext cx="322007" cy="57038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869993" y="6287619"/>
            <a:ext cx="322007" cy="57038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加号 23"/>
          <p:cNvSpPr/>
          <p:nvPr/>
        </p:nvSpPr>
        <p:spPr>
          <a:xfrm>
            <a:off x="10000034" y="963038"/>
            <a:ext cx="466928" cy="46692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39321" y="4273071"/>
            <a:ext cx="136187" cy="136187"/>
          </a:xfrm>
          <a:prstGeom prst="ellipse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7908" y="4273070"/>
            <a:ext cx="136187" cy="136187"/>
          </a:xfrm>
          <a:prstGeom prst="ellipse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316495" y="4273069"/>
            <a:ext cx="136187" cy="136187"/>
          </a:xfrm>
          <a:prstGeom prst="ellipse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69084" y="3302796"/>
            <a:ext cx="1372958" cy="1372958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61" name="图片占位符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282207">
            <a:off x="3036863" y="127124"/>
            <a:ext cx="8413718" cy="4536459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solidFill>
            <a:srgbClr val="6EB0AE"/>
          </a:solidFill>
        </p:spPr>
      </p:pic>
      <p:sp>
        <p:nvSpPr>
          <p:cNvPr id="367" name="矩形 366"/>
          <p:cNvSpPr/>
          <p:nvPr/>
        </p:nvSpPr>
        <p:spPr>
          <a:xfrm>
            <a:off x="826003" y="4746376"/>
            <a:ext cx="6109817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项目需求分析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8" name="文本框 367"/>
          <p:cNvSpPr txBox="1"/>
          <p:nvPr/>
        </p:nvSpPr>
        <p:spPr>
          <a:xfrm>
            <a:off x="826004" y="3640662"/>
            <a:ext cx="50824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 ONE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加号 3"/>
          <p:cNvSpPr/>
          <p:nvPr/>
        </p:nvSpPr>
        <p:spPr>
          <a:xfrm>
            <a:off x="5223753" y="3121136"/>
            <a:ext cx="428017" cy="42801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49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  <p:bldP spid="3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55320" y="3828415"/>
            <a:ext cx="3244850" cy="448945"/>
          </a:xfrm>
          <a:prstGeom prst="round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 flipV="1">
            <a:off x="2373892" y="0"/>
            <a:ext cx="7435273" cy="3565236"/>
          </a:xfrm>
          <a:prstGeom prst="triangle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3160" y="464185"/>
            <a:ext cx="52616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是否还在为错过重要事情苦恼？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10909" y="1274432"/>
            <a:ext cx="15701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4527039" y="2790233"/>
            <a:ext cx="3137923" cy="3137923"/>
          </a:xfrm>
          <a:prstGeom prst="diamond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710888" y="4067767"/>
            <a:ext cx="4987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8020" y="3898900"/>
            <a:ext cx="3117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是否还在为缺少知心朋友郁闷？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008727" y="4069256"/>
            <a:ext cx="4987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91529" y="5569527"/>
            <a:ext cx="0" cy="14039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8179435" y="3868420"/>
            <a:ext cx="3836035" cy="448945"/>
          </a:xfrm>
          <a:prstGeom prst="round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46340" y="3924300"/>
            <a:ext cx="4645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是否还在为没有记录下人生重要事情惋惜？</a:t>
            </a:r>
          </a:p>
        </p:txBody>
      </p:sp>
      <p:pic>
        <p:nvPicPr>
          <p:cNvPr id="3" name="图片 2" descr="272a5247ac2427bc1a15bd12e4aefab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80" y="2707005"/>
            <a:ext cx="4054475" cy="313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75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75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build="p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8433" y="1989"/>
            <a:ext cx="6169666" cy="41154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366359" y="3017333"/>
            <a:ext cx="5765813" cy="38406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68502" y="2636196"/>
            <a:ext cx="1128408" cy="1128408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加号 2"/>
          <p:cNvSpPr/>
          <p:nvPr/>
        </p:nvSpPr>
        <p:spPr>
          <a:xfrm>
            <a:off x="6635417" y="3555459"/>
            <a:ext cx="418289" cy="41828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97590" y="635289"/>
            <a:ext cx="146907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产生背景</a:t>
            </a:r>
          </a:p>
        </p:txBody>
      </p:sp>
      <p:sp>
        <p:nvSpPr>
          <p:cNvPr id="15" name="Rectangle 23"/>
          <p:cNvSpPr/>
          <p:nvPr/>
        </p:nvSpPr>
        <p:spPr>
          <a:xfrm>
            <a:off x="7401200" y="859989"/>
            <a:ext cx="444438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在现代，生活节奏不断加快，人们为了生活中的种种事情而疲于奔命，有些人辛苦了一整天，第二天回想起来这一天的时候，却什么都记不起来。因此，我们的项目“随心记”就由此产生</a:t>
            </a:r>
            <a:r>
              <a:rPr lang="zh-CN" altLang="en-US" sz="100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197602" y="717748"/>
            <a:ext cx="171425" cy="1714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06229" y="4287350"/>
            <a:ext cx="146907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随心记的优势</a:t>
            </a:r>
          </a:p>
        </p:txBody>
      </p:sp>
      <p:sp>
        <p:nvSpPr>
          <p:cNvPr id="21" name="Rectangle 23"/>
          <p:cNvSpPr/>
          <p:nvPr/>
        </p:nvSpPr>
        <p:spPr>
          <a:xfrm>
            <a:off x="1324114" y="4523480"/>
            <a:ext cx="4444388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       它帮助人们在有空时，用文字和图片将自己生活中的碎片整理起来，就像是小时候那本珍爱的日记本。用户可以为自己的日记设置密码、提醒以及是否公开，当想回忆日记内容时候可以按日期、关键字进行搜索。同时，那些公开的日记形成了一个日记圈，用户可以在里面找到和自己兴趣相投的用户。</a:t>
            </a:r>
          </a:p>
        </p:txBody>
      </p:sp>
      <p:sp>
        <p:nvSpPr>
          <p:cNvPr id="22" name="椭圆 21"/>
          <p:cNvSpPr/>
          <p:nvPr/>
        </p:nvSpPr>
        <p:spPr>
          <a:xfrm>
            <a:off x="1120516" y="4381239"/>
            <a:ext cx="171425" cy="1714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4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24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20" grpId="0" build="p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69084" y="3302796"/>
            <a:ext cx="1372958" cy="1372958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61" name="图片占位符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282207">
            <a:off x="2732488" y="-182234"/>
            <a:ext cx="7520482" cy="4536459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solidFill>
            <a:srgbClr val="6EB0AE"/>
          </a:solidFill>
        </p:spPr>
      </p:pic>
      <p:sp>
        <p:nvSpPr>
          <p:cNvPr id="367" name="矩形 366"/>
          <p:cNvSpPr/>
          <p:nvPr/>
        </p:nvSpPr>
        <p:spPr>
          <a:xfrm>
            <a:off x="826003" y="4746376"/>
            <a:ext cx="6109817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buSzTx/>
              <a:buFontTx/>
              <a:buNone/>
              <a:defRPr/>
            </a:pPr>
            <a:r>
              <a:rPr lang="en-US" sz="280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项目功能介绍</a:t>
            </a:r>
            <a:endParaRPr kumimoji="0" lang="en-US" sz="28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8" name="文本框 367"/>
          <p:cNvSpPr txBox="1"/>
          <p:nvPr/>
        </p:nvSpPr>
        <p:spPr>
          <a:xfrm>
            <a:off x="826004" y="3640662"/>
            <a:ext cx="53778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 </a:t>
            </a:r>
            <a:r>
              <a:rPr lang="en-US" altLang="zh-CN" sz="6600" b="1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TWO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加号 3"/>
          <p:cNvSpPr/>
          <p:nvPr/>
        </p:nvSpPr>
        <p:spPr>
          <a:xfrm>
            <a:off x="5223753" y="3121136"/>
            <a:ext cx="428017" cy="42801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49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  <p:bldP spid="3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656060" y="1621740"/>
            <a:ext cx="5535940" cy="36875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24800" y="1385454"/>
            <a:ext cx="4267200" cy="4051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4154" y="2785111"/>
            <a:ext cx="7120646" cy="3015575"/>
          </a:xfrm>
          <a:prstGeom prst="rect">
            <a:avLst/>
          </a:prstGeom>
          <a:solidFill>
            <a:srgbClr val="6EB0AE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加号 3"/>
          <p:cNvSpPr/>
          <p:nvPr/>
        </p:nvSpPr>
        <p:spPr>
          <a:xfrm>
            <a:off x="6945549" y="3998068"/>
            <a:ext cx="675353" cy="766072"/>
          </a:xfrm>
          <a:prstGeom prst="mathPlus">
            <a:avLst>
              <a:gd name="adj1" fmla="val 143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Rectangle 23"/>
          <p:cNvSpPr/>
          <p:nvPr/>
        </p:nvSpPr>
        <p:spPr>
          <a:xfrm>
            <a:off x="1411021" y="3605655"/>
            <a:ext cx="5148018" cy="123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adipiscing elit. Nulla imperdiet volutpat dui at fermentum</a:t>
            </a: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and somehow valuable is formed the created item may be intangible such as an idea or a physical object such as an invention</a:t>
            </a: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" name="Group 38"/>
          <p:cNvGrpSpPr/>
          <p:nvPr/>
        </p:nvGrpSpPr>
        <p:grpSpPr>
          <a:xfrm>
            <a:off x="725856" y="2142990"/>
            <a:ext cx="243303" cy="376199"/>
            <a:chOff x="3536781" y="2689641"/>
            <a:chExt cx="279527" cy="50914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 121"/>
            <p:cNvSpPr>
              <a:spLocks noEditPoints="1"/>
            </p:cNvSpPr>
            <p:nvPr/>
          </p:nvSpPr>
          <p:spPr bwMode="auto">
            <a:xfrm>
              <a:off x="3536781" y="2689641"/>
              <a:ext cx="279527" cy="381855"/>
            </a:xfrm>
            <a:custGeom>
              <a:avLst/>
              <a:gdLst>
                <a:gd name="T0" fmla="*/ 42 w 84"/>
                <a:gd name="T1" fmla="*/ 5 h 115"/>
                <a:gd name="T2" fmla="*/ 79 w 84"/>
                <a:gd name="T3" fmla="*/ 42 h 115"/>
                <a:gd name="T4" fmla="*/ 56 w 84"/>
                <a:gd name="T5" fmla="*/ 111 h 115"/>
                <a:gd name="T6" fmla="*/ 31 w 84"/>
                <a:gd name="T7" fmla="*/ 111 h 115"/>
                <a:gd name="T8" fmla="*/ 4 w 84"/>
                <a:gd name="T9" fmla="*/ 42 h 115"/>
                <a:gd name="T10" fmla="*/ 42 w 84"/>
                <a:gd name="T11" fmla="*/ 5 h 115"/>
                <a:gd name="T12" fmla="*/ 42 w 84"/>
                <a:gd name="T13" fmla="*/ 0 h 115"/>
                <a:gd name="T14" fmla="*/ 0 w 84"/>
                <a:gd name="T15" fmla="*/ 42 h 115"/>
                <a:gd name="T16" fmla="*/ 29 w 84"/>
                <a:gd name="T17" fmla="*/ 115 h 115"/>
                <a:gd name="T18" fmla="*/ 58 w 84"/>
                <a:gd name="T19" fmla="*/ 115 h 115"/>
                <a:gd name="T20" fmla="*/ 84 w 84"/>
                <a:gd name="T21" fmla="*/ 42 h 115"/>
                <a:gd name="T22" fmla="*/ 42 w 84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5">
                  <a:moveTo>
                    <a:pt x="42" y="5"/>
                  </a:moveTo>
                  <a:cubicBezTo>
                    <a:pt x="63" y="5"/>
                    <a:pt x="79" y="22"/>
                    <a:pt x="79" y="42"/>
                  </a:cubicBezTo>
                  <a:cubicBezTo>
                    <a:pt x="79" y="60"/>
                    <a:pt x="60" y="101"/>
                    <a:pt x="56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23" y="95"/>
                    <a:pt x="4" y="58"/>
                    <a:pt x="4" y="42"/>
                  </a:cubicBezTo>
                  <a:cubicBezTo>
                    <a:pt x="4" y="22"/>
                    <a:pt x="21" y="5"/>
                    <a:pt x="42" y="5"/>
                  </a:cubicBezTo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3"/>
                    <a:pt x="29" y="115"/>
                    <a:pt x="29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5"/>
                    <a:pt x="84" y="63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 122"/>
            <p:cNvSpPr/>
            <p:nvPr/>
          </p:nvSpPr>
          <p:spPr bwMode="auto">
            <a:xfrm>
              <a:off x="3631621" y="3166335"/>
              <a:ext cx="97336" cy="9983"/>
            </a:xfrm>
            <a:custGeom>
              <a:avLst/>
              <a:gdLst>
                <a:gd name="T0" fmla="*/ 1 w 29"/>
                <a:gd name="T1" fmla="*/ 3 h 3"/>
                <a:gd name="T2" fmla="*/ 27 w 29"/>
                <a:gd name="T3" fmla="*/ 3 h 3"/>
                <a:gd name="T4" fmla="*/ 29 w 29"/>
                <a:gd name="T5" fmla="*/ 0 h 3"/>
                <a:gd name="T6" fmla="*/ 0 w 29"/>
                <a:gd name="T7" fmla="*/ 0 h 3"/>
                <a:gd name="T8" fmla="*/ 1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">
                  <a:moveTo>
                    <a:pt x="1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8" y="1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23"/>
            <p:cNvSpPr/>
            <p:nvPr/>
          </p:nvSpPr>
          <p:spPr bwMode="auto">
            <a:xfrm>
              <a:off x="3646596" y="3186302"/>
              <a:ext cx="69882" cy="12480"/>
            </a:xfrm>
            <a:custGeom>
              <a:avLst/>
              <a:gdLst>
                <a:gd name="T0" fmla="*/ 10 w 21"/>
                <a:gd name="T1" fmla="*/ 4 h 4"/>
                <a:gd name="T2" fmla="*/ 21 w 21"/>
                <a:gd name="T3" fmla="*/ 0 h 4"/>
                <a:gd name="T4" fmla="*/ 0 w 21"/>
                <a:gd name="T5" fmla="*/ 0 h 4"/>
                <a:gd name="T6" fmla="*/ 10 w 2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">
                  <a:moveTo>
                    <a:pt x="10" y="4"/>
                  </a:moveTo>
                  <a:cubicBezTo>
                    <a:pt x="14" y="4"/>
                    <a:pt x="18" y="2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6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Freeform 124"/>
            <p:cNvSpPr/>
            <p:nvPr/>
          </p:nvSpPr>
          <p:spPr bwMode="auto">
            <a:xfrm>
              <a:off x="3629124" y="3086470"/>
              <a:ext cx="102328" cy="69882"/>
            </a:xfrm>
            <a:custGeom>
              <a:avLst/>
              <a:gdLst>
                <a:gd name="T0" fmla="*/ 31 w 31"/>
                <a:gd name="T1" fmla="*/ 0 h 21"/>
                <a:gd name="T2" fmla="*/ 0 w 31"/>
                <a:gd name="T3" fmla="*/ 0 h 21"/>
                <a:gd name="T4" fmla="*/ 0 w 31"/>
                <a:gd name="T5" fmla="*/ 19 h 21"/>
                <a:gd name="T6" fmla="*/ 0 w 31"/>
                <a:gd name="T7" fmla="*/ 21 h 21"/>
                <a:gd name="T8" fmla="*/ 30 w 31"/>
                <a:gd name="T9" fmla="*/ 21 h 21"/>
                <a:gd name="T10" fmla="*/ 31 w 31"/>
                <a:gd name="T11" fmla="*/ 19 h 21"/>
                <a:gd name="T12" fmla="*/ 31 w 3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1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1" y="20"/>
                    <a:pt x="31" y="19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Freeform 125"/>
            <p:cNvSpPr>
              <a:spLocks noEditPoints="1"/>
            </p:cNvSpPr>
            <p:nvPr/>
          </p:nvSpPr>
          <p:spPr bwMode="auto">
            <a:xfrm>
              <a:off x="3626629" y="2864345"/>
              <a:ext cx="104823" cy="207151"/>
            </a:xfrm>
            <a:custGeom>
              <a:avLst/>
              <a:gdLst>
                <a:gd name="T0" fmla="*/ 42 w 42"/>
                <a:gd name="T1" fmla="*/ 2 h 83"/>
                <a:gd name="T2" fmla="*/ 42 w 42"/>
                <a:gd name="T3" fmla="*/ 2 h 83"/>
                <a:gd name="T4" fmla="*/ 42 w 42"/>
                <a:gd name="T5" fmla="*/ 2 h 83"/>
                <a:gd name="T6" fmla="*/ 37 w 42"/>
                <a:gd name="T7" fmla="*/ 0 h 83"/>
                <a:gd name="T8" fmla="*/ 20 w 42"/>
                <a:gd name="T9" fmla="*/ 6 h 83"/>
                <a:gd name="T10" fmla="*/ 5 w 42"/>
                <a:gd name="T11" fmla="*/ 0 h 83"/>
                <a:gd name="T12" fmla="*/ 0 w 42"/>
                <a:gd name="T13" fmla="*/ 1 h 83"/>
                <a:gd name="T14" fmla="*/ 0 w 42"/>
                <a:gd name="T15" fmla="*/ 2 h 83"/>
                <a:gd name="T16" fmla="*/ 0 w 42"/>
                <a:gd name="T17" fmla="*/ 2 h 83"/>
                <a:gd name="T18" fmla="*/ 18 w 42"/>
                <a:gd name="T19" fmla="*/ 83 h 83"/>
                <a:gd name="T20" fmla="*/ 24 w 42"/>
                <a:gd name="T21" fmla="*/ 83 h 83"/>
                <a:gd name="T22" fmla="*/ 42 w 42"/>
                <a:gd name="T23" fmla="*/ 2 h 83"/>
                <a:gd name="T24" fmla="*/ 42 w 42"/>
                <a:gd name="T25" fmla="*/ 2 h 83"/>
                <a:gd name="T26" fmla="*/ 42 w 42"/>
                <a:gd name="T27" fmla="*/ 2 h 83"/>
                <a:gd name="T28" fmla="*/ 21 w 42"/>
                <a:gd name="T29" fmla="*/ 73 h 83"/>
                <a:gd name="T30" fmla="*/ 5 w 42"/>
                <a:gd name="T31" fmla="*/ 4 h 83"/>
                <a:gd name="T32" fmla="*/ 20 w 42"/>
                <a:gd name="T33" fmla="*/ 9 h 83"/>
                <a:gd name="T34" fmla="*/ 37 w 42"/>
                <a:gd name="T35" fmla="*/ 4 h 83"/>
                <a:gd name="T36" fmla="*/ 21 w 42"/>
                <a:gd name="T37" fmla="*/ 7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83">
                  <a:moveTo>
                    <a:pt x="42" y="2"/>
                  </a:moveTo>
                  <a:lnTo>
                    <a:pt x="42" y="2"/>
                  </a:lnTo>
                  <a:lnTo>
                    <a:pt x="42" y="2"/>
                  </a:lnTo>
                  <a:lnTo>
                    <a:pt x="37" y="0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8" y="83"/>
                  </a:lnTo>
                  <a:lnTo>
                    <a:pt x="24" y="83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2"/>
                  </a:lnTo>
                  <a:close/>
                  <a:moveTo>
                    <a:pt x="21" y="73"/>
                  </a:moveTo>
                  <a:lnTo>
                    <a:pt x="5" y="4"/>
                  </a:lnTo>
                  <a:lnTo>
                    <a:pt x="20" y="9"/>
                  </a:lnTo>
                  <a:lnTo>
                    <a:pt x="37" y="4"/>
                  </a:lnTo>
                  <a:lnTo>
                    <a:pt x="21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Rectangle 23"/>
          <p:cNvSpPr/>
          <p:nvPr/>
        </p:nvSpPr>
        <p:spPr>
          <a:xfrm>
            <a:off x="804154" y="117154"/>
            <a:ext cx="7326972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项目需求汇总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4165" y="6610381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85" y="2272030"/>
            <a:ext cx="10814050" cy="268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23045" y="3335144"/>
            <a:ext cx="1372958" cy="1372958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61" name="图片占位符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282207">
            <a:off x="2732488" y="-182234"/>
            <a:ext cx="7520482" cy="4536459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solidFill>
            <a:srgbClr val="6EB0AE"/>
          </a:solidFill>
        </p:spPr>
      </p:pic>
      <p:sp>
        <p:nvSpPr>
          <p:cNvPr id="368" name="文本框 367"/>
          <p:cNvSpPr txBox="1"/>
          <p:nvPr/>
        </p:nvSpPr>
        <p:spPr>
          <a:xfrm>
            <a:off x="806339" y="3643094"/>
            <a:ext cx="59039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 THREE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加号 3"/>
          <p:cNvSpPr/>
          <p:nvPr/>
        </p:nvSpPr>
        <p:spPr>
          <a:xfrm>
            <a:off x="5606687" y="3132795"/>
            <a:ext cx="428017" cy="42801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8924" y="4707989"/>
            <a:ext cx="5903950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项目功能展示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0191" y="174344"/>
            <a:ext cx="1865291" cy="1865291"/>
          </a:xfrm>
          <a:prstGeom prst="rect">
            <a:avLst/>
          </a:prstGeom>
          <a:solidFill>
            <a:srgbClr val="6E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606" y="1863051"/>
            <a:ext cx="3055064" cy="4184071"/>
          </a:xfrm>
          <a:prstGeom prst="rect">
            <a:avLst/>
          </a:prstGeom>
          <a:solidFill>
            <a:srgbClr val="6EB0AE"/>
          </a:solidFill>
          <a:ln w="28575">
            <a:solidFill>
              <a:srgbClr val="6EB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6235" y="511810"/>
            <a:ext cx="627062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总体页面介绍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2999016" y="2056736"/>
            <a:ext cx="340196" cy="3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BB9D8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加号 10"/>
          <p:cNvSpPr/>
          <p:nvPr/>
        </p:nvSpPr>
        <p:spPr>
          <a:xfrm>
            <a:off x="7903395" y="71117"/>
            <a:ext cx="332087" cy="332087"/>
          </a:xfrm>
          <a:prstGeom prst="mathPlus">
            <a:avLst>
              <a:gd name="adj1" fmla="val 95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5" y="1627505"/>
            <a:ext cx="6202680" cy="4847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75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uild="p"/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北欧风"/>
  <p:tag name="ISPRING_SCORM_RATE_SLIDES" val="0"/>
  <p:tag name="ISPRING_SCORM_RATE_QUIZZES" val="0"/>
  <p:tag name="ISPRING_SCORM_PASSING_SCORE" val="0.000000"/>
  <p:tag name="ISPRING_ULTRA_SCORM_COURSE_ID" val="A4838982-C56B-4F4A-BE96-655D4B48484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0  4月份第五批已完成修改\17862016"/>
  <p:tag name="ISPRING_FIRST_PUBLISH" val="1"/>
  <p:tag name="COMMONDATA" val="eyJoZGlkIjoiNWM5OWZmOWRkYmZiOTdjMWY2NDMxZDI2ZGNlMTkwNm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q1hdg1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259</Words>
  <Application>Microsoft Office PowerPoint</Application>
  <PresentationFormat>宽屏</PresentationFormat>
  <Paragraphs>75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Source Sans Pro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北欧风室内设计</dc:title>
  <dc:creator>第一PPT</dc:creator>
  <cp:keywords>www.1ppt.com</cp:keywords>
  <dc:description>www.1ppt.com</dc:description>
  <cp:lastModifiedBy> </cp:lastModifiedBy>
  <cp:revision>106</cp:revision>
  <dcterms:created xsi:type="dcterms:W3CDTF">2018-11-09T12:59:00Z</dcterms:created>
  <dcterms:modified xsi:type="dcterms:W3CDTF">2022-06-18T12:27:25Z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9477A990F33C49D89FCC7B332FBD5EE8</vt:lpwstr>
  </property>
  <property fmtid="{D5CDD505-2E9C-101B-9397-08002B2CF9AE}" pid="3" name="KSOProductBuildVer">
    <vt:lpwstr>2052-11.1.0.11744</vt:lpwstr>
  </property>
</Properties>
</file>