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7" autoAdjust="0"/>
    <p:restoredTop sz="94660"/>
  </p:normalViewPr>
  <p:slideViewPr>
    <p:cSldViewPr>
      <p:cViewPr>
        <p:scale>
          <a:sx n="75" d="100"/>
          <a:sy n="75" d="100"/>
        </p:scale>
        <p:origin x="-1560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5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9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8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9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2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0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7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0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79B2-56D2-45C5-8C7F-5B32E37C7E68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DF7D-2369-4E2B-8B27-60006DC4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3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3.av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kk%202017-05-13%2021-09-17.av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2.01.avi" TargetMode="External"/><Relationship Id="rId4" Type="http://schemas.openxmlformats.org/officeDocument/2006/relationships/hyperlink" Target="2.0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206084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坦克大战</a:t>
            </a:r>
            <a:endParaRPr lang="zh-CN" altLang="en-US" sz="5400" b="1" dirty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Discussion 2.0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罗兴</a:t>
            </a:r>
            <a:r>
              <a:rPr lang="zh-CN" altLang="en-US" sz="2800" b="1" dirty="0" smtClean="0"/>
              <a:t>：小鹏你搞</a:t>
            </a:r>
            <a:r>
              <a:rPr lang="zh-CN" altLang="en-US" sz="2800" b="1" dirty="0" smtClean="0"/>
              <a:t>得啥</a:t>
            </a:r>
            <a:r>
              <a:rPr lang="en-US" altLang="zh-CN" sz="2800" b="1" dirty="0" smtClean="0"/>
              <a:t>J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玩意啊！</a:t>
            </a:r>
            <a:endParaRPr lang="zh-CN" altLang="en-US" sz="2800" b="1" dirty="0" smtClean="0"/>
          </a:p>
          <a:p>
            <a:r>
              <a:rPr lang="zh-CN" altLang="en-US" sz="2800" b="1" dirty="0" smtClean="0"/>
              <a:t>大鹏：</a:t>
            </a:r>
            <a:r>
              <a:rPr lang="en-US" altLang="zh-CN" sz="2800" b="1" dirty="0" smtClean="0"/>
              <a:t>&amp;%</a:t>
            </a:r>
            <a:r>
              <a:rPr lang="zh-CN" altLang="en-US" sz="2800" b="1" dirty="0" smtClean="0"/>
              <a:t>*，站着说话不腰疼，不服来战！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蔡：那我们做个双人版怎么样？</a:t>
            </a:r>
            <a:endParaRPr lang="en-US" altLang="zh-CN" sz="2800" b="1" dirty="0" smtClean="0"/>
          </a:p>
          <a:p>
            <a:r>
              <a:rPr lang="zh-CN" altLang="en-US" sz="2800" b="1" dirty="0"/>
              <a:t>琛</a:t>
            </a:r>
            <a:r>
              <a:rPr lang="zh-CN" altLang="en-US" sz="2800" b="1" dirty="0" smtClean="0"/>
              <a:t>仔：行。</a:t>
            </a:r>
            <a:endParaRPr lang="en-US" altLang="zh-CN" sz="2800" b="1" dirty="0" smtClean="0"/>
          </a:p>
          <a:p>
            <a:r>
              <a:rPr lang="zh-CN" altLang="en-US" sz="2800" b="1" dirty="0"/>
              <a:t>大</a:t>
            </a:r>
            <a:r>
              <a:rPr lang="zh-CN" altLang="en-US" sz="2800" b="1" dirty="0" smtClean="0"/>
              <a:t>鹏：可以</a:t>
            </a:r>
            <a:r>
              <a:rPr lang="zh-CN" altLang="en-US" sz="2800" b="1" dirty="0" smtClean="0"/>
              <a:t>啊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罗</a:t>
            </a:r>
            <a:r>
              <a:rPr lang="zh-CN" altLang="en-US" sz="2800" b="1" dirty="0" smtClean="0"/>
              <a:t>兴</a:t>
            </a:r>
            <a:r>
              <a:rPr lang="zh-CN" altLang="en-US" sz="2800" b="1" dirty="0" smtClean="0"/>
              <a:t>：可以</a:t>
            </a:r>
            <a:r>
              <a:rPr lang="zh-CN" altLang="en-US" sz="2800" b="1" dirty="0" smtClean="0"/>
              <a:t>。</a:t>
            </a:r>
          </a:p>
          <a:p>
            <a:endParaRPr lang="zh-CN" altLang="en-US" sz="2800" dirty="0" smtClean="0"/>
          </a:p>
          <a:p>
            <a:endParaRPr lang="zh-CN" altLang="en-US" sz="2800" dirty="0"/>
          </a:p>
        </p:txBody>
      </p:sp>
      <p:pic>
        <p:nvPicPr>
          <p:cNvPr id="5122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09120"/>
            <a:ext cx="221932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4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Version 3.0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" name="内容占位符 3">
            <a:hlinkClick r:id="rId3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20000" cy="3249615"/>
          </a:xfrm>
        </p:spPr>
      </p:pic>
      <p:sp>
        <p:nvSpPr>
          <p:cNvPr id="6" name="TextBox 5"/>
          <p:cNvSpPr txBox="1"/>
          <p:nvPr/>
        </p:nvSpPr>
        <p:spPr>
          <a:xfrm>
            <a:off x="467544" y="213285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3.0:</a:t>
            </a:r>
            <a:r>
              <a:rPr lang="zh-CN" altLang="en-US" b="1" dirty="0" smtClean="0"/>
              <a:t>增加</a:t>
            </a:r>
            <a:r>
              <a:rPr lang="en-US" altLang="zh-CN" b="1" dirty="0" smtClean="0"/>
              <a:t>2P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1P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2P</a:t>
            </a:r>
            <a:r>
              <a:rPr lang="zh-CN" altLang="en-US" b="1" dirty="0" smtClean="0"/>
              <a:t>独立操作，玩家一方触发游戏结束条件则游戏结束，其他游戏元素与</a:t>
            </a:r>
            <a:r>
              <a:rPr lang="en-US" altLang="zh-CN" b="1" dirty="0" smtClean="0"/>
              <a:t>2.0</a:t>
            </a:r>
            <a:r>
              <a:rPr lang="zh-CN" altLang="en-US" b="1" dirty="0" smtClean="0"/>
              <a:t>相同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87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Discussion 3.0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小鹏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游戏性还原的不错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再加点背景音乐就差不多了。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罗</a:t>
            </a:r>
            <a:r>
              <a:rPr lang="zh-CN" altLang="en-US" sz="2800" b="1" dirty="0" smtClean="0"/>
              <a:t>兴</a:t>
            </a:r>
            <a:r>
              <a:rPr lang="en-US" altLang="zh-CN" sz="2800" b="1" dirty="0" smtClean="0"/>
              <a:t>:BGM</a:t>
            </a:r>
            <a:r>
              <a:rPr lang="zh-CN" altLang="en-US" sz="2800" b="1" dirty="0" smtClean="0"/>
              <a:t>一定要劲爆，要</a:t>
            </a:r>
            <a:r>
              <a:rPr lang="en-US" altLang="zh-CN" sz="2800" b="1" dirty="0" err="1" smtClean="0"/>
              <a:t>sao</a:t>
            </a:r>
            <a:r>
              <a:rPr lang="zh-CN" altLang="en-US" sz="2800" b="1" dirty="0" smtClean="0"/>
              <a:t>！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蔡：好，这个简单。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琛仔：加上</a:t>
            </a:r>
            <a:r>
              <a:rPr lang="en-US" altLang="zh-CN" sz="2800" b="1" dirty="0" smtClean="0"/>
              <a:t>BGM</a:t>
            </a:r>
            <a:r>
              <a:rPr lang="zh-CN" altLang="en-US" sz="2800" b="1" dirty="0" smtClean="0"/>
              <a:t>，确定最终版吧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pic>
        <p:nvPicPr>
          <p:cNvPr id="4098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81128"/>
            <a:ext cx="221932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1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Final Version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4322439" cy="32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1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82352" y="530120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-99392"/>
            <a:ext cx="9144000" cy="3024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6968" y="2204864"/>
            <a:ext cx="47500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Game over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4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作战小组成员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程序员：蔡 </a:t>
            </a:r>
            <a:r>
              <a:rPr lang="en-US" altLang="zh-CN" b="1" dirty="0" smtClean="0"/>
              <a:t>(</a:t>
            </a:r>
            <a:r>
              <a:rPr lang="zh-CN" altLang="en-US" b="1" dirty="0"/>
              <a:t>万能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r>
              <a:rPr lang="zh-CN" altLang="en-US" b="1" dirty="0"/>
              <a:t>给</a:t>
            </a:r>
            <a:r>
              <a:rPr lang="zh-CN" altLang="en-US" b="1" dirty="0" smtClean="0"/>
              <a:t>程序员打杂的</a:t>
            </a:r>
            <a:r>
              <a:rPr lang="zh-CN" altLang="en-US" b="1" dirty="0" smtClean="0"/>
              <a:t>：罗兴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啥都会点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程序员鼓励师：琛仔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地图</a:t>
            </a:r>
            <a:r>
              <a:rPr lang="en-US" altLang="zh-CN" b="1" dirty="0" smtClean="0"/>
              <a:t>,ppt)</a:t>
            </a:r>
          </a:p>
          <a:p>
            <a:endParaRPr lang="en-US" altLang="zh-CN" b="1" dirty="0"/>
          </a:p>
          <a:p>
            <a:r>
              <a:rPr lang="zh-CN" altLang="en-US" b="1" dirty="0" smtClean="0"/>
              <a:t>用户体验官 视觉设计师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小鹏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地图</a:t>
            </a:r>
            <a:r>
              <a:rPr lang="en-US" altLang="zh-CN" b="1" dirty="0" smtClean="0"/>
              <a:t>,word)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24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游戏版本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hlinkClick r:id="rId3" action="ppaction://hlinksldjump"/>
              </a:rPr>
              <a:t>Version 1.0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 action="ppaction://hlinksldjump"/>
              </a:rPr>
              <a:t>Version 1.1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>
                <a:hlinkClick r:id="rId5" action="ppaction://hlinksldjump"/>
              </a:rPr>
              <a:t>Version 2.0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6" action="ppaction://hlinksldjump"/>
              </a:rPr>
              <a:t>Version 3.0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7" action="ppaction://hlinksldjump"/>
              </a:rPr>
              <a:t>Final Version 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92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Version 1.0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3312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1.0:</a:t>
            </a:r>
            <a:r>
              <a:rPr lang="zh-CN" altLang="en-US" b="1" dirty="0" smtClean="0"/>
              <a:t>按照坦克大战游戏基本要求进行游戏元素程序设计：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子弹可以击毁墙体；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玩家子弹可以击毁敌方坦克，每击毁一辆得一分；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游戏结束条件，</a:t>
            </a:r>
            <a:endParaRPr lang="en-US" altLang="zh-CN" b="1" dirty="0" smtClean="0"/>
          </a:p>
          <a:p>
            <a:r>
              <a:rPr lang="zh-CN" altLang="en-US" b="1" dirty="0" smtClean="0"/>
              <a:t>           我方司令部被子弹击毁或      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与任何一方坦克相撞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en-US" b="1" dirty="0" smtClean="0"/>
              <a:t>我方坦克与敌方坦克相撞</a:t>
            </a:r>
            <a:endParaRPr lang="en-US" altLang="zh-CN" b="1" dirty="0" smtClean="0"/>
          </a:p>
          <a:p>
            <a:r>
              <a:rPr lang="zh-CN" altLang="en-US" b="1" dirty="0" smtClean="0"/>
              <a:t>           游戏</a:t>
            </a:r>
            <a:r>
              <a:rPr lang="zh-CN" altLang="en-US" b="1" dirty="0"/>
              <a:t>时间</a:t>
            </a:r>
            <a:r>
              <a:rPr lang="zh-CN" altLang="en-US" b="1" dirty="0" smtClean="0"/>
              <a:t>结束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015128"/>
            <a:ext cx="4320000" cy="3204171"/>
          </a:xfrm>
        </p:spPr>
      </p:pic>
    </p:spTree>
    <p:extLst>
      <p:ext uri="{BB962C8B-B14F-4D97-AF65-F5344CB8AC3E}">
        <p14:creationId xmlns:p14="http://schemas.microsoft.com/office/powerpoint/2010/main" val="322499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Discussion 1.0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小</a:t>
            </a:r>
            <a:r>
              <a:rPr lang="zh-CN" altLang="en-US" sz="2800" b="1" dirty="0" smtClean="0"/>
              <a:t>鹏：</a:t>
            </a:r>
            <a:r>
              <a:rPr lang="en-US" altLang="zh-CN" sz="2800" b="1" dirty="0" smtClean="0"/>
              <a:t>&amp;*%</a:t>
            </a:r>
            <a:r>
              <a:rPr lang="zh-CN" altLang="en-US" sz="2800" b="1" dirty="0" smtClean="0"/>
              <a:t>*，敌人子弹怎么打不死我啊，这超级无敌版吧！</a:t>
            </a:r>
            <a:endParaRPr lang="en-US" altLang="zh-CN" sz="2800" b="1" dirty="0" smtClean="0"/>
          </a:p>
          <a:p>
            <a:r>
              <a:rPr lang="zh-CN" altLang="en-US" sz="2800" b="1" dirty="0"/>
              <a:t>罗</a:t>
            </a:r>
            <a:r>
              <a:rPr lang="zh-CN" altLang="en-US" sz="2800" b="1" dirty="0" smtClean="0"/>
              <a:t>兴</a:t>
            </a:r>
            <a:r>
              <a:rPr lang="zh-CN" altLang="en-US" sz="2800" b="1" dirty="0" smtClean="0"/>
              <a:t>：不</a:t>
            </a:r>
            <a:r>
              <a:rPr lang="zh-CN" altLang="en-US" sz="2800" b="1" dirty="0" smtClean="0"/>
              <a:t>，你还能被撞死</a:t>
            </a:r>
            <a:r>
              <a:rPr lang="zh-CN" altLang="en-US" sz="2800" b="1" dirty="0" smtClean="0"/>
              <a:t>！</a:t>
            </a:r>
            <a:endParaRPr lang="en-US" altLang="zh-CN" sz="2800" b="1" dirty="0" smtClean="0"/>
          </a:p>
          <a:p>
            <a:r>
              <a:rPr lang="zh-CN" altLang="en-US" sz="2800" b="1" dirty="0"/>
              <a:t>小</a:t>
            </a:r>
            <a:r>
              <a:rPr lang="zh-CN" altLang="en-US" sz="2800" b="1" dirty="0" smtClean="0"/>
              <a:t>鹏：那这就是 比较无敌版。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蔡：改！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琛仔：蔡说得对。</a:t>
            </a:r>
            <a:endParaRPr lang="zh-CN" altLang="en-US" sz="2800" b="1" dirty="0"/>
          </a:p>
        </p:txBody>
      </p:sp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6993944" y="4797152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Back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9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Version 1.1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2.0</a:t>
            </a:r>
            <a:r>
              <a:rPr lang="zh-CN" altLang="en-US" b="1" dirty="0" smtClean="0"/>
              <a:t>：在</a:t>
            </a:r>
            <a:r>
              <a:rPr lang="en-US" altLang="zh-CN" b="1" dirty="0" smtClean="0"/>
              <a:t>1.0</a:t>
            </a:r>
            <a:r>
              <a:rPr lang="zh-CN" altLang="en-US" b="1" dirty="0" smtClean="0"/>
              <a:t>基础上，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修复玩家坦克被敌方坦克击中时，游戏不结束的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88840"/>
            <a:ext cx="4320000" cy="3204171"/>
          </a:xfrm>
        </p:spPr>
      </p:pic>
    </p:spTree>
    <p:extLst>
      <p:ext uri="{BB962C8B-B14F-4D97-AF65-F5344CB8AC3E}">
        <p14:creationId xmlns:p14="http://schemas.microsoft.com/office/powerpoint/2010/main" val="27566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Discussion 1.1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小</a:t>
            </a:r>
            <a:r>
              <a:rPr lang="zh-CN" altLang="en-US" sz="2800" b="1" dirty="0" smtClean="0"/>
              <a:t>鹏：行，可以。但这地图有点单调啊，能不能加点其他元素。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罗兴：操作</a:t>
            </a:r>
            <a:r>
              <a:rPr lang="zh-CN" altLang="en-US" sz="2800" b="1" dirty="0" smtClean="0"/>
              <a:t>烂别冤地图，</a:t>
            </a:r>
            <a:r>
              <a:rPr lang="en-US" altLang="zh-CN" sz="2800" b="1" dirty="0" smtClean="0"/>
              <a:t>LOW B</a:t>
            </a:r>
            <a:r>
              <a:rPr lang="zh-CN" altLang="en-US" sz="2800" b="1" dirty="0" smtClean="0"/>
              <a:t>！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蔡</a:t>
            </a:r>
            <a:r>
              <a:rPr lang="zh-CN" altLang="en-US" sz="2800" b="1" dirty="0" smtClean="0"/>
              <a:t>：有道理</a:t>
            </a:r>
            <a:r>
              <a:rPr lang="zh-CN" altLang="en-US" sz="2800" b="1" dirty="0" smtClean="0"/>
              <a:t>，这个</a:t>
            </a:r>
            <a:r>
              <a:rPr lang="zh-CN" altLang="en-US" sz="2800" b="1" dirty="0" smtClean="0"/>
              <a:t>小鹏你来吧。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琛仔：对。</a:t>
            </a:r>
            <a:endParaRPr lang="en-US" altLang="zh-CN" sz="2800" b="1" dirty="0" smtClean="0"/>
          </a:p>
          <a:p>
            <a:r>
              <a:rPr lang="zh-CN" altLang="en-US" sz="2800" b="1" dirty="0"/>
              <a:t>小</a:t>
            </a:r>
            <a:r>
              <a:rPr lang="zh-CN" altLang="en-US" sz="2800" b="1" dirty="0" smtClean="0"/>
              <a:t>鹏：那我来吧，让你们看看何为炫酷！</a:t>
            </a:r>
          </a:p>
          <a:p>
            <a:endParaRPr lang="zh-CN" altLang="en-US" sz="2800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074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09120"/>
            <a:ext cx="221932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Version 2.0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060848"/>
            <a:ext cx="4320000" cy="3235186"/>
          </a:xfrm>
        </p:spPr>
      </p:pic>
      <p:sp>
        <p:nvSpPr>
          <p:cNvPr id="5" name="TextBox 4"/>
          <p:cNvSpPr txBox="1"/>
          <p:nvPr/>
        </p:nvSpPr>
        <p:spPr>
          <a:xfrm>
            <a:off x="467544" y="1957482"/>
            <a:ext cx="35283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2.0</a:t>
            </a:r>
            <a:r>
              <a:rPr lang="zh-CN" altLang="en-US" b="1" dirty="0" smtClean="0"/>
              <a:t>：游戏地图优化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除墙体外，加入草丛，海洋，钢板元素，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草丛：草丛贴图可覆盖坦克贴图，子弹坦克可任意通行。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海洋：子弹可任意通行，坦克无法通过。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钢板：子弹、坦克都不可通过。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另外，提出几种有趣的地图方案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6" name="椭圆 5">
            <a:hlinkClick r:id="rId4" action="ppaction://hlinkfile"/>
          </p:cNvPr>
          <p:cNvSpPr/>
          <p:nvPr/>
        </p:nvSpPr>
        <p:spPr>
          <a:xfrm>
            <a:off x="5220072" y="5650801"/>
            <a:ext cx="432048" cy="4424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665153"/>
            <a:ext cx="457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89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96" y="3429000"/>
            <a:ext cx="3330553" cy="33360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772816"/>
            <a:ext cx="3499837" cy="35113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32"/>
            <a:ext cx="3509426" cy="35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475</Words>
  <Application>Microsoft Office PowerPoint</Application>
  <PresentationFormat>全屏显示(4:3)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坦克大战</vt:lpstr>
      <vt:lpstr>作战小组成员</vt:lpstr>
      <vt:lpstr>游戏版本</vt:lpstr>
      <vt:lpstr>Version 1.0</vt:lpstr>
      <vt:lpstr>Discussion 1.0</vt:lpstr>
      <vt:lpstr>Version 1.1</vt:lpstr>
      <vt:lpstr>Discussion 1.1</vt:lpstr>
      <vt:lpstr>Version 2.0</vt:lpstr>
      <vt:lpstr>PowerPoint 演示文稿</vt:lpstr>
      <vt:lpstr>Discussion 2.0</vt:lpstr>
      <vt:lpstr>Version 3.0</vt:lpstr>
      <vt:lpstr>Discussion 3.0</vt:lpstr>
      <vt:lpstr>Final Version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坦克大战</dc:title>
  <dc:creator>dmt</dc:creator>
  <cp:lastModifiedBy>刘琛</cp:lastModifiedBy>
  <cp:revision>23</cp:revision>
  <dcterms:created xsi:type="dcterms:W3CDTF">2017-05-12T05:05:52Z</dcterms:created>
  <dcterms:modified xsi:type="dcterms:W3CDTF">2017-05-15T15:06:00Z</dcterms:modified>
</cp:coreProperties>
</file>