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6" r:id="rId5"/>
    <p:sldId id="272" r:id="rId6"/>
    <p:sldId id="270" r:id="rId7"/>
    <p:sldId id="265" r:id="rId8"/>
    <p:sldId id="267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uzumi" TargetMode="External"/><Relationship Id="rId2" Type="http://schemas.openxmlformats.org/officeDocument/2006/relationships/hyperlink" Target="https://github.com/PineDuan" TargetMode="External"/><Relationship Id="rId1" Type="http://schemas.openxmlformats.org/officeDocument/2006/relationships/hyperlink" Target="https://github.com/xiezhaochu" TargetMode="External"/><Relationship Id="rId4" Type="http://schemas.openxmlformats.org/officeDocument/2006/relationships/hyperlink" Target="https://github.com/liusanchuan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uzumi" TargetMode="External"/><Relationship Id="rId2" Type="http://schemas.openxmlformats.org/officeDocument/2006/relationships/hyperlink" Target="https://github.com/PineDuan" TargetMode="External"/><Relationship Id="rId1" Type="http://schemas.openxmlformats.org/officeDocument/2006/relationships/hyperlink" Target="https://github.com/xiezhaochu" TargetMode="External"/><Relationship Id="rId4" Type="http://schemas.openxmlformats.org/officeDocument/2006/relationships/hyperlink" Target="https://github.com/liusanchua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56730-93A6-447B-A5C6-7A8FC70EDC1D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</dgm:pt>
    <dgm:pt modelId="{ECCA4743-5AB9-4D37-A632-FB49E7D0DCD2}">
      <dgm:prSet phldrT="[文本]"/>
      <dgm:spPr/>
      <dgm:t>
        <a:bodyPr/>
        <a:lstStyle/>
        <a:p>
          <a:r>
            <a:rPr lang="zh-CN" altLang="en-US" dirty="0" smtClean="0"/>
            <a:t>多链部署</a:t>
          </a:r>
          <a:endParaRPr lang="zh-CN" altLang="en-US" dirty="0"/>
        </a:p>
      </dgm:t>
    </dgm:pt>
    <dgm:pt modelId="{5D78A506-70DD-42A7-9B1F-4FCC932AAD98}" type="parTrans" cxnId="{A986CF33-6DAA-4B4B-9F5A-D6339CFACC0C}">
      <dgm:prSet/>
      <dgm:spPr/>
      <dgm:t>
        <a:bodyPr/>
        <a:lstStyle/>
        <a:p>
          <a:endParaRPr lang="zh-CN" altLang="en-US"/>
        </a:p>
      </dgm:t>
    </dgm:pt>
    <dgm:pt modelId="{9C359268-9522-4E5D-B06D-3C686036F6D2}" type="sibTrans" cxnId="{A986CF33-6DAA-4B4B-9F5A-D6339CFACC0C}">
      <dgm:prSet/>
      <dgm:spPr/>
      <dgm:t>
        <a:bodyPr/>
        <a:lstStyle/>
        <a:p>
          <a:endParaRPr lang="zh-CN" altLang="en-US"/>
        </a:p>
      </dgm:t>
    </dgm:pt>
    <dgm:pt modelId="{4F4F109A-E7E5-499B-A52E-7A254C3E286B}">
      <dgm:prSet/>
      <dgm:spPr/>
      <dgm:t>
        <a:bodyPr/>
        <a:lstStyle/>
        <a:p>
          <a:r>
            <a:rPr lang="zh-CN" altLang="en-US" smtClean="0"/>
            <a:t>链上交易实时监控，</a:t>
          </a:r>
          <a:endParaRPr lang="en-US" altLang="zh-CN" dirty="0" smtClean="0"/>
        </a:p>
      </dgm:t>
    </dgm:pt>
    <dgm:pt modelId="{6EDBCD18-6A83-4933-8B6E-5EC313711FC4}" type="parTrans" cxnId="{7521605C-9E55-4B0D-BD5E-959DCB7A7DFD}">
      <dgm:prSet/>
      <dgm:spPr/>
      <dgm:t>
        <a:bodyPr/>
        <a:lstStyle/>
        <a:p>
          <a:endParaRPr lang="zh-CN" altLang="en-US"/>
        </a:p>
      </dgm:t>
    </dgm:pt>
    <dgm:pt modelId="{89ED47A7-B204-4651-89B0-BF0A5C6BC6AD}" type="sibTrans" cxnId="{7521605C-9E55-4B0D-BD5E-959DCB7A7DFD}">
      <dgm:prSet/>
      <dgm:spPr/>
      <dgm:t>
        <a:bodyPr/>
        <a:lstStyle/>
        <a:p>
          <a:endParaRPr lang="zh-CN" altLang="en-US"/>
        </a:p>
      </dgm:t>
    </dgm:pt>
    <dgm:pt modelId="{FE23A54B-2C16-4F7F-A0C8-AEC30DF8EC1F}">
      <dgm:prSet/>
      <dgm:spPr/>
      <dgm:t>
        <a:bodyPr/>
        <a:lstStyle/>
        <a:p>
          <a:r>
            <a:rPr lang="zh-CN" altLang="en-US" smtClean="0"/>
            <a:t>链下服务器授权签名，</a:t>
          </a:r>
          <a:endParaRPr lang="en-US" altLang="zh-CN" dirty="0" smtClean="0"/>
        </a:p>
      </dgm:t>
    </dgm:pt>
    <dgm:pt modelId="{D548780C-29BF-43AC-9679-77810F9B5416}" type="parTrans" cxnId="{D335EDAD-D80A-49D3-A39B-8479B921CF2F}">
      <dgm:prSet/>
      <dgm:spPr/>
      <dgm:t>
        <a:bodyPr/>
        <a:lstStyle/>
        <a:p>
          <a:endParaRPr lang="zh-CN" altLang="en-US"/>
        </a:p>
      </dgm:t>
    </dgm:pt>
    <dgm:pt modelId="{DB2A7705-3A21-493B-A3E5-79ADDD68D800}" type="sibTrans" cxnId="{D335EDAD-D80A-49D3-A39B-8479B921CF2F}">
      <dgm:prSet/>
      <dgm:spPr/>
      <dgm:t>
        <a:bodyPr/>
        <a:lstStyle/>
        <a:p>
          <a:endParaRPr lang="zh-CN" altLang="en-US"/>
        </a:p>
      </dgm:t>
    </dgm:pt>
    <dgm:pt modelId="{87DF1A1F-5659-4DC0-B025-5F63EBF5A699}">
      <dgm:prSet/>
      <dgm:spPr/>
      <dgm:t>
        <a:bodyPr/>
        <a:lstStyle/>
        <a:p>
          <a:r>
            <a:rPr lang="zh-CN" altLang="en-US" dirty="0" smtClean="0"/>
            <a:t>用户数据管理</a:t>
          </a:r>
          <a:endParaRPr lang="en-US" altLang="zh-CN" dirty="0" smtClean="0"/>
        </a:p>
      </dgm:t>
    </dgm:pt>
    <dgm:pt modelId="{B3419D59-BC39-450E-B0CE-A08C9FBEE3EC}" type="parTrans" cxnId="{B0A51A01-6DBA-42DC-8C39-F885A4B6591C}">
      <dgm:prSet/>
      <dgm:spPr/>
      <dgm:t>
        <a:bodyPr/>
        <a:lstStyle/>
        <a:p>
          <a:endParaRPr lang="zh-CN" altLang="en-US"/>
        </a:p>
      </dgm:t>
    </dgm:pt>
    <dgm:pt modelId="{C6306A25-F127-4530-A97F-24FDFFB51988}" type="sibTrans" cxnId="{B0A51A01-6DBA-42DC-8C39-F885A4B6591C}">
      <dgm:prSet/>
      <dgm:spPr/>
      <dgm:t>
        <a:bodyPr/>
        <a:lstStyle/>
        <a:p>
          <a:endParaRPr lang="zh-CN" altLang="en-US"/>
        </a:p>
      </dgm:t>
    </dgm:pt>
    <dgm:pt modelId="{CB1CFBED-B98F-4AA2-B3AF-329309C7F30D}" type="pres">
      <dgm:prSet presAssocID="{64F56730-93A6-447B-A5C6-7A8FC70EDC1D}" presName="Name0" presStyleCnt="0">
        <dgm:presLayoutVars>
          <dgm:dir/>
          <dgm:resizeHandles val="exact"/>
        </dgm:presLayoutVars>
      </dgm:prSet>
      <dgm:spPr/>
    </dgm:pt>
    <dgm:pt modelId="{CC310AB1-CF0A-4C59-90A4-78766B3EB4F4}" type="pres">
      <dgm:prSet presAssocID="{ECCA4743-5AB9-4D37-A632-FB49E7D0DCD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E92300-13B9-4D55-AD56-C4FB56798ECA}" type="pres">
      <dgm:prSet presAssocID="{9C359268-9522-4E5D-B06D-3C686036F6D2}" presName="sibTrans" presStyleLbl="sibTrans2D1" presStyleIdx="0" presStyleCnt="3"/>
      <dgm:spPr/>
    </dgm:pt>
    <dgm:pt modelId="{24A892F0-5C33-4048-AE7A-CAEAAA829044}" type="pres">
      <dgm:prSet presAssocID="{9C359268-9522-4E5D-B06D-3C686036F6D2}" presName="connectorText" presStyleLbl="sibTrans2D1" presStyleIdx="0" presStyleCnt="3"/>
      <dgm:spPr/>
    </dgm:pt>
    <dgm:pt modelId="{44991ACA-28E0-44D3-8230-54106212DC49}" type="pres">
      <dgm:prSet presAssocID="{4F4F109A-E7E5-499B-A52E-7A254C3E286B}" presName="node" presStyleLbl="node1" presStyleIdx="1" presStyleCnt="4">
        <dgm:presLayoutVars>
          <dgm:bulletEnabled val="1"/>
        </dgm:presLayoutVars>
      </dgm:prSet>
      <dgm:spPr/>
    </dgm:pt>
    <dgm:pt modelId="{A78189CA-9631-44FC-B48D-011F343821E4}" type="pres">
      <dgm:prSet presAssocID="{89ED47A7-B204-4651-89B0-BF0A5C6BC6AD}" presName="sibTrans" presStyleLbl="sibTrans2D1" presStyleIdx="1" presStyleCnt="3"/>
      <dgm:spPr/>
    </dgm:pt>
    <dgm:pt modelId="{A6C50665-B181-4D87-9977-08581560DE92}" type="pres">
      <dgm:prSet presAssocID="{89ED47A7-B204-4651-89B0-BF0A5C6BC6AD}" presName="connectorText" presStyleLbl="sibTrans2D1" presStyleIdx="1" presStyleCnt="3"/>
      <dgm:spPr/>
    </dgm:pt>
    <dgm:pt modelId="{EFFF25B2-2502-4885-9E35-AB0D93661E95}" type="pres">
      <dgm:prSet presAssocID="{FE23A54B-2C16-4F7F-A0C8-AEC30DF8EC1F}" presName="node" presStyleLbl="node1" presStyleIdx="2" presStyleCnt="4">
        <dgm:presLayoutVars>
          <dgm:bulletEnabled val="1"/>
        </dgm:presLayoutVars>
      </dgm:prSet>
      <dgm:spPr/>
    </dgm:pt>
    <dgm:pt modelId="{BF27EC71-4AEA-49F5-A0B0-DAAF2DF54AC2}" type="pres">
      <dgm:prSet presAssocID="{DB2A7705-3A21-493B-A3E5-79ADDD68D800}" presName="sibTrans" presStyleLbl="sibTrans2D1" presStyleIdx="2" presStyleCnt="3"/>
      <dgm:spPr/>
    </dgm:pt>
    <dgm:pt modelId="{1D6E4C2B-4D6A-48F7-B6C9-F8C39CDA7E08}" type="pres">
      <dgm:prSet presAssocID="{DB2A7705-3A21-493B-A3E5-79ADDD68D800}" presName="connectorText" presStyleLbl="sibTrans2D1" presStyleIdx="2" presStyleCnt="3"/>
      <dgm:spPr/>
    </dgm:pt>
    <dgm:pt modelId="{E4550B90-7175-4568-9971-5E4D9814A44C}" type="pres">
      <dgm:prSet presAssocID="{87DF1A1F-5659-4DC0-B025-5F63EBF5A699}" presName="node" presStyleLbl="node1" presStyleIdx="3" presStyleCnt="4" custLinFactNeighborX="14632" custLinFactNeighborY="37534">
        <dgm:presLayoutVars>
          <dgm:bulletEnabled val="1"/>
        </dgm:presLayoutVars>
      </dgm:prSet>
      <dgm:spPr/>
    </dgm:pt>
  </dgm:ptLst>
  <dgm:cxnLst>
    <dgm:cxn modelId="{5AE32B7B-CA50-4A9E-9D7A-5E089F2084FA}" type="presOf" srcId="{DB2A7705-3A21-493B-A3E5-79ADDD68D800}" destId="{1D6E4C2B-4D6A-48F7-B6C9-F8C39CDA7E08}" srcOrd="1" destOrd="0" presId="urn:microsoft.com/office/officeart/2005/8/layout/process1"/>
    <dgm:cxn modelId="{E04C99D6-BEB6-48EF-A051-AC8AB2F89D4F}" type="presOf" srcId="{89ED47A7-B204-4651-89B0-BF0A5C6BC6AD}" destId="{A6C50665-B181-4D87-9977-08581560DE92}" srcOrd="1" destOrd="0" presId="urn:microsoft.com/office/officeart/2005/8/layout/process1"/>
    <dgm:cxn modelId="{F4193626-88F7-4107-B0FB-99073016DADA}" type="presOf" srcId="{FE23A54B-2C16-4F7F-A0C8-AEC30DF8EC1F}" destId="{EFFF25B2-2502-4885-9E35-AB0D93661E95}" srcOrd="0" destOrd="0" presId="urn:microsoft.com/office/officeart/2005/8/layout/process1"/>
    <dgm:cxn modelId="{A89CC3E0-5AD1-42AD-846E-1A9F7847F15B}" type="presOf" srcId="{64F56730-93A6-447B-A5C6-7A8FC70EDC1D}" destId="{CB1CFBED-B98F-4AA2-B3AF-329309C7F30D}" srcOrd="0" destOrd="0" presId="urn:microsoft.com/office/officeart/2005/8/layout/process1"/>
    <dgm:cxn modelId="{B0A51A01-6DBA-42DC-8C39-F885A4B6591C}" srcId="{64F56730-93A6-447B-A5C6-7A8FC70EDC1D}" destId="{87DF1A1F-5659-4DC0-B025-5F63EBF5A699}" srcOrd="3" destOrd="0" parTransId="{B3419D59-BC39-450E-B0CE-A08C9FBEE3EC}" sibTransId="{C6306A25-F127-4530-A97F-24FDFFB51988}"/>
    <dgm:cxn modelId="{5F5FD5B8-1B69-45E1-841D-E99489AA0F79}" type="presOf" srcId="{DB2A7705-3A21-493B-A3E5-79ADDD68D800}" destId="{BF27EC71-4AEA-49F5-A0B0-DAAF2DF54AC2}" srcOrd="0" destOrd="0" presId="urn:microsoft.com/office/officeart/2005/8/layout/process1"/>
    <dgm:cxn modelId="{A986CF33-6DAA-4B4B-9F5A-D6339CFACC0C}" srcId="{64F56730-93A6-447B-A5C6-7A8FC70EDC1D}" destId="{ECCA4743-5AB9-4D37-A632-FB49E7D0DCD2}" srcOrd="0" destOrd="0" parTransId="{5D78A506-70DD-42A7-9B1F-4FCC932AAD98}" sibTransId="{9C359268-9522-4E5D-B06D-3C686036F6D2}"/>
    <dgm:cxn modelId="{2D2C9ADA-C365-4020-A9F4-32BDBDA6C757}" type="presOf" srcId="{ECCA4743-5AB9-4D37-A632-FB49E7D0DCD2}" destId="{CC310AB1-CF0A-4C59-90A4-78766B3EB4F4}" srcOrd="0" destOrd="0" presId="urn:microsoft.com/office/officeart/2005/8/layout/process1"/>
    <dgm:cxn modelId="{D335EDAD-D80A-49D3-A39B-8479B921CF2F}" srcId="{64F56730-93A6-447B-A5C6-7A8FC70EDC1D}" destId="{FE23A54B-2C16-4F7F-A0C8-AEC30DF8EC1F}" srcOrd="2" destOrd="0" parTransId="{D548780C-29BF-43AC-9679-77810F9B5416}" sibTransId="{DB2A7705-3A21-493B-A3E5-79ADDD68D800}"/>
    <dgm:cxn modelId="{720F48AB-34B5-407F-8BB8-E8DBB3A4D25D}" type="presOf" srcId="{9C359268-9522-4E5D-B06D-3C686036F6D2}" destId="{79E92300-13B9-4D55-AD56-C4FB56798ECA}" srcOrd="0" destOrd="0" presId="urn:microsoft.com/office/officeart/2005/8/layout/process1"/>
    <dgm:cxn modelId="{D2B8360C-6F0B-4119-BCAB-A0E124BDD097}" type="presOf" srcId="{89ED47A7-B204-4651-89B0-BF0A5C6BC6AD}" destId="{A78189CA-9631-44FC-B48D-011F343821E4}" srcOrd="0" destOrd="0" presId="urn:microsoft.com/office/officeart/2005/8/layout/process1"/>
    <dgm:cxn modelId="{AB15712C-985C-4400-A695-E07AA0ABDD09}" type="presOf" srcId="{9C359268-9522-4E5D-B06D-3C686036F6D2}" destId="{24A892F0-5C33-4048-AE7A-CAEAAA829044}" srcOrd="1" destOrd="0" presId="urn:microsoft.com/office/officeart/2005/8/layout/process1"/>
    <dgm:cxn modelId="{C32A02BC-878B-4F04-89E6-9D8E31F76564}" type="presOf" srcId="{4F4F109A-E7E5-499B-A52E-7A254C3E286B}" destId="{44991ACA-28E0-44D3-8230-54106212DC49}" srcOrd="0" destOrd="0" presId="urn:microsoft.com/office/officeart/2005/8/layout/process1"/>
    <dgm:cxn modelId="{9ADAA3FD-71B3-4D3B-A8EF-77BF97B020E1}" type="presOf" srcId="{87DF1A1F-5659-4DC0-B025-5F63EBF5A699}" destId="{E4550B90-7175-4568-9971-5E4D9814A44C}" srcOrd="0" destOrd="0" presId="urn:microsoft.com/office/officeart/2005/8/layout/process1"/>
    <dgm:cxn modelId="{7521605C-9E55-4B0D-BD5E-959DCB7A7DFD}" srcId="{64F56730-93A6-447B-A5C6-7A8FC70EDC1D}" destId="{4F4F109A-E7E5-499B-A52E-7A254C3E286B}" srcOrd="1" destOrd="0" parTransId="{6EDBCD18-6A83-4933-8B6E-5EC313711FC4}" sibTransId="{89ED47A7-B204-4651-89B0-BF0A5C6BC6AD}"/>
    <dgm:cxn modelId="{D3D232B9-D7AA-48F6-8C52-3A752358591B}" type="presParOf" srcId="{CB1CFBED-B98F-4AA2-B3AF-329309C7F30D}" destId="{CC310AB1-CF0A-4C59-90A4-78766B3EB4F4}" srcOrd="0" destOrd="0" presId="urn:microsoft.com/office/officeart/2005/8/layout/process1"/>
    <dgm:cxn modelId="{9418A51B-EA12-4E1A-AAAA-78B225FD3702}" type="presParOf" srcId="{CB1CFBED-B98F-4AA2-B3AF-329309C7F30D}" destId="{79E92300-13B9-4D55-AD56-C4FB56798ECA}" srcOrd="1" destOrd="0" presId="urn:microsoft.com/office/officeart/2005/8/layout/process1"/>
    <dgm:cxn modelId="{1B676A0F-541A-4856-93DC-B762CF6FCAC4}" type="presParOf" srcId="{79E92300-13B9-4D55-AD56-C4FB56798ECA}" destId="{24A892F0-5C33-4048-AE7A-CAEAAA829044}" srcOrd="0" destOrd="0" presId="urn:microsoft.com/office/officeart/2005/8/layout/process1"/>
    <dgm:cxn modelId="{E14998E6-FC20-46EE-9CD5-68CE34AABCE3}" type="presParOf" srcId="{CB1CFBED-B98F-4AA2-B3AF-329309C7F30D}" destId="{44991ACA-28E0-44D3-8230-54106212DC49}" srcOrd="2" destOrd="0" presId="urn:microsoft.com/office/officeart/2005/8/layout/process1"/>
    <dgm:cxn modelId="{B8EA1E70-C19F-4889-900F-6EF43C11E0CB}" type="presParOf" srcId="{CB1CFBED-B98F-4AA2-B3AF-329309C7F30D}" destId="{A78189CA-9631-44FC-B48D-011F343821E4}" srcOrd="3" destOrd="0" presId="urn:microsoft.com/office/officeart/2005/8/layout/process1"/>
    <dgm:cxn modelId="{E28E618D-EEB4-4BAC-BDEC-0A18F16FB31E}" type="presParOf" srcId="{A78189CA-9631-44FC-B48D-011F343821E4}" destId="{A6C50665-B181-4D87-9977-08581560DE92}" srcOrd="0" destOrd="0" presId="urn:microsoft.com/office/officeart/2005/8/layout/process1"/>
    <dgm:cxn modelId="{AD8A970F-20FA-4248-8C4F-E30F8186A2A6}" type="presParOf" srcId="{CB1CFBED-B98F-4AA2-B3AF-329309C7F30D}" destId="{EFFF25B2-2502-4885-9E35-AB0D93661E95}" srcOrd="4" destOrd="0" presId="urn:microsoft.com/office/officeart/2005/8/layout/process1"/>
    <dgm:cxn modelId="{424632AA-3C8C-4D4E-8BAE-0E22FF5F0249}" type="presParOf" srcId="{CB1CFBED-B98F-4AA2-B3AF-329309C7F30D}" destId="{BF27EC71-4AEA-49F5-A0B0-DAAF2DF54AC2}" srcOrd="5" destOrd="0" presId="urn:microsoft.com/office/officeart/2005/8/layout/process1"/>
    <dgm:cxn modelId="{5405B7A6-C57E-4DF1-A571-22E0382A6058}" type="presParOf" srcId="{BF27EC71-4AEA-49F5-A0B0-DAAF2DF54AC2}" destId="{1D6E4C2B-4D6A-48F7-B6C9-F8C39CDA7E08}" srcOrd="0" destOrd="0" presId="urn:microsoft.com/office/officeart/2005/8/layout/process1"/>
    <dgm:cxn modelId="{9DB32E05-6AEE-4D11-8EAE-3663EF8E66A9}" type="presParOf" srcId="{CB1CFBED-B98F-4AA2-B3AF-329309C7F30D}" destId="{E4550B90-7175-4568-9971-5E4D9814A44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8654C-C3D4-483E-8E30-9A6C355E0E49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66072C4-D3BD-423F-9B81-43C6A75BD788}">
      <dgm:prSet phldrT="[文本]"/>
      <dgm:spPr/>
      <dgm:t>
        <a:bodyPr/>
        <a:lstStyle/>
        <a:p>
          <a:r>
            <a:rPr lang="zh-CN" altLang="en-US" dirty="0" smtClean="0"/>
            <a:t>项目方：</a:t>
          </a:r>
          <a:endParaRPr lang="zh-CN" altLang="en-US" dirty="0"/>
        </a:p>
      </dgm:t>
    </dgm:pt>
    <dgm:pt modelId="{EA215DFC-C5DC-4936-A7C9-8125B8FD6CD5}" type="parTrans" cxnId="{D0700AF6-DA06-4C02-B475-E08BF6A6AB90}">
      <dgm:prSet/>
      <dgm:spPr/>
      <dgm:t>
        <a:bodyPr/>
        <a:lstStyle/>
        <a:p>
          <a:endParaRPr lang="zh-CN" altLang="en-US"/>
        </a:p>
      </dgm:t>
    </dgm:pt>
    <dgm:pt modelId="{32964F2C-FBF7-41D4-ABC5-5AD54CE20C31}" type="sibTrans" cxnId="{D0700AF6-DA06-4C02-B475-E08BF6A6AB90}">
      <dgm:prSet/>
      <dgm:spPr/>
      <dgm:t>
        <a:bodyPr/>
        <a:lstStyle/>
        <a:p>
          <a:endParaRPr lang="zh-CN" altLang="en-US"/>
        </a:p>
      </dgm:t>
    </dgm:pt>
    <dgm:pt modelId="{52951A92-DE53-46AF-8B52-B78E7AAE0267}">
      <dgm:prSet phldrT="[文本]"/>
      <dgm:spPr/>
      <dgm:t>
        <a:bodyPr/>
        <a:lstStyle/>
        <a:p>
          <a:r>
            <a:rPr lang="zh-CN" altLang="en-US" dirty="0" smtClean="0"/>
            <a:t>工程实践：</a:t>
          </a:r>
          <a:endParaRPr lang="zh-CN" altLang="en-US" dirty="0"/>
        </a:p>
      </dgm:t>
    </dgm:pt>
    <dgm:pt modelId="{BDE541FA-8E22-4D50-BBA0-BB4F1DF222F2}" type="parTrans" cxnId="{DE71DCEC-1B52-4DDD-B714-3963581C32A2}">
      <dgm:prSet/>
      <dgm:spPr/>
      <dgm:t>
        <a:bodyPr/>
        <a:lstStyle/>
        <a:p>
          <a:endParaRPr lang="zh-CN" altLang="en-US"/>
        </a:p>
      </dgm:t>
    </dgm:pt>
    <dgm:pt modelId="{59011BB4-4774-40CD-9415-CA228E1D98DD}" type="sibTrans" cxnId="{DE71DCEC-1B52-4DDD-B714-3963581C32A2}">
      <dgm:prSet/>
      <dgm:spPr/>
      <dgm:t>
        <a:bodyPr/>
        <a:lstStyle/>
        <a:p>
          <a:endParaRPr lang="zh-CN" altLang="en-US"/>
        </a:p>
      </dgm:t>
    </dgm:pt>
    <dgm:pt modelId="{2C1DCB3D-BE4D-429D-8889-8B4DA3738737}">
      <dgm:prSet phldrT="[文本]"/>
      <dgm:spPr/>
      <dgm:t>
        <a:bodyPr/>
        <a:lstStyle/>
        <a:p>
          <a:r>
            <a:rPr lang="zh-CN" altLang="en-US" dirty="0" smtClean="0"/>
            <a:t>想要吸收多条链上的用户群体，</a:t>
          </a:r>
          <a:endParaRPr lang="zh-CN" altLang="en-US" dirty="0"/>
        </a:p>
      </dgm:t>
    </dgm:pt>
    <dgm:pt modelId="{ECA7CE47-F683-4536-8450-001EE18E551E}" type="parTrans" cxnId="{05388628-B510-4172-8C91-FF61C906DC90}">
      <dgm:prSet/>
      <dgm:spPr/>
      <dgm:t>
        <a:bodyPr/>
        <a:lstStyle/>
        <a:p>
          <a:endParaRPr lang="zh-CN" altLang="en-US"/>
        </a:p>
      </dgm:t>
    </dgm:pt>
    <dgm:pt modelId="{48E091C1-0E27-4F03-A361-9B19095EC882}" type="sibTrans" cxnId="{05388628-B510-4172-8C91-FF61C906DC90}">
      <dgm:prSet/>
      <dgm:spPr/>
      <dgm:t>
        <a:bodyPr/>
        <a:lstStyle/>
        <a:p>
          <a:endParaRPr lang="zh-CN" altLang="en-US"/>
        </a:p>
      </dgm:t>
    </dgm:pt>
    <dgm:pt modelId="{DCAFFA19-3FEA-4796-94F7-5F6877289714}">
      <dgm:prSet phldrT="[文本]"/>
      <dgm:spPr/>
      <dgm:t>
        <a:bodyPr/>
        <a:lstStyle/>
        <a:p>
          <a:r>
            <a:rPr lang="zh-CN" altLang="en-US" smtClean="0"/>
            <a:t>扩大</a:t>
          </a:r>
          <a:r>
            <a:rPr lang="zh-CN" altLang="en-US" dirty="0" smtClean="0"/>
            <a:t>自己项目的知名度和影响力，</a:t>
          </a:r>
          <a:endParaRPr lang="zh-CN" altLang="en-US" dirty="0"/>
        </a:p>
      </dgm:t>
    </dgm:pt>
    <dgm:pt modelId="{CDD018E0-39C5-4E12-9D53-8AC828E17D72}" type="parTrans" cxnId="{8B74E19B-D44E-4068-82DE-F8D59147D762}">
      <dgm:prSet/>
      <dgm:spPr/>
      <dgm:t>
        <a:bodyPr/>
        <a:lstStyle/>
        <a:p>
          <a:endParaRPr lang="zh-CN" altLang="en-US"/>
        </a:p>
      </dgm:t>
    </dgm:pt>
    <dgm:pt modelId="{2CD16638-B3AC-482C-89D2-AEEB01E7330F}" type="sibTrans" cxnId="{8B74E19B-D44E-4068-82DE-F8D59147D762}">
      <dgm:prSet/>
      <dgm:spPr/>
      <dgm:t>
        <a:bodyPr/>
        <a:lstStyle/>
        <a:p>
          <a:endParaRPr lang="zh-CN" altLang="en-US"/>
        </a:p>
      </dgm:t>
    </dgm:pt>
    <dgm:pt modelId="{4F49DEB2-56D3-492C-9DC1-D6F0C6D66256}">
      <dgm:prSet/>
      <dgm:spPr/>
      <dgm:t>
        <a:bodyPr/>
        <a:lstStyle/>
        <a:p>
          <a:r>
            <a:rPr lang="zh-CN" altLang="en-US" smtClean="0"/>
            <a:t>要把多条链上分散的用户耦合起来，扩大项目的流动性。</a:t>
          </a:r>
          <a:endParaRPr lang="en-US" altLang="zh-CN" dirty="0" smtClean="0"/>
        </a:p>
      </dgm:t>
    </dgm:pt>
    <dgm:pt modelId="{FCC1E529-473B-4322-B8C1-F5D430355D36}" type="parTrans" cxnId="{F4123421-6D5E-46B9-8CFB-9419D0A3923A}">
      <dgm:prSet/>
      <dgm:spPr/>
      <dgm:t>
        <a:bodyPr/>
        <a:lstStyle/>
        <a:p>
          <a:endParaRPr lang="zh-CN" altLang="en-US"/>
        </a:p>
      </dgm:t>
    </dgm:pt>
    <dgm:pt modelId="{509086B3-FDE3-4364-BC49-9CF344A46A6E}" type="sibTrans" cxnId="{F4123421-6D5E-46B9-8CFB-9419D0A3923A}">
      <dgm:prSet/>
      <dgm:spPr/>
      <dgm:t>
        <a:bodyPr/>
        <a:lstStyle/>
        <a:p>
          <a:endParaRPr lang="zh-CN" altLang="en-US"/>
        </a:p>
      </dgm:t>
    </dgm:pt>
    <dgm:pt modelId="{F4BD0DDA-EF78-4232-8B06-C719E64EF116}">
      <dgm:prSet/>
      <dgm:spPr/>
      <dgm:t>
        <a:bodyPr/>
        <a:lstStyle/>
        <a:p>
          <a:r>
            <a:rPr lang="zh-CN" altLang="en-US" dirty="0" smtClean="0"/>
            <a:t>就需要一套多链监控授权的解决方案（</a:t>
          </a:r>
          <a:r>
            <a:rPr lang="en-US" altLang="zh-CN" dirty="0" smtClean="0"/>
            <a:t>A</a:t>
          </a:r>
          <a:r>
            <a:rPr lang="zh-CN" altLang="en-US" dirty="0" smtClean="0"/>
            <a:t>链锁定，</a:t>
          </a:r>
          <a:r>
            <a:rPr lang="en-US" altLang="zh-CN" dirty="0" smtClean="0"/>
            <a:t>B</a:t>
          </a:r>
          <a:r>
            <a:rPr lang="zh-CN" altLang="en-US" dirty="0" smtClean="0"/>
            <a:t>链新发行）</a:t>
          </a:r>
          <a:endParaRPr lang="en-US" altLang="zh-CN" dirty="0" smtClean="0"/>
        </a:p>
      </dgm:t>
    </dgm:pt>
    <dgm:pt modelId="{1F023B59-5747-47E7-82E0-0DEE44C2AE00}" type="parTrans" cxnId="{4C0D1AC9-FFEB-4923-ABB4-2583FEF2BB5B}">
      <dgm:prSet/>
      <dgm:spPr/>
      <dgm:t>
        <a:bodyPr/>
        <a:lstStyle/>
        <a:p>
          <a:endParaRPr lang="zh-CN" altLang="en-US"/>
        </a:p>
      </dgm:t>
    </dgm:pt>
    <dgm:pt modelId="{88CEFA90-465C-4678-92D7-40F608C2EF5D}" type="sibTrans" cxnId="{4C0D1AC9-FFEB-4923-ABB4-2583FEF2BB5B}">
      <dgm:prSet/>
      <dgm:spPr/>
      <dgm:t>
        <a:bodyPr/>
        <a:lstStyle/>
        <a:p>
          <a:endParaRPr lang="zh-CN" altLang="en-US"/>
        </a:p>
      </dgm:t>
    </dgm:pt>
    <dgm:pt modelId="{014627DE-9B12-4DE3-BF83-5BB0BAA70C1A}" type="pres">
      <dgm:prSet presAssocID="{A898654C-C3D4-483E-8E30-9A6C355E0E49}" presName="linear" presStyleCnt="0">
        <dgm:presLayoutVars>
          <dgm:dir/>
          <dgm:resizeHandles val="exact"/>
        </dgm:presLayoutVars>
      </dgm:prSet>
      <dgm:spPr/>
    </dgm:pt>
    <dgm:pt modelId="{49294E40-76AD-4744-8022-CB456F1A68F9}" type="pres">
      <dgm:prSet presAssocID="{266072C4-D3BD-423F-9B81-43C6A75BD788}" presName="comp" presStyleCnt="0"/>
      <dgm:spPr/>
    </dgm:pt>
    <dgm:pt modelId="{641D28C4-879B-452A-9CCB-5FC24A0E3203}" type="pres">
      <dgm:prSet presAssocID="{266072C4-D3BD-423F-9B81-43C6A75BD788}" presName="box" presStyleLbl="node1" presStyleIdx="0" presStyleCnt="2"/>
      <dgm:spPr/>
      <dgm:t>
        <a:bodyPr/>
        <a:lstStyle/>
        <a:p>
          <a:endParaRPr lang="zh-CN" altLang="en-US"/>
        </a:p>
      </dgm:t>
    </dgm:pt>
    <dgm:pt modelId="{026CA551-98B8-42FC-8AEA-8BB1C902A82C}" type="pres">
      <dgm:prSet presAssocID="{266072C4-D3BD-423F-9B81-43C6A75BD788}" presName="img" presStyleLbl="fgImgPlace1" presStyleIdx="0" presStyleCnt="2" custScaleX="57880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F65F4871-9723-4194-BF90-5BA69117E75F}" type="pres">
      <dgm:prSet presAssocID="{266072C4-D3BD-423F-9B81-43C6A75BD788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25D914-1534-4F46-985C-17CF1D0BC5FF}" type="pres">
      <dgm:prSet presAssocID="{32964F2C-FBF7-41D4-ABC5-5AD54CE20C31}" presName="spacer" presStyleCnt="0"/>
      <dgm:spPr/>
    </dgm:pt>
    <dgm:pt modelId="{6E9923C5-63D6-411B-BE2A-1A282059B65D}" type="pres">
      <dgm:prSet presAssocID="{52951A92-DE53-46AF-8B52-B78E7AAE0267}" presName="comp" presStyleCnt="0"/>
      <dgm:spPr/>
    </dgm:pt>
    <dgm:pt modelId="{83C00B91-99EC-4FBF-9D01-3EB7063A9A21}" type="pres">
      <dgm:prSet presAssocID="{52951A92-DE53-46AF-8B52-B78E7AAE0267}" presName="box" presStyleLbl="node1" presStyleIdx="1" presStyleCnt="2"/>
      <dgm:spPr/>
      <dgm:t>
        <a:bodyPr/>
        <a:lstStyle/>
        <a:p>
          <a:endParaRPr lang="zh-CN" altLang="en-US"/>
        </a:p>
      </dgm:t>
    </dgm:pt>
    <dgm:pt modelId="{78C01130-D70A-473E-95D0-0FD809374119}" type="pres">
      <dgm:prSet presAssocID="{52951A92-DE53-46AF-8B52-B78E7AAE0267}" presName="img" presStyleLbl="fgImgPlace1" presStyleIdx="1" presStyleCnt="2" custScaleX="56750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1B5D399C-13D8-4F72-BFD1-3D2843A9B222}" type="pres">
      <dgm:prSet presAssocID="{52951A92-DE53-46AF-8B52-B78E7AAE0267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4123421-6D5E-46B9-8CFB-9419D0A3923A}" srcId="{52951A92-DE53-46AF-8B52-B78E7AAE0267}" destId="{4F49DEB2-56D3-492C-9DC1-D6F0C6D66256}" srcOrd="0" destOrd="0" parTransId="{FCC1E529-473B-4322-B8C1-F5D430355D36}" sibTransId="{509086B3-FDE3-4364-BC49-9CF344A46A6E}"/>
    <dgm:cxn modelId="{4C0D1AC9-FFEB-4923-ABB4-2583FEF2BB5B}" srcId="{52951A92-DE53-46AF-8B52-B78E7AAE0267}" destId="{F4BD0DDA-EF78-4232-8B06-C719E64EF116}" srcOrd="1" destOrd="0" parTransId="{1F023B59-5747-47E7-82E0-0DEE44C2AE00}" sibTransId="{88CEFA90-465C-4678-92D7-40F608C2EF5D}"/>
    <dgm:cxn modelId="{DE71DCEC-1B52-4DDD-B714-3963581C32A2}" srcId="{A898654C-C3D4-483E-8E30-9A6C355E0E49}" destId="{52951A92-DE53-46AF-8B52-B78E7AAE0267}" srcOrd="1" destOrd="0" parTransId="{BDE541FA-8E22-4D50-BBA0-BB4F1DF222F2}" sibTransId="{59011BB4-4774-40CD-9415-CA228E1D98DD}"/>
    <dgm:cxn modelId="{05388628-B510-4172-8C91-FF61C906DC90}" srcId="{266072C4-D3BD-423F-9B81-43C6A75BD788}" destId="{2C1DCB3D-BE4D-429D-8889-8B4DA3738737}" srcOrd="0" destOrd="0" parTransId="{ECA7CE47-F683-4536-8450-001EE18E551E}" sibTransId="{48E091C1-0E27-4F03-A361-9B19095EC882}"/>
    <dgm:cxn modelId="{D0700AF6-DA06-4C02-B475-E08BF6A6AB90}" srcId="{A898654C-C3D4-483E-8E30-9A6C355E0E49}" destId="{266072C4-D3BD-423F-9B81-43C6A75BD788}" srcOrd="0" destOrd="0" parTransId="{EA215DFC-C5DC-4936-A7C9-8125B8FD6CD5}" sibTransId="{32964F2C-FBF7-41D4-ABC5-5AD54CE20C31}"/>
    <dgm:cxn modelId="{BE6DD361-D0D0-41B7-851F-B21690AFF19F}" type="presOf" srcId="{52951A92-DE53-46AF-8B52-B78E7AAE0267}" destId="{1B5D399C-13D8-4F72-BFD1-3D2843A9B222}" srcOrd="1" destOrd="0" presId="urn:microsoft.com/office/officeart/2005/8/layout/vList4"/>
    <dgm:cxn modelId="{DF4549E7-7A13-4321-A2E2-32AF0BC61E7B}" type="presOf" srcId="{A898654C-C3D4-483E-8E30-9A6C355E0E49}" destId="{014627DE-9B12-4DE3-BF83-5BB0BAA70C1A}" srcOrd="0" destOrd="0" presId="urn:microsoft.com/office/officeart/2005/8/layout/vList4"/>
    <dgm:cxn modelId="{625C52C7-BA1B-4421-93D6-5B28EA6A49A3}" type="presOf" srcId="{52951A92-DE53-46AF-8B52-B78E7AAE0267}" destId="{83C00B91-99EC-4FBF-9D01-3EB7063A9A21}" srcOrd="0" destOrd="0" presId="urn:microsoft.com/office/officeart/2005/8/layout/vList4"/>
    <dgm:cxn modelId="{9701F4C6-E727-45F3-B928-0EA30500E587}" type="presOf" srcId="{4F49DEB2-56D3-492C-9DC1-D6F0C6D66256}" destId="{83C00B91-99EC-4FBF-9D01-3EB7063A9A21}" srcOrd="0" destOrd="1" presId="urn:microsoft.com/office/officeart/2005/8/layout/vList4"/>
    <dgm:cxn modelId="{11487E8D-9C7A-40D1-ACA3-E637FF9CA69B}" type="presOf" srcId="{DCAFFA19-3FEA-4796-94F7-5F6877289714}" destId="{641D28C4-879B-452A-9CCB-5FC24A0E3203}" srcOrd="0" destOrd="2" presId="urn:microsoft.com/office/officeart/2005/8/layout/vList4"/>
    <dgm:cxn modelId="{7DA734CC-E473-4A0A-A417-C432BA913B33}" type="presOf" srcId="{DCAFFA19-3FEA-4796-94F7-5F6877289714}" destId="{F65F4871-9723-4194-BF90-5BA69117E75F}" srcOrd="1" destOrd="2" presId="urn:microsoft.com/office/officeart/2005/8/layout/vList4"/>
    <dgm:cxn modelId="{8B74E19B-D44E-4068-82DE-F8D59147D762}" srcId="{266072C4-D3BD-423F-9B81-43C6A75BD788}" destId="{DCAFFA19-3FEA-4796-94F7-5F6877289714}" srcOrd="1" destOrd="0" parTransId="{CDD018E0-39C5-4E12-9D53-8AC828E17D72}" sibTransId="{2CD16638-B3AC-482C-89D2-AEEB01E7330F}"/>
    <dgm:cxn modelId="{D1E6BEFA-B0CD-444F-A044-E997C71021E9}" type="presOf" srcId="{266072C4-D3BD-423F-9B81-43C6A75BD788}" destId="{641D28C4-879B-452A-9CCB-5FC24A0E3203}" srcOrd="0" destOrd="0" presId="urn:microsoft.com/office/officeart/2005/8/layout/vList4"/>
    <dgm:cxn modelId="{B2726755-6392-4B68-8A19-9E6F614D6F5B}" type="presOf" srcId="{F4BD0DDA-EF78-4232-8B06-C719E64EF116}" destId="{1B5D399C-13D8-4F72-BFD1-3D2843A9B222}" srcOrd="1" destOrd="2" presId="urn:microsoft.com/office/officeart/2005/8/layout/vList4"/>
    <dgm:cxn modelId="{679DE478-3AD3-4111-A22E-6BEB5C7D3839}" type="presOf" srcId="{4F49DEB2-56D3-492C-9DC1-D6F0C6D66256}" destId="{1B5D399C-13D8-4F72-BFD1-3D2843A9B222}" srcOrd="1" destOrd="1" presId="urn:microsoft.com/office/officeart/2005/8/layout/vList4"/>
    <dgm:cxn modelId="{1F21C455-C53E-40D0-A360-9B4A0D611FFB}" type="presOf" srcId="{2C1DCB3D-BE4D-429D-8889-8B4DA3738737}" destId="{F65F4871-9723-4194-BF90-5BA69117E75F}" srcOrd="1" destOrd="1" presId="urn:microsoft.com/office/officeart/2005/8/layout/vList4"/>
    <dgm:cxn modelId="{D19BACA9-EC7C-4B8F-A428-5DD81B2C9772}" type="presOf" srcId="{2C1DCB3D-BE4D-429D-8889-8B4DA3738737}" destId="{641D28C4-879B-452A-9CCB-5FC24A0E3203}" srcOrd="0" destOrd="1" presId="urn:microsoft.com/office/officeart/2005/8/layout/vList4"/>
    <dgm:cxn modelId="{09496A7C-BFBD-47ED-BFE9-278E73235E19}" type="presOf" srcId="{266072C4-D3BD-423F-9B81-43C6A75BD788}" destId="{F65F4871-9723-4194-BF90-5BA69117E75F}" srcOrd="1" destOrd="0" presId="urn:microsoft.com/office/officeart/2005/8/layout/vList4"/>
    <dgm:cxn modelId="{2ABFBCC8-BEC3-4326-8D99-2BED401B3646}" type="presOf" srcId="{F4BD0DDA-EF78-4232-8B06-C719E64EF116}" destId="{83C00B91-99EC-4FBF-9D01-3EB7063A9A21}" srcOrd="0" destOrd="2" presId="urn:microsoft.com/office/officeart/2005/8/layout/vList4"/>
    <dgm:cxn modelId="{325C5B38-2629-419E-9D28-28AE9CD08BA8}" type="presParOf" srcId="{014627DE-9B12-4DE3-BF83-5BB0BAA70C1A}" destId="{49294E40-76AD-4744-8022-CB456F1A68F9}" srcOrd="0" destOrd="0" presId="urn:microsoft.com/office/officeart/2005/8/layout/vList4"/>
    <dgm:cxn modelId="{BACCE8BA-4A66-4A5F-894F-AF3113EB9545}" type="presParOf" srcId="{49294E40-76AD-4744-8022-CB456F1A68F9}" destId="{641D28C4-879B-452A-9CCB-5FC24A0E3203}" srcOrd="0" destOrd="0" presId="urn:microsoft.com/office/officeart/2005/8/layout/vList4"/>
    <dgm:cxn modelId="{7BADBD6D-CEC6-4D55-AD21-995846C3C713}" type="presParOf" srcId="{49294E40-76AD-4744-8022-CB456F1A68F9}" destId="{026CA551-98B8-42FC-8AEA-8BB1C902A82C}" srcOrd="1" destOrd="0" presId="urn:microsoft.com/office/officeart/2005/8/layout/vList4"/>
    <dgm:cxn modelId="{57B396C0-EBC1-41F4-B54F-5960B4BBBF26}" type="presParOf" srcId="{49294E40-76AD-4744-8022-CB456F1A68F9}" destId="{F65F4871-9723-4194-BF90-5BA69117E75F}" srcOrd="2" destOrd="0" presId="urn:microsoft.com/office/officeart/2005/8/layout/vList4"/>
    <dgm:cxn modelId="{236DEF9B-A04D-44F3-A093-12E5ABD80F32}" type="presParOf" srcId="{014627DE-9B12-4DE3-BF83-5BB0BAA70C1A}" destId="{0525D914-1534-4F46-985C-17CF1D0BC5FF}" srcOrd="1" destOrd="0" presId="urn:microsoft.com/office/officeart/2005/8/layout/vList4"/>
    <dgm:cxn modelId="{DA4579EC-0047-4BC8-9472-C470824E7808}" type="presParOf" srcId="{014627DE-9B12-4DE3-BF83-5BB0BAA70C1A}" destId="{6E9923C5-63D6-411B-BE2A-1A282059B65D}" srcOrd="2" destOrd="0" presId="urn:microsoft.com/office/officeart/2005/8/layout/vList4"/>
    <dgm:cxn modelId="{77119401-D428-41BF-89B4-0BFFED0DCB38}" type="presParOf" srcId="{6E9923C5-63D6-411B-BE2A-1A282059B65D}" destId="{83C00B91-99EC-4FBF-9D01-3EB7063A9A21}" srcOrd="0" destOrd="0" presId="urn:microsoft.com/office/officeart/2005/8/layout/vList4"/>
    <dgm:cxn modelId="{5FC8A821-FF5F-411C-9344-2AB7D6E33460}" type="presParOf" srcId="{6E9923C5-63D6-411B-BE2A-1A282059B65D}" destId="{78C01130-D70A-473E-95D0-0FD809374119}" srcOrd="1" destOrd="0" presId="urn:microsoft.com/office/officeart/2005/8/layout/vList4"/>
    <dgm:cxn modelId="{14190E5F-6DEA-4291-BA0E-1AF7B51AA5DE}" type="presParOf" srcId="{6E9923C5-63D6-411B-BE2A-1A282059B65D}" destId="{1B5D399C-13D8-4F72-BFD1-3D2843A9B22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38066-733E-4AB5-84E6-0B2B97DF1293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D9079EA5-E228-43A4-B22A-B7AABE0A530A}">
      <dgm:prSet phldrT="[文本]"/>
      <dgm:spPr/>
      <dgm:t>
        <a:bodyPr/>
        <a:lstStyle/>
        <a:p>
          <a:r>
            <a:rPr lang="zh-CN" altLang="en-US" dirty="0" smtClean="0"/>
            <a:t>合约安全</a:t>
          </a:r>
          <a:endParaRPr lang="zh-CN" altLang="en-US" dirty="0"/>
        </a:p>
      </dgm:t>
    </dgm:pt>
    <dgm:pt modelId="{C04AB245-F29A-495A-BD7F-2483DA8FD00A}" type="parTrans" cxnId="{E2B65776-7B29-4048-853F-0620A7AF6A8A}">
      <dgm:prSet/>
      <dgm:spPr/>
      <dgm:t>
        <a:bodyPr/>
        <a:lstStyle/>
        <a:p>
          <a:endParaRPr lang="zh-CN" altLang="en-US"/>
        </a:p>
      </dgm:t>
    </dgm:pt>
    <dgm:pt modelId="{10D4F5BF-73E2-4DCD-A5DA-2C4A5ED4CF2A}" type="sibTrans" cxnId="{E2B65776-7B29-4048-853F-0620A7AF6A8A}">
      <dgm:prSet/>
      <dgm:spPr/>
      <dgm:t>
        <a:bodyPr/>
        <a:lstStyle/>
        <a:p>
          <a:endParaRPr lang="zh-CN" altLang="en-US"/>
        </a:p>
      </dgm:t>
    </dgm:pt>
    <dgm:pt modelId="{C5920CA3-CF11-41E4-9AC0-E91ACF254675}">
      <dgm:prSet phldrT="[文本]"/>
      <dgm:spPr/>
      <dgm:t>
        <a:bodyPr/>
        <a:lstStyle/>
        <a:p>
          <a:r>
            <a:rPr lang="zh-CN" altLang="en-US" dirty="0" smtClean="0"/>
            <a:t>服务器安全</a:t>
          </a:r>
          <a:endParaRPr lang="zh-CN" altLang="en-US" dirty="0"/>
        </a:p>
      </dgm:t>
    </dgm:pt>
    <dgm:pt modelId="{18B5DB1D-73D0-4D5D-AB48-1F5584F12FA0}" type="parTrans" cxnId="{BDCAD197-0F46-4925-824B-9C7D82FA460F}">
      <dgm:prSet/>
      <dgm:spPr/>
      <dgm:t>
        <a:bodyPr/>
        <a:lstStyle/>
        <a:p>
          <a:endParaRPr lang="zh-CN" altLang="en-US"/>
        </a:p>
      </dgm:t>
    </dgm:pt>
    <dgm:pt modelId="{EED78616-70CE-4586-8EEA-42D40D40B793}" type="sibTrans" cxnId="{BDCAD197-0F46-4925-824B-9C7D82FA460F}">
      <dgm:prSet/>
      <dgm:spPr/>
      <dgm:t>
        <a:bodyPr/>
        <a:lstStyle/>
        <a:p>
          <a:endParaRPr lang="zh-CN" altLang="en-US"/>
        </a:p>
      </dgm:t>
    </dgm:pt>
    <dgm:pt modelId="{D68EF50F-6C81-417C-AEED-F6CE1CB9ACA8}">
      <dgm:prSet phldrT="[文本]"/>
      <dgm:spPr/>
      <dgm:t>
        <a:bodyPr/>
        <a:lstStyle/>
        <a:p>
          <a:r>
            <a:rPr lang="zh-CN" altLang="en-US" dirty="0" smtClean="0"/>
            <a:t>授权私钥</a:t>
          </a:r>
          <a:endParaRPr lang="zh-CN" altLang="en-US" dirty="0"/>
        </a:p>
      </dgm:t>
    </dgm:pt>
    <dgm:pt modelId="{6F6435F1-EEF5-444D-B764-AB741BDB3B2F}" type="parTrans" cxnId="{2B885D96-C2E4-4E23-9A84-C2D074DBCFB1}">
      <dgm:prSet/>
      <dgm:spPr/>
      <dgm:t>
        <a:bodyPr/>
        <a:lstStyle/>
        <a:p>
          <a:endParaRPr lang="zh-CN" altLang="en-US"/>
        </a:p>
      </dgm:t>
    </dgm:pt>
    <dgm:pt modelId="{2ED09075-5AEB-4068-A33B-BF66F69F532D}" type="sibTrans" cxnId="{2B885D96-C2E4-4E23-9A84-C2D074DBCFB1}">
      <dgm:prSet/>
      <dgm:spPr/>
      <dgm:t>
        <a:bodyPr/>
        <a:lstStyle/>
        <a:p>
          <a:endParaRPr lang="zh-CN" altLang="en-US"/>
        </a:p>
      </dgm:t>
    </dgm:pt>
    <dgm:pt modelId="{139B4609-41A9-4CF4-AE77-20E24FFB1611}" type="pres">
      <dgm:prSet presAssocID="{47E38066-733E-4AB5-84E6-0B2B97DF129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950F067-D2C4-446F-B4C1-2903C22EBFB8}" type="pres">
      <dgm:prSet presAssocID="{D9079EA5-E228-43A4-B22A-B7AABE0A530A}" presName="Accent1" presStyleCnt="0"/>
      <dgm:spPr/>
    </dgm:pt>
    <dgm:pt modelId="{5DB4F971-8886-4C3F-A888-7DEC3A8B596B}" type="pres">
      <dgm:prSet presAssocID="{D9079EA5-E228-43A4-B22A-B7AABE0A530A}" presName="Accent" presStyleLbl="node1" presStyleIdx="0" presStyleCnt="3"/>
      <dgm:spPr/>
    </dgm:pt>
    <dgm:pt modelId="{D29838EE-76FD-4B39-93A3-20AA83C7232B}" type="pres">
      <dgm:prSet presAssocID="{D9079EA5-E228-43A4-B22A-B7AABE0A530A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4594CB53-33FE-47A2-95F6-218030E02F6F}" type="pres">
      <dgm:prSet presAssocID="{C5920CA3-CF11-41E4-9AC0-E91ACF254675}" presName="Accent2" presStyleCnt="0"/>
      <dgm:spPr/>
    </dgm:pt>
    <dgm:pt modelId="{51645185-4146-4AFC-AB21-75208DBC4FDD}" type="pres">
      <dgm:prSet presAssocID="{C5920CA3-CF11-41E4-9AC0-E91ACF254675}" presName="Accent" presStyleLbl="node1" presStyleIdx="1" presStyleCnt="3"/>
      <dgm:spPr/>
    </dgm:pt>
    <dgm:pt modelId="{554CFE9A-8FD5-43D8-A2DC-8D7ED1E9DCC0}" type="pres">
      <dgm:prSet presAssocID="{C5920CA3-CF11-41E4-9AC0-E91ACF25467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035395C-A1EB-4DCC-B1E2-AF220D79DF42}" type="pres">
      <dgm:prSet presAssocID="{D68EF50F-6C81-417C-AEED-F6CE1CB9ACA8}" presName="Accent3" presStyleCnt="0"/>
      <dgm:spPr/>
    </dgm:pt>
    <dgm:pt modelId="{4FDCB68F-6686-4054-9FF4-B6293A0BB1F5}" type="pres">
      <dgm:prSet presAssocID="{D68EF50F-6C81-417C-AEED-F6CE1CB9ACA8}" presName="Accent" presStyleLbl="node1" presStyleIdx="2" presStyleCnt="3"/>
      <dgm:spPr/>
    </dgm:pt>
    <dgm:pt modelId="{598256FB-1319-46CD-A34F-DFAD26F6A2ED}" type="pres">
      <dgm:prSet presAssocID="{D68EF50F-6C81-417C-AEED-F6CE1CB9ACA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37EF7E-DAAE-4A0F-9ED8-42FD2C7FB765}" type="presOf" srcId="{C5920CA3-CF11-41E4-9AC0-E91ACF254675}" destId="{554CFE9A-8FD5-43D8-A2DC-8D7ED1E9DCC0}" srcOrd="0" destOrd="0" presId="urn:microsoft.com/office/officeart/2009/layout/CircleArrowProcess"/>
    <dgm:cxn modelId="{7A5A67C1-721B-4E72-9019-2C42326B3C8E}" type="presOf" srcId="{D68EF50F-6C81-417C-AEED-F6CE1CB9ACA8}" destId="{598256FB-1319-46CD-A34F-DFAD26F6A2ED}" srcOrd="0" destOrd="0" presId="urn:microsoft.com/office/officeart/2009/layout/CircleArrowProcess"/>
    <dgm:cxn modelId="{BDCAD197-0F46-4925-824B-9C7D82FA460F}" srcId="{47E38066-733E-4AB5-84E6-0B2B97DF1293}" destId="{C5920CA3-CF11-41E4-9AC0-E91ACF254675}" srcOrd="1" destOrd="0" parTransId="{18B5DB1D-73D0-4D5D-AB48-1F5584F12FA0}" sibTransId="{EED78616-70CE-4586-8EEA-42D40D40B793}"/>
    <dgm:cxn modelId="{E2B65776-7B29-4048-853F-0620A7AF6A8A}" srcId="{47E38066-733E-4AB5-84E6-0B2B97DF1293}" destId="{D9079EA5-E228-43A4-B22A-B7AABE0A530A}" srcOrd="0" destOrd="0" parTransId="{C04AB245-F29A-495A-BD7F-2483DA8FD00A}" sibTransId="{10D4F5BF-73E2-4DCD-A5DA-2C4A5ED4CF2A}"/>
    <dgm:cxn modelId="{B582408A-1B2F-4298-87AB-498EAE8FD8E8}" type="presOf" srcId="{47E38066-733E-4AB5-84E6-0B2B97DF1293}" destId="{139B4609-41A9-4CF4-AE77-20E24FFB1611}" srcOrd="0" destOrd="0" presId="urn:microsoft.com/office/officeart/2009/layout/CircleArrowProcess"/>
    <dgm:cxn modelId="{2B885D96-C2E4-4E23-9A84-C2D074DBCFB1}" srcId="{47E38066-733E-4AB5-84E6-0B2B97DF1293}" destId="{D68EF50F-6C81-417C-AEED-F6CE1CB9ACA8}" srcOrd="2" destOrd="0" parTransId="{6F6435F1-EEF5-444D-B764-AB741BDB3B2F}" sibTransId="{2ED09075-5AEB-4068-A33B-BF66F69F532D}"/>
    <dgm:cxn modelId="{F0F54453-FEBE-40A7-B188-11F4609C13B1}" type="presOf" srcId="{D9079EA5-E228-43A4-B22A-B7AABE0A530A}" destId="{D29838EE-76FD-4B39-93A3-20AA83C7232B}" srcOrd="0" destOrd="0" presId="urn:microsoft.com/office/officeart/2009/layout/CircleArrowProcess"/>
    <dgm:cxn modelId="{CB65A4A9-1A3C-48CC-8015-02D83842A9C6}" type="presParOf" srcId="{139B4609-41A9-4CF4-AE77-20E24FFB1611}" destId="{A950F067-D2C4-446F-B4C1-2903C22EBFB8}" srcOrd="0" destOrd="0" presId="urn:microsoft.com/office/officeart/2009/layout/CircleArrowProcess"/>
    <dgm:cxn modelId="{079E0E7A-D1B9-4107-8C55-BF5B50F8FBD8}" type="presParOf" srcId="{A950F067-D2C4-446F-B4C1-2903C22EBFB8}" destId="{5DB4F971-8886-4C3F-A888-7DEC3A8B596B}" srcOrd="0" destOrd="0" presId="urn:microsoft.com/office/officeart/2009/layout/CircleArrowProcess"/>
    <dgm:cxn modelId="{25BB3290-7090-426B-AF07-BA1EAF288510}" type="presParOf" srcId="{139B4609-41A9-4CF4-AE77-20E24FFB1611}" destId="{D29838EE-76FD-4B39-93A3-20AA83C7232B}" srcOrd="1" destOrd="0" presId="urn:microsoft.com/office/officeart/2009/layout/CircleArrowProcess"/>
    <dgm:cxn modelId="{5AE288E7-8E1B-41C1-B0FE-78B7CDCFFE2C}" type="presParOf" srcId="{139B4609-41A9-4CF4-AE77-20E24FFB1611}" destId="{4594CB53-33FE-47A2-95F6-218030E02F6F}" srcOrd="2" destOrd="0" presId="urn:microsoft.com/office/officeart/2009/layout/CircleArrowProcess"/>
    <dgm:cxn modelId="{CA906B11-A973-47A2-A37D-12B425444905}" type="presParOf" srcId="{4594CB53-33FE-47A2-95F6-218030E02F6F}" destId="{51645185-4146-4AFC-AB21-75208DBC4FDD}" srcOrd="0" destOrd="0" presId="urn:microsoft.com/office/officeart/2009/layout/CircleArrowProcess"/>
    <dgm:cxn modelId="{DB6D4578-93C6-4DE6-8808-695872A8A63C}" type="presParOf" srcId="{139B4609-41A9-4CF4-AE77-20E24FFB1611}" destId="{554CFE9A-8FD5-43D8-A2DC-8D7ED1E9DCC0}" srcOrd="3" destOrd="0" presId="urn:microsoft.com/office/officeart/2009/layout/CircleArrowProcess"/>
    <dgm:cxn modelId="{E744D2C6-C1E8-4392-A9E2-7F0B12CC9145}" type="presParOf" srcId="{139B4609-41A9-4CF4-AE77-20E24FFB1611}" destId="{6035395C-A1EB-4DCC-B1E2-AF220D79DF42}" srcOrd="4" destOrd="0" presId="urn:microsoft.com/office/officeart/2009/layout/CircleArrowProcess"/>
    <dgm:cxn modelId="{07E5FA5A-C433-44A5-BB34-208F1191D3B6}" type="presParOf" srcId="{6035395C-A1EB-4DCC-B1E2-AF220D79DF42}" destId="{4FDCB68F-6686-4054-9FF4-B6293A0BB1F5}" srcOrd="0" destOrd="0" presId="urn:microsoft.com/office/officeart/2009/layout/CircleArrowProcess"/>
    <dgm:cxn modelId="{E5E3478E-CD94-428E-9E9D-BFDEBE6B464E}" type="presParOf" srcId="{139B4609-41A9-4CF4-AE77-20E24FFB1611}" destId="{598256FB-1319-46CD-A34F-DFAD26F6A2ED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9B0264-FD14-4A33-B043-1401D80335A5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1C7EC519-94B3-4837-9BC2-EB9D565DD23E}">
      <dgm:prSet phldrT="[文本]"/>
      <dgm:spPr/>
      <dgm:t>
        <a:bodyPr/>
        <a:lstStyle/>
        <a:p>
          <a:r>
            <a:rPr lang="zh-CN" altLang="en-US" smtClean="0"/>
            <a:t>对项目方：</a:t>
          </a:r>
          <a:endParaRPr lang="zh-CN" altLang="en-US"/>
        </a:p>
      </dgm:t>
    </dgm:pt>
    <dgm:pt modelId="{A50968A0-373E-48E5-AF46-09902FBF4DDE}" type="parTrans" cxnId="{01058907-B2DB-4098-9106-54891D8EDDFC}">
      <dgm:prSet/>
      <dgm:spPr/>
      <dgm:t>
        <a:bodyPr/>
        <a:lstStyle/>
        <a:p>
          <a:endParaRPr lang="zh-CN" altLang="en-US"/>
        </a:p>
      </dgm:t>
    </dgm:pt>
    <dgm:pt modelId="{67644E3C-7CC1-400E-B992-0A875573CB2E}" type="sibTrans" cxnId="{01058907-B2DB-4098-9106-54891D8EDDFC}">
      <dgm:prSet/>
      <dgm:spPr/>
      <dgm:t>
        <a:bodyPr/>
        <a:lstStyle/>
        <a:p>
          <a:endParaRPr lang="zh-CN" altLang="en-US"/>
        </a:p>
      </dgm:t>
    </dgm:pt>
    <dgm:pt modelId="{61711B5E-5512-4FCC-80AA-96A1D7317F6E}">
      <dgm:prSet/>
      <dgm:spPr/>
      <dgm:t>
        <a:bodyPr/>
        <a:lstStyle/>
        <a:p>
          <a:r>
            <a:rPr lang="zh-CN" altLang="en-US" smtClean="0"/>
            <a:t>把一个项目以极低的成本部署到多条链生态中，</a:t>
          </a:r>
          <a:endParaRPr lang="en-US" altLang="zh-CN" dirty="0" smtClean="0"/>
        </a:p>
      </dgm:t>
    </dgm:pt>
    <dgm:pt modelId="{C0885B90-E99D-414C-88E9-6F3217E0E1F5}" type="parTrans" cxnId="{DB983336-FFFE-46E6-A1F9-80ED0270D723}">
      <dgm:prSet/>
      <dgm:spPr/>
      <dgm:t>
        <a:bodyPr/>
        <a:lstStyle/>
        <a:p>
          <a:endParaRPr lang="zh-CN" altLang="en-US"/>
        </a:p>
      </dgm:t>
    </dgm:pt>
    <dgm:pt modelId="{F1877A40-76EC-42C7-AEBF-23FC522D3835}" type="sibTrans" cxnId="{DB983336-FFFE-46E6-A1F9-80ED0270D723}">
      <dgm:prSet/>
      <dgm:spPr/>
      <dgm:t>
        <a:bodyPr/>
        <a:lstStyle/>
        <a:p>
          <a:endParaRPr lang="zh-CN" altLang="en-US"/>
        </a:p>
      </dgm:t>
    </dgm:pt>
    <dgm:pt modelId="{09DE5E00-4E7C-481E-B01D-E0148981D712}">
      <dgm:prSet/>
      <dgm:spPr/>
      <dgm:t>
        <a:bodyPr/>
        <a:lstStyle/>
        <a:p>
          <a:r>
            <a:rPr lang="zh-CN" altLang="en-US" smtClean="0"/>
            <a:t>覆盖了多个社群，用户基数变大，需求潜力增多。</a:t>
          </a:r>
          <a:endParaRPr lang="en-US" altLang="zh-CN" dirty="0" smtClean="0"/>
        </a:p>
      </dgm:t>
    </dgm:pt>
    <dgm:pt modelId="{6F7EFBE3-E5AC-405A-89F1-C89C99B9E13B}" type="parTrans" cxnId="{90C5005F-018C-4E2C-8646-2CEB35E0B38E}">
      <dgm:prSet/>
      <dgm:spPr/>
      <dgm:t>
        <a:bodyPr/>
        <a:lstStyle/>
        <a:p>
          <a:endParaRPr lang="zh-CN" altLang="en-US"/>
        </a:p>
      </dgm:t>
    </dgm:pt>
    <dgm:pt modelId="{E3FDFED1-B130-4584-B4EE-0E99FE49F8D8}" type="sibTrans" cxnId="{90C5005F-018C-4E2C-8646-2CEB35E0B38E}">
      <dgm:prSet/>
      <dgm:spPr/>
      <dgm:t>
        <a:bodyPr/>
        <a:lstStyle/>
        <a:p>
          <a:endParaRPr lang="zh-CN" altLang="en-US"/>
        </a:p>
      </dgm:t>
    </dgm:pt>
    <dgm:pt modelId="{5041EBD1-0BB8-437F-87E3-C1213FB8A605}">
      <dgm:prSet/>
      <dgm:spPr/>
      <dgm:t>
        <a:bodyPr/>
        <a:lstStyle/>
        <a:p>
          <a:r>
            <a:rPr lang="zh-CN" altLang="en-US" smtClean="0"/>
            <a:t>对用户：</a:t>
          </a:r>
          <a:endParaRPr lang="en-US" altLang="zh-CN" dirty="0" smtClean="0"/>
        </a:p>
      </dgm:t>
    </dgm:pt>
    <dgm:pt modelId="{231AD72F-4EEE-4ED3-B7E3-ECFFDA434124}" type="parTrans" cxnId="{60B05541-93E3-4184-86A4-AFCFF736465D}">
      <dgm:prSet/>
      <dgm:spPr/>
      <dgm:t>
        <a:bodyPr/>
        <a:lstStyle/>
        <a:p>
          <a:endParaRPr lang="zh-CN" altLang="en-US"/>
        </a:p>
      </dgm:t>
    </dgm:pt>
    <dgm:pt modelId="{FB97C4FC-3E55-4BA9-A9EC-85C80119235D}" type="sibTrans" cxnId="{60B05541-93E3-4184-86A4-AFCFF736465D}">
      <dgm:prSet/>
      <dgm:spPr/>
      <dgm:t>
        <a:bodyPr/>
        <a:lstStyle/>
        <a:p>
          <a:endParaRPr lang="zh-CN" altLang="en-US"/>
        </a:p>
      </dgm:t>
    </dgm:pt>
    <dgm:pt modelId="{CBB1E2DA-E3B2-461A-B3D3-4F36FABF8891}">
      <dgm:prSet/>
      <dgm:spPr/>
      <dgm:t>
        <a:bodyPr/>
        <a:lstStyle/>
        <a:p>
          <a:r>
            <a:rPr lang="zh-CN" altLang="en-US" smtClean="0"/>
            <a:t>多链的项目用户能自由选择车道，</a:t>
          </a:r>
          <a:endParaRPr lang="en-US" altLang="zh-CN" dirty="0" smtClean="0"/>
        </a:p>
      </dgm:t>
    </dgm:pt>
    <dgm:pt modelId="{2738FB77-A5DB-4FBD-99A6-F730BF618536}" type="parTrans" cxnId="{A0BD6C5C-650A-474D-BD10-03E354C36CC6}">
      <dgm:prSet/>
      <dgm:spPr/>
      <dgm:t>
        <a:bodyPr/>
        <a:lstStyle/>
        <a:p>
          <a:endParaRPr lang="zh-CN" altLang="en-US"/>
        </a:p>
      </dgm:t>
    </dgm:pt>
    <dgm:pt modelId="{D5CA8371-2DF6-40E1-B68A-4C479D8BE42F}" type="sibTrans" cxnId="{A0BD6C5C-650A-474D-BD10-03E354C36CC6}">
      <dgm:prSet/>
      <dgm:spPr/>
      <dgm:t>
        <a:bodyPr/>
        <a:lstStyle/>
        <a:p>
          <a:endParaRPr lang="zh-CN" altLang="en-US"/>
        </a:p>
      </dgm:t>
    </dgm:pt>
    <dgm:pt modelId="{965E307E-E689-4ADA-9D29-0DC1CDE2D5C5}">
      <dgm:prSet/>
      <dgm:spPr/>
      <dgm:t>
        <a:bodyPr/>
        <a:lstStyle/>
        <a:p>
          <a:r>
            <a:rPr lang="zh-CN" altLang="en-US" smtClean="0"/>
            <a:t>让自己的资产在低手续费链上流通，在高认可度链上保值。</a:t>
          </a:r>
          <a:endParaRPr lang="en-US" altLang="zh-CN" dirty="0" smtClean="0"/>
        </a:p>
      </dgm:t>
    </dgm:pt>
    <dgm:pt modelId="{18CCE134-3254-4EE1-B1D5-D173867EA6A6}" type="parTrans" cxnId="{AC0C59EF-793B-4388-9C49-5A2DD86078F3}">
      <dgm:prSet/>
      <dgm:spPr/>
      <dgm:t>
        <a:bodyPr/>
        <a:lstStyle/>
        <a:p>
          <a:endParaRPr lang="zh-CN" altLang="en-US"/>
        </a:p>
      </dgm:t>
    </dgm:pt>
    <dgm:pt modelId="{475B373E-F095-4724-8BA6-E37170626B40}" type="sibTrans" cxnId="{AC0C59EF-793B-4388-9C49-5A2DD86078F3}">
      <dgm:prSet/>
      <dgm:spPr/>
      <dgm:t>
        <a:bodyPr/>
        <a:lstStyle/>
        <a:p>
          <a:endParaRPr lang="zh-CN" altLang="en-US"/>
        </a:p>
      </dgm:t>
    </dgm:pt>
    <dgm:pt modelId="{AB7E129D-E4DC-4509-99F3-52EADBB8A9DE}">
      <dgm:prSet/>
      <dgm:spPr/>
      <dgm:t>
        <a:bodyPr/>
        <a:lstStyle/>
        <a:p>
          <a:r>
            <a:rPr lang="zh-CN" altLang="en-US" smtClean="0"/>
            <a:t>对公链：</a:t>
          </a:r>
          <a:endParaRPr lang="en-US" altLang="zh-CN" dirty="0" smtClean="0"/>
        </a:p>
      </dgm:t>
    </dgm:pt>
    <dgm:pt modelId="{E319F4B3-467B-4745-9B94-0DB1C535FDE7}" type="parTrans" cxnId="{BF193B27-18B6-400F-BD14-9DDFEC616C11}">
      <dgm:prSet/>
      <dgm:spPr/>
      <dgm:t>
        <a:bodyPr/>
        <a:lstStyle/>
        <a:p>
          <a:endParaRPr lang="zh-CN" altLang="en-US"/>
        </a:p>
      </dgm:t>
    </dgm:pt>
    <dgm:pt modelId="{4570D8AA-D1E8-4D58-A353-27D2A1F3617F}" type="sibTrans" cxnId="{BF193B27-18B6-400F-BD14-9DDFEC616C11}">
      <dgm:prSet/>
      <dgm:spPr/>
      <dgm:t>
        <a:bodyPr/>
        <a:lstStyle/>
        <a:p>
          <a:endParaRPr lang="zh-CN" altLang="en-US"/>
        </a:p>
      </dgm:t>
    </dgm:pt>
    <dgm:pt modelId="{F4ED6931-64A1-4C0E-8AC4-B3CCCCBCD425}">
      <dgm:prSet/>
      <dgm:spPr/>
      <dgm:t>
        <a:bodyPr/>
        <a:lstStyle/>
        <a:p>
          <a:r>
            <a:rPr lang="zh-CN" altLang="en-US" smtClean="0"/>
            <a:t>新公链能快速获得其他链的优质资产，</a:t>
          </a:r>
          <a:endParaRPr lang="en-US" altLang="zh-CN" dirty="0" smtClean="0"/>
        </a:p>
      </dgm:t>
    </dgm:pt>
    <dgm:pt modelId="{3C30B52C-9940-4189-8F9D-C8DEC06F03C7}" type="parTrans" cxnId="{5B68F371-3E33-44E0-B6CA-8ED8C39A81FF}">
      <dgm:prSet/>
      <dgm:spPr/>
      <dgm:t>
        <a:bodyPr/>
        <a:lstStyle/>
        <a:p>
          <a:endParaRPr lang="zh-CN" altLang="en-US"/>
        </a:p>
      </dgm:t>
    </dgm:pt>
    <dgm:pt modelId="{C4B72F7D-BFAC-46DD-9928-BD0B1240B003}" type="sibTrans" cxnId="{5B68F371-3E33-44E0-B6CA-8ED8C39A81FF}">
      <dgm:prSet/>
      <dgm:spPr/>
      <dgm:t>
        <a:bodyPr/>
        <a:lstStyle/>
        <a:p>
          <a:endParaRPr lang="zh-CN" altLang="en-US"/>
        </a:p>
      </dgm:t>
    </dgm:pt>
    <dgm:pt modelId="{E8B00CC9-7E50-48E1-93BC-01135A346B3D}">
      <dgm:prSet/>
      <dgm:spPr/>
      <dgm:t>
        <a:bodyPr/>
        <a:lstStyle/>
        <a:p>
          <a:r>
            <a:rPr lang="zh-CN" altLang="en-US" smtClean="0"/>
            <a:t>老公链能借助其他链充当潮汐车道，降低拥堵。</a:t>
          </a:r>
          <a:endParaRPr lang="en-US" altLang="zh-CN" dirty="0" smtClean="0"/>
        </a:p>
      </dgm:t>
    </dgm:pt>
    <dgm:pt modelId="{A52E21E7-5BB1-4B67-81F8-9EA016AFD251}" type="parTrans" cxnId="{BB483A7C-88AC-4968-BAB4-6B0236208A75}">
      <dgm:prSet/>
      <dgm:spPr/>
      <dgm:t>
        <a:bodyPr/>
        <a:lstStyle/>
        <a:p>
          <a:endParaRPr lang="zh-CN" altLang="en-US"/>
        </a:p>
      </dgm:t>
    </dgm:pt>
    <dgm:pt modelId="{B7F2C146-D819-42FF-AEAE-615846A65984}" type="sibTrans" cxnId="{BB483A7C-88AC-4968-BAB4-6B0236208A75}">
      <dgm:prSet/>
      <dgm:spPr/>
      <dgm:t>
        <a:bodyPr/>
        <a:lstStyle/>
        <a:p>
          <a:endParaRPr lang="zh-CN" altLang="en-US"/>
        </a:p>
      </dgm:t>
    </dgm:pt>
    <dgm:pt modelId="{FD80DB5C-0D23-40B1-9589-DE9DCB89BA95}">
      <dgm:prSet/>
      <dgm:spPr/>
      <dgm:t>
        <a:bodyPr/>
        <a:lstStyle/>
        <a:p>
          <a:r>
            <a:rPr lang="zh-CN" altLang="en-US" smtClean="0"/>
            <a:t>安全性：</a:t>
          </a:r>
          <a:endParaRPr lang="en-US" altLang="zh-CN" dirty="0" smtClean="0"/>
        </a:p>
      </dgm:t>
    </dgm:pt>
    <dgm:pt modelId="{43B60089-34EE-4797-B6B1-730C99A989EA}" type="parTrans" cxnId="{5E01804A-1D3B-4DD6-BC6F-5EE5431B1561}">
      <dgm:prSet/>
      <dgm:spPr/>
      <dgm:t>
        <a:bodyPr/>
        <a:lstStyle/>
        <a:p>
          <a:endParaRPr lang="zh-CN" altLang="en-US"/>
        </a:p>
      </dgm:t>
    </dgm:pt>
    <dgm:pt modelId="{7AE36427-30DE-49D3-B58B-4485D0B35AD8}" type="sibTrans" cxnId="{5E01804A-1D3B-4DD6-BC6F-5EE5431B1561}">
      <dgm:prSet/>
      <dgm:spPr/>
      <dgm:t>
        <a:bodyPr/>
        <a:lstStyle/>
        <a:p>
          <a:endParaRPr lang="zh-CN" altLang="en-US"/>
        </a:p>
      </dgm:t>
    </dgm:pt>
    <dgm:pt modelId="{15FF763D-5292-41A8-AE67-848F0DF66FC6}">
      <dgm:prSet/>
      <dgm:spPr/>
      <dgm:t>
        <a:bodyPr/>
        <a:lstStyle/>
        <a:p>
          <a:r>
            <a:rPr lang="zh-CN" altLang="en-US" smtClean="0"/>
            <a:t>替代现有的跨链总线方案，</a:t>
          </a:r>
          <a:endParaRPr lang="en-US" altLang="zh-CN" dirty="0" smtClean="0"/>
        </a:p>
      </dgm:t>
    </dgm:pt>
    <dgm:pt modelId="{5E0FAA99-B8C9-45AD-A9FA-7174F22E9F32}" type="parTrans" cxnId="{A8E678B0-243A-418E-8C5E-49FAD439BF18}">
      <dgm:prSet/>
      <dgm:spPr/>
      <dgm:t>
        <a:bodyPr/>
        <a:lstStyle/>
        <a:p>
          <a:endParaRPr lang="zh-CN" altLang="en-US"/>
        </a:p>
      </dgm:t>
    </dgm:pt>
    <dgm:pt modelId="{DB2ABC4D-8368-44AB-BB4F-517EDCA35792}" type="sibTrans" cxnId="{A8E678B0-243A-418E-8C5E-49FAD439BF18}">
      <dgm:prSet/>
      <dgm:spPr/>
      <dgm:t>
        <a:bodyPr/>
        <a:lstStyle/>
        <a:p>
          <a:endParaRPr lang="zh-CN" altLang="en-US"/>
        </a:p>
      </dgm:t>
    </dgm:pt>
    <dgm:pt modelId="{A9FDC442-CE53-4F3E-AD3D-D49DEEE8C474}">
      <dgm:prSet/>
      <dgm:spPr/>
      <dgm:t>
        <a:bodyPr/>
        <a:lstStyle/>
        <a:p>
          <a:r>
            <a:rPr lang="zh-CN" altLang="en-US" smtClean="0"/>
            <a:t>每个项目的微服务容器作为中间件，相当于拥有一条跨链专线</a:t>
          </a:r>
          <a:endParaRPr lang="en-US" altLang="zh-CN" dirty="0" smtClean="0"/>
        </a:p>
      </dgm:t>
    </dgm:pt>
    <dgm:pt modelId="{7DE7278F-AB9D-463C-9B98-A48940900B3E}" type="parTrans" cxnId="{E7054EB0-33C5-4ED8-A9C0-A81583FC1E13}">
      <dgm:prSet/>
      <dgm:spPr/>
      <dgm:t>
        <a:bodyPr/>
        <a:lstStyle/>
        <a:p>
          <a:endParaRPr lang="zh-CN" altLang="en-US"/>
        </a:p>
      </dgm:t>
    </dgm:pt>
    <dgm:pt modelId="{CE822AB9-A2F6-40D0-BBC7-B46C7B29FC9D}" type="sibTrans" cxnId="{E7054EB0-33C5-4ED8-A9C0-A81583FC1E13}">
      <dgm:prSet/>
      <dgm:spPr/>
      <dgm:t>
        <a:bodyPr/>
        <a:lstStyle/>
        <a:p>
          <a:endParaRPr lang="zh-CN" altLang="en-US"/>
        </a:p>
      </dgm:t>
    </dgm:pt>
    <dgm:pt modelId="{848A6B04-47D2-4F31-B81A-CEE92C98F7FF}">
      <dgm:prSet/>
      <dgm:spPr/>
      <dgm:t>
        <a:bodyPr/>
        <a:lstStyle/>
        <a:p>
          <a:r>
            <a:rPr lang="zh-CN" altLang="en-US" smtClean="0"/>
            <a:t>使漏洞或黑客袭击问题隔离在一个沙箱中，避免造成整体风险。</a:t>
          </a:r>
          <a:endParaRPr lang="en-US" altLang="zh-CN" dirty="0"/>
        </a:p>
      </dgm:t>
    </dgm:pt>
    <dgm:pt modelId="{5E7C19FB-0432-42B7-870D-DFFA0DA89465}" type="parTrans" cxnId="{8C13CA38-B9A0-41E1-8DD9-D882CF5FF8EF}">
      <dgm:prSet/>
      <dgm:spPr/>
      <dgm:t>
        <a:bodyPr/>
        <a:lstStyle/>
        <a:p>
          <a:endParaRPr lang="zh-CN" altLang="en-US"/>
        </a:p>
      </dgm:t>
    </dgm:pt>
    <dgm:pt modelId="{8F7FB5DE-5040-4B5C-B4DA-646437F0D48C}" type="sibTrans" cxnId="{8C13CA38-B9A0-41E1-8DD9-D882CF5FF8EF}">
      <dgm:prSet/>
      <dgm:spPr/>
      <dgm:t>
        <a:bodyPr/>
        <a:lstStyle/>
        <a:p>
          <a:endParaRPr lang="zh-CN" altLang="en-US"/>
        </a:p>
      </dgm:t>
    </dgm:pt>
    <dgm:pt modelId="{854ACF19-ECB9-481E-B17F-B4D6301E10CA}" type="pres">
      <dgm:prSet presAssocID="{A59B0264-FD14-4A33-B043-1401D80335A5}" presName="linear" presStyleCnt="0">
        <dgm:presLayoutVars>
          <dgm:dir/>
          <dgm:animLvl val="lvl"/>
          <dgm:resizeHandles val="exact"/>
        </dgm:presLayoutVars>
      </dgm:prSet>
      <dgm:spPr/>
    </dgm:pt>
    <dgm:pt modelId="{DA338B7F-1A3F-4B90-A349-71B00727EA5C}" type="pres">
      <dgm:prSet presAssocID="{1C7EC519-94B3-4837-9BC2-EB9D565DD23E}" presName="parentLin" presStyleCnt="0"/>
      <dgm:spPr/>
    </dgm:pt>
    <dgm:pt modelId="{3D5F2A10-BD4E-4785-ADE3-71A952B2A7FA}" type="pres">
      <dgm:prSet presAssocID="{1C7EC519-94B3-4837-9BC2-EB9D565DD23E}" presName="parentLeftMargin" presStyleLbl="node1" presStyleIdx="0" presStyleCnt="4"/>
      <dgm:spPr/>
    </dgm:pt>
    <dgm:pt modelId="{EE91A9F7-293D-46F0-B42B-38A7F0AD9F10}" type="pres">
      <dgm:prSet presAssocID="{1C7EC519-94B3-4837-9BC2-EB9D565DD23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B3A7FD-756F-42D7-8069-381BFD52AFFA}" type="pres">
      <dgm:prSet presAssocID="{1C7EC519-94B3-4837-9BC2-EB9D565DD23E}" presName="negativeSpace" presStyleCnt="0"/>
      <dgm:spPr/>
    </dgm:pt>
    <dgm:pt modelId="{6BA13259-3057-4C4C-8B51-96765A7F7E4C}" type="pres">
      <dgm:prSet presAssocID="{1C7EC519-94B3-4837-9BC2-EB9D565DD23E}" presName="childText" presStyleLbl="conFgAcc1" presStyleIdx="0" presStyleCnt="4">
        <dgm:presLayoutVars>
          <dgm:bulletEnabled val="1"/>
        </dgm:presLayoutVars>
      </dgm:prSet>
      <dgm:spPr/>
    </dgm:pt>
    <dgm:pt modelId="{5448D257-1594-422E-8AFD-7AE70B0BC441}" type="pres">
      <dgm:prSet presAssocID="{67644E3C-7CC1-400E-B992-0A875573CB2E}" presName="spaceBetweenRectangles" presStyleCnt="0"/>
      <dgm:spPr/>
    </dgm:pt>
    <dgm:pt modelId="{1A8684B0-718F-491E-B53E-521EC3CF1538}" type="pres">
      <dgm:prSet presAssocID="{5041EBD1-0BB8-437F-87E3-C1213FB8A605}" presName="parentLin" presStyleCnt="0"/>
      <dgm:spPr/>
    </dgm:pt>
    <dgm:pt modelId="{97948C00-8B6B-4B5D-90A4-3D0B2D9A07D9}" type="pres">
      <dgm:prSet presAssocID="{5041EBD1-0BB8-437F-87E3-C1213FB8A605}" presName="parentLeftMargin" presStyleLbl="node1" presStyleIdx="0" presStyleCnt="4"/>
      <dgm:spPr/>
    </dgm:pt>
    <dgm:pt modelId="{4D7C823A-4A7C-44BF-9CDA-1CBB9FFEA865}" type="pres">
      <dgm:prSet presAssocID="{5041EBD1-0BB8-437F-87E3-C1213FB8A6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E7893B-BF9C-49D8-BE94-C413A842BF2A}" type="pres">
      <dgm:prSet presAssocID="{5041EBD1-0BB8-437F-87E3-C1213FB8A605}" presName="negativeSpace" presStyleCnt="0"/>
      <dgm:spPr/>
    </dgm:pt>
    <dgm:pt modelId="{2977D2B6-03B2-4E4B-AB5B-C1D19B60A250}" type="pres">
      <dgm:prSet presAssocID="{5041EBD1-0BB8-437F-87E3-C1213FB8A605}" presName="childText" presStyleLbl="conFgAcc1" presStyleIdx="1" presStyleCnt="4">
        <dgm:presLayoutVars>
          <dgm:bulletEnabled val="1"/>
        </dgm:presLayoutVars>
      </dgm:prSet>
      <dgm:spPr/>
    </dgm:pt>
    <dgm:pt modelId="{A1A293F5-AC18-44AC-B08A-9801A2B4ACED}" type="pres">
      <dgm:prSet presAssocID="{FB97C4FC-3E55-4BA9-A9EC-85C80119235D}" presName="spaceBetweenRectangles" presStyleCnt="0"/>
      <dgm:spPr/>
    </dgm:pt>
    <dgm:pt modelId="{2CC2A9D2-1B60-42FC-9C7D-142DE88884F9}" type="pres">
      <dgm:prSet presAssocID="{AB7E129D-E4DC-4509-99F3-52EADBB8A9DE}" presName="parentLin" presStyleCnt="0"/>
      <dgm:spPr/>
    </dgm:pt>
    <dgm:pt modelId="{B44BE516-5574-49BD-BB39-36B8833CF3A2}" type="pres">
      <dgm:prSet presAssocID="{AB7E129D-E4DC-4509-99F3-52EADBB8A9DE}" presName="parentLeftMargin" presStyleLbl="node1" presStyleIdx="1" presStyleCnt="4"/>
      <dgm:spPr/>
    </dgm:pt>
    <dgm:pt modelId="{D06C3A2E-AAB5-48D1-8F65-AAACC5F57421}" type="pres">
      <dgm:prSet presAssocID="{AB7E129D-E4DC-4509-99F3-52EADBB8A9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D0C38B-B1C1-4134-83D0-870E0C21B856}" type="pres">
      <dgm:prSet presAssocID="{AB7E129D-E4DC-4509-99F3-52EADBB8A9DE}" presName="negativeSpace" presStyleCnt="0"/>
      <dgm:spPr/>
    </dgm:pt>
    <dgm:pt modelId="{C02739B1-5BFC-4CC9-A1D8-E04D61545F2C}" type="pres">
      <dgm:prSet presAssocID="{AB7E129D-E4DC-4509-99F3-52EADBB8A9DE}" presName="childText" presStyleLbl="conFgAcc1" presStyleIdx="2" presStyleCnt="4">
        <dgm:presLayoutVars>
          <dgm:bulletEnabled val="1"/>
        </dgm:presLayoutVars>
      </dgm:prSet>
      <dgm:spPr/>
    </dgm:pt>
    <dgm:pt modelId="{4BC04A75-67FF-49EA-92F8-C799A7B314EE}" type="pres">
      <dgm:prSet presAssocID="{4570D8AA-D1E8-4D58-A353-27D2A1F3617F}" presName="spaceBetweenRectangles" presStyleCnt="0"/>
      <dgm:spPr/>
    </dgm:pt>
    <dgm:pt modelId="{201FB272-C56E-4217-A084-405F6404FC04}" type="pres">
      <dgm:prSet presAssocID="{FD80DB5C-0D23-40B1-9589-DE9DCB89BA95}" presName="parentLin" presStyleCnt="0"/>
      <dgm:spPr/>
    </dgm:pt>
    <dgm:pt modelId="{F9B087F7-C69F-4F26-9D60-E122595978B5}" type="pres">
      <dgm:prSet presAssocID="{FD80DB5C-0D23-40B1-9589-DE9DCB89BA95}" presName="parentLeftMargin" presStyleLbl="node1" presStyleIdx="2" presStyleCnt="4"/>
      <dgm:spPr/>
    </dgm:pt>
    <dgm:pt modelId="{67D9A9C2-9772-4A0B-BC8F-196A8DB8D2E4}" type="pres">
      <dgm:prSet presAssocID="{FD80DB5C-0D23-40B1-9589-DE9DCB89BA9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3649AC0-5284-45CF-A6AE-EB90DB210E61}" type="pres">
      <dgm:prSet presAssocID="{FD80DB5C-0D23-40B1-9589-DE9DCB89BA95}" presName="negativeSpace" presStyleCnt="0"/>
      <dgm:spPr/>
    </dgm:pt>
    <dgm:pt modelId="{DD51F3C0-8D72-400C-8C5E-1E87654C42C5}" type="pres">
      <dgm:prSet presAssocID="{FD80DB5C-0D23-40B1-9589-DE9DCB89BA95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2B8600-49C2-4A76-BCBB-C840BC51ECD2}" type="presOf" srcId="{FD80DB5C-0D23-40B1-9589-DE9DCB89BA95}" destId="{67D9A9C2-9772-4A0B-BC8F-196A8DB8D2E4}" srcOrd="1" destOrd="0" presId="urn:microsoft.com/office/officeart/2005/8/layout/list1"/>
    <dgm:cxn modelId="{5E01804A-1D3B-4DD6-BC6F-5EE5431B1561}" srcId="{A59B0264-FD14-4A33-B043-1401D80335A5}" destId="{FD80DB5C-0D23-40B1-9589-DE9DCB89BA95}" srcOrd="3" destOrd="0" parTransId="{43B60089-34EE-4797-B6B1-730C99A989EA}" sibTransId="{7AE36427-30DE-49D3-B58B-4485D0B35AD8}"/>
    <dgm:cxn modelId="{5162CE8A-E8EC-457E-A6F5-5B5C11688510}" type="presOf" srcId="{61711B5E-5512-4FCC-80AA-96A1D7317F6E}" destId="{6BA13259-3057-4C4C-8B51-96765A7F7E4C}" srcOrd="0" destOrd="0" presId="urn:microsoft.com/office/officeart/2005/8/layout/list1"/>
    <dgm:cxn modelId="{73CE403E-039D-4267-B506-7A98CF466253}" type="presOf" srcId="{1C7EC519-94B3-4837-9BC2-EB9D565DD23E}" destId="{3D5F2A10-BD4E-4785-ADE3-71A952B2A7FA}" srcOrd="0" destOrd="0" presId="urn:microsoft.com/office/officeart/2005/8/layout/list1"/>
    <dgm:cxn modelId="{E978CFBA-B621-42EA-9ADE-59307CC1920F}" type="presOf" srcId="{1C7EC519-94B3-4837-9BC2-EB9D565DD23E}" destId="{EE91A9F7-293D-46F0-B42B-38A7F0AD9F10}" srcOrd="1" destOrd="0" presId="urn:microsoft.com/office/officeart/2005/8/layout/list1"/>
    <dgm:cxn modelId="{413D7132-5ABA-416E-939B-5E0F96B44ABE}" type="presOf" srcId="{CBB1E2DA-E3B2-461A-B3D3-4F36FABF8891}" destId="{2977D2B6-03B2-4E4B-AB5B-C1D19B60A250}" srcOrd="0" destOrd="0" presId="urn:microsoft.com/office/officeart/2005/8/layout/list1"/>
    <dgm:cxn modelId="{4FD7E2A2-9681-4502-A8B9-51FE3302B80D}" type="presOf" srcId="{848A6B04-47D2-4F31-B81A-CEE92C98F7FF}" destId="{DD51F3C0-8D72-400C-8C5E-1E87654C42C5}" srcOrd="0" destOrd="2" presId="urn:microsoft.com/office/officeart/2005/8/layout/list1"/>
    <dgm:cxn modelId="{BF193B27-18B6-400F-BD14-9DDFEC616C11}" srcId="{A59B0264-FD14-4A33-B043-1401D80335A5}" destId="{AB7E129D-E4DC-4509-99F3-52EADBB8A9DE}" srcOrd="2" destOrd="0" parTransId="{E319F4B3-467B-4745-9B94-0DB1C535FDE7}" sibTransId="{4570D8AA-D1E8-4D58-A353-27D2A1F3617F}"/>
    <dgm:cxn modelId="{6934E6A2-E1D5-4D67-9977-AF7AA82D10B6}" type="presOf" srcId="{E8B00CC9-7E50-48E1-93BC-01135A346B3D}" destId="{C02739B1-5BFC-4CC9-A1D8-E04D61545F2C}" srcOrd="0" destOrd="1" presId="urn:microsoft.com/office/officeart/2005/8/layout/list1"/>
    <dgm:cxn modelId="{37229DA0-AB2D-4E3E-A317-61CFDC72ECDC}" type="presOf" srcId="{5041EBD1-0BB8-437F-87E3-C1213FB8A605}" destId="{97948C00-8B6B-4B5D-90A4-3D0B2D9A07D9}" srcOrd="0" destOrd="0" presId="urn:microsoft.com/office/officeart/2005/8/layout/list1"/>
    <dgm:cxn modelId="{7667DF82-31B5-49F6-B7EE-15123727C9B8}" type="presOf" srcId="{09DE5E00-4E7C-481E-B01D-E0148981D712}" destId="{6BA13259-3057-4C4C-8B51-96765A7F7E4C}" srcOrd="0" destOrd="1" presId="urn:microsoft.com/office/officeart/2005/8/layout/list1"/>
    <dgm:cxn modelId="{44E77655-B545-4045-B64E-47AADBACABFA}" type="presOf" srcId="{AB7E129D-E4DC-4509-99F3-52EADBB8A9DE}" destId="{D06C3A2E-AAB5-48D1-8F65-AAACC5F57421}" srcOrd="1" destOrd="0" presId="urn:microsoft.com/office/officeart/2005/8/layout/list1"/>
    <dgm:cxn modelId="{B8121761-B23B-4E90-9F82-3A10DE046390}" type="presOf" srcId="{A9FDC442-CE53-4F3E-AD3D-D49DEEE8C474}" destId="{DD51F3C0-8D72-400C-8C5E-1E87654C42C5}" srcOrd="0" destOrd="1" presId="urn:microsoft.com/office/officeart/2005/8/layout/list1"/>
    <dgm:cxn modelId="{5B68F371-3E33-44E0-B6CA-8ED8C39A81FF}" srcId="{AB7E129D-E4DC-4509-99F3-52EADBB8A9DE}" destId="{F4ED6931-64A1-4C0E-8AC4-B3CCCCBCD425}" srcOrd="0" destOrd="0" parTransId="{3C30B52C-9940-4189-8F9D-C8DEC06F03C7}" sibTransId="{C4B72F7D-BFAC-46DD-9928-BD0B1240B003}"/>
    <dgm:cxn modelId="{3DED88C0-E14D-461E-9E84-B2974BD25A82}" type="presOf" srcId="{965E307E-E689-4ADA-9D29-0DC1CDE2D5C5}" destId="{2977D2B6-03B2-4E4B-AB5B-C1D19B60A250}" srcOrd="0" destOrd="1" presId="urn:microsoft.com/office/officeart/2005/8/layout/list1"/>
    <dgm:cxn modelId="{DB983336-FFFE-46E6-A1F9-80ED0270D723}" srcId="{1C7EC519-94B3-4837-9BC2-EB9D565DD23E}" destId="{61711B5E-5512-4FCC-80AA-96A1D7317F6E}" srcOrd="0" destOrd="0" parTransId="{C0885B90-E99D-414C-88E9-6F3217E0E1F5}" sibTransId="{F1877A40-76EC-42C7-AEBF-23FC522D3835}"/>
    <dgm:cxn modelId="{6A3F08EF-E99F-4410-B3BC-2B5BCAB364C9}" type="presOf" srcId="{F4ED6931-64A1-4C0E-8AC4-B3CCCCBCD425}" destId="{C02739B1-5BFC-4CC9-A1D8-E04D61545F2C}" srcOrd="0" destOrd="0" presId="urn:microsoft.com/office/officeart/2005/8/layout/list1"/>
    <dgm:cxn modelId="{A8E678B0-243A-418E-8C5E-49FAD439BF18}" srcId="{FD80DB5C-0D23-40B1-9589-DE9DCB89BA95}" destId="{15FF763D-5292-41A8-AE67-848F0DF66FC6}" srcOrd="0" destOrd="0" parTransId="{5E0FAA99-B8C9-45AD-A9FA-7174F22E9F32}" sibTransId="{DB2ABC4D-8368-44AB-BB4F-517EDCA35792}"/>
    <dgm:cxn modelId="{8C13CA38-B9A0-41E1-8DD9-D882CF5FF8EF}" srcId="{FD80DB5C-0D23-40B1-9589-DE9DCB89BA95}" destId="{848A6B04-47D2-4F31-B81A-CEE92C98F7FF}" srcOrd="2" destOrd="0" parTransId="{5E7C19FB-0432-42B7-870D-DFFA0DA89465}" sibTransId="{8F7FB5DE-5040-4B5C-B4DA-646437F0D48C}"/>
    <dgm:cxn modelId="{0F7CE30B-45E2-4BCC-8ABC-ED342DE1058F}" type="presOf" srcId="{AB7E129D-E4DC-4509-99F3-52EADBB8A9DE}" destId="{B44BE516-5574-49BD-BB39-36B8833CF3A2}" srcOrd="0" destOrd="0" presId="urn:microsoft.com/office/officeart/2005/8/layout/list1"/>
    <dgm:cxn modelId="{1FB82351-54B3-438F-9D47-6BEA996EF9D7}" type="presOf" srcId="{15FF763D-5292-41A8-AE67-848F0DF66FC6}" destId="{DD51F3C0-8D72-400C-8C5E-1E87654C42C5}" srcOrd="0" destOrd="0" presId="urn:microsoft.com/office/officeart/2005/8/layout/list1"/>
    <dgm:cxn modelId="{27A2F6FB-9CC9-443C-BD20-44CA972EEFE9}" type="presOf" srcId="{5041EBD1-0BB8-437F-87E3-C1213FB8A605}" destId="{4D7C823A-4A7C-44BF-9CDA-1CBB9FFEA865}" srcOrd="1" destOrd="0" presId="urn:microsoft.com/office/officeart/2005/8/layout/list1"/>
    <dgm:cxn modelId="{01058907-B2DB-4098-9106-54891D8EDDFC}" srcId="{A59B0264-FD14-4A33-B043-1401D80335A5}" destId="{1C7EC519-94B3-4837-9BC2-EB9D565DD23E}" srcOrd="0" destOrd="0" parTransId="{A50968A0-373E-48E5-AF46-09902FBF4DDE}" sibTransId="{67644E3C-7CC1-400E-B992-0A875573CB2E}"/>
    <dgm:cxn modelId="{E7054EB0-33C5-4ED8-A9C0-A81583FC1E13}" srcId="{FD80DB5C-0D23-40B1-9589-DE9DCB89BA95}" destId="{A9FDC442-CE53-4F3E-AD3D-D49DEEE8C474}" srcOrd="1" destOrd="0" parTransId="{7DE7278F-AB9D-463C-9B98-A48940900B3E}" sibTransId="{CE822AB9-A2F6-40D0-BBC7-B46C7B29FC9D}"/>
    <dgm:cxn modelId="{AC0C59EF-793B-4388-9C49-5A2DD86078F3}" srcId="{5041EBD1-0BB8-437F-87E3-C1213FB8A605}" destId="{965E307E-E689-4ADA-9D29-0DC1CDE2D5C5}" srcOrd="1" destOrd="0" parTransId="{18CCE134-3254-4EE1-B1D5-D173867EA6A6}" sibTransId="{475B373E-F095-4724-8BA6-E37170626B40}"/>
    <dgm:cxn modelId="{BB483A7C-88AC-4968-BAB4-6B0236208A75}" srcId="{AB7E129D-E4DC-4509-99F3-52EADBB8A9DE}" destId="{E8B00CC9-7E50-48E1-93BC-01135A346B3D}" srcOrd="1" destOrd="0" parTransId="{A52E21E7-5BB1-4B67-81F8-9EA016AFD251}" sibTransId="{B7F2C146-D819-42FF-AEAE-615846A65984}"/>
    <dgm:cxn modelId="{90C5005F-018C-4E2C-8646-2CEB35E0B38E}" srcId="{1C7EC519-94B3-4837-9BC2-EB9D565DD23E}" destId="{09DE5E00-4E7C-481E-B01D-E0148981D712}" srcOrd="1" destOrd="0" parTransId="{6F7EFBE3-E5AC-405A-89F1-C89C99B9E13B}" sibTransId="{E3FDFED1-B130-4584-B4EE-0E99FE49F8D8}"/>
    <dgm:cxn modelId="{A0BD6C5C-650A-474D-BD10-03E354C36CC6}" srcId="{5041EBD1-0BB8-437F-87E3-C1213FB8A605}" destId="{CBB1E2DA-E3B2-461A-B3D3-4F36FABF8891}" srcOrd="0" destOrd="0" parTransId="{2738FB77-A5DB-4FBD-99A6-F730BF618536}" sibTransId="{D5CA8371-2DF6-40E1-B68A-4C479D8BE42F}"/>
    <dgm:cxn modelId="{0836465F-7C3D-41DE-85A8-74B1E3E3BA1B}" type="presOf" srcId="{A59B0264-FD14-4A33-B043-1401D80335A5}" destId="{854ACF19-ECB9-481E-B17F-B4D6301E10CA}" srcOrd="0" destOrd="0" presId="urn:microsoft.com/office/officeart/2005/8/layout/list1"/>
    <dgm:cxn modelId="{3AC37D8A-4857-40FA-A5DA-4440E165C20C}" type="presOf" srcId="{FD80DB5C-0D23-40B1-9589-DE9DCB89BA95}" destId="{F9B087F7-C69F-4F26-9D60-E122595978B5}" srcOrd="0" destOrd="0" presId="urn:microsoft.com/office/officeart/2005/8/layout/list1"/>
    <dgm:cxn modelId="{60B05541-93E3-4184-86A4-AFCFF736465D}" srcId="{A59B0264-FD14-4A33-B043-1401D80335A5}" destId="{5041EBD1-0BB8-437F-87E3-C1213FB8A605}" srcOrd="1" destOrd="0" parTransId="{231AD72F-4EEE-4ED3-B7E3-ECFFDA434124}" sibTransId="{FB97C4FC-3E55-4BA9-A9EC-85C80119235D}"/>
    <dgm:cxn modelId="{F86F2355-20C3-4314-A734-DC31D3A052CD}" type="presParOf" srcId="{854ACF19-ECB9-481E-B17F-B4D6301E10CA}" destId="{DA338B7F-1A3F-4B90-A349-71B00727EA5C}" srcOrd="0" destOrd="0" presId="urn:microsoft.com/office/officeart/2005/8/layout/list1"/>
    <dgm:cxn modelId="{A44F44D5-9FC8-4FD7-A941-27B3EC603869}" type="presParOf" srcId="{DA338B7F-1A3F-4B90-A349-71B00727EA5C}" destId="{3D5F2A10-BD4E-4785-ADE3-71A952B2A7FA}" srcOrd="0" destOrd="0" presId="urn:microsoft.com/office/officeart/2005/8/layout/list1"/>
    <dgm:cxn modelId="{23FE3FC6-759B-4E9F-B8E8-C7270B6C13D5}" type="presParOf" srcId="{DA338B7F-1A3F-4B90-A349-71B00727EA5C}" destId="{EE91A9F7-293D-46F0-B42B-38A7F0AD9F10}" srcOrd="1" destOrd="0" presId="urn:microsoft.com/office/officeart/2005/8/layout/list1"/>
    <dgm:cxn modelId="{3CA84E11-80B3-41AF-B9A5-804CC134CBFA}" type="presParOf" srcId="{854ACF19-ECB9-481E-B17F-B4D6301E10CA}" destId="{B1B3A7FD-756F-42D7-8069-381BFD52AFFA}" srcOrd="1" destOrd="0" presId="urn:microsoft.com/office/officeart/2005/8/layout/list1"/>
    <dgm:cxn modelId="{AEEC7EDB-A051-4CA0-B7A9-CAEC0C350207}" type="presParOf" srcId="{854ACF19-ECB9-481E-B17F-B4D6301E10CA}" destId="{6BA13259-3057-4C4C-8B51-96765A7F7E4C}" srcOrd="2" destOrd="0" presId="urn:microsoft.com/office/officeart/2005/8/layout/list1"/>
    <dgm:cxn modelId="{3C44DA40-9583-4538-9A33-64D893C58F81}" type="presParOf" srcId="{854ACF19-ECB9-481E-B17F-B4D6301E10CA}" destId="{5448D257-1594-422E-8AFD-7AE70B0BC441}" srcOrd="3" destOrd="0" presId="urn:microsoft.com/office/officeart/2005/8/layout/list1"/>
    <dgm:cxn modelId="{F6E48654-FE3A-48BC-B0B8-B62B19EA535D}" type="presParOf" srcId="{854ACF19-ECB9-481E-B17F-B4D6301E10CA}" destId="{1A8684B0-718F-491E-B53E-521EC3CF1538}" srcOrd="4" destOrd="0" presId="urn:microsoft.com/office/officeart/2005/8/layout/list1"/>
    <dgm:cxn modelId="{0B7A1ACE-91AB-4F83-9AEE-2EC885B58258}" type="presParOf" srcId="{1A8684B0-718F-491E-B53E-521EC3CF1538}" destId="{97948C00-8B6B-4B5D-90A4-3D0B2D9A07D9}" srcOrd="0" destOrd="0" presId="urn:microsoft.com/office/officeart/2005/8/layout/list1"/>
    <dgm:cxn modelId="{1D036C8D-33CB-4243-8B69-FA217BB2B50F}" type="presParOf" srcId="{1A8684B0-718F-491E-B53E-521EC3CF1538}" destId="{4D7C823A-4A7C-44BF-9CDA-1CBB9FFEA865}" srcOrd="1" destOrd="0" presId="urn:microsoft.com/office/officeart/2005/8/layout/list1"/>
    <dgm:cxn modelId="{5571F6F6-D51D-461C-9B44-A38C7A9A5D78}" type="presParOf" srcId="{854ACF19-ECB9-481E-B17F-B4D6301E10CA}" destId="{96E7893B-BF9C-49D8-BE94-C413A842BF2A}" srcOrd="5" destOrd="0" presId="urn:microsoft.com/office/officeart/2005/8/layout/list1"/>
    <dgm:cxn modelId="{C77E8FC2-6A7D-4525-B08D-EE68E5F5C5E0}" type="presParOf" srcId="{854ACF19-ECB9-481E-B17F-B4D6301E10CA}" destId="{2977D2B6-03B2-4E4B-AB5B-C1D19B60A250}" srcOrd="6" destOrd="0" presId="urn:microsoft.com/office/officeart/2005/8/layout/list1"/>
    <dgm:cxn modelId="{1CF5077A-2697-46D5-9453-BC6E3CD1C10D}" type="presParOf" srcId="{854ACF19-ECB9-481E-B17F-B4D6301E10CA}" destId="{A1A293F5-AC18-44AC-B08A-9801A2B4ACED}" srcOrd="7" destOrd="0" presId="urn:microsoft.com/office/officeart/2005/8/layout/list1"/>
    <dgm:cxn modelId="{6AB3B6C7-B325-4BAC-A1F7-7FB1E2E7DB07}" type="presParOf" srcId="{854ACF19-ECB9-481E-B17F-B4D6301E10CA}" destId="{2CC2A9D2-1B60-42FC-9C7D-142DE88884F9}" srcOrd="8" destOrd="0" presId="urn:microsoft.com/office/officeart/2005/8/layout/list1"/>
    <dgm:cxn modelId="{97ECD24E-6C15-42AB-A527-07CE874FEABB}" type="presParOf" srcId="{2CC2A9D2-1B60-42FC-9C7D-142DE88884F9}" destId="{B44BE516-5574-49BD-BB39-36B8833CF3A2}" srcOrd="0" destOrd="0" presId="urn:microsoft.com/office/officeart/2005/8/layout/list1"/>
    <dgm:cxn modelId="{5592F4BC-857E-4CFC-8F6C-F20603181D60}" type="presParOf" srcId="{2CC2A9D2-1B60-42FC-9C7D-142DE88884F9}" destId="{D06C3A2E-AAB5-48D1-8F65-AAACC5F57421}" srcOrd="1" destOrd="0" presId="urn:microsoft.com/office/officeart/2005/8/layout/list1"/>
    <dgm:cxn modelId="{D8ED691A-CB94-48F2-8E68-CEA87BCCF486}" type="presParOf" srcId="{854ACF19-ECB9-481E-B17F-B4D6301E10CA}" destId="{41D0C38B-B1C1-4134-83D0-870E0C21B856}" srcOrd="9" destOrd="0" presId="urn:microsoft.com/office/officeart/2005/8/layout/list1"/>
    <dgm:cxn modelId="{BDDE7815-6984-4359-8EBB-A4B8E8C6C62A}" type="presParOf" srcId="{854ACF19-ECB9-481E-B17F-B4D6301E10CA}" destId="{C02739B1-5BFC-4CC9-A1D8-E04D61545F2C}" srcOrd="10" destOrd="0" presId="urn:microsoft.com/office/officeart/2005/8/layout/list1"/>
    <dgm:cxn modelId="{1908ACB3-3BDD-4476-A585-B3F6DDBBD6D0}" type="presParOf" srcId="{854ACF19-ECB9-481E-B17F-B4D6301E10CA}" destId="{4BC04A75-67FF-49EA-92F8-C799A7B314EE}" srcOrd="11" destOrd="0" presId="urn:microsoft.com/office/officeart/2005/8/layout/list1"/>
    <dgm:cxn modelId="{FC48B48F-2F0C-4E39-AF2C-CCD4E608E8D7}" type="presParOf" srcId="{854ACF19-ECB9-481E-B17F-B4D6301E10CA}" destId="{201FB272-C56E-4217-A084-405F6404FC04}" srcOrd="12" destOrd="0" presId="urn:microsoft.com/office/officeart/2005/8/layout/list1"/>
    <dgm:cxn modelId="{8334BB99-648B-4EB3-A22F-CC0BF74D2A02}" type="presParOf" srcId="{201FB272-C56E-4217-A084-405F6404FC04}" destId="{F9B087F7-C69F-4F26-9D60-E122595978B5}" srcOrd="0" destOrd="0" presId="urn:microsoft.com/office/officeart/2005/8/layout/list1"/>
    <dgm:cxn modelId="{F98A7CAA-D692-45D4-A092-4D3DE5F1559B}" type="presParOf" srcId="{201FB272-C56E-4217-A084-405F6404FC04}" destId="{67D9A9C2-9772-4A0B-BC8F-196A8DB8D2E4}" srcOrd="1" destOrd="0" presId="urn:microsoft.com/office/officeart/2005/8/layout/list1"/>
    <dgm:cxn modelId="{8ACDF46D-B965-48C2-8143-EA4A982A9574}" type="presParOf" srcId="{854ACF19-ECB9-481E-B17F-B4D6301E10CA}" destId="{B3649AC0-5284-45CF-A6AE-EB90DB210E61}" srcOrd="13" destOrd="0" presId="urn:microsoft.com/office/officeart/2005/8/layout/list1"/>
    <dgm:cxn modelId="{5F814AD8-5D5C-464F-98B6-366EE6CD67FB}" type="presParOf" srcId="{854ACF19-ECB9-481E-B17F-B4D6301E10CA}" destId="{DD51F3C0-8D72-400C-8C5E-1E87654C42C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ED2D61-8A73-4505-8EBE-F8145FAF3C8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3AFFBE3-D959-4932-BA66-DFEC5414076C}">
      <dgm:prSet phldrT="[文本]" custT="1"/>
      <dgm:spPr/>
      <dgm:t>
        <a:bodyPr/>
        <a:lstStyle/>
        <a:p>
          <a:r>
            <a:rPr lang="zh-CN" altLang="en-US" sz="2000" dirty="0" smtClean="0"/>
            <a:t>已完成</a:t>
          </a:r>
          <a:endParaRPr lang="zh-CN" altLang="en-US" sz="2000" dirty="0"/>
        </a:p>
      </dgm:t>
    </dgm:pt>
    <dgm:pt modelId="{B0537F78-1A97-4366-B988-623CAF07D361}" type="parTrans" cxnId="{1010BF3C-7F7A-4F56-818A-ABDAC4C6A3F4}">
      <dgm:prSet/>
      <dgm:spPr/>
      <dgm:t>
        <a:bodyPr/>
        <a:lstStyle/>
        <a:p>
          <a:endParaRPr lang="zh-CN" altLang="en-US" sz="1100"/>
        </a:p>
      </dgm:t>
    </dgm:pt>
    <dgm:pt modelId="{0B986BC3-B3BA-4C7C-9BD6-99225D5A49E8}" type="sibTrans" cxnId="{1010BF3C-7F7A-4F56-818A-ABDAC4C6A3F4}">
      <dgm:prSet/>
      <dgm:spPr/>
      <dgm:t>
        <a:bodyPr/>
        <a:lstStyle/>
        <a:p>
          <a:endParaRPr lang="zh-CN" altLang="en-US" sz="1100"/>
        </a:p>
      </dgm:t>
    </dgm:pt>
    <dgm:pt modelId="{67DE7A73-ABC4-4BD7-B4DF-883935524105}">
      <dgm:prSet phldrT="[文本]" custT="1"/>
      <dgm:spPr/>
      <dgm:t>
        <a:bodyPr/>
        <a:lstStyle/>
        <a:p>
          <a:r>
            <a:rPr lang="zh-CN" altLang="en-US" sz="2000" dirty="0" smtClean="0"/>
            <a:t>跨链方案的选定，</a:t>
          </a:r>
          <a:endParaRPr lang="zh-CN" altLang="en-US" sz="2000" dirty="0"/>
        </a:p>
      </dgm:t>
    </dgm:pt>
    <dgm:pt modelId="{CB09BB3C-0071-4BF4-828F-001728859180}" type="parTrans" cxnId="{33978AB9-ADED-43D6-8D7D-9D8B340A7AFE}">
      <dgm:prSet/>
      <dgm:spPr/>
      <dgm:t>
        <a:bodyPr/>
        <a:lstStyle/>
        <a:p>
          <a:endParaRPr lang="zh-CN" altLang="en-US" sz="1100"/>
        </a:p>
      </dgm:t>
    </dgm:pt>
    <dgm:pt modelId="{728A5C67-1CC6-4484-AA0D-318D21D1574A}" type="sibTrans" cxnId="{33978AB9-ADED-43D6-8D7D-9D8B340A7AFE}">
      <dgm:prSet/>
      <dgm:spPr/>
      <dgm:t>
        <a:bodyPr/>
        <a:lstStyle/>
        <a:p>
          <a:endParaRPr lang="zh-CN" altLang="en-US" sz="1100"/>
        </a:p>
      </dgm:t>
    </dgm:pt>
    <dgm:pt modelId="{A0E85758-6920-4624-84C0-CF4F2A0084E9}">
      <dgm:prSet phldrT="[文本]" custT="1"/>
      <dgm:spPr/>
      <dgm:t>
        <a:bodyPr/>
        <a:lstStyle/>
        <a:p>
          <a:r>
            <a:rPr lang="en-US" altLang="zh-CN" sz="2000" dirty="0" smtClean="0"/>
            <a:t>K8s</a:t>
          </a:r>
          <a:r>
            <a:rPr lang="zh-CN" altLang="en-US" sz="2000" dirty="0" smtClean="0"/>
            <a:t>微服务镜像</a:t>
          </a:r>
          <a:endParaRPr lang="zh-CN" altLang="en-US" sz="2000" dirty="0"/>
        </a:p>
      </dgm:t>
    </dgm:pt>
    <dgm:pt modelId="{6D99A4B4-501A-4740-A513-D7D67E98CB17}" type="parTrans" cxnId="{26F63A43-EF7C-4FA4-9AA2-06DA1D1FD181}">
      <dgm:prSet/>
      <dgm:spPr/>
      <dgm:t>
        <a:bodyPr/>
        <a:lstStyle/>
        <a:p>
          <a:endParaRPr lang="zh-CN" altLang="en-US" sz="1100"/>
        </a:p>
      </dgm:t>
    </dgm:pt>
    <dgm:pt modelId="{13203167-FBDA-49C4-875E-9D176171ABF8}" type="sibTrans" cxnId="{26F63A43-EF7C-4FA4-9AA2-06DA1D1FD181}">
      <dgm:prSet/>
      <dgm:spPr/>
      <dgm:t>
        <a:bodyPr/>
        <a:lstStyle/>
        <a:p>
          <a:endParaRPr lang="zh-CN" altLang="en-US" sz="1100"/>
        </a:p>
      </dgm:t>
    </dgm:pt>
    <dgm:pt modelId="{DB142A38-2D7C-4808-9142-C2B4CA8CFAC6}">
      <dgm:prSet custT="1"/>
      <dgm:spPr/>
      <dgm:t>
        <a:bodyPr/>
        <a:lstStyle/>
        <a:p>
          <a:r>
            <a:rPr lang="zh-CN" altLang="en-US" sz="2000" dirty="0" smtClean="0"/>
            <a:t>跨链</a:t>
          </a:r>
          <a:r>
            <a:rPr lang="en-US" altLang="zh-CN" sz="2000" dirty="0" err="1" smtClean="0"/>
            <a:t>NFT</a:t>
          </a:r>
          <a:r>
            <a:rPr lang="zh-CN" altLang="en-US" sz="2000" dirty="0" smtClean="0"/>
            <a:t>的协议设计，</a:t>
          </a:r>
          <a:endParaRPr lang="en-US" altLang="zh-CN" sz="2000" dirty="0" smtClean="0"/>
        </a:p>
      </dgm:t>
    </dgm:pt>
    <dgm:pt modelId="{BA5724F6-2E89-45D8-8613-9CD2271EBC88}" type="parTrans" cxnId="{306B6A67-5F7F-4857-874F-DD283FBC5C06}">
      <dgm:prSet/>
      <dgm:spPr/>
      <dgm:t>
        <a:bodyPr/>
        <a:lstStyle/>
        <a:p>
          <a:endParaRPr lang="zh-CN" altLang="en-US" sz="1100"/>
        </a:p>
      </dgm:t>
    </dgm:pt>
    <dgm:pt modelId="{C90BDF8C-8889-44C5-9459-35A4EE9A11F5}" type="sibTrans" cxnId="{306B6A67-5F7F-4857-874F-DD283FBC5C06}">
      <dgm:prSet/>
      <dgm:spPr/>
      <dgm:t>
        <a:bodyPr/>
        <a:lstStyle/>
        <a:p>
          <a:endParaRPr lang="zh-CN" altLang="en-US" sz="1100"/>
        </a:p>
      </dgm:t>
    </dgm:pt>
    <dgm:pt modelId="{5633CDEF-2D68-4C93-9A40-9EC2DACF66C7}">
      <dgm:prSet custT="1"/>
      <dgm:spPr/>
      <dgm:t>
        <a:bodyPr/>
        <a:lstStyle/>
        <a:p>
          <a:r>
            <a:rPr lang="zh-CN" altLang="en-US" sz="2000" dirty="0" smtClean="0"/>
            <a:t>链上数据监控模块设计</a:t>
          </a:r>
          <a:endParaRPr lang="en-US" altLang="zh-CN" sz="2000" dirty="0" smtClean="0"/>
        </a:p>
      </dgm:t>
    </dgm:pt>
    <dgm:pt modelId="{600453E2-7447-41C6-8A20-F9A50F5F232B}" type="parTrans" cxnId="{597DC3D7-A020-4347-9CF2-EA7793178692}">
      <dgm:prSet/>
      <dgm:spPr/>
      <dgm:t>
        <a:bodyPr/>
        <a:lstStyle/>
        <a:p>
          <a:endParaRPr lang="zh-CN" altLang="en-US" sz="1100"/>
        </a:p>
      </dgm:t>
    </dgm:pt>
    <dgm:pt modelId="{E7EA47CF-5DB1-4412-9299-FAC8E4903701}" type="sibTrans" cxnId="{597DC3D7-A020-4347-9CF2-EA7793178692}">
      <dgm:prSet/>
      <dgm:spPr/>
      <dgm:t>
        <a:bodyPr/>
        <a:lstStyle/>
        <a:p>
          <a:endParaRPr lang="zh-CN" altLang="en-US" sz="1100"/>
        </a:p>
      </dgm:t>
    </dgm:pt>
    <dgm:pt modelId="{43CC00C6-F304-4F88-8D5C-57372A7EF7CC}">
      <dgm:prSet custT="1"/>
      <dgm:spPr/>
      <dgm:t>
        <a:bodyPr/>
        <a:lstStyle/>
        <a:p>
          <a:r>
            <a:rPr lang="zh-CN" altLang="en-US" sz="2000" smtClean="0"/>
            <a:t>未完成</a:t>
          </a:r>
          <a:endParaRPr lang="en-US" altLang="zh-CN" sz="2000" dirty="0" smtClean="0"/>
        </a:p>
      </dgm:t>
    </dgm:pt>
    <dgm:pt modelId="{89C0C800-9654-4D25-9452-02A4A598B572}" type="parTrans" cxnId="{64388418-4F72-4E0B-A78B-BCAB1357FB86}">
      <dgm:prSet/>
      <dgm:spPr/>
      <dgm:t>
        <a:bodyPr/>
        <a:lstStyle/>
        <a:p>
          <a:endParaRPr lang="zh-CN" altLang="en-US" sz="1100"/>
        </a:p>
      </dgm:t>
    </dgm:pt>
    <dgm:pt modelId="{47701709-B6B4-4AF3-BC17-13533BF5FA66}" type="sibTrans" cxnId="{64388418-4F72-4E0B-A78B-BCAB1357FB86}">
      <dgm:prSet/>
      <dgm:spPr/>
      <dgm:t>
        <a:bodyPr/>
        <a:lstStyle/>
        <a:p>
          <a:endParaRPr lang="zh-CN" altLang="en-US" sz="1100"/>
        </a:p>
      </dgm:t>
    </dgm:pt>
    <dgm:pt modelId="{4E87119E-E642-4868-9F30-13A9E9167BD4}">
      <dgm:prSet custT="1"/>
      <dgm:spPr/>
      <dgm:t>
        <a:bodyPr/>
        <a:lstStyle/>
        <a:p>
          <a:endParaRPr lang="en-US" altLang="zh-CN" sz="2000" dirty="0" smtClean="0"/>
        </a:p>
      </dgm:t>
    </dgm:pt>
    <dgm:pt modelId="{ED7C522A-ABC9-4168-AA32-2856D7ED08D9}" type="parTrans" cxnId="{541D6B00-B2F6-457E-B522-6705631B99EE}">
      <dgm:prSet/>
      <dgm:spPr/>
      <dgm:t>
        <a:bodyPr/>
        <a:lstStyle/>
        <a:p>
          <a:endParaRPr lang="zh-CN" altLang="en-US" sz="1100"/>
        </a:p>
      </dgm:t>
    </dgm:pt>
    <dgm:pt modelId="{43C82E12-BC27-4DCE-9EB7-E57D16BF47CD}" type="sibTrans" cxnId="{541D6B00-B2F6-457E-B522-6705631B99EE}">
      <dgm:prSet/>
      <dgm:spPr/>
      <dgm:t>
        <a:bodyPr/>
        <a:lstStyle/>
        <a:p>
          <a:endParaRPr lang="zh-CN" altLang="en-US" sz="1100"/>
        </a:p>
      </dgm:t>
    </dgm:pt>
    <dgm:pt modelId="{8B76BBEC-8285-41FF-A01B-4395B75D9B73}">
      <dgm:prSet phldrT="[文本]" custT="1"/>
      <dgm:spPr/>
      <dgm:t>
        <a:bodyPr/>
        <a:lstStyle/>
        <a:p>
          <a:r>
            <a:rPr lang="zh-CN" altLang="en-US" sz="2000" dirty="0" smtClean="0"/>
            <a:t>前端项目方管理后台</a:t>
          </a:r>
          <a:endParaRPr lang="zh-CN" altLang="en-US" sz="2000" dirty="0"/>
        </a:p>
      </dgm:t>
    </dgm:pt>
    <dgm:pt modelId="{F77C965C-B275-4B4E-9BA4-942DFD96E4EF}" type="parTrans" cxnId="{B13D6455-0141-42C6-BD6E-E9CE97243B8F}">
      <dgm:prSet/>
      <dgm:spPr/>
      <dgm:t>
        <a:bodyPr/>
        <a:lstStyle/>
        <a:p>
          <a:endParaRPr lang="zh-CN" altLang="en-US" sz="1100"/>
        </a:p>
      </dgm:t>
    </dgm:pt>
    <dgm:pt modelId="{C817D68F-A3D8-4AC4-8761-B4989568F4EB}" type="sibTrans" cxnId="{B13D6455-0141-42C6-BD6E-E9CE97243B8F}">
      <dgm:prSet/>
      <dgm:spPr/>
      <dgm:t>
        <a:bodyPr/>
        <a:lstStyle/>
        <a:p>
          <a:endParaRPr lang="zh-CN" altLang="en-US" sz="1100"/>
        </a:p>
      </dgm:t>
    </dgm:pt>
    <dgm:pt modelId="{BF1DF047-4DE8-4BB2-AB36-A19990ADD248}">
      <dgm:prSet phldrT="[文本]" custT="1"/>
      <dgm:spPr/>
      <dgm:t>
        <a:bodyPr/>
        <a:lstStyle/>
        <a:p>
          <a:r>
            <a:rPr lang="en-US" altLang="zh-CN" sz="2000" dirty="0" err="1" smtClean="0"/>
            <a:t>TheGraph</a:t>
          </a:r>
          <a:r>
            <a:rPr lang="zh-CN" altLang="en-US" sz="2000" dirty="0" smtClean="0"/>
            <a:t>链上数据索引</a:t>
          </a:r>
          <a:endParaRPr lang="zh-CN" altLang="en-US" sz="2000" dirty="0"/>
        </a:p>
      </dgm:t>
    </dgm:pt>
    <dgm:pt modelId="{150441CC-5183-4C2C-817A-35407516F172}" type="parTrans" cxnId="{2847B285-65A3-45A9-B52D-9F5AA6A2780E}">
      <dgm:prSet/>
      <dgm:spPr/>
      <dgm:t>
        <a:bodyPr/>
        <a:lstStyle/>
        <a:p>
          <a:endParaRPr lang="zh-CN" altLang="en-US" sz="1100"/>
        </a:p>
      </dgm:t>
    </dgm:pt>
    <dgm:pt modelId="{7B79DC5B-D3D1-41DF-8195-BF7C55C39B2E}" type="sibTrans" cxnId="{2847B285-65A3-45A9-B52D-9F5AA6A2780E}">
      <dgm:prSet/>
      <dgm:spPr/>
      <dgm:t>
        <a:bodyPr/>
        <a:lstStyle/>
        <a:p>
          <a:endParaRPr lang="zh-CN" altLang="en-US" sz="1100"/>
        </a:p>
      </dgm:t>
    </dgm:pt>
    <dgm:pt modelId="{51C0AC5B-007B-4CDE-9CE7-B661EC39DDA0}">
      <dgm:prSet phldrT="[文本]" custT="1"/>
      <dgm:spPr/>
      <dgm:t>
        <a:bodyPr/>
        <a:lstStyle/>
        <a:p>
          <a:r>
            <a:rPr lang="zh-CN" altLang="en-US" sz="2000" dirty="0" smtClean="0"/>
            <a:t>后端</a:t>
          </a:r>
          <a:r>
            <a:rPr lang="en-US" altLang="zh-CN" sz="2000" dirty="0" smtClean="0"/>
            <a:t>gin</a:t>
          </a:r>
          <a:r>
            <a:rPr lang="zh-CN" altLang="en-US" sz="2000" dirty="0" smtClean="0"/>
            <a:t>服务</a:t>
          </a:r>
          <a:r>
            <a:rPr lang="en-US" altLang="zh-CN" sz="2000" dirty="0" smtClean="0"/>
            <a:t>+</a:t>
          </a:r>
          <a:r>
            <a:rPr lang="zh-CN" altLang="en-US" sz="2000" dirty="0" smtClean="0"/>
            <a:t>前端</a:t>
          </a:r>
          <a:r>
            <a:rPr lang="en-US" altLang="zh-CN" sz="2000" dirty="0" err="1" smtClean="0"/>
            <a:t>Vue</a:t>
          </a:r>
          <a:r>
            <a:rPr lang="zh-CN" altLang="en-US" sz="2000" dirty="0" smtClean="0"/>
            <a:t>开发</a:t>
          </a:r>
          <a:endParaRPr lang="zh-CN" altLang="en-US" sz="2000" dirty="0"/>
        </a:p>
      </dgm:t>
    </dgm:pt>
    <dgm:pt modelId="{39306F3F-A20F-4872-81F1-BEF6C2F33945}" type="parTrans" cxnId="{4156B2CC-5121-45A2-8D27-F49794EDD5A8}">
      <dgm:prSet/>
      <dgm:spPr/>
      <dgm:t>
        <a:bodyPr/>
        <a:lstStyle/>
        <a:p>
          <a:endParaRPr lang="zh-CN" altLang="en-US"/>
        </a:p>
      </dgm:t>
    </dgm:pt>
    <dgm:pt modelId="{EBF17573-06E1-44D6-9816-92F5F12DBF38}" type="sibTrans" cxnId="{4156B2CC-5121-45A2-8D27-F49794EDD5A8}">
      <dgm:prSet/>
      <dgm:spPr/>
      <dgm:t>
        <a:bodyPr/>
        <a:lstStyle/>
        <a:p>
          <a:endParaRPr lang="zh-CN" altLang="en-US"/>
        </a:p>
      </dgm:t>
    </dgm:pt>
    <dgm:pt modelId="{659DF981-F8EB-424E-A109-333B4081621F}">
      <dgm:prSet custT="1"/>
      <dgm:spPr/>
      <dgm:t>
        <a:bodyPr/>
        <a:lstStyle/>
        <a:p>
          <a:r>
            <a:rPr lang="zh-CN" altLang="en-US" sz="2000" dirty="0" smtClean="0"/>
            <a:t>合约开发并开源</a:t>
          </a:r>
          <a:endParaRPr lang="en-US" altLang="zh-CN" sz="2000" dirty="0" smtClean="0"/>
        </a:p>
      </dgm:t>
    </dgm:pt>
    <dgm:pt modelId="{3CF8F57D-0F42-4077-A5D7-57F9C756C0DB}" type="parTrans" cxnId="{73C959FC-61B6-4A99-B768-866382F1F5D3}">
      <dgm:prSet/>
      <dgm:spPr/>
      <dgm:t>
        <a:bodyPr/>
        <a:lstStyle/>
        <a:p>
          <a:endParaRPr lang="zh-CN" altLang="en-US"/>
        </a:p>
      </dgm:t>
    </dgm:pt>
    <dgm:pt modelId="{A2AEBC0B-C8B8-4C09-9CD4-9A436F0BC35C}" type="sibTrans" cxnId="{73C959FC-61B6-4A99-B768-866382F1F5D3}">
      <dgm:prSet/>
      <dgm:spPr/>
      <dgm:t>
        <a:bodyPr/>
        <a:lstStyle/>
        <a:p>
          <a:endParaRPr lang="zh-CN" altLang="en-US"/>
        </a:p>
      </dgm:t>
    </dgm:pt>
    <dgm:pt modelId="{0156B858-E306-4D06-A262-F6A4F0C1413B}" type="pres">
      <dgm:prSet presAssocID="{69ED2D61-8A73-4505-8EBE-F8145FAF3C8E}" presName="Name0" presStyleCnt="0">
        <dgm:presLayoutVars>
          <dgm:dir/>
          <dgm:animLvl val="lvl"/>
          <dgm:resizeHandles val="exact"/>
        </dgm:presLayoutVars>
      </dgm:prSet>
      <dgm:spPr/>
    </dgm:pt>
    <dgm:pt modelId="{B1D2A9E7-CD35-4DAA-81FE-035F366B0910}" type="pres">
      <dgm:prSet presAssocID="{E3AFFBE3-D959-4932-BA66-DFEC5414076C}" presName="composite" presStyleCnt="0"/>
      <dgm:spPr/>
    </dgm:pt>
    <dgm:pt modelId="{5682F977-6D70-4ED9-9D9C-21AA91592937}" type="pres">
      <dgm:prSet presAssocID="{E3AFFBE3-D959-4932-BA66-DFEC5414076C}" presName="parTx" presStyleLbl="alignNode1" presStyleIdx="0" presStyleCnt="2" custScaleY="100000">
        <dgm:presLayoutVars>
          <dgm:chMax val="0"/>
          <dgm:chPref val="0"/>
          <dgm:bulletEnabled val="1"/>
        </dgm:presLayoutVars>
      </dgm:prSet>
      <dgm:spPr/>
    </dgm:pt>
    <dgm:pt modelId="{1770F6A2-8901-4F1C-8AAE-1C5713048B92}" type="pres">
      <dgm:prSet presAssocID="{E3AFFBE3-D959-4932-BA66-DFEC5414076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B9BF9A-95DC-499F-A7E6-83BBDBA8D76E}" type="pres">
      <dgm:prSet presAssocID="{0B986BC3-B3BA-4C7C-9BD6-99225D5A49E8}" presName="space" presStyleCnt="0"/>
      <dgm:spPr/>
    </dgm:pt>
    <dgm:pt modelId="{2B6ED849-66B5-450A-93B4-0104808DCB23}" type="pres">
      <dgm:prSet presAssocID="{43CC00C6-F304-4F88-8D5C-57372A7EF7CC}" presName="composite" presStyleCnt="0"/>
      <dgm:spPr/>
    </dgm:pt>
    <dgm:pt modelId="{77976EB0-B413-44B5-ADFC-003FD72360A5}" type="pres">
      <dgm:prSet presAssocID="{43CC00C6-F304-4F88-8D5C-57372A7EF7C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EFBFC2-ABD8-49A6-AFF7-D701C5307A3A}" type="pres">
      <dgm:prSet presAssocID="{43CC00C6-F304-4F88-8D5C-57372A7EF7CC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7DC3D7-A020-4347-9CF2-EA7793178692}" srcId="{E3AFFBE3-D959-4932-BA66-DFEC5414076C}" destId="{5633CDEF-2D68-4C93-9A40-9EC2DACF66C7}" srcOrd="4" destOrd="0" parTransId="{600453E2-7447-41C6-8A20-F9A50F5F232B}" sibTransId="{E7EA47CF-5DB1-4412-9299-FAC8E4903701}"/>
    <dgm:cxn modelId="{1010BF3C-7F7A-4F56-818A-ABDAC4C6A3F4}" srcId="{69ED2D61-8A73-4505-8EBE-F8145FAF3C8E}" destId="{E3AFFBE3-D959-4932-BA66-DFEC5414076C}" srcOrd="0" destOrd="0" parTransId="{B0537F78-1A97-4366-B988-623CAF07D361}" sibTransId="{0B986BC3-B3BA-4C7C-9BD6-99225D5A49E8}"/>
    <dgm:cxn modelId="{73C959FC-61B6-4A99-B768-866382F1F5D3}" srcId="{E3AFFBE3-D959-4932-BA66-DFEC5414076C}" destId="{659DF981-F8EB-424E-A109-333B4081621F}" srcOrd="3" destOrd="0" parTransId="{3CF8F57D-0F42-4077-A5D7-57F9C756C0DB}" sibTransId="{A2AEBC0B-C8B8-4C09-9CD4-9A436F0BC35C}"/>
    <dgm:cxn modelId="{64388418-4F72-4E0B-A78B-BCAB1357FB86}" srcId="{69ED2D61-8A73-4505-8EBE-F8145FAF3C8E}" destId="{43CC00C6-F304-4F88-8D5C-57372A7EF7CC}" srcOrd="1" destOrd="0" parTransId="{89C0C800-9654-4D25-9452-02A4A598B572}" sibTransId="{47701709-B6B4-4AF3-BC17-13533BF5FA66}"/>
    <dgm:cxn modelId="{B13D6455-0141-42C6-BD6E-E9CE97243B8F}" srcId="{43CC00C6-F304-4F88-8D5C-57372A7EF7CC}" destId="{8B76BBEC-8285-41FF-A01B-4395B75D9B73}" srcOrd="1" destOrd="0" parTransId="{F77C965C-B275-4B4E-9BA4-942DFD96E4EF}" sibTransId="{C817D68F-A3D8-4AC4-8761-B4989568F4EB}"/>
    <dgm:cxn modelId="{541D6B00-B2F6-457E-B522-6705631B99EE}" srcId="{E3AFFBE3-D959-4932-BA66-DFEC5414076C}" destId="{4E87119E-E642-4868-9F30-13A9E9167BD4}" srcOrd="5" destOrd="0" parTransId="{ED7C522A-ABC9-4168-AA32-2856D7ED08D9}" sibTransId="{43C82E12-BC27-4DCE-9EB7-E57D16BF47CD}"/>
    <dgm:cxn modelId="{E17BDE52-EB8A-484C-9F09-2CC7BDCC51CD}" type="presOf" srcId="{51C0AC5B-007B-4CDE-9CE7-B661EC39DDA0}" destId="{1770F6A2-8901-4F1C-8AAE-1C5713048B92}" srcOrd="0" destOrd="1" presId="urn:microsoft.com/office/officeart/2005/8/layout/hList1"/>
    <dgm:cxn modelId="{BFA0C75C-CE2F-4DCB-B325-09E58157706B}" type="presOf" srcId="{E3AFFBE3-D959-4932-BA66-DFEC5414076C}" destId="{5682F977-6D70-4ED9-9D9C-21AA91592937}" srcOrd="0" destOrd="0" presId="urn:microsoft.com/office/officeart/2005/8/layout/hList1"/>
    <dgm:cxn modelId="{C43938D7-53FC-47D8-81CF-B7FD54722107}" type="presOf" srcId="{69ED2D61-8A73-4505-8EBE-F8145FAF3C8E}" destId="{0156B858-E306-4D06-A262-F6A4F0C1413B}" srcOrd="0" destOrd="0" presId="urn:microsoft.com/office/officeart/2005/8/layout/hList1"/>
    <dgm:cxn modelId="{05A14FD3-A210-424A-910A-A136EDA19EE3}" type="presOf" srcId="{5633CDEF-2D68-4C93-9A40-9EC2DACF66C7}" destId="{1770F6A2-8901-4F1C-8AAE-1C5713048B92}" srcOrd="0" destOrd="4" presId="urn:microsoft.com/office/officeart/2005/8/layout/hList1"/>
    <dgm:cxn modelId="{C1DEC8A8-973C-4060-99B5-E29D8A601B61}" type="presOf" srcId="{BF1DF047-4DE8-4BB2-AB36-A19990ADD248}" destId="{0CEFBFC2-ABD8-49A6-AFF7-D701C5307A3A}" srcOrd="0" destOrd="2" presId="urn:microsoft.com/office/officeart/2005/8/layout/hList1"/>
    <dgm:cxn modelId="{4156B2CC-5121-45A2-8D27-F49794EDD5A8}" srcId="{E3AFFBE3-D959-4932-BA66-DFEC5414076C}" destId="{51C0AC5B-007B-4CDE-9CE7-B661EC39DDA0}" srcOrd="1" destOrd="0" parTransId="{39306F3F-A20F-4872-81F1-BEF6C2F33945}" sibTransId="{EBF17573-06E1-44D6-9816-92F5F12DBF38}"/>
    <dgm:cxn modelId="{33978AB9-ADED-43D6-8D7D-9D8B340A7AFE}" srcId="{E3AFFBE3-D959-4932-BA66-DFEC5414076C}" destId="{67DE7A73-ABC4-4BD7-B4DF-883935524105}" srcOrd="0" destOrd="0" parTransId="{CB09BB3C-0071-4BF4-828F-001728859180}" sibTransId="{728A5C67-1CC6-4484-AA0D-318D21D1574A}"/>
    <dgm:cxn modelId="{306B6A67-5F7F-4857-874F-DD283FBC5C06}" srcId="{E3AFFBE3-D959-4932-BA66-DFEC5414076C}" destId="{DB142A38-2D7C-4808-9142-C2B4CA8CFAC6}" srcOrd="2" destOrd="0" parTransId="{BA5724F6-2E89-45D8-8613-9CD2271EBC88}" sibTransId="{C90BDF8C-8889-44C5-9459-35A4EE9A11F5}"/>
    <dgm:cxn modelId="{4585EA7D-FA61-4679-9862-A52B8374ACA2}" type="presOf" srcId="{A0E85758-6920-4624-84C0-CF4F2A0084E9}" destId="{0CEFBFC2-ABD8-49A6-AFF7-D701C5307A3A}" srcOrd="0" destOrd="0" presId="urn:microsoft.com/office/officeart/2005/8/layout/hList1"/>
    <dgm:cxn modelId="{B8C9B873-9254-4AE8-B17F-886F2454D6AA}" type="presOf" srcId="{DB142A38-2D7C-4808-9142-C2B4CA8CFAC6}" destId="{1770F6A2-8901-4F1C-8AAE-1C5713048B92}" srcOrd="0" destOrd="2" presId="urn:microsoft.com/office/officeart/2005/8/layout/hList1"/>
    <dgm:cxn modelId="{9273799E-8C71-4450-8878-2C480550DE09}" type="presOf" srcId="{659DF981-F8EB-424E-A109-333B4081621F}" destId="{1770F6A2-8901-4F1C-8AAE-1C5713048B92}" srcOrd="0" destOrd="3" presId="urn:microsoft.com/office/officeart/2005/8/layout/hList1"/>
    <dgm:cxn modelId="{BCEEFADA-C143-4191-BF7D-FA17A5E73E30}" type="presOf" srcId="{43CC00C6-F304-4F88-8D5C-57372A7EF7CC}" destId="{77976EB0-B413-44B5-ADFC-003FD72360A5}" srcOrd="0" destOrd="0" presId="urn:microsoft.com/office/officeart/2005/8/layout/hList1"/>
    <dgm:cxn modelId="{26F63A43-EF7C-4FA4-9AA2-06DA1D1FD181}" srcId="{43CC00C6-F304-4F88-8D5C-57372A7EF7CC}" destId="{A0E85758-6920-4624-84C0-CF4F2A0084E9}" srcOrd="0" destOrd="0" parTransId="{6D99A4B4-501A-4740-A513-D7D67E98CB17}" sibTransId="{13203167-FBDA-49C4-875E-9D176171ABF8}"/>
    <dgm:cxn modelId="{36BB46C6-F1B2-43A4-B7A0-5C0BB917A98A}" type="presOf" srcId="{8B76BBEC-8285-41FF-A01B-4395B75D9B73}" destId="{0CEFBFC2-ABD8-49A6-AFF7-D701C5307A3A}" srcOrd="0" destOrd="1" presId="urn:microsoft.com/office/officeart/2005/8/layout/hList1"/>
    <dgm:cxn modelId="{651AD888-ABE0-4342-B8E3-0A6ED3093DAD}" type="presOf" srcId="{4E87119E-E642-4868-9F30-13A9E9167BD4}" destId="{1770F6A2-8901-4F1C-8AAE-1C5713048B92}" srcOrd="0" destOrd="5" presId="urn:microsoft.com/office/officeart/2005/8/layout/hList1"/>
    <dgm:cxn modelId="{462A4D6E-0C0F-487A-A4AB-622648597922}" type="presOf" srcId="{67DE7A73-ABC4-4BD7-B4DF-883935524105}" destId="{1770F6A2-8901-4F1C-8AAE-1C5713048B92}" srcOrd="0" destOrd="0" presId="urn:microsoft.com/office/officeart/2005/8/layout/hList1"/>
    <dgm:cxn modelId="{2847B285-65A3-45A9-B52D-9F5AA6A2780E}" srcId="{43CC00C6-F304-4F88-8D5C-57372A7EF7CC}" destId="{BF1DF047-4DE8-4BB2-AB36-A19990ADD248}" srcOrd="2" destOrd="0" parTransId="{150441CC-5183-4C2C-817A-35407516F172}" sibTransId="{7B79DC5B-D3D1-41DF-8195-BF7C55C39B2E}"/>
    <dgm:cxn modelId="{86056EB8-0CFE-4260-975A-3FF1EA224C83}" type="presParOf" srcId="{0156B858-E306-4D06-A262-F6A4F0C1413B}" destId="{B1D2A9E7-CD35-4DAA-81FE-035F366B0910}" srcOrd="0" destOrd="0" presId="urn:microsoft.com/office/officeart/2005/8/layout/hList1"/>
    <dgm:cxn modelId="{08B0528E-4829-4712-9690-18FFB68A7B90}" type="presParOf" srcId="{B1D2A9E7-CD35-4DAA-81FE-035F366B0910}" destId="{5682F977-6D70-4ED9-9D9C-21AA91592937}" srcOrd="0" destOrd="0" presId="urn:microsoft.com/office/officeart/2005/8/layout/hList1"/>
    <dgm:cxn modelId="{0D0F7297-E3ED-404A-941E-EB5694148526}" type="presParOf" srcId="{B1D2A9E7-CD35-4DAA-81FE-035F366B0910}" destId="{1770F6A2-8901-4F1C-8AAE-1C5713048B92}" srcOrd="1" destOrd="0" presId="urn:microsoft.com/office/officeart/2005/8/layout/hList1"/>
    <dgm:cxn modelId="{D53E51AF-F341-4B1D-A55F-BC9BE6A3B855}" type="presParOf" srcId="{0156B858-E306-4D06-A262-F6A4F0C1413B}" destId="{9AB9BF9A-95DC-499F-A7E6-83BBDBA8D76E}" srcOrd="1" destOrd="0" presId="urn:microsoft.com/office/officeart/2005/8/layout/hList1"/>
    <dgm:cxn modelId="{1D12994F-0E9F-4138-93E4-3434E151C981}" type="presParOf" srcId="{0156B858-E306-4D06-A262-F6A4F0C1413B}" destId="{2B6ED849-66B5-450A-93B4-0104808DCB23}" srcOrd="2" destOrd="0" presId="urn:microsoft.com/office/officeart/2005/8/layout/hList1"/>
    <dgm:cxn modelId="{029BB0ED-91F0-4406-98C5-6AC5ADAB7FC8}" type="presParOf" srcId="{2B6ED849-66B5-450A-93B4-0104808DCB23}" destId="{77976EB0-B413-44B5-ADFC-003FD72360A5}" srcOrd="0" destOrd="0" presId="urn:microsoft.com/office/officeart/2005/8/layout/hList1"/>
    <dgm:cxn modelId="{399CB64E-B7D0-4CEF-BAC2-220FE3288AF4}" type="presParOf" srcId="{2B6ED849-66B5-450A-93B4-0104808DCB23}" destId="{0CEFBFC2-ABD8-49A6-AFF7-D701C5307A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28941D-A66C-4B32-A16D-83FA655E6C32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2105EF7C-18E3-4135-9BF3-834100D5636A}">
      <dgm:prSet phldrT="[文本]" custT="1"/>
      <dgm:spPr/>
      <dgm:t>
        <a:bodyPr/>
        <a:lstStyle/>
        <a:p>
          <a:pPr rtl="0"/>
          <a:r>
            <a:rPr kumimoji="0" lang="en-US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Fx Xie</a:t>
          </a:r>
          <a:endParaRPr lang="zh-CN" altLang="en-US" sz="1800" dirty="0"/>
        </a:p>
      </dgm:t>
    </dgm:pt>
    <dgm:pt modelId="{0D7F98FE-47B5-498F-89C2-D0FD7B8B99E2}" type="parTrans" cxnId="{DFD641B7-5A86-46C5-92CB-BD7CEE2E488F}">
      <dgm:prSet/>
      <dgm:spPr/>
      <dgm:t>
        <a:bodyPr/>
        <a:lstStyle/>
        <a:p>
          <a:endParaRPr lang="zh-CN" altLang="en-US" sz="4400"/>
        </a:p>
      </dgm:t>
    </dgm:pt>
    <dgm:pt modelId="{8FA77550-CAD0-4A60-95CD-12F963D9733E}" type="sibTrans" cxnId="{DFD641B7-5A86-46C5-92CB-BD7CEE2E488F}">
      <dgm:prSet/>
      <dgm:spPr/>
      <dgm:t>
        <a:bodyPr/>
        <a:lstStyle/>
        <a:p>
          <a:endParaRPr lang="zh-CN" altLang="en-US" sz="4400"/>
        </a:p>
      </dgm:t>
    </dgm:pt>
    <dgm:pt modelId="{77278893-E05C-4198-854E-8178C915D301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1"/>
            </a:rPr>
            <a:t>https://github.com/xiezhaochu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123E003D-BDF4-4409-888C-98C065C97423}" type="parTrans" cxnId="{22226251-D11C-4D75-BDD1-F781E40937C7}">
      <dgm:prSet/>
      <dgm:spPr/>
      <dgm:t>
        <a:bodyPr/>
        <a:lstStyle/>
        <a:p>
          <a:endParaRPr lang="zh-CN" altLang="en-US" sz="4400"/>
        </a:p>
      </dgm:t>
    </dgm:pt>
    <dgm:pt modelId="{9F8DA576-3F5D-4D1E-BD93-9643DF0555A8}" type="sibTrans" cxnId="{22226251-D11C-4D75-BDD1-F781E40937C7}">
      <dgm:prSet/>
      <dgm:spPr/>
      <dgm:t>
        <a:bodyPr/>
        <a:lstStyle/>
        <a:p>
          <a:endParaRPr lang="zh-CN" altLang="en-US" sz="4400"/>
        </a:p>
      </dgm:t>
    </dgm:pt>
    <dgm:pt modelId="{6534D90B-EAA3-4EA7-B696-83BAF088C0AF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bigwolfdog.eth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D9BC5FA5-5FA1-4B7F-9C67-C9B6F97D1AB4}" type="parTrans" cxnId="{73347A8C-6114-4608-8AFC-512754F5370E}">
      <dgm:prSet/>
      <dgm:spPr/>
      <dgm:t>
        <a:bodyPr/>
        <a:lstStyle/>
        <a:p>
          <a:endParaRPr lang="zh-CN" altLang="en-US" sz="4400"/>
        </a:p>
      </dgm:t>
    </dgm:pt>
    <dgm:pt modelId="{4441F802-A68F-4899-8025-C6780E9DD70E}" type="sibTrans" cxnId="{73347A8C-6114-4608-8AFC-512754F5370E}">
      <dgm:prSet/>
      <dgm:spPr/>
      <dgm:t>
        <a:bodyPr/>
        <a:lstStyle/>
        <a:p>
          <a:endParaRPr lang="zh-CN" altLang="en-US" sz="4400"/>
        </a:p>
      </dgm:t>
    </dgm:pt>
    <dgm:pt modelId="{8F7B0051-AAAB-476B-BE32-3DCCD1EBD2CE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Pine Duan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AAF7ADE7-5E86-4108-98E8-20E2879E1B40}" type="parTrans" cxnId="{06E10939-6BCA-430A-AF56-C774E95A22F0}">
      <dgm:prSet/>
      <dgm:spPr/>
      <dgm:t>
        <a:bodyPr/>
        <a:lstStyle/>
        <a:p>
          <a:endParaRPr lang="zh-CN" altLang="en-US" sz="4400"/>
        </a:p>
      </dgm:t>
    </dgm:pt>
    <dgm:pt modelId="{020CF33E-D186-4FD6-987E-CD7BF7B3F9D4}" type="sibTrans" cxnId="{06E10939-6BCA-430A-AF56-C774E95A22F0}">
      <dgm:prSet/>
      <dgm:spPr/>
      <dgm:t>
        <a:bodyPr/>
        <a:lstStyle/>
        <a:p>
          <a:endParaRPr lang="zh-CN" altLang="en-US" sz="4400"/>
        </a:p>
      </dgm:t>
    </dgm:pt>
    <dgm:pt modelId="{67863608-199B-4022-B44B-5C57172A2D6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前端开发和UX设计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CDDB89C6-A9E4-45BB-B783-D46AFE73F2C9}" type="parTrans" cxnId="{25D31528-8E02-4502-95F9-B9623C2F0551}">
      <dgm:prSet/>
      <dgm:spPr/>
      <dgm:t>
        <a:bodyPr/>
        <a:lstStyle/>
        <a:p>
          <a:endParaRPr lang="zh-CN" altLang="en-US" sz="4400"/>
        </a:p>
      </dgm:t>
    </dgm:pt>
    <dgm:pt modelId="{75B16F7D-1C16-4708-9792-3B037F3B0306}" type="sibTrans" cxnId="{25D31528-8E02-4502-95F9-B9623C2F0551}">
      <dgm:prSet/>
      <dgm:spPr/>
      <dgm:t>
        <a:bodyPr/>
        <a:lstStyle/>
        <a:p>
          <a:endParaRPr lang="zh-CN" altLang="en-US" sz="4400"/>
        </a:p>
      </dgm:t>
    </dgm:pt>
    <dgm:pt modelId="{33C1DDC2-66EC-4216-ACC8-248A308001C6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2"/>
            </a:rPr>
            <a:t>https://github.com/PineDuan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F121D269-AE72-45FF-8D4A-992C33C35374}" type="parTrans" cxnId="{C124846F-9BDF-40C6-84AB-23E30A82997E}">
      <dgm:prSet/>
      <dgm:spPr/>
      <dgm:t>
        <a:bodyPr/>
        <a:lstStyle/>
        <a:p>
          <a:endParaRPr lang="zh-CN" altLang="en-US" sz="4400"/>
        </a:p>
      </dgm:t>
    </dgm:pt>
    <dgm:pt modelId="{4D26D3BC-5BB3-4A83-8ECB-4205E12A8888}" type="sibTrans" cxnId="{C124846F-9BDF-40C6-84AB-23E30A82997E}">
      <dgm:prSet/>
      <dgm:spPr/>
      <dgm:t>
        <a:bodyPr/>
        <a:lstStyle/>
        <a:p>
          <a:endParaRPr lang="zh-CN" altLang="en-US" sz="4400"/>
        </a:p>
      </dgm:t>
    </dgm:pt>
    <dgm:pt modelId="{AF8E4998-7DAB-4635-AE4D-84D5FA566DE9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 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694379A5-BB8A-49F3-9F22-D3CA0FD8235E}" type="parTrans" cxnId="{CF221102-D14C-4FE3-85EC-F5B7828EECA0}">
      <dgm:prSet/>
      <dgm:spPr/>
      <dgm:t>
        <a:bodyPr/>
        <a:lstStyle/>
        <a:p>
          <a:endParaRPr lang="zh-CN" altLang="en-US" sz="4400"/>
        </a:p>
      </dgm:t>
    </dgm:pt>
    <dgm:pt modelId="{D6892399-C1B9-4C78-87B2-5C919C46242E}" type="sibTrans" cxnId="{CF221102-D14C-4FE3-85EC-F5B7828EECA0}">
      <dgm:prSet/>
      <dgm:spPr/>
      <dgm:t>
        <a:bodyPr/>
        <a:lstStyle/>
        <a:p>
          <a:endParaRPr lang="zh-CN" altLang="en-US" sz="4400"/>
        </a:p>
      </dgm:t>
    </dgm:pt>
    <dgm:pt modelId="{E0DC083A-493A-4BFB-B425-34F4BB66B924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链端数据开发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D9F60263-8BC4-4414-9246-71D737811CE6}" type="parTrans" cxnId="{2243A251-D3EA-4ABE-BC43-217A335077D1}">
      <dgm:prSet/>
      <dgm:spPr/>
      <dgm:t>
        <a:bodyPr/>
        <a:lstStyle/>
        <a:p>
          <a:endParaRPr lang="zh-CN" altLang="en-US" sz="4400"/>
        </a:p>
      </dgm:t>
    </dgm:pt>
    <dgm:pt modelId="{6CE79AEA-890E-4FA3-A485-B55D397D742B}" type="sibTrans" cxnId="{2243A251-D3EA-4ABE-BC43-217A335077D1}">
      <dgm:prSet/>
      <dgm:spPr/>
      <dgm:t>
        <a:bodyPr/>
        <a:lstStyle/>
        <a:p>
          <a:endParaRPr lang="zh-CN" altLang="en-US" sz="4400"/>
        </a:p>
      </dgm:t>
    </dgm:pt>
    <dgm:pt modelId="{27D6B9BA-7EAB-486B-8FDE-2BC371A7858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3"/>
            </a:rPr>
            <a:t>https://github.com/nishuzumi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973E839C-852F-478B-96B8-D446202DD001}" type="parTrans" cxnId="{8CB26B2F-982A-49A8-9356-092E68DF39F6}">
      <dgm:prSet/>
      <dgm:spPr/>
      <dgm:t>
        <a:bodyPr/>
        <a:lstStyle/>
        <a:p>
          <a:endParaRPr lang="zh-CN" altLang="en-US" sz="4400"/>
        </a:p>
      </dgm:t>
    </dgm:pt>
    <dgm:pt modelId="{7A27A2AE-54D9-4B97-8019-FBF32E57492E}" type="sibTrans" cxnId="{8CB26B2F-982A-49A8-9356-092E68DF39F6}">
      <dgm:prSet/>
      <dgm:spPr/>
      <dgm:t>
        <a:bodyPr/>
        <a:lstStyle/>
        <a:p>
          <a:endParaRPr lang="zh-CN" altLang="en-US" sz="4400"/>
        </a:p>
      </dgm:t>
    </dgm:pt>
    <dgm:pt modelId="{E4DA8D01-61FB-4198-A657-0C4AA0C2AD49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boxchen.eth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765AFB9E-00CC-4736-8D29-2EF13FA62D62}" type="parTrans" cxnId="{E74A9C21-213A-4920-9C7B-F53FE51BF772}">
      <dgm:prSet/>
      <dgm:spPr/>
      <dgm:t>
        <a:bodyPr/>
        <a:lstStyle/>
        <a:p>
          <a:endParaRPr lang="zh-CN" altLang="en-US" sz="4400"/>
        </a:p>
      </dgm:t>
    </dgm:pt>
    <dgm:pt modelId="{C5BEC270-39B9-446E-9B72-D0DC6235549F}" type="sibTrans" cxnId="{E74A9C21-213A-4920-9C7B-F53FE51BF772}">
      <dgm:prSet/>
      <dgm:spPr/>
      <dgm:t>
        <a:bodyPr/>
        <a:lstStyle/>
        <a:p>
          <a:endParaRPr lang="zh-CN" altLang="en-US" sz="4400"/>
        </a:p>
      </dgm:t>
    </dgm:pt>
    <dgm:pt modelId="{FF4E4D29-AD9A-4177-BEB5-B93171679894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Lindle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E2CC6F83-FE35-4600-9B71-FAF7B34D6F6B}" type="parTrans" cxnId="{363BF1BC-EA1D-414B-AACE-299CE8DCD8B4}">
      <dgm:prSet/>
      <dgm:spPr/>
      <dgm:t>
        <a:bodyPr/>
        <a:lstStyle/>
        <a:p>
          <a:endParaRPr lang="zh-CN" altLang="en-US" sz="4400"/>
        </a:p>
      </dgm:t>
    </dgm:pt>
    <dgm:pt modelId="{F7AE45A6-EF0C-47A2-AB09-62C12FD35045}" type="sibTrans" cxnId="{363BF1BC-EA1D-414B-AACE-299CE8DCD8B4}">
      <dgm:prSet/>
      <dgm:spPr/>
      <dgm:t>
        <a:bodyPr/>
        <a:lstStyle/>
        <a:p>
          <a:endParaRPr lang="zh-CN" altLang="en-US" sz="4400"/>
        </a:p>
      </dgm:t>
    </dgm:pt>
    <dgm:pt modelId="{45948039-32F9-4A52-BF94-FCFDE5211DED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产品策划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EC787B95-07A5-4620-9F7F-71055A22AFFA}" type="parTrans" cxnId="{5EE159E6-B92F-4220-95F1-CB439D1945A1}">
      <dgm:prSet/>
      <dgm:spPr/>
      <dgm:t>
        <a:bodyPr/>
        <a:lstStyle/>
        <a:p>
          <a:endParaRPr lang="zh-CN" altLang="en-US" sz="4400"/>
        </a:p>
      </dgm:t>
    </dgm:pt>
    <dgm:pt modelId="{63F2B4AA-92D7-4847-90F7-479554313167}" type="sibTrans" cxnId="{5EE159E6-B92F-4220-95F1-CB439D1945A1}">
      <dgm:prSet/>
      <dgm:spPr/>
      <dgm:t>
        <a:bodyPr/>
        <a:lstStyle/>
        <a:p>
          <a:endParaRPr lang="zh-CN" altLang="en-US" sz="4400"/>
        </a:p>
      </dgm:t>
    </dgm:pt>
    <dgm:pt modelId="{AA3954C0-945F-45A4-BABC-78E9EAF12723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0xd33B955D4c0b791A20a3e20ddc1524A0611CFa60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208EB611-66BA-4880-9C15-E4726AE17461}" type="parTrans" cxnId="{195CF6EE-29A2-4453-ADB2-071D9EBFE159}">
      <dgm:prSet/>
      <dgm:spPr/>
      <dgm:t>
        <a:bodyPr/>
        <a:lstStyle/>
        <a:p>
          <a:endParaRPr lang="zh-CN" altLang="en-US" sz="4400"/>
        </a:p>
      </dgm:t>
    </dgm:pt>
    <dgm:pt modelId="{522ED48B-D905-47E6-A6CF-B82918F8C8D4}" type="sibTrans" cxnId="{195CF6EE-29A2-4453-ADB2-071D9EBFE159}">
      <dgm:prSet/>
      <dgm:spPr/>
      <dgm:t>
        <a:bodyPr/>
        <a:lstStyle/>
        <a:p>
          <a:endParaRPr lang="zh-CN" altLang="en-US" sz="4400"/>
        </a:p>
      </dgm:t>
    </dgm:pt>
    <dgm:pt modelId="{3D6DC8A4-83C7-49A5-8173-DAC826BDBE3C}">
      <dgm:prSet custT="1"/>
      <dgm:spPr/>
      <dgm:t>
        <a:bodyPr/>
        <a:lstStyle/>
        <a:p>
          <a:pPr rtl="0"/>
          <a:r>
            <a:rPr kumimoji="0" lang="zh-CN" altLang="zh-CN" sz="18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Sanchuan</a:t>
          </a:r>
          <a:endParaRPr kumimoji="0" lang="zh-CN" altLang="zh-CN" sz="1800" b="0" i="0" u="none" strike="noStrike" cap="none" normalizeH="0" baseline="0" dirty="0" smtClean="0">
            <a:ln/>
            <a:effectLst/>
            <a:latin typeface="Arial" panose="020B0604020202020204" pitchFamily="34" charset="0"/>
          </a:endParaRPr>
        </a:p>
      </dgm:t>
    </dgm:pt>
    <dgm:pt modelId="{3B3A3D9B-9404-4DF5-BBF6-0075B75A9C61}" type="parTrans" cxnId="{A99741B0-8933-4243-B146-26F8DD4AC4D2}">
      <dgm:prSet/>
      <dgm:spPr/>
      <dgm:t>
        <a:bodyPr/>
        <a:lstStyle/>
        <a:p>
          <a:endParaRPr lang="zh-CN" altLang="en-US" sz="4400"/>
        </a:p>
      </dgm:t>
    </dgm:pt>
    <dgm:pt modelId="{F475CE74-C2F4-4360-B10D-A812120045C5}" type="sibTrans" cxnId="{A99741B0-8933-4243-B146-26F8DD4AC4D2}">
      <dgm:prSet/>
      <dgm:spPr/>
      <dgm:t>
        <a:bodyPr/>
        <a:lstStyle/>
        <a:p>
          <a:endParaRPr lang="zh-CN" altLang="en-US" sz="4400"/>
        </a:p>
      </dgm:t>
    </dgm:pt>
    <dgm:pt modelId="{43A63CA4-D188-4E6D-A7AA-8CEDBD4D7AC0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合约开发，协议设计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CCE37231-2DFA-4FF9-94A3-E4C3C22AC0D9}" type="parTrans" cxnId="{94F019C6-ACD8-4516-9687-D0FA46F8D6B4}">
      <dgm:prSet/>
      <dgm:spPr/>
      <dgm:t>
        <a:bodyPr/>
        <a:lstStyle/>
        <a:p>
          <a:endParaRPr lang="zh-CN" altLang="en-US" sz="4400"/>
        </a:p>
      </dgm:t>
    </dgm:pt>
    <dgm:pt modelId="{5ECD8609-E0C8-47E0-8B64-1285425D08ED}" type="sibTrans" cxnId="{94F019C6-ACD8-4516-9687-D0FA46F8D6B4}">
      <dgm:prSet/>
      <dgm:spPr/>
      <dgm:t>
        <a:bodyPr/>
        <a:lstStyle/>
        <a:p>
          <a:endParaRPr lang="zh-CN" altLang="en-US" sz="4400"/>
        </a:p>
      </dgm:t>
    </dgm:pt>
    <dgm:pt modelId="{BBFD794A-4B37-4A0B-BBE5-D73053B21B21}">
      <dgm:prSet custT="1"/>
      <dgm:spPr/>
      <dgm:t>
        <a:bodyPr/>
        <a:lstStyle/>
        <a:p>
          <a:pPr rtl="0"/>
          <a:r>
            <a:rPr kumimoji="0" lang="zh-CN" altLang="zh-CN" sz="1400" b="0" i="0" u="none" strike="noStrike" cap="none" normalizeH="0" baseline="0" dirty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4"/>
            </a:rPr>
            <a:t>https://github.com/liusanchuan</a:t>
          </a:r>
          <a:endParaRPr kumimoji="0" lang="zh-CN" altLang="zh-CN" sz="1400" b="0" i="0" u="none" strike="noStrike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gm:t>
    </dgm:pt>
    <dgm:pt modelId="{5BFE8439-C025-4EF0-BA02-40BA80B42514}" type="parTrans" cxnId="{C01C2C6D-BF5D-4031-A699-7C5BB400E653}">
      <dgm:prSet/>
      <dgm:spPr/>
      <dgm:t>
        <a:bodyPr/>
        <a:lstStyle/>
        <a:p>
          <a:endParaRPr lang="zh-CN" altLang="en-US" sz="4400"/>
        </a:p>
      </dgm:t>
    </dgm:pt>
    <dgm:pt modelId="{9C3CBBE2-0CC0-4199-B4FF-3FDEEE105C38}" type="sibTrans" cxnId="{C01C2C6D-BF5D-4031-A699-7C5BB400E653}">
      <dgm:prSet/>
      <dgm:spPr/>
      <dgm:t>
        <a:bodyPr/>
        <a:lstStyle/>
        <a:p>
          <a:endParaRPr lang="zh-CN" altLang="en-US" sz="4400"/>
        </a:p>
      </dgm:t>
    </dgm:pt>
    <dgm:pt modelId="{AABD6576-1B30-475C-895D-AFD4C40A7DC2}">
      <dgm:prSet phldrT="[文本]" custT="1"/>
      <dgm:spPr/>
      <dgm:t>
        <a:bodyPr/>
        <a:lstStyle/>
        <a:p>
          <a:pPr rtl="0"/>
          <a:r>
            <a:rPr kumimoji="0" lang="zh-CN" altLang="en-US" sz="1400" b="0" i="0" u="none" strike="noStrike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微服务和后端开发</a:t>
          </a:r>
          <a:endParaRPr lang="zh-CN" altLang="en-US" sz="1400" dirty="0"/>
        </a:p>
      </dgm:t>
    </dgm:pt>
    <dgm:pt modelId="{9E1DB1E2-0D4E-44CF-9AE3-AED9F7D1CABD}" type="parTrans" cxnId="{52FBB2F1-EBA1-46C9-B659-CCAAA331E81D}">
      <dgm:prSet/>
      <dgm:spPr/>
      <dgm:t>
        <a:bodyPr/>
        <a:lstStyle/>
        <a:p>
          <a:endParaRPr lang="zh-CN" altLang="en-US" sz="4400"/>
        </a:p>
      </dgm:t>
    </dgm:pt>
    <dgm:pt modelId="{19576710-28F9-49E5-AFE7-B240D7BC189F}" type="sibTrans" cxnId="{52FBB2F1-EBA1-46C9-B659-CCAAA331E81D}">
      <dgm:prSet/>
      <dgm:spPr/>
      <dgm:t>
        <a:bodyPr/>
        <a:lstStyle/>
        <a:p>
          <a:endParaRPr lang="zh-CN" altLang="en-US" sz="4400"/>
        </a:p>
      </dgm:t>
    </dgm:pt>
    <dgm:pt modelId="{58FBEA7E-B92C-488E-BA79-15850AE8D04E}" type="pres">
      <dgm:prSet presAssocID="{B728941D-A66C-4B32-A16D-83FA655E6C32}" presName="Name0" presStyleCnt="0">
        <dgm:presLayoutVars>
          <dgm:dir/>
          <dgm:animLvl val="lvl"/>
          <dgm:resizeHandles val="exact"/>
        </dgm:presLayoutVars>
      </dgm:prSet>
      <dgm:spPr/>
    </dgm:pt>
    <dgm:pt modelId="{5D134385-08D4-43AE-AA75-EA1B92A65D6A}" type="pres">
      <dgm:prSet presAssocID="{2105EF7C-18E3-4135-9BF3-834100D5636A}" presName="linNode" presStyleCnt="0"/>
      <dgm:spPr/>
    </dgm:pt>
    <dgm:pt modelId="{6795003E-58FA-41A0-B83D-3177E05A774A}" type="pres">
      <dgm:prSet presAssocID="{2105EF7C-18E3-4135-9BF3-834100D5636A}" presName="parentText" presStyleLbl="node1" presStyleIdx="0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00FC5EE4-603D-48AA-A138-D13A2FB152A1}" type="pres">
      <dgm:prSet presAssocID="{2105EF7C-18E3-4135-9BF3-834100D5636A}" presName="descendantText" presStyleLbl="alignAccFollowNode1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BB4A53A3-5042-4417-85B8-C4B2396C8AFF}" type="pres">
      <dgm:prSet presAssocID="{8FA77550-CAD0-4A60-95CD-12F963D9733E}" presName="sp" presStyleCnt="0"/>
      <dgm:spPr/>
    </dgm:pt>
    <dgm:pt modelId="{7E9FEF1E-509F-47C7-9856-568DC5DF103A}" type="pres">
      <dgm:prSet presAssocID="{8F7B0051-AAAB-476B-BE32-3DCCD1EBD2CE}" presName="linNode" presStyleCnt="0"/>
      <dgm:spPr/>
    </dgm:pt>
    <dgm:pt modelId="{FFEDD5AC-488E-403A-8FD5-F72B580733AC}" type="pres">
      <dgm:prSet presAssocID="{8F7B0051-AAAB-476B-BE32-3DCCD1EBD2CE}" presName="parentText" presStyleLbl="node1" presStyleIdx="1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141C8A26-07E7-4735-9BE2-5712B516F758}" type="pres">
      <dgm:prSet presAssocID="{8F7B0051-AAAB-476B-BE32-3DCCD1EBD2CE}" presName="descendantText" presStyleLbl="alignAccFollowNode1" presStyleIdx="1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29AAEE09-093F-4283-8753-8241CFEA7D94}" type="pres">
      <dgm:prSet presAssocID="{020CF33E-D186-4FD6-987E-CD7BF7B3F9D4}" presName="sp" presStyleCnt="0"/>
      <dgm:spPr/>
    </dgm:pt>
    <dgm:pt modelId="{BB866FEE-6AF5-4738-890D-B42CD4BA68A4}" type="pres">
      <dgm:prSet presAssocID="{AF8E4998-7DAB-4635-AE4D-84D5FA566DE9}" presName="linNode" presStyleCnt="0"/>
      <dgm:spPr/>
    </dgm:pt>
    <dgm:pt modelId="{AED63BC2-845C-4CCE-968C-1DBCDFF24952}" type="pres">
      <dgm:prSet presAssocID="{AF8E4998-7DAB-4635-AE4D-84D5FA566DE9}" presName="parentText" presStyleLbl="node1" presStyleIdx="2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8FE37B16-3248-4128-B337-5F336274E549}" type="pres">
      <dgm:prSet presAssocID="{AF8E4998-7DAB-4635-AE4D-84D5FA566DE9}" presName="descendantText" presStyleLbl="alignAccFollowNode1" presStyleIdx="2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A2067698-F214-43F4-8AD6-36FD9182B276}" type="pres">
      <dgm:prSet presAssocID="{D6892399-C1B9-4C78-87B2-5C919C46242E}" presName="sp" presStyleCnt="0"/>
      <dgm:spPr/>
    </dgm:pt>
    <dgm:pt modelId="{F92981E5-1338-42D4-8532-8D4CB15D3C2E}" type="pres">
      <dgm:prSet presAssocID="{FF4E4D29-AD9A-4177-BEB5-B93171679894}" presName="linNode" presStyleCnt="0"/>
      <dgm:spPr/>
    </dgm:pt>
    <dgm:pt modelId="{F6A47C32-71E7-4491-9985-8A86B9574750}" type="pres">
      <dgm:prSet presAssocID="{FF4E4D29-AD9A-4177-BEB5-B93171679894}" presName="parentText" presStyleLbl="node1" presStyleIdx="3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B29E1488-D4BB-4CCE-8151-35FDE38A8891}" type="pres">
      <dgm:prSet presAssocID="{FF4E4D29-AD9A-4177-BEB5-B93171679894}" presName="descendantText" presStyleLbl="alignAccFollowNode1" presStyleIdx="3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7F41D82A-4D43-4571-BD16-653854DB937F}" type="pres">
      <dgm:prSet presAssocID="{F7AE45A6-EF0C-47A2-AB09-62C12FD35045}" presName="sp" presStyleCnt="0"/>
      <dgm:spPr/>
    </dgm:pt>
    <dgm:pt modelId="{CCFD4673-7FC8-4869-B805-A8CA7C0C08AC}" type="pres">
      <dgm:prSet presAssocID="{3D6DC8A4-83C7-49A5-8173-DAC826BDBE3C}" presName="linNode" presStyleCnt="0"/>
      <dgm:spPr/>
    </dgm:pt>
    <dgm:pt modelId="{EF1D41C0-E349-458B-9E12-D1AF9C304514}" type="pres">
      <dgm:prSet presAssocID="{3D6DC8A4-83C7-49A5-8173-DAC826BDBE3C}" presName="parentText" presStyleLbl="node1" presStyleIdx="4" presStyleCnt="5" custScaleX="59097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F4B1D63A-C09F-4DA9-91FF-A2BA8255EA05}" type="pres">
      <dgm:prSet presAssocID="{3D6DC8A4-83C7-49A5-8173-DAC826BDBE3C}" presName="descendantText" presStyleLbl="alignAccFollowNode1" presStyleIdx="4" presStyleCnt="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71D1F3FF-067B-4717-B952-D18F9C610183}" type="presOf" srcId="{AA3954C0-945F-45A4-BABC-78E9EAF12723}" destId="{B29E1488-D4BB-4CCE-8151-35FDE38A8891}" srcOrd="0" destOrd="1" presId="urn:microsoft.com/office/officeart/2005/8/layout/vList5"/>
    <dgm:cxn modelId="{E74A9C21-213A-4920-9C7B-F53FE51BF772}" srcId="{AF8E4998-7DAB-4635-AE4D-84D5FA566DE9}" destId="{E4DA8D01-61FB-4198-A657-0C4AA0C2AD49}" srcOrd="2" destOrd="0" parTransId="{765AFB9E-00CC-4736-8D29-2EF13FA62D62}" sibTransId="{C5BEC270-39B9-446E-9B72-D0DC6235549F}"/>
    <dgm:cxn modelId="{94F019C6-ACD8-4516-9687-D0FA46F8D6B4}" srcId="{3D6DC8A4-83C7-49A5-8173-DAC826BDBE3C}" destId="{43A63CA4-D188-4E6D-A7AA-8CEDBD4D7AC0}" srcOrd="0" destOrd="0" parTransId="{CCE37231-2DFA-4FF9-94A3-E4C3C22AC0D9}" sibTransId="{5ECD8609-E0C8-47E0-8B64-1285425D08ED}"/>
    <dgm:cxn modelId="{6AE1EF56-2F9C-4720-855B-882723C6E571}" type="presOf" srcId="{67863608-199B-4022-B44B-5C57172A2D69}" destId="{141C8A26-07E7-4735-9BE2-5712B516F758}" srcOrd="0" destOrd="0" presId="urn:microsoft.com/office/officeart/2005/8/layout/vList5"/>
    <dgm:cxn modelId="{7307F22E-4862-4111-80AB-C95AE654A389}" type="presOf" srcId="{2105EF7C-18E3-4135-9BF3-834100D5636A}" destId="{6795003E-58FA-41A0-B83D-3177E05A774A}" srcOrd="0" destOrd="0" presId="urn:microsoft.com/office/officeart/2005/8/layout/vList5"/>
    <dgm:cxn modelId="{73347A8C-6114-4608-8AFC-512754F5370E}" srcId="{2105EF7C-18E3-4135-9BF3-834100D5636A}" destId="{6534D90B-EAA3-4EA7-B696-83BAF088C0AF}" srcOrd="2" destOrd="0" parTransId="{D9BC5FA5-5FA1-4B7F-9C67-C9B6F97D1AB4}" sibTransId="{4441F802-A68F-4899-8025-C6780E9DD70E}"/>
    <dgm:cxn modelId="{25D31528-8E02-4502-95F9-B9623C2F0551}" srcId="{8F7B0051-AAAB-476B-BE32-3DCCD1EBD2CE}" destId="{67863608-199B-4022-B44B-5C57172A2D69}" srcOrd="0" destOrd="0" parTransId="{CDDB89C6-A9E4-45BB-B783-D46AFE73F2C9}" sibTransId="{75B16F7D-1C16-4708-9792-3B037F3B0306}"/>
    <dgm:cxn modelId="{5A7CFA3D-838D-4DB2-B3A4-935454EDFD09}" type="presOf" srcId="{77278893-E05C-4198-854E-8178C915D301}" destId="{00FC5EE4-603D-48AA-A138-D13A2FB152A1}" srcOrd="0" destOrd="1" presId="urn:microsoft.com/office/officeart/2005/8/layout/vList5"/>
    <dgm:cxn modelId="{ED715430-25E7-4679-A73C-88A478FF6F33}" type="presOf" srcId="{8F7B0051-AAAB-476B-BE32-3DCCD1EBD2CE}" destId="{FFEDD5AC-488E-403A-8FD5-F72B580733AC}" srcOrd="0" destOrd="0" presId="urn:microsoft.com/office/officeart/2005/8/layout/vList5"/>
    <dgm:cxn modelId="{CF221102-D14C-4FE3-85EC-F5B7828EECA0}" srcId="{B728941D-A66C-4B32-A16D-83FA655E6C32}" destId="{AF8E4998-7DAB-4635-AE4D-84D5FA566DE9}" srcOrd="2" destOrd="0" parTransId="{694379A5-BB8A-49F3-9F22-D3CA0FD8235E}" sibTransId="{D6892399-C1B9-4C78-87B2-5C919C46242E}"/>
    <dgm:cxn modelId="{195CF6EE-29A2-4453-ADB2-071D9EBFE159}" srcId="{FF4E4D29-AD9A-4177-BEB5-B93171679894}" destId="{AA3954C0-945F-45A4-BABC-78E9EAF12723}" srcOrd="1" destOrd="0" parTransId="{208EB611-66BA-4880-9C15-E4726AE17461}" sibTransId="{522ED48B-D905-47E6-A6CF-B82918F8C8D4}"/>
    <dgm:cxn modelId="{C01C2C6D-BF5D-4031-A699-7C5BB400E653}" srcId="{3D6DC8A4-83C7-49A5-8173-DAC826BDBE3C}" destId="{BBFD794A-4B37-4A0B-BBE5-D73053B21B21}" srcOrd="1" destOrd="0" parTransId="{5BFE8439-C025-4EF0-BA02-40BA80B42514}" sibTransId="{9C3CBBE2-0CC0-4199-B4FF-3FDEEE105C38}"/>
    <dgm:cxn modelId="{F6784548-D83C-44C3-82D1-EDA2A3CA87DB}" type="presOf" srcId="{BBFD794A-4B37-4A0B-BBE5-D73053B21B21}" destId="{F4B1D63A-C09F-4DA9-91FF-A2BA8255EA05}" srcOrd="0" destOrd="1" presId="urn:microsoft.com/office/officeart/2005/8/layout/vList5"/>
    <dgm:cxn modelId="{2243A251-D3EA-4ABE-BC43-217A335077D1}" srcId="{AF8E4998-7DAB-4635-AE4D-84D5FA566DE9}" destId="{E0DC083A-493A-4BFB-B425-34F4BB66B924}" srcOrd="0" destOrd="0" parTransId="{D9F60263-8BC4-4414-9246-71D737811CE6}" sibTransId="{6CE79AEA-890E-4FA3-A485-B55D397D742B}"/>
    <dgm:cxn modelId="{AF980FFE-1322-49A1-A135-A875844088B7}" type="presOf" srcId="{43A63CA4-D188-4E6D-A7AA-8CEDBD4D7AC0}" destId="{F4B1D63A-C09F-4DA9-91FF-A2BA8255EA05}" srcOrd="0" destOrd="0" presId="urn:microsoft.com/office/officeart/2005/8/layout/vList5"/>
    <dgm:cxn modelId="{C124846F-9BDF-40C6-84AB-23E30A82997E}" srcId="{8F7B0051-AAAB-476B-BE32-3DCCD1EBD2CE}" destId="{33C1DDC2-66EC-4216-ACC8-248A308001C6}" srcOrd="1" destOrd="0" parTransId="{F121D269-AE72-45FF-8D4A-992C33C35374}" sibTransId="{4D26D3BC-5BB3-4A83-8ECB-4205E12A8888}"/>
    <dgm:cxn modelId="{FD8133BB-70F0-4AB5-AAB7-9A55EC6DBDCA}" type="presOf" srcId="{B728941D-A66C-4B32-A16D-83FA655E6C32}" destId="{58FBEA7E-B92C-488E-BA79-15850AE8D04E}" srcOrd="0" destOrd="0" presId="urn:microsoft.com/office/officeart/2005/8/layout/vList5"/>
    <dgm:cxn modelId="{22226251-D11C-4D75-BDD1-F781E40937C7}" srcId="{2105EF7C-18E3-4135-9BF3-834100D5636A}" destId="{77278893-E05C-4198-854E-8178C915D301}" srcOrd="1" destOrd="0" parTransId="{123E003D-BDF4-4409-888C-98C065C97423}" sibTransId="{9F8DA576-3F5D-4D1E-BD93-9643DF0555A8}"/>
    <dgm:cxn modelId="{516D0FE7-8B45-4068-B8B7-F6EE7FF582BF}" type="presOf" srcId="{AABD6576-1B30-475C-895D-AFD4C40A7DC2}" destId="{00FC5EE4-603D-48AA-A138-D13A2FB152A1}" srcOrd="0" destOrd="0" presId="urn:microsoft.com/office/officeart/2005/8/layout/vList5"/>
    <dgm:cxn modelId="{4F7D0D3E-E636-4D78-9C05-358AB0BB4220}" type="presOf" srcId="{33C1DDC2-66EC-4216-ACC8-248A308001C6}" destId="{141C8A26-07E7-4735-9BE2-5712B516F758}" srcOrd="0" destOrd="1" presId="urn:microsoft.com/office/officeart/2005/8/layout/vList5"/>
    <dgm:cxn modelId="{8CB26B2F-982A-49A8-9356-092E68DF39F6}" srcId="{AF8E4998-7DAB-4635-AE4D-84D5FA566DE9}" destId="{27D6B9BA-7EAB-486B-8FDE-2BC371A78589}" srcOrd="1" destOrd="0" parTransId="{973E839C-852F-478B-96B8-D446202DD001}" sibTransId="{7A27A2AE-54D9-4B97-8019-FBF32E57492E}"/>
    <dgm:cxn modelId="{8304764D-3E07-45E2-A86A-D286CB231C15}" type="presOf" srcId="{45948039-32F9-4A52-BF94-FCFDE5211DED}" destId="{B29E1488-D4BB-4CCE-8151-35FDE38A8891}" srcOrd="0" destOrd="0" presId="urn:microsoft.com/office/officeart/2005/8/layout/vList5"/>
    <dgm:cxn modelId="{1BB6636B-1B74-4CCA-B232-D2298398CC04}" type="presOf" srcId="{3D6DC8A4-83C7-49A5-8173-DAC826BDBE3C}" destId="{EF1D41C0-E349-458B-9E12-D1AF9C304514}" srcOrd="0" destOrd="0" presId="urn:microsoft.com/office/officeart/2005/8/layout/vList5"/>
    <dgm:cxn modelId="{52FBB2F1-EBA1-46C9-B659-CCAAA331E81D}" srcId="{2105EF7C-18E3-4135-9BF3-834100D5636A}" destId="{AABD6576-1B30-475C-895D-AFD4C40A7DC2}" srcOrd="0" destOrd="0" parTransId="{9E1DB1E2-0D4E-44CF-9AE3-AED9F7D1CABD}" sibTransId="{19576710-28F9-49E5-AFE7-B240D7BC189F}"/>
    <dgm:cxn modelId="{0A48D5EA-5D75-4279-BC22-E29E340D2C86}" type="presOf" srcId="{E4DA8D01-61FB-4198-A657-0C4AA0C2AD49}" destId="{8FE37B16-3248-4128-B337-5F336274E549}" srcOrd="0" destOrd="2" presId="urn:microsoft.com/office/officeart/2005/8/layout/vList5"/>
    <dgm:cxn modelId="{2528C9D9-F191-4FD1-8903-4AB30B0A5182}" type="presOf" srcId="{AF8E4998-7DAB-4635-AE4D-84D5FA566DE9}" destId="{AED63BC2-845C-4CCE-968C-1DBCDFF24952}" srcOrd="0" destOrd="0" presId="urn:microsoft.com/office/officeart/2005/8/layout/vList5"/>
    <dgm:cxn modelId="{12F99EFE-0375-46EF-91E6-8EBCEA350140}" type="presOf" srcId="{E0DC083A-493A-4BFB-B425-34F4BB66B924}" destId="{8FE37B16-3248-4128-B337-5F336274E549}" srcOrd="0" destOrd="0" presId="urn:microsoft.com/office/officeart/2005/8/layout/vList5"/>
    <dgm:cxn modelId="{06E10939-6BCA-430A-AF56-C774E95A22F0}" srcId="{B728941D-A66C-4B32-A16D-83FA655E6C32}" destId="{8F7B0051-AAAB-476B-BE32-3DCCD1EBD2CE}" srcOrd="1" destOrd="0" parTransId="{AAF7ADE7-5E86-4108-98E8-20E2879E1B40}" sibTransId="{020CF33E-D186-4FD6-987E-CD7BF7B3F9D4}"/>
    <dgm:cxn modelId="{5EE159E6-B92F-4220-95F1-CB439D1945A1}" srcId="{FF4E4D29-AD9A-4177-BEB5-B93171679894}" destId="{45948039-32F9-4A52-BF94-FCFDE5211DED}" srcOrd="0" destOrd="0" parTransId="{EC787B95-07A5-4620-9F7F-71055A22AFFA}" sibTransId="{63F2B4AA-92D7-4847-90F7-479554313167}"/>
    <dgm:cxn modelId="{3AAFA4E0-F247-4711-95E7-174508DAC2CF}" type="presOf" srcId="{6534D90B-EAA3-4EA7-B696-83BAF088C0AF}" destId="{00FC5EE4-603D-48AA-A138-D13A2FB152A1}" srcOrd="0" destOrd="2" presId="urn:microsoft.com/office/officeart/2005/8/layout/vList5"/>
    <dgm:cxn modelId="{A99741B0-8933-4243-B146-26F8DD4AC4D2}" srcId="{B728941D-A66C-4B32-A16D-83FA655E6C32}" destId="{3D6DC8A4-83C7-49A5-8173-DAC826BDBE3C}" srcOrd="4" destOrd="0" parTransId="{3B3A3D9B-9404-4DF5-BBF6-0075B75A9C61}" sibTransId="{F475CE74-C2F4-4360-B10D-A812120045C5}"/>
    <dgm:cxn modelId="{92671F06-097D-4098-AA35-CD818EE12404}" type="presOf" srcId="{27D6B9BA-7EAB-486B-8FDE-2BC371A78589}" destId="{8FE37B16-3248-4128-B337-5F336274E549}" srcOrd="0" destOrd="1" presId="urn:microsoft.com/office/officeart/2005/8/layout/vList5"/>
    <dgm:cxn modelId="{E394897F-CCD4-466D-9E18-2EAADC6078C0}" type="presOf" srcId="{FF4E4D29-AD9A-4177-BEB5-B93171679894}" destId="{F6A47C32-71E7-4491-9985-8A86B9574750}" srcOrd="0" destOrd="0" presId="urn:microsoft.com/office/officeart/2005/8/layout/vList5"/>
    <dgm:cxn modelId="{363BF1BC-EA1D-414B-AACE-299CE8DCD8B4}" srcId="{B728941D-A66C-4B32-A16D-83FA655E6C32}" destId="{FF4E4D29-AD9A-4177-BEB5-B93171679894}" srcOrd="3" destOrd="0" parTransId="{E2CC6F83-FE35-4600-9B71-FAF7B34D6F6B}" sibTransId="{F7AE45A6-EF0C-47A2-AB09-62C12FD35045}"/>
    <dgm:cxn modelId="{DFD641B7-5A86-46C5-92CB-BD7CEE2E488F}" srcId="{B728941D-A66C-4B32-A16D-83FA655E6C32}" destId="{2105EF7C-18E3-4135-9BF3-834100D5636A}" srcOrd="0" destOrd="0" parTransId="{0D7F98FE-47B5-498F-89C2-D0FD7B8B99E2}" sibTransId="{8FA77550-CAD0-4A60-95CD-12F963D9733E}"/>
    <dgm:cxn modelId="{D4723926-B059-4C99-B021-F9A5F09D59A4}" type="presParOf" srcId="{58FBEA7E-B92C-488E-BA79-15850AE8D04E}" destId="{5D134385-08D4-43AE-AA75-EA1B92A65D6A}" srcOrd="0" destOrd="0" presId="urn:microsoft.com/office/officeart/2005/8/layout/vList5"/>
    <dgm:cxn modelId="{E46FE7F8-B803-48BC-8433-79BC6BFA9258}" type="presParOf" srcId="{5D134385-08D4-43AE-AA75-EA1B92A65D6A}" destId="{6795003E-58FA-41A0-B83D-3177E05A774A}" srcOrd="0" destOrd="0" presId="urn:microsoft.com/office/officeart/2005/8/layout/vList5"/>
    <dgm:cxn modelId="{247B329B-18DC-49CE-A9FC-EB49D7779F5B}" type="presParOf" srcId="{5D134385-08D4-43AE-AA75-EA1B92A65D6A}" destId="{00FC5EE4-603D-48AA-A138-D13A2FB152A1}" srcOrd="1" destOrd="0" presId="urn:microsoft.com/office/officeart/2005/8/layout/vList5"/>
    <dgm:cxn modelId="{EF370738-62B9-43F3-82C5-212551F712ED}" type="presParOf" srcId="{58FBEA7E-B92C-488E-BA79-15850AE8D04E}" destId="{BB4A53A3-5042-4417-85B8-C4B2396C8AFF}" srcOrd="1" destOrd="0" presId="urn:microsoft.com/office/officeart/2005/8/layout/vList5"/>
    <dgm:cxn modelId="{79A491B9-54FF-4451-8400-1B5CC355BAFC}" type="presParOf" srcId="{58FBEA7E-B92C-488E-BA79-15850AE8D04E}" destId="{7E9FEF1E-509F-47C7-9856-568DC5DF103A}" srcOrd="2" destOrd="0" presId="urn:microsoft.com/office/officeart/2005/8/layout/vList5"/>
    <dgm:cxn modelId="{485C3550-E9A1-4314-AE3D-31200413ACE9}" type="presParOf" srcId="{7E9FEF1E-509F-47C7-9856-568DC5DF103A}" destId="{FFEDD5AC-488E-403A-8FD5-F72B580733AC}" srcOrd="0" destOrd="0" presId="urn:microsoft.com/office/officeart/2005/8/layout/vList5"/>
    <dgm:cxn modelId="{67D96000-BF39-408E-A0C1-CA87537B715B}" type="presParOf" srcId="{7E9FEF1E-509F-47C7-9856-568DC5DF103A}" destId="{141C8A26-07E7-4735-9BE2-5712B516F758}" srcOrd="1" destOrd="0" presId="urn:microsoft.com/office/officeart/2005/8/layout/vList5"/>
    <dgm:cxn modelId="{D5AC3F0B-84DA-44B4-9144-F619FD14C57B}" type="presParOf" srcId="{58FBEA7E-B92C-488E-BA79-15850AE8D04E}" destId="{29AAEE09-093F-4283-8753-8241CFEA7D94}" srcOrd="3" destOrd="0" presId="urn:microsoft.com/office/officeart/2005/8/layout/vList5"/>
    <dgm:cxn modelId="{8610BEEE-258E-454F-BFE9-B70D3237DAAC}" type="presParOf" srcId="{58FBEA7E-B92C-488E-BA79-15850AE8D04E}" destId="{BB866FEE-6AF5-4738-890D-B42CD4BA68A4}" srcOrd="4" destOrd="0" presId="urn:microsoft.com/office/officeart/2005/8/layout/vList5"/>
    <dgm:cxn modelId="{11E78889-0CCF-4F6E-BC41-D985E1FD91FA}" type="presParOf" srcId="{BB866FEE-6AF5-4738-890D-B42CD4BA68A4}" destId="{AED63BC2-845C-4CCE-968C-1DBCDFF24952}" srcOrd="0" destOrd="0" presId="urn:microsoft.com/office/officeart/2005/8/layout/vList5"/>
    <dgm:cxn modelId="{562229C1-819D-4D2D-A7A1-2E1633290E69}" type="presParOf" srcId="{BB866FEE-6AF5-4738-890D-B42CD4BA68A4}" destId="{8FE37B16-3248-4128-B337-5F336274E549}" srcOrd="1" destOrd="0" presId="urn:microsoft.com/office/officeart/2005/8/layout/vList5"/>
    <dgm:cxn modelId="{AC913C4D-5D94-4245-A978-173D689D0058}" type="presParOf" srcId="{58FBEA7E-B92C-488E-BA79-15850AE8D04E}" destId="{A2067698-F214-43F4-8AD6-36FD9182B276}" srcOrd="5" destOrd="0" presId="urn:microsoft.com/office/officeart/2005/8/layout/vList5"/>
    <dgm:cxn modelId="{C6F28225-6595-46F5-BC4F-72F822F710A7}" type="presParOf" srcId="{58FBEA7E-B92C-488E-BA79-15850AE8D04E}" destId="{F92981E5-1338-42D4-8532-8D4CB15D3C2E}" srcOrd="6" destOrd="0" presId="urn:microsoft.com/office/officeart/2005/8/layout/vList5"/>
    <dgm:cxn modelId="{CD9B43FA-7D73-4CE4-A2AF-63BEE096B7CF}" type="presParOf" srcId="{F92981E5-1338-42D4-8532-8D4CB15D3C2E}" destId="{F6A47C32-71E7-4491-9985-8A86B9574750}" srcOrd="0" destOrd="0" presId="urn:microsoft.com/office/officeart/2005/8/layout/vList5"/>
    <dgm:cxn modelId="{B55285E8-181F-4318-B4CC-315FBFE2F23A}" type="presParOf" srcId="{F92981E5-1338-42D4-8532-8D4CB15D3C2E}" destId="{B29E1488-D4BB-4CCE-8151-35FDE38A8891}" srcOrd="1" destOrd="0" presId="urn:microsoft.com/office/officeart/2005/8/layout/vList5"/>
    <dgm:cxn modelId="{1E25BA0E-4C74-4F6D-BE6D-4CB60894A8CA}" type="presParOf" srcId="{58FBEA7E-B92C-488E-BA79-15850AE8D04E}" destId="{7F41D82A-4D43-4571-BD16-653854DB937F}" srcOrd="7" destOrd="0" presId="urn:microsoft.com/office/officeart/2005/8/layout/vList5"/>
    <dgm:cxn modelId="{09BC109B-5EBC-44FC-9085-835A2097700D}" type="presParOf" srcId="{58FBEA7E-B92C-488E-BA79-15850AE8D04E}" destId="{CCFD4673-7FC8-4869-B805-A8CA7C0C08AC}" srcOrd="8" destOrd="0" presId="urn:microsoft.com/office/officeart/2005/8/layout/vList5"/>
    <dgm:cxn modelId="{78F51B73-0691-49D7-8479-82ABB378ADC1}" type="presParOf" srcId="{CCFD4673-7FC8-4869-B805-A8CA7C0C08AC}" destId="{EF1D41C0-E349-458B-9E12-D1AF9C304514}" srcOrd="0" destOrd="0" presId="urn:microsoft.com/office/officeart/2005/8/layout/vList5"/>
    <dgm:cxn modelId="{F2F5DBA0-1649-4A5A-917E-488E7B385DD3}" type="presParOf" srcId="{CCFD4673-7FC8-4869-B805-A8CA7C0C08AC}" destId="{F4B1D63A-C09F-4DA9-91FF-A2BA8255EA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0AB1-CF0A-4C59-90A4-78766B3EB4F4}">
      <dsp:nvSpPr>
        <dsp:cNvPr id="0" name=""/>
        <dsp:cNvSpPr/>
      </dsp:nvSpPr>
      <dsp:spPr>
        <a:xfrm>
          <a:off x="3218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多链部署</a:t>
          </a:r>
          <a:endParaRPr lang="zh-CN" altLang="en-US" sz="1900" kern="1200" dirty="0"/>
        </a:p>
      </dsp:txBody>
      <dsp:txXfrm>
        <a:off x="27949" y="49844"/>
        <a:ext cx="1357813" cy="794903"/>
      </dsp:txXfrm>
    </dsp:sp>
    <dsp:sp modelId="{79E92300-13B9-4D55-AD56-C4FB56798ECA}">
      <dsp:nvSpPr>
        <dsp:cNvPr id="0" name=""/>
        <dsp:cNvSpPr/>
      </dsp:nvSpPr>
      <dsp:spPr>
        <a:xfrm>
          <a:off x="1551221" y="272794"/>
          <a:ext cx="29834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551221" y="342595"/>
        <a:ext cx="208839" cy="209402"/>
      </dsp:txXfrm>
    </dsp:sp>
    <dsp:sp modelId="{44991ACA-28E0-44D3-8230-54106212DC49}">
      <dsp:nvSpPr>
        <dsp:cNvPr id="0" name=""/>
        <dsp:cNvSpPr/>
      </dsp:nvSpPr>
      <dsp:spPr>
        <a:xfrm>
          <a:off x="1973404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链上交易实时监控，</a:t>
          </a:r>
          <a:endParaRPr lang="en-US" altLang="zh-CN" sz="1900" kern="1200" dirty="0" smtClean="0"/>
        </a:p>
      </dsp:txBody>
      <dsp:txXfrm>
        <a:off x="1998135" y="49844"/>
        <a:ext cx="1357813" cy="794903"/>
      </dsp:txXfrm>
    </dsp:sp>
    <dsp:sp modelId="{A78189CA-9631-44FC-B48D-011F343821E4}">
      <dsp:nvSpPr>
        <dsp:cNvPr id="0" name=""/>
        <dsp:cNvSpPr/>
      </dsp:nvSpPr>
      <dsp:spPr>
        <a:xfrm>
          <a:off x="3521407" y="272794"/>
          <a:ext cx="29834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521407" y="342595"/>
        <a:ext cx="208839" cy="209402"/>
      </dsp:txXfrm>
    </dsp:sp>
    <dsp:sp modelId="{EFFF25B2-2502-4885-9E35-AB0D93661E95}">
      <dsp:nvSpPr>
        <dsp:cNvPr id="0" name=""/>
        <dsp:cNvSpPr/>
      </dsp:nvSpPr>
      <dsp:spPr>
        <a:xfrm>
          <a:off x="3943590" y="25113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/>
            <a:t>链下服务器授权签名，</a:t>
          </a:r>
          <a:endParaRPr lang="en-US" altLang="zh-CN" sz="1900" kern="1200" dirty="0" smtClean="0"/>
        </a:p>
      </dsp:txBody>
      <dsp:txXfrm>
        <a:off x="3968321" y="49844"/>
        <a:ext cx="1357813" cy="794903"/>
      </dsp:txXfrm>
    </dsp:sp>
    <dsp:sp modelId="{BF27EC71-4AEA-49F5-A0B0-DAAF2DF54AC2}">
      <dsp:nvSpPr>
        <dsp:cNvPr id="0" name=""/>
        <dsp:cNvSpPr/>
      </dsp:nvSpPr>
      <dsp:spPr>
        <a:xfrm rot="43747">
          <a:off x="5492385" y="285459"/>
          <a:ext cx="300072" cy="349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5492389" y="354687"/>
        <a:ext cx="210050" cy="209402"/>
      </dsp:txXfrm>
    </dsp:sp>
    <dsp:sp modelId="{E4550B90-7175-4568-9971-5E4D9814A44C}">
      <dsp:nvSpPr>
        <dsp:cNvPr id="0" name=""/>
        <dsp:cNvSpPr/>
      </dsp:nvSpPr>
      <dsp:spPr>
        <a:xfrm>
          <a:off x="5916994" y="50227"/>
          <a:ext cx="1407275" cy="8443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用户数据管理</a:t>
          </a:r>
          <a:endParaRPr lang="en-US" altLang="zh-CN" sz="1900" kern="1200" dirty="0" smtClean="0"/>
        </a:p>
      </dsp:txBody>
      <dsp:txXfrm>
        <a:off x="5941725" y="74958"/>
        <a:ext cx="1357813" cy="794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D28C4-879B-452A-9CCB-5FC24A0E3203}">
      <dsp:nvSpPr>
        <dsp:cNvPr id="0" name=""/>
        <dsp:cNvSpPr/>
      </dsp:nvSpPr>
      <dsp:spPr>
        <a:xfrm>
          <a:off x="0" y="0"/>
          <a:ext cx="7226301" cy="13364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项目方：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想要吸收多条链上的用户群体，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扩大</a:t>
          </a:r>
          <a:r>
            <a:rPr lang="zh-CN" altLang="en-US" sz="1600" kern="1200" dirty="0" smtClean="0"/>
            <a:t>自己项目的知名度和影响力，</a:t>
          </a:r>
          <a:endParaRPr lang="zh-CN" altLang="en-US" sz="1600" kern="1200" dirty="0"/>
        </a:p>
      </dsp:txBody>
      <dsp:txXfrm>
        <a:off x="1578908" y="0"/>
        <a:ext cx="5647392" cy="1336485"/>
      </dsp:txXfrm>
    </dsp:sp>
    <dsp:sp modelId="{026CA551-98B8-42FC-8AEA-8BB1C902A82C}">
      <dsp:nvSpPr>
        <dsp:cNvPr id="0" name=""/>
        <dsp:cNvSpPr/>
      </dsp:nvSpPr>
      <dsp:spPr>
        <a:xfrm>
          <a:off x="438020" y="133648"/>
          <a:ext cx="836516" cy="10691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00B91-99EC-4FBF-9D01-3EB7063A9A21}">
      <dsp:nvSpPr>
        <dsp:cNvPr id="0" name=""/>
        <dsp:cNvSpPr/>
      </dsp:nvSpPr>
      <dsp:spPr>
        <a:xfrm>
          <a:off x="0" y="1470134"/>
          <a:ext cx="7226301" cy="133648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工程实践：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smtClean="0"/>
            <a:t>要把多条链上分散的用户耦合起来，扩大项目的流动性。</a:t>
          </a:r>
          <a:endParaRPr lang="en-US" altLang="zh-CN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就需要一套多链监控授权的解决方案（</a:t>
          </a:r>
          <a:r>
            <a:rPr lang="en-US" altLang="zh-CN" sz="1600" kern="1200" dirty="0" smtClean="0"/>
            <a:t>A</a:t>
          </a:r>
          <a:r>
            <a:rPr lang="zh-CN" altLang="en-US" sz="1600" kern="1200" dirty="0" smtClean="0"/>
            <a:t>链锁定，</a:t>
          </a:r>
          <a:r>
            <a:rPr lang="en-US" altLang="zh-CN" sz="1600" kern="1200" dirty="0" smtClean="0"/>
            <a:t>B</a:t>
          </a:r>
          <a:r>
            <a:rPr lang="zh-CN" altLang="en-US" sz="1600" kern="1200" dirty="0" smtClean="0"/>
            <a:t>链新发行）</a:t>
          </a:r>
          <a:endParaRPr lang="en-US" altLang="zh-CN" sz="1600" kern="1200" dirty="0" smtClean="0"/>
        </a:p>
      </dsp:txBody>
      <dsp:txXfrm>
        <a:off x="1578908" y="1470134"/>
        <a:ext cx="5647392" cy="1336485"/>
      </dsp:txXfrm>
    </dsp:sp>
    <dsp:sp modelId="{78C01130-D70A-473E-95D0-0FD809374119}">
      <dsp:nvSpPr>
        <dsp:cNvPr id="0" name=""/>
        <dsp:cNvSpPr/>
      </dsp:nvSpPr>
      <dsp:spPr>
        <a:xfrm>
          <a:off x="446186" y="1603782"/>
          <a:ext cx="820185" cy="10691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4F971-8886-4C3F-A888-7DEC3A8B596B}">
      <dsp:nvSpPr>
        <dsp:cNvPr id="0" name=""/>
        <dsp:cNvSpPr/>
      </dsp:nvSpPr>
      <dsp:spPr>
        <a:xfrm>
          <a:off x="958496" y="310932"/>
          <a:ext cx="1658756" cy="165900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838EE-76FD-4B39-93A3-20AA83C7232B}">
      <dsp:nvSpPr>
        <dsp:cNvPr id="0" name=""/>
        <dsp:cNvSpPr/>
      </dsp:nvSpPr>
      <dsp:spPr>
        <a:xfrm>
          <a:off x="1325135" y="909885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合约安全</a:t>
          </a:r>
          <a:endParaRPr lang="zh-CN" altLang="en-US" sz="1400" kern="1200" dirty="0"/>
        </a:p>
      </dsp:txBody>
      <dsp:txXfrm>
        <a:off x="1325135" y="909885"/>
        <a:ext cx="921738" cy="460759"/>
      </dsp:txXfrm>
    </dsp:sp>
    <dsp:sp modelId="{51645185-4146-4AFC-AB21-75208DBC4FDD}">
      <dsp:nvSpPr>
        <dsp:cNvPr id="0" name=""/>
        <dsp:cNvSpPr/>
      </dsp:nvSpPr>
      <dsp:spPr>
        <a:xfrm>
          <a:off x="497782" y="1264156"/>
          <a:ext cx="1658756" cy="165900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FE9A-8FD5-43D8-A2DC-8D7ED1E9DCC0}">
      <dsp:nvSpPr>
        <dsp:cNvPr id="0" name=""/>
        <dsp:cNvSpPr/>
      </dsp:nvSpPr>
      <dsp:spPr>
        <a:xfrm>
          <a:off x="866291" y="1868622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服务器安全</a:t>
          </a:r>
          <a:endParaRPr lang="zh-CN" altLang="en-US" sz="1400" kern="1200" dirty="0"/>
        </a:p>
      </dsp:txBody>
      <dsp:txXfrm>
        <a:off x="866291" y="1868622"/>
        <a:ext cx="921738" cy="460759"/>
      </dsp:txXfrm>
    </dsp:sp>
    <dsp:sp modelId="{4FDCB68F-6686-4054-9FF4-B6293A0BB1F5}">
      <dsp:nvSpPr>
        <dsp:cNvPr id="0" name=""/>
        <dsp:cNvSpPr/>
      </dsp:nvSpPr>
      <dsp:spPr>
        <a:xfrm>
          <a:off x="1076556" y="2331449"/>
          <a:ext cx="1425128" cy="142569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256FB-1319-46CD-A34F-DFAD26F6A2ED}">
      <dsp:nvSpPr>
        <dsp:cNvPr id="0" name=""/>
        <dsp:cNvSpPr/>
      </dsp:nvSpPr>
      <dsp:spPr>
        <a:xfrm>
          <a:off x="1327316" y="2828738"/>
          <a:ext cx="921738" cy="460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授权私钥</a:t>
          </a:r>
          <a:endParaRPr lang="zh-CN" altLang="en-US" sz="1400" kern="1200" dirty="0"/>
        </a:p>
      </dsp:txBody>
      <dsp:txXfrm>
        <a:off x="1327316" y="2828738"/>
        <a:ext cx="921738" cy="460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13259-3057-4C4C-8B51-96765A7F7E4C}">
      <dsp:nvSpPr>
        <dsp:cNvPr id="0" name=""/>
        <dsp:cNvSpPr/>
      </dsp:nvSpPr>
      <dsp:spPr>
        <a:xfrm>
          <a:off x="0" y="346495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把一个项目以极低的成本部署到多条链生态中，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覆盖了多个社群，用户基数变大，需求潜力增多。</a:t>
          </a:r>
          <a:endParaRPr lang="en-US" altLang="zh-CN" sz="1500" kern="1200" dirty="0" smtClean="0"/>
        </a:p>
      </dsp:txBody>
      <dsp:txXfrm>
        <a:off x="0" y="346495"/>
        <a:ext cx="8128000" cy="945000"/>
      </dsp:txXfrm>
    </dsp:sp>
    <dsp:sp modelId="{EE91A9F7-293D-46F0-B42B-38A7F0AD9F10}">
      <dsp:nvSpPr>
        <dsp:cNvPr id="0" name=""/>
        <dsp:cNvSpPr/>
      </dsp:nvSpPr>
      <dsp:spPr>
        <a:xfrm>
          <a:off x="406400" y="125095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对项目方：</a:t>
          </a:r>
          <a:endParaRPr lang="zh-CN" altLang="en-US" sz="1500" kern="1200"/>
        </a:p>
      </dsp:txBody>
      <dsp:txXfrm>
        <a:off x="428016" y="146711"/>
        <a:ext cx="5646368" cy="399568"/>
      </dsp:txXfrm>
    </dsp:sp>
    <dsp:sp modelId="{2977D2B6-03B2-4E4B-AB5B-C1D19B60A250}">
      <dsp:nvSpPr>
        <dsp:cNvPr id="0" name=""/>
        <dsp:cNvSpPr/>
      </dsp:nvSpPr>
      <dsp:spPr>
        <a:xfrm>
          <a:off x="0" y="1593896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多链的项目用户能自由选择车道，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让自己的资产在低手续费链上流通，在高认可度链上保值。</a:t>
          </a:r>
          <a:endParaRPr lang="en-US" altLang="zh-CN" sz="1500" kern="1200" dirty="0" smtClean="0"/>
        </a:p>
      </dsp:txBody>
      <dsp:txXfrm>
        <a:off x="0" y="1593896"/>
        <a:ext cx="8128000" cy="945000"/>
      </dsp:txXfrm>
    </dsp:sp>
    <dsp:sp modelId="{4D7C823A-4A7C-44BF-9CDA-1CBB9FFEA865}">
      <dsp:nvSpPr>
        <dsp:cNvPr id="0" name=""/>
        <dsp:cNvSpPr/>
      </dsp:nvSpPr>
      <dsp:spPr>
        <a:xfrm>
          <a:off x="406400" y="13724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对用户：</a:t>
          </a:r>
          <a:endParaRPr lang="en-US" altLang="zh-CN" sz="1500" kern="1200" dirty="0" smtClean="0"/>
        </a:p>
      </dsp:txBody>
      <dsp:txXfrm>
        <a:off x="428016" y="1394112"/>
        <a:ext cx="5646368" cy="399568"/>
      </dsp:txXfrm>
    </dsp:sp>
    <dsp:sp modelId="{C02739B1-5BFC-4CC9-A1D8-E04D61545F2C}">
      <dsp:nvSpPr>
        <dsp:cNvPr id="0" name=""/>
        <dsp:cNvSpPr/>
      </dsp:nvSpPr>
      <dsp:spPr>
        <a:xfrm>
          <a:off x="0" y="2841296"/>
          <a:ext cx="8128000" cy="9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新公链能快速获得其他链的优质资产，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老公链能借助其他链充当潮汐车道，降低拥堵。</a:t>
          </a:r>
          <a:endParaRPr lang="en-US" altLang="zh-CN" sz="1500" kern="1200" dirty="0" smtClean="0"/>
        </a:p>
      </dsp:txBody>
      <dsp:txXfrm>
        <a:off x="0" y="2841296"/>
        <a:ext cx="8128000" cy="945000"/>
      </dsp:txXfrm>
    </dsp:sp>
    <dsp:sp modelId="{D06C3A2E-AAB5-48D1-8F65-AAACC5F57421}">
      <dsp:nvSpPr>
        <dsp:cNvPr id="0" name=""/>
        <dsp:cNvSpPr/>
      </dsp:nvSpPr>
      <dsp:spPr>
        <a:xfrm>
          <a:off x="406400" y="26198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对公链：</a:t>
          </a:r>
          <a:endParaRPr lang="en-US" altLang="zh-CN" sz="1500" kern="1200" dirty="0" smtClean="0"/>
        </a:p>
      </dsp:txBody>
      <dsp:txXfrm>
        <a:off x="428016" y="2641512"/>
        <a:ext cx="5646368" cy="399568"/>
      </dsp:txXfrm>
    </dsp:sp>
    <dsp:sp modelId="{DD51F3C0-8D72-400C-8C5E-1E87654C42C5}">
      <dsp:nvSpPr>
        <dsp:cNvPr id="0" name=""/>
        <dsp:cNvSpPr/>
      </dsp:nvSpPr>
      <dsp:spPr>
        <a:xfrm>
          <a:off x="0" y="4088696"/>
          <a:ext cx="8128000" cy="1204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312420" rIns="63082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替代现有的跨链总线方案，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每个项目的微服务容器作为中间件，相当于拥有一条跨链专线</a:t>
          </a:r>
          <a:endParaRPr lang="en-US" altLang="zh-CN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使漏洞或黑客袭击问题隔离在一个沙箱中，避免造成整体风险。</a:t>
          </a:r>
          <a:endParaRPr lang="en-US" altLang="zh-CN" sz="1500" kern="1200" dirty="0"/>
        </a:p>
      </dsp:txBody>
      <dsp:txXfrm>
        <a:off x="0" y="4088696"/>
        <a:ext cx="8128000" cy="1204875"/>
      </dsp:txXfrm>
    </dsp:sp>
    <dsp:sp modelId="{67D9A9C2-9772-4A0B-BC8F-196A8DB8D2E4}">
      <dsp:nvSpPr>
        <dsp:cNvPr id="0" name=""/>
        <dsp:cNvSpPr/>
      </dsp:nvSpPr>
      <dsp:spPr>
        <a:xfrm>
          <a:off x="406400" y="3867296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smtClean="0"/>
            <a:t>安全性：</a:t>
          </a:r>
          <a:endParaRPr lang="en-US" altLang="zh-CN" sz="1500" kern="1200" dirty="0" smtClean="0"/>
        </a:p>
      </dsp:txBody>
      <dsp:txXfrm>
        <a:off x="428016" y="3888912"/>
        <a:ext cx="5646368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F977-6D70-4ED9-9D9C-21AA91592937}">
      <dsp:nvSpPr>
        <dsp:cNvPr id="0" name=""/>
        <dsp:cNvSpPr/>
      </dsp:nvSpPr>
      <dsp:spPr>
        <a:xfrm>
          <a:off x="54" y="250461"/>
          <a:ext cx="5205738" cy="187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已完成</a:t>
          </a:r>
          <a:endParaRPr lang="zh-CN" altLang="en-US" sz="2000" kern="1200" dirty="0"/>
        </a:p>
      </dsp:txBody>
      <dsp:txXfrm>
        <a:off x="54" y="250461"/>
        <a:ext cx="5205738" cy="1872000"/>
      </dsp:txXfrm>
    </dsp:sp>
    <dsp:sp modelId="{1770F6A2-8901-4F1C-8AAE-1C5713048B92}">
      <dsp:nvSpPr>
        <dsp:cNvPr id="0" name=""/>
        <dsp:cNvSpPr/>
      </dsp:nvSpPr>
      <dsp:spPr>
        <a:xfrm>
          <a:off x="54" y="2122461"/>
          <a:ext cx="5205738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跨链方案的选定，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后端</a:t>
          </a:r>
          <a:r>
            <a:rPr lang="en-US" altLang="zh-CN" sz="2000" kern="1200" dirty="0" smtClean="0"/>
            <a:t>gin</a:t>
          </a:r>
          <a:r>
            <a:rPr lang="zh-CN" altLang="en-US" sz="2000" kern="1200" dirty="0" smtClean="0"/>
            <a:t>服务</a:t>
          </a:r>
          <a:r>
            <a:rPr lang="en-US" altLang="zh-CN" sz="2000" kern="1200" dirty="0" smtClean="0"/>
            <a:t>+</a:t>
          </a:r>
          <a:r>
            <a:rPr lang="zh-CN" altLang="en-US" sz="2000" kern="1200" dirty="0" smtClean="0"/>
            <a:t>前端</a:t>
          </a:r>
          <a:r>
            <a:rPr lang="en-US" altLang="zh-CN" sz="2000" kern="1200" dirty="0" err="1" smtClean="0"/>
            <a:t>Vue</a:t>
          </a:r>
          <a:r>
            <a:rPr lang="zh-CN" altLang="en-US" sz="2000" kern="1200" dirty="0" smtClean="0"/>
            <a:t>开发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跨链</a:t>
          </a:r>
          <a:r>
            <a:rPr lang="en-US" altLang="zh-CN" sz="2000" kern="1200" dirty="0" err="1" smtClean="0"/>
            <a:t>NFT</a:t>
          </a:r>
          <a:r>
            <a:rPr lang="zh-CN" altLang="en-US" sz="2000" kern="1200" dirty="0" smtClean="0"/>
            <a:t>的协议设计，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合约开发并开源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链上数据监控模块设计</a:t>
          </a:r>
          <a:endParaRPr lang="en-US" altLang="zh-CN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2000" kern="1200" dirty="0" smtClean="0"/>
        </a:p>
      </dsp:txBody>
      <dsp:txXfrm>
        <a:off x="54" y="2122461"/>
        <a:ext cx="5205738" cy="2854800"/>
      </dsp:txXfrm>
    </dsp:sp>
    <dsp:sp modelId="{77976EB0-B413-44B5-ADFC-003FD72360A5}">
      <dsp:nvSpPr>
        <dsp:cNvPr id="0" name=""/>
        <dsp:cNvSpPr/>
      </dsp:nvSpPr>
      <dsp:spPr>
        <a:xfrm>
          <a:off x="5934596" y="250461"/>
          <a:ext cx="5205738" cy="18720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未完成</a:t>
          </a:r>
          <a:endParaRPr lang="en-US" altLang="zh-CN" sz="2000" kern="1200" dirty="0" smtClean="0"/>
        </a:p>
      </dsp:txBody>
      <dsp:txXfrm>
        <a:off x="5934596" y="250461"/>
        <a:ext cx="5205738" cy="1872000"/>
      </dsp:txXfrm>
    </dsp:sp>
    <dsp:sp modelId="{0CEFBFC2-ABD8-49A6-AFF7-D701C5307A3A}">
      <dsp:nvSpPr>
        <dsp:cNvPr id="0" name=""/>
        <dsp:cNvSpPr/>
      </dsp:nvSpPr>
      <dsp:spPr>
        <a:xfrm>
          <a:off x="5934596" y="2122461"/>
          <a:ext cx="5205738" cy="285480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K8s</a:t>
          </a:r>
          <a:r>
            <a:rPr lang="zh-CN" altLang="en-US" sz="2000" kern="1200" dirty="0" smtClean="0"/>
            <a:t>微服务镜像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前端项目方管理后台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err="1" smtClean="0"/>
            <a:t>TheGraph</a:t>
          </a:r>
          <a:r>
            <a:rPr lang="zh-CN" altLang="en-US" sz="2000" kern="1200" dirty="0" smtClean="0"/>
            <a:t>链上数据索引</a:t>
          </a:r>
          <a:endParaRPr lang="zh-CN" altLang="en-US" sz="2000" kern="1200" dirty="0"/>
        </a:p>
      </dsp:txBody>
      <dsp:txXfrm>
        <a:off x="5934596" y="2122461"/>
        <a:ext cx="5205738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C5EE4-603D-48AA-A138-D13A2FB152A1}">
      <dsp:nvSpPr>
        <dsp:cNvPr id="0" name=""/>
        <dsp:cNvSpPr/>
      </dsp:nvSpPr>
      <dsp:spPr>
        <a:xfrm rot="5400000">
          <a:off x="4501016" y="-2048298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en-US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微服务和后端开发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1"/>
            </a:rPr>
            <a:t>https://github.com/xiezhaochu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bigwolfdog.eth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114867"/>
        <a:ext cx="5224711" cy="898381"/>
      </dsp:txXfrm>
    </dsp:sp>
    <dsp:sp modelId="{6795003E-58FA-41A0-B83D-3177E05A774A}">
      <dsp:nvSpPr>
        <dsp:cNvPr id="0" name=""/>
        <dsp:cNvSpPr/>
      </dsp:nvSpPr>
      <dsp:spPr>
        <a:xfrm>
          <a:off x="601049" y="2568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Fx Xie</a:t>
          </a:r>
          <a:endParaRPr lang="zh-CN" altLang="en-US" sz="1800" kern="1200" dirty="0"/>
        </a:p>
      </dsp:txBody>
      <dsp:txXfrm>
        <a:off x="601049" y="2568"/>
        <a:ext cx="1736801" cy="1122977"/>
      </dsp:txXfrm>
    </dsp:sp>
    <dsp:sp modelId="{141C8A26-07E7-4735-9BE2-5712B516F758}">
      <dsp:nvSpPr>
        <dsp:cNvPr id="0" name=""/>
        <dsp:cNvSpPr/>
      </dsp:nvSpPr>
      <dsp:spPr>
        <a:xfrm rot="5400000">
          <a:off x="4501016" y="-869172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前端开发和UX设计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2"/>
            </a:rPr>
            <a:t>https://github.com/PineDuan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1293993"/>
        <a:ext cx="5224711" cy="898381"/>
      </dsp:txXfrm>
    </dsp:sp>
    <dsp:sp modelId="{FFEDD5AC-488E-403A-8FD5-F72B580733AC}">
      <dsp:nvSpPr>
        <dsp:cNvPr id="0" name=""/>
        <dsp:cNvSpPr/>
      </dsp:nvSpPr>
      <dsp:spPr>
        <a:xfrm>
          <a:off x="601049" y="1181694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Pine Duan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1181694"/>
        <a:ext cx="1736801" cy="1122977"/>
      </dsp:txXfrm>
    </dsp:sp>
    <dsp:sp modelId="{8FE37B16-3248-4128-B337-5F336274E549}">
      <dsp:nvSpPr>
        <dsp:cNvPr id="0" name=""/>
        <dsp:cNvSpPr/>
      </dsp:nvSpPr>
      <dsp:spPr>
        <a:xfrm rot="5400000">
          <a:off x="4501016" y="309953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链端数据开发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3"/>
            </a:rPr>
            <a:t>https://github.com/nishuzumi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boxchen.eth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2473118"/>
        <a:ext cx="5224711" cy="898381"/>
      </dsp:txXfrm>
    </dsp:sp>
    <dsp:sp modelId="{AED63BC2-845C-4CCE-968C-1DBCDFF24952}">
      <dsp:nvSpPr>
        <dsp:cNvPr id="0" name=""/>
        <dsp:cNvSpPr/>
      </dsp:nvSpPr>
      <dsp:spPr>
        <a:xfrm>
          <a:off x="601049" y="2360820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Box 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2360820"/>
        <a:ext cx="1736801" cy="1122977"/>
      </dsp:txXfrm>
    </dsp:sp>
    <dsp:sp modelId="{B29E1488-D4BB-4CCE-8151-35FDE38A8891}">
      <dsp:nvSpPr>
        <dsp:cNvPr id="0" name=""/>
        <dsp:cNvSpPr/>
      </dsp:nvSpPr>
      <dsp:spPr>
        <a:xfrm rot="5400000">
          <a:off x="4501016" y="1489079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产品策划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</a:rPr>
            <a:t>0xd33B955D4c0b791A20a3e20ddc1524A0611CFa60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3652244"/>
        <a:ext cx="5224711" cy="898381"/>
      </dsp:txXfrm>
    </dsp:sp>
    <dsp:sp modelId="{F6A47C32-71E7-4491-9985-8A86B9574750}">
      <dsp:nvSpPr>
        <dsp:cNvPr id="0" name=""/>
        <dsp:cNvSpPr/>
      </dsp:nvSpPr>
      <dsp:spPr>
        <a:xfrm>
          <a:off x="601049" y="3539947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Lindle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3539947"/>
        <a:ext cx="1736801" cy="1122977"/>
      </dsp:txXfrm>
    </dsp:sp>
    <dsp:sp modelId="{F4B1D63A-C09F-4DA9-91FF-A2BA8255EA05}">
      <dsp:nvSpPr>
        <dsp:cNvPr id="0" name=""/>
        <dsp:cNvSpPr/>
      </dsp:nvSpPr>
      <dsp:spPr>
        <a:xfrm rot="5400000">
          <a:off x="4501016" y="2668206"/>
          <a:ext cx="898381" cy="522471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合约开发，协议设计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CN" altLang="zh-CN" sz="1400" b="0" i="0" u="none" strike="noStrike" kern="1200" cap="none" normalizeH="0" baseline="0" dirty="0" smtClean="0">
              <a:ln/>
              <a:effectLst/>
              <a:latin typeface="Arial" panose="020B0604020202020204" pitchFamily="34" charset="0"/>
              <a:ea typeface="Open Sans"/>
              <a:hlinkClick xmlns:r="http://schemas.openxmlformats.org/officeDocument/2006/relationships" r:id="rId4"/>
            </a:rPr>
            <a:t>https://github.com/liusanchuan</a:t>
          </a:r>
          <a:endParaRPr kumimoji="0" lang="zh-CN" altLang="zh-CN" sz="1400" b="0" i="0" u="none" strike="noStrike" kern="1200" cap="none" normalizeH="0" baseline="0" dirty="0" smtClean="0">
            <a:ln/>
            <a:effectLst/>
            <a:latin typeface="Arial" panose="020B0604020202020204" pitchFamily="34" charset="0"/>
            <a:ea typeface="Open Sans"/>
          </a:endParaRPr>
        </a:p>
      </dsp:txBody>
      <dsp:txXfrm rot="-5400000">
        <a:off x="2337851" y="4831371"/>
        <a:ext cx="5224711" cy="898381"/>
      </dsp:txXfrm>
    </dsp:sp>
    <dsp:sp modelId="{EF1D41C0-E349-458B-9E12-D1AF9C304514}">
      <dsp:nvSpPr>
        <dsp:cNvPr id="0" name=""/>
        <dsp:cNvSpPr/>
      </dsp:nvSpPr>
      <dsp:spPr>
        <a:xfrm>
          <a:off x="601049" y="4719073"/>
          <a:ext cx="1736801" cy="11229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CN" altLang="zh-CN" sz="1800" b="0" i="0" u="none" strike="noStrike" kern="1200" cap="none" normalizeH="0" baseline="0" smtClean="0">
              <a:ln/>
              <a:effectLst/>
              <a:latin typeface="Arial" panose="020B0604020202020204" pitchFamily="34" charset="0"/>
              <a:ea typeface="Open Sans"/>
            </a:rPr>
            <a:t>Sanchuan</a:t>
          </a:r>
          <a:endParaRPr kumimoji="0" lang="zh-CN" altLang="zh-CN" sz="1800" b="0" i="0" u="none" strike="noStrike" kern="1200" cap="none" normalizeH="0" baseline="0" dirty="0" smtClean="0">
            <a:ln/>
            <a:effectLst/>
            <a:latin typeface="Arial" panose="020B0604020202020204" pitchFamily="34" charset="0"/>
          </a:endParaRPr>
        </a:p>
      </dsp:txBody>
      <dsp:txXfrm>
        <a:off x="601049" y="4719073"/>
        <a:ext cx="1736801" cy="1122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0BAC2-EE56-4923-8DE4-10D21D000425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440E0-D7B5-4284-9ECE-D660F29903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8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6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440E0-D7B5-4284-9ECE-D660F29903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4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5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60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1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1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1CFF3-7958-41A3-94F3-9398BAFCBC9A}" type="datetimeFigureOut">
              <a:rPr lang="zh-CN" altLang="en-US" smtClean="0"/>
              <a:t>2022/12/18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E61A-8B1E-427A-BF7F-8FE88AD92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9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4768" y="2196190"/>
            <a:ext cx="7742464" cy="1289959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ERC721-Cross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一个为多链NFT项目设计的跨链协议和基础设施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服务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1" y="518902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Middleware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05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28" y="84841"/>
            <a:ext cx="10515600" cy="56889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团队介绍</a:t>
            </a:r>
            <a:endParaRPr lang="zh-CN" altLang="en-US" sz="2800" b="1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20839135"/>
              </p:ext>
            </p:extLst>
          </p:nvPr>
        </p:nvGraphicFramePr>
        <p:xfrm>
          <a:off x="1734533" y="810705"/>
          <a:ext cx="8163612" cy="5844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27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24768" y="2196190"/>
            <a:ext cx="7742464" cy="1289959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ERC721-Cross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一个为多链NFT项目设计的跨链协议和基础设施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服务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1" y="5189023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Middleware</a:t>
            </a:r>
            <a:r>
              <a:rPr lang="zh-CN" altLang="en-US" dirty="0" smtClean="0"/>
              <a:t>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05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想解决的问题：</a:t>
            </a:r>
            <a:r>
              <a:rPr lang="zh-CN" altLang="en-US" sz="2400" b="1" dirty="0" smtClean="0"/>
              <a:t>多</a:t>
            </a:r>
            <a:r>
              <a:rPr lang="zh-CN" altLang="en-US" sz="2400" b="1" dirty="0" smtClean="0"/>
              <a:t>链</a:t>
            </a:r>
            <a:r>
              <a:rPr lang="en-US" altLang="zh-CN" sz="2400" b="1" dirty="0" err="1" smtClean="0"/>
              <a:t>NFT</a:t>
            </a:r>
            <a:r>
              <a:rPr lang="zh-CN" altLang="en-US" sz="2400" b="1" dirty="0" smtClean="0"/>
              <a:t>项目很难协同</a:t>
            </a:r>
            <a:endParaRPr lang="zh-CN" altLang="en-US" sz="2400" b="1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77272925"/>
              </p:ext>
            </p:extLst>
          </p:nvPr>
        </p:nvGraphicFramePr>
        <p:xfrm>
          <a:off x="732868" y="4787748"/>
          <a:ext cx="7324270" cy="89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931150746"/>
              </p:ext>
            </p:extLst>
          </p:nvPr>
        </p:nvGraphicFramePr>
        <p:xfrm>
          <a:off x="732868" y="1690688"/>
          <a:ext cx="7226301" cy="2807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07553758"/>
              </p:ext>
            </p:extLst>
          </p:nvPr>
        </p:nvGraphicFramePr>
        <p:xfrm>
          <a:off x="7766900" y="1614259"/>
          <a:ext cx="3115035" cy="406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48540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150" y="104349"/>
            <a:ext cx="6175343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上协议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下微服务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025802"/>
            <a:ext cx="8890000" cy="583219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331" y="5657671"/>
            <a:ext cx="3478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通过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平行合约和微服务中间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件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每个NFT在所有链上独一无二，在多个链上自由跨链。</a:t>
            </a:r>
            <a:r>
              <a:rPr lang="zh-CN" altLang="zh-CN" sz="1050" dirty="0">
                <a:latin typeface="Arial" panose="020B0604020202020204" pitchFamily="34" charset="0"/>
              </a:rPr>
              <a:t> 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4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707" y="1744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链上协议标准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731" t="8017" r="5047" b="7933"/>
          <a:stretch/>
        </p:blipFill>
        <p:spPr>
          <a:xfrm>
            <a:off x="1076537" y="543770"/>
            <a:ext cx="10896600" cy="61912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590675" y="5676899"/>
            <a:ext cx="9248775" cy="6762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90675" y="4381499"/>
            <a:ext cx="9248775" cy="6762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1707" y="1744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链下微服务容器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9241" b="12010"/>
          <a:stretch/>
        </p:blipFill>
        <p:spPr>
          <a:xfrm>
            <a:off x="6039670" y="492375"/>
            <a:ext cx="6369147" cy="60657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07" y="1306972"/>
            <a:ext cx="5847908" cy="44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51" y="1385532"/>
            <a:ext cx="5218227" cy="458509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45490" y="2810693"/>
            <a:ext cx="3990975" cy="1325563"/>
          </a:xfrm>
        </p:spPr>
        <p:txBody>
          <a:bodyPr/>
          <a:lstStyle/>
          <a:p>
            <a:r>
              <a:rPr lang="zh-CN" altLang="en-US" dirty="0" smtClean="0"/>
              <a:t>用户操作演示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0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微</a:t>
            </a:r>
            <a:r>
              <a:rPr lang="zh-CN" altLang="en-US" sz="4000" dirty="0"/>
              <a:t>服务</a:t>
            </a:r>
            <a:r>
              <a:rPr lang="zh-CN" altLang="en-US" sz="4000" dirty="0" smtClean="0"/>
              <a:t>跨</a:t>
            </a:r>
            <a:r>
              <a:rPr lang="zh-CN" altLang="en-US" sz="4000" dirty="0"/>
              <a:t>链互联的解决</a:t>
            </a:r>
            <a:r>
              <a:rPr lang="zh-CN" altLang="en-US" sz="4000" dirty="0" smtClean="0"/>
              <a:t>方案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 smtClean="0"/>
              <a:t>针对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项目方和艺术家，实现同一个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项目的多链部署、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跨链转账、多链用户管理的后端</a:t>
            </a:r>
            <a:r>
              <a:rPr lang="zh-CN" altLang="en-US" dirty="0"/>
              <a:t>数据</a:t>
            </a:r>
            <a:r>
              <a:rPr lang="zh-CN" altLang="en-US" dirty="0" smtClean="0"/>
              <a:t>引擎。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创作</a:t>
            </a:r>
            <a:r>
              <a:rPr lang="zh-CN" altLang="en-US" dirty="0"/>
              <a:t>者友好：为多链，跨链，用户管理提供一个轻量的低成本方案；</a:t>
            </a:r>
            <a:endParaRPr lang="en-US" altLang="zh-CN" dirty="0"/>
          </a:p>
          <a:p>
            <a:pPr lvl="2"/>
            <a:r>
              <a:rPr lang="zh-CN" altLang="en-US" dirty="0" smtClean="0"/>
              <a:t>价值认可：实现每一个</a:t>
            </a:r>
            <a:r>
              <a:rPr lang="en-US" altLang="zh-CN" dirty="0" err="1" smtClean="0"/>
              <a:t>NFT</a:t>
            </a:r>
            <a:r>
              <a:rPr lang="zh-CN" altLang="en-US" dirty="0" smtClean="0"/>
              <a:t>在所有链上都独一无二；</a:t>
            </a:r>
            <a:endParaRPr lang="en-US" altLang="zh-CN" dirty="0" smtClean="0"/>
          </a:p>
          <a:p>
            <a:pPr lvl="2"/>
            <a:r>
              <a:rPr lang="zh-CN" altLang="en-US" dirty="0"/>
              <a:t>用户</a:t>
            </a:r>
            <a:r>
              <a:rPr lang="zh-CN" altLang="en-US" dirty="0" smtClean="0"/>
              <a:t>增长：让用户能把低成本链上的资产等价的跨到高认可度的链上；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成本降低：以通用的服务来降低成本，用规模管理来提高安全性；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22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075" y="4095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微服务跨链方案的意义</a:t>
            </a:r>
            <a:r>
              <a:rPr lang="zh-CN" altLang="en-US" b="1" dirty="0" smtClean="0"/>
              <a:t>：</a:t>
            </a:r>
            <a:endParaRPr lang="en-US" altLang="zh-CN" b="1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1327347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0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项目进展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37796601"/>
              </p:ext>
            </p:extLst>
          </p:nvPr>
        </p:nvGraphicFramePr>
        <p:xfrm>
          <a:off x="646257" y="1248491"/>
          <a:ext cx="11140390" cy="5227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64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609</Words>
  <Application>Microsoft Office PowerPoint</Application>
  <PresentationFormat>宽屏</PresentationFormat>
  <Paragraphs>79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Open Sans</vt:lpstr>
      <vt:lpstr>等线</vt:lpstr>
      <vt:lpstr>等线 Light</vt:lpstr>
      <vt:lpstr>微软雅黑</vt:lpstr>
      <vt:lpstr>Arial</vt:lpstr>
      <vt:lpstr>Office 主题​​</vt:lpstr>
      <vt:lpstr>ERC721-Cross</vt:lpstr>
      <vt:lpstr>想解决的问题：多链NFT项目很难协同</vt:lpstr>
      <vt:lpstr>解决方案: 链上协议标准 + 链下微服务容器</vt:lpstr>
      <vt:lpstr>PowerPoint 演示文稿</vt:lpstr>
      <vt:lpstr>PowerPoint 演示文稿</vt:lpstr>
      <vt:lpstr>用户操作演示</vt:lpstr>
      <vt:lpstr>微服务跨链互联的解决方案</vt:lpstr>
      <vt:lpstr>PowerPoint 演示文稿</vt:lpstr>
      <vt:lpstr>项目进展</vt:lpstr>
      <vt:lpstr>团队介绍</vt:lpstr>
      <vt:lpstr>ERC721-Cross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Rebase 黑客松比赛</dc:title>
  <dc:creator>三 川</dc:creator>
  <cp:lastModifiedBy>三 川</cp:lastModifiedBy>
  <cp:revision>147</cp:revision>
  <dcterms:created xsi:type="dcterms:W3CDTF">2022-12-07T11:25:57Z</dcterms:created>
  <dcterms:modified xsi:type="dcterms:W3CDTF">2022-12-18T04:56:28Z</dcterms:modified>
</cp:coreProperties>
</file>