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666A-172B-4D80-8879-CA61B8E81D6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4736-4550-4E96-A46E-3F6A5320B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5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666A-172B-4D80-8879-CA61B8E81D6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4736-4550-4E96-A46E-3F6A5320B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7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666A-172B-4D80-8879-CA61B8E81D6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4736-4550-4E96-A46E-3F6A5320B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4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666A-172B-4D80-8879-CA61B8E81D6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4736-4550-4E96-A46E-3F6A5320B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3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666A-172B-4D80-8879-CA61B8E81D6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4736-4550-4E96-A46E-3F6A5320B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2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666A-172B-4D80-8879-CA61B8E81D6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4736-4550-4E96-A46E-3F6A5320B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666A-172B-4D80-8879-CA61B8E81D6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4736-4550-4E96-A46E-3F6A5320B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4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666A-172B-4D80-8879-CA61B8E81D6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4736-4550-4E96-A46E-3F6A5320B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1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666A-172B-4D80-8879-CA61B8E81D6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4736-4550-4E96-A46E-3F6A5320B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7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666A-172B-4D80-8879-CA61B8E81D6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4736-4550-4E96-A46E-3F6A5320B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0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666A-172B-4D80-8879-CA61B8E81D6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4736-4550-4E96-A46E-3F6A5320B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E666A-172B-4D80-8879-CA61B8E81D6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4736-4550-4E96-A46E-3F6A5320B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41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38399"/>
            <a:ext cx="9144000" cy="1071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Crypto + </a:t>
            </a:r>
            <a:r>
              <a:rPr lang="en-US" altLang="ko-KR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QRock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62525" y="4524375"/>
            <a:ext cx="2266950" cy="571500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YoungH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4276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38399"/>
            <a:ext cx="9144000" cy="1071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 for watching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01050" y="4524375"/>
            <a:ext cx="2266950" cy="5715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2017-06-05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679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1933321"/>
            <a:ext cx="5782482" cy="36390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" y="285750"/>
            <a:ext cx="3011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Package JSON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6048" y="2414022"/>
            <a:ext cx="251786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ody-parser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rypto</a:t>
            </a:r>
          </a:p>
          <a:p>
            <a:r>
              <a:rPr lang="en-US" altLang="ko-KR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</a:t>
            </a:r>
            <a:endParaRPr lang="en-US" altLang="ko-KR" sz="2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xpress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xpress-session</a:t>
            </a:r>
          </a:p>
          <a:p>
            <a:r>
              <a:rPr lang="en-US" altLang="ko-KR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ysql</a:t>
            </a:r>
            <a:endParaRPr lang="en-US" altLang="ko-KR" sz="2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-image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39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" y="285750"/>
            <a:ext cx="3205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Database Table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5747" y="2309247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72" y="3019245"/>
            <a:ext cx="971685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" y="285750"/>
            <a:ext cx="3205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Database Table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5747" y="2309247"/>
            <a:ext cx="1038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Qrock</a:t>
            </a:r>
            <a:endParaRPr lang="en-US" altLang="ko-KR" sz="2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19" y="3429000"/>
            <a:ext cx="9573961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" y="285750"/>
            <a:ext cx="2311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Logic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" y="2169079"/>
            <a:ext cx="1053288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AutoNum type="arabicPeriod"/>
            </a:pPr>
            <a:r>
              <a:rPr lang="en-US" altLang="ko-KR" sz="4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 Sign up and Sign in</a:t>
            </a:r>
          </a:p>
          <a:p>
            <a:pPr marL="914400" indent="-914400">
              <a:buAutoNum type="arabicPeriod"/>
            </a:pPr>
            <a:r>
              <a:rPr lang="en-US" altLang="ko-KR" sz="4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  insert door lock serial number</a:t>
            </a:r>
          </a:p>
          <a:p>
            <a:pPr marL="914400" indent="-914400">
              <a:buAutoNum type="arabicPeriod"/>
            </a:pPr>
            <a:r>
              <a:rPr lang="en-US" altLang="ko-KR" sz="4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Door lock directory was created</a:t>
            </a:r>
          </a:p>
          <a:p>
            <a:pPr marL="914400" indent="-914400">
              <a:buAutoNum type="arabicPeriod"/>
            </a:pPr>
            <a:r>
              <a:rPr lang="en-US" altLang="ko-KR" sz="4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Door lock directory saved image</a:t>
            </a:r>
          </a:p>
        </p:txBody>
      </p:sp>
    </p:spTree>
    <p:extLst>
      <p:ext uri="{BB962C8B-B14F-4D97-AF65-F5344CB8AC3E}">
        <p14:creationId xmlns:p14="http://schemas.microsoft.com/office/powerpoint/2010/main" val="37623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" y="285750"/>
            <a:ext cx="2834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Logic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" y="1492804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User Sign up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404" y="2609850"/>
            <a:ext cx="6085315" cy="31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" y="285750"/>
            <a:ext cx="2834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Logic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" y="1492804"/>
            <a:ext cx="244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User Sign in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6024"/>
            <a:ext cx="4919075" cy="420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" y="285750"/>
            <a:ext cx="2834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Logic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" y="1492804"/>
            <a:ext cx="3290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Door lock insert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14" y="2016024"/>
            <a:ext cx="6563053" cy="40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" y="285750"/>
            <a:ext cx="2834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Logic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" y="1492804"/>
            <a:ext cx="311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Door lock insert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14" y="2016024"/>
            <a:ext cx="6563053" cy="40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72</Words>
  <Application>Microsoft Office PowerPoint</Application>
  <PresentationFormat>와이드스크린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 Bold</vt:lpstr>
      <vt:lpstr>나눔스퀘어 ExtraBold</vt:lpstr>
      <vt:lpstr>맑은 고딕</vt:lpstr>
      <vt:lpstr>Arial</vt:lpstr>
      <vt:lpstr>Office 테마</vt:lpstr>
      <vt:lpstr>Crypto + QRock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+ QRock</dc:title>
  <dc:creator>최영훈</dc:creator>
  <cp:lastModifiedBy>최영훈</cp:lastModifiedBy>
  <cp:revision>12</cp:revision>
  <dcterms:created xsi:type="dcterms:W3CDTF">2017-06-05T11:54:28Z</dcterms:created>
  <dcterms:modified xsi:type="dcterms:W3CDTF">2017-06-05T12:28:44Z</dcterms:modified>
</cp:coreProperties>
</file>