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2"/>
  </p:normalViewPr>
  <p:slideViewPr>
    <p:cSldViewPr snapToGrid="0" snapToObjects="1">
      <p:cViewPr varScale="1">
        <p:scale>
          <a:sx n="122" d="100"/>
          <a:sy n="122" d="100"/>
        </p:scale>
        <p:origin x="24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A894-712F-484E-81EB-99783A6D5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8A4A0-5EA0-9849-8306-B8CA9CFBE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FDAD-419F-0E42-A113-92FE815F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7900-C9AA-B24D-8D86-D22F438E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9690-0D4E-7D4E-998C-BE8A4897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3BD-6E3D-624D-A37E-D86B4CE4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64750-D4AA-F946-870E-47719E155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59E0-405F-BE45-B53D-A8E0388B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1F0A6-387C-4840-96FC-F81AE95C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EF9C4-AFA3-BE4F-8FD5-05E37080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F1885-AAC2-F14D-A5E9-771C4E53C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9C33E-8853-464A-9E69-FFA7FF294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05A2-14C5-9645-851F-D0B8E0EB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5903-6315-5C44-83C9-B8A156DD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08A4-CDAE-D446-ACAA-F366EAE9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7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4AC4-189F-EF42-A81A-F7E54C1E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4C5A-9478-E941-9266-086C326E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7E72-ECB0-8240-BBA2-225F4978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85B9-2F70-274F-8B04-8442C3A1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85D3-4A9B-224A-BF8C-26F85ADC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75AE-2245-6D48-9914-67455DCA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92BE-E781-C848-8002-78DF3781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7EA7-A6C2-6243-A261-01BD66CA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227C-24E1-A041-B35A-02846E2E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0884-EA7F-9D42-BF27-4C9B9279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3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33D-4498-2C4C-84B0-301C36EC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CAF6-DCA6-2E49-AB9D-1FB1EAB28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4F146-7E68-1845-B638-B244F99CD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19E5-6EA3-7449-ACCC-7584DD9E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7ACA8-1147-1C45-B2EE-2FB054D3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3EF8-BE54-F444-B12D-5F3E4A77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5808-5825-9243-AE12-1174A5D0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B3E7-873E-C04E-9DBA-2AC7DAEDE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3F4A-A18C-7F47-B880-DA2464344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1A98-3FDF-9A47-806E-9E5C79608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6B11D-02FA-734B-AC76-7AAF544EF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9749A-4E64-1F49-9FE7-51FFF863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78F2C-0A16-5D4A-B20B-7F8B2607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BDE13-4C7E-A944-9FC2-89616037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E8A0-665D-0344-B98F-77EFE3F9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9BD60-303F-564A-B5EA-78B02DBD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5CE48-6E9A-9F43-B17F-E7EE1D8C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446D-5E5B-614A-8741-71B46F65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5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B1986-0E01-6E41-AB81-5250691F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3B175-E1C8-0747-9008-BF588E42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B5DB6-CAD4-4F4D-BD5F-EEE23D52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C178-0517-3940-B41B-6A368150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0A75-7BD5-6746-BD0C-DFE53D74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0B8A4-7F45-0F40-B048-263FC78A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F331-7421-0A44-BEE7-0B58266C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3732-7B66-3643-A0E3-3A37E54F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135B0-858B-DE41-A433-E5D59F11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1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E364-57F2-3E49-B3E4-745CFFC7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2B4A5-8D42-624D-B5F6-88E0ACFF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6EFD7-F8A4-FB4C-8AC3-988E5B79F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FF33-714A-5247-A59B-598AB14D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C01E2-AB73-3F4F-BB1D-92755B66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9F74F-FC84-8B49-BC2D-CD2B3C3C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C06BB-69F3-AA44-8CD9-966B4BDA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6CA5-5FEA-304C-B2A9-F114A22F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FCB5-E593-6742-B16D-07C8D10EE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E986-7571-774D-8BE2-C90735CDAB73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1E29-10DA-DB41-8DFC-1A5C9374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AD3D-147E-CB4D-BDC6-B6D0110FC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A1A6-B802-0E46-8F33-B33F5DDD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59FC-3920-AB45-B94A-27D26A64E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CFFAE-2FEF-2B40-BE86-4BE1E849D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2575C75-BA97-0C4A-8573-260D0D313183}"/>
              </a:ext>
            </a:extLst>
          </p:cNvPr>
          <p:cNvGrpSpPr/>
          <p:nvPr/>
        </p:nvGrpSpPr>
        <p:grpSpPr>
          <a:xfrm>
            <a:off x="1227553" y="-806891"/>
            <a:ext cx="8664675" cy="8214280"/>
            <a:chOff x="1227553" y="-806891"/>
            <a:chExt cx="8664675" cy="821428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5DDAEA3-8AA0-B846-A079-8AD943E2EEB9}"/>
                </a:ext>
              </a:extLst>
            </p:cNvPr>
            <p:cNvSpPr/>
            <p:nvPr/>
          </p:nvSpPr>
          <p:spPr>
            <a:xfrm>
              <a:off x="1376853" y="-806891"/>
              <a:ext cx="8417212" cy="8214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8C5A52-F1FD-254A-B12B-9EA31A449EE0}"/>
                </a:ext>
              </a:extLst>
            </p:cNvPr>
            <p:cNvSpPr/>
            <p:nvPr/>
          </p:nvSpPr>
          <p:spPr>
            <a:xfrm>
              <a:off x="1376853" y="-788274"/>
              <a:ext cx="8408278" cy="817704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06F179-35AD-2B48-92A7-DFFB0E4C46EA}"/>
                </a:ext>
              </a:extLst>
            </p:cNvPr>
            <p:cNvSpPr/>
            <p:nvPr/>
          </p:nvSpPr>
          <p:spPr>
            <a:xfrm>
              <a:off x="3893030" y="-788274"/>
              <a:ext cx="3438144" cy="3438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53751C-EC8E-3B4F-81FF-7FF8501C1306}"/>
                </a:ext>
              </a:extLst>
            </p:cNvPr>
            <p:cNvSpPr/>
            <p:nvPr/>
          </p:nvSpPr>
          <p:spPr>
            <a:xfrm>
              <a:off x="1376853" y="1576605"/>
              <a:ext cx="3447288" cy="3447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A88E21-C2F2-E04D-BE20-84BC2227F240}"/>
                </a:ext>
              </a:extLst>
            </p:cNvPr>
            <p:cNvSpPr/>
            <p:nvPr/>
          </p:nvSpPr>
          <p:spPr>
            <a:xfrm>
              <a:off x="3861920" y="3969245"/>
              <a:ext cx="3438144" cy="3438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1BED7B-C881-7F4B-827F-7453D932A19D}"/>
                </a:ext>
              </a:extLst>
            </p:cNvPr>
            <p:cNvSpPr/>
            <p:nvPr/>
          </p:nvSpPr>
          <p:spPr>
            <a:xfrm>
              <a:off x="6355921" y="1576605"/>
              <a:ext cx="3438144" cy="3438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A3C527-17A3-FE4E-91F3-378149B1398A}"/>
                </a:ext>
              </a:extLst>
            </p:cNvPr>
            <p:cNvSpPr txBox="1"/>
            <p:nvPr/>
          </p:nvSpPr>
          <p:spPr>
            <a:xfrm>
              <a:off x="3785933" y="-57212"/>
              <a:ext cx="366148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Auto-Checker Module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Routinely Check Any Deployment on Gulf of Mexico from GDAC.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If </a:t>
              </a:r>
              <a:r>
                <a:rPr lang="en-US" b="1" dirty="0"/>
                <a:t>ANY</a:t>
              </a:r>
              <a:r>
                <a:rPr lang="en-US" dirty="0"/>
                <a:t>, download the metadata and data of the gliders.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43F4AB-4156-6D45-9FCB-3AA9F6B0920D}"/>
                </a:ext>
              </a:extLst>
            </p:cNvPr>
            <p:cNvSpPr txBox="1"/>
            <p:nvPr/>
          </p:nvSpPr>
          <p:spPr>
            <a:xfrm>
              <a:off x="1227553" y="2195183"/>
              <a:ext cx="3496264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Data Processing Module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Relocate PI Info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If glider missions is on, keep updating HYCOM forecast outputs.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If not, remove the forecast product and switch to </a:t>
              </a:r>
              <a:r>
                <a:rPr lang="en-US" dirty="0" err="1"/>
                <a:t>Hindcast</a:t>
              </a:r>
              <a:r>
                <a:rPr lang="en-US" dirty="0"/>
                <a:t> if any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8ACDD2-AF97-AC49-B002-D21AE5F9BA9C}"/>
                </a:ext>
              </a:extLst>
            </p:cNvPr>
            <p:cNvSpPr txBox="1"/>
            <p:nvPr/>
          </p:nvSpPr>
          <p:spPr>
            <a:xfrm>
              <a:off x="6230746" y="2398382"/>
              <a:ext cx="3661482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Visualization Module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Construct the data dashboard via </a:t>
              </a:r>
              <a:r>
                <a:rPr lang="en-US" dirty="0" err="1"/>
                <a:t>Jupyter</a:t>
              </a:r>
              <a:r>
                <a:rPr lang="en-US" dirty="0"/>
                <a:t> widgets and publish it through internet.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1A3C84-7469-CA42-8A32-3BC91A4F2B57}"/>
                </a:ext>
              </a:extLst>
            </p:cNvPr>
            <p:cNvSpPr txBox="1"/>
            <p:nvPr/>
          </p:nvSpPr>
          <p:spPr>
            <a:xfrm>
              <a:off x="3696703" y="4742894"/>
              <a:ext cx="366148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Computing Kernel Module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Parallel compute the HYCOM outputs to consistent with the timing and the geoinformation of the current mission.</a:t>
              </a:r>
            </a:p>
          </p:txBody>
        </p:sp>
        <p:sp>
          <p:nvSpPr>
            <p:cNvPr id="19" name="Curved Right Arrow 18">
              <a:extLst>
                <a:ext uri="{FF2B5EF4-FFF2-40B4-BE49-F238E27FC236}">
                  <a16:creationId xmlns:a16="http://schemas.microsoft.com/office/drawing/2014/main" id="{0106D613-B1DA-694A-871F-F11381564869}"/>
                </a:ext>
              </a:extLst>
            </p:cNvPr>
            <p:cNvSpPr/>
            <p:nvPr/>
          </p:nvSpPr>
          <p:spPr>
            <a:xfrm rot="2659678">
              <a:off x="2610655" y="-46527"/>
              <a:ext cx="833250" cy="168602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Right Arrow 19">
              <a:extLst>
                <a:ext uri="{FF2B5EF4-FFF2-40B4-BE49-F238E27FC236}">
                  <a16:creationId xmlns:a16="http://schemas.microsoft.com/office/drawing/2014/main" id="{849B848C-E730-694D-B60E-19EEA1150674}"/>
                </a:ext>
              </a:extLst>
            </p:cNvPr>
            <p:cNvSpPr/>
            <p:nvPr/>
          </p:nvSpPr>
          <p:spPr>
            <a:xfrm rot="18488979">
              <a:off x="2683871" y="5029259"/>
              <a:ext cx="833250" cy="168602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Left-Up Arrow 23">
              <a:extLst>
                <a:ext uri="{FF2B5EF4-FFF2-40B4-BE49-F238E27FC236}">
                  <a16:creationId xmlns:a16="http://schemas.microsoft.com/office/drawing/2014/main" id="{0492546A-413E-414B-8954-F77A79F4A1A1}"/>
                </a:ext>
              </a:extLst>
            </p:cNvPr>
            <p:cNvSpPr/>
            <p:nvPr/>
          </p:nvSpPr>
          <p:spPr>
            <a:xfrm>
              <a:off x="7300064" y="5049462"/>
              <a:ext cx="971739" cy="804918"/>
            </a:xfrm>
            <a:prstGeom prst="leftUpArrow">
              <a:avLst>
                <a:gd name="adj1" fmla="val 8219"/>
                <a:gd name="adj2" fmla="val 12414"/>
                <a:gd name="adj3" fmla="val 202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BCB274-CC7C-B64C-8AA4-56E250AD3DB6}"/>
                </a:ext>
              </a:extLst>
            </p:cNvPr>
            <p:cNvCxnSpPr>
              <a:cxnSpLocks/>
            </p:cNvCxnSpPr>
            <p:nvPr/>
          </p:nvCxnSpPr>
          <p:spPr>
            <a:xfrm>
              <a:off x="4824141" y="3268448"/>
              <a:ext cx="1531780" cy="24487"/>
            </a:xfrm>
            <a:prstGeom prst="straightConnector1">
              <a:avLst/>
            </a:prstGeom>
            <a:ln w="825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993EDB-23AF-5546-B10F-7B5ABD36FB14}"/>
              </a:ext>
            </a:extLst>
          </p:cNvPr>
          <p:cNvGrpSpPr/>
          <p:nvPr/>
        </p:nvGrpSpPr>
        <p:grpSpPr>
          <a:xfrm>
            <a:off x="1278690" y="-743829"/>
            <a:ext cx="8613538" cy="8214280"/>
            <a:chOff x="1278690" y="-806891"/>
            <a:chExt cx="8613538" cy="82142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B00D2-5367-534C-9C49-8B96B2C337CA}"/>
                </a:ext>
              </a:extLst>
            </p:cNvPr>
            <p:cNvSpPr/>
            <p:nvPr/>
          </p:nvSpPr>
          <p:spPr>
            <a:xfrm>
              <a:off x="1376853" y="-806891"/>
              <a:ext cx="8417212" cy="8214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E75F42-9FCC-D34B-98BB-7AA609A91D65}"/>
                </a:ext>
              </a:extLst>
            </p:cNvPr>
            <p:cNvSpPr/>
            <p:nvPr/>
          </p:nvSpPr>
          <p:spPr>
            <a:xfrm>
              <a:off x="1376853" y="-788274"/>
              <a:ext cx="8408278" cy="817704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52629CC-32A1-754E-AB4B-CDE4170351D4}"/>
                </a:ext>
              </a:extLst>
            </p:cNvPr>
            <p:cNvSpPr/>
            <p:nvPr/>
          </p:nvSpPr>
          <p:spPr>
            <a:xfrm>
              <a:off x="3893030" y="-788274"/>
              <a:ext cx="3438144" cy="3438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52255B9-B47B-AA4B-9894-510FD8D3BB2C}"/>
                </a:ext>
              </a:extLst>
            </p:cNvPr>
            <p:cNvSpPr/>
            <p:nvPr/>
          </p:nvSpPr>
          <p:spPr>
            <a:xfrm>
              <a:off x="1376853" y="1576605"/>
              <a:ext cx="3447288" cy="3447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DD185-67EC-EC44-8C1C-058207BBEBB5}"/>
                </a:ext>
              </a:extLst>
            </p:cNvPr>
            <p:cNvSpPr/>
            <p:nvPr/>
          </p:nvSpPr>
          <p:spPr>
            <a:xfrm>
              <a:off x="3861920" y="3969245"/>
              <a:ext cx="3438144" cy="3438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7B9725-43B2-964E-8D7B-98CAF85AA12B}"/>
                </a:ext>
              </a:extLst>
            </p:cNvPr>
            <p:cNvSpPr/>
            <p:nvPr/>
          </p:nvSpPr>
          <p:spPr>
            <a:xfrm>
              <a:off x="6355921" y="1576605"/>
              <a:ext cx="3438144" cy="3438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8BF7C9-6F5B-8340-A810-C6B37AC3BB6B}"/>
                </a:ext>
              </a:extLst>
            </p:cNvPr>
            <p:cNvSpPr txBox="1"/>
            <p:nvPr/>
          </p:nvSpPr>
          <p:spPr>
            <a:xfrm>
              <a:off x="3785933" y="-57212"/>
              <a:ext cx="366148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Auto-Checker Module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Routinely Check Any Deployment on Gulf of Mexico from GDAC.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If </a:t>
              </a:r>
              <a:r>
                <a:rPr lang="en-US" b="1" dirty="0"/>
                <a:t>ANY</a:t>
              </a:r>
              <a:r>
                <a:rPr lang="en-US" dirty="0"/>
                <a:t>, download the metadata and data of the gliders.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33871C-360B-3D44-A43E-7EFBBD6D636C}"/>
                </a:ext>
              </a:extLst>
            </p:cNvPr>
            <p:cNvSpPr txBox="1"/>
            <p:nvPr/>
          </p:nvSpPr>
          <p:spPr>
            <a:xfrm>
              <a:off x="1278690" y="2205255"/>
              <a:ext cx="349626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Data Processing Module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Relocate PI Info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If glider missions is on, keep updating HYCOM forecast outputs.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If not, switch to HYCOM </a:t>
              </a:r>
              <a:r>
                <a:rPr lang="en-US" dirty="0" err="1"/>
                <a:t>Hindcast</a:t>
              </a:r>
              <a:r>
                <a:rPr lang="en-US" dirty="0"/>
                <a:t> if any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A724C9-99E4-294C-9508-56117CE2DE39}"/>
                </a:ext>
              </a:extLst>
            </p:cNvPr>
            <p:cNvSpPr txBox="1"/>
            <p:nvPr/>
          </p:nvSpPr>
          <p:spPr>
            <a:xfrm>
              <a:off x="6230746" y="2398382"/>
              <a:ext cx="3661482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Visualization Module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Construct the data dashboard via </a:t>
              </a:r>
              <a:r>
                <a:rPr lang="en-US" dirty="0" err="1"/>
                <a:t>Jupyter</a:t>
              </a:r>
              <a:r>
                <a:rPr lang="en-US" dirty="0"/>
                <a:t> widgets and publish it through internet.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950D02-6581-E54A-B495-AEDA729E4F76}"/>
                </a:ext>
              </a:extLst>
            </p:cNvPr>
            <p:cNvSpPr txBox="1"/>
            <p:nvPr/>
          </p:nvSpPr>
          <p:spPr>
            <a:xfrm>
              <a:off x="3696703" y="4742894"/>
              <a:ext cx="366148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Compute Kernel Module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Parallel compute the HYCOM outputs to consistent with the timing and the geoinformation of the current mission.</a:t>
              </a:r>
            </a:p>
          </p:txBody>
        </p:sp>
        <p:sp>
          <p:nvSpPr>
            <p:cNvPr id="34" name="Curved Right Arrow 33">
              <a:extLst>
                <a:ext uri="{FF2B5EF4-FFF2-40B4-BE49-F238E27FC236}">
                  <a16:creationId xmlns:a16="http://schemas.microsoft.com/office/drawing/2014/main" id="{31415F21-EDF6-C445-83A0-C06F5C6115AF}"/>
                </a:ext>
              </a:extLst>
            </p:cNvPr>
            <p:cNvSpPr/>
            <p:nvPr/>
          </p:nvSpPr>
          <p:spPr>
            <a:xfrm rot="2659678">
              <a:off x="2610655" y="-46527"/>
              <a:ext cx="833250" cy="168602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urved Right Arrow 34">
              <a:extLst>
                <a:ext uri="{FF2B5EF4-FFF2-40B4-BE49-F238E27FC236}">
                  <a16:creationId xmlns:a16="http://schemas.microsoft.com/office/drawing/2014/main" id="{E21C2BAC-144D-C443-AE15-6E453EA75A45}"/>
                </a:ext>
              </a:extLst>
            </p:cNvPr>
            <p:cNvSpPr/>
            <p:nvPr/>
          </p:nvSpPr>
          <p:spPr>
            <a:xfrm rot="18488979">
              <a:off x="2683871" y="5029259"/>
              <a:ext cx="833250" cy="168602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Left-Up Arrow 35">
              <a:extLst>
                <a:ext uri="{FF2B5EF4-FFF2-40B4-BE49-F238E27FC236}">
                  <a16:creationId xmlns:a16="http://schemas.microsoft.com/office/drawing/2014/main" id="{409E989A-AF0E-384D-ABAE-27197D874270}"/>
                </a:ext>
              </a:extLst>
            </p:cNvPr>
            <p:cNvSpPr/>
            <p:nvPr/>
          </p:nvSpPr>
          <p:spPr>
            <a:xfrm>
              <a:off x="7300064" y="5049462"/>
              <a:ext cx="971739" cy="804918"/>
            </a:xfrm>
            <a:prstGeom prst="leftUpArrow">
              <a:avLst>
                <a:gd name="adj1" fmla="val 8219"/>
                <a:gd name="adj2" fmla="val 12414"/>
                <a:gd name="adj3" fmla="val 202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B306F2F-D113-8A47-BB8D-46D9472BDEAC}"/>
                </a:ext>
              </a:extLst>
            </p:cNvPr>
            <p:cNvCxnSpPr>
              <a:cxnSpLocks/>
            </p:cNvCxnSpPr>
            <p:nvPr/>
          </p:nvCxnSpPr>
          <p:spPr>
            <a:xfrm>
              <a:off x="4824141" y="3268448"/>
              <a:ext cx="1531780" cy="24487"/>
            </a:xfrm>
            <a:prstGeom prst="straightConnector1">
              <a:avLst/>
            </a:prstGeom>
            <a:ln w="825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274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180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2020-07-24T18:51:24Z</dcterms:created>
  <dcterms:modified xsi:type="dcterms:W3CDTF">2020-07-24T21:24:38Z</dcterms:modified>
</cp:coreProperties>
</file>