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302"/>
  </p:normalViewPr>
  <p:slideViewPr>
    <p:cSldViewPr snapToGrid="0" snapToObjects="1">
      <p:cViewPr varScale="1">
        <p:scale>
          <a:sx n="80" d="100"/>
          <a:sy n="8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EDD79-7601-E845-93DF-CFF9D934BE1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89BDC-86A2-514A-9176-B0983A7BEA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24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89BDC-86A2-514A-9176-B0983A7BEA5B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279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利用</a:t>
            </a:r>
            <a:r>
              <a:rPr kumimoji="1" lang="en-US" altLang="zh-TW" dirty="0"/>
              <a:t>stm32</a:t>
            </a:r>
            <a:r>
              <a:rPr kumimoji="1" lang="zh-TW" altLang="en-US" dirty="0"/>
              <a:t>將</a:t>
            </a:r>
            <a:r>
              <a:rPr kumimoji="1" lang="en-US" altLang="zh-TW" dirty="0"/>
              <a:t>mlx90614</a:t>
            </a:r>
            <a:r>
              <a:rPr kumimoji="1" lang="zh-TW" altLang="en-US" dirty="0"/>
              <a:t>紅外線感測器的資訊接收並且利用藍牙的方式傳送給</a:t>
            </a:r>
            <a:r>
              <a:rPr kumimoji="1" lang="en-US" altLang="zh-TW" dirty="0" err="1"/>
              <a:t>Rpi</a:t>
            </a:r>
            <a:r>
              <a:rPr kumimoji="1" lang="zh-TW" altLang="en-US" dirty="0"/>
              <a:t>然後利用</a:t>
            </a:r>
            <a:r>
              <a:rPr kumimoji="1" lang="en-US" altLang="zh-TW" dirty="0"/>
              <a:t>web socket</a:t>
            </a:r>
            <a:r>
              <a:rPr kumimoji="1" lang="zh-TW" altLang="en-US" dirty="0"/>
              <a:t>傳給雲端資料庫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1.</a:t>
            </a:r>
            <a:r>
              <a:rPr kumimoji="1" lang="zh-TW" altLang="en-US" dirty="0"/>
              <a:t>判斷是否有需量測的人</a:t>
            </a:r>
            <a:endParaRPr kumimoji="1" lang="en-US" altLang="zh-TW" dirty="0"/>
          </a:p>
          <a:p>
            <a:r>
              <a:rPr kumimoji="1" lang="en-US" altLang="zh-TW" dirty="0"/>
              <a:t>2.</a:t>
            </a:r>
            <a:r>
              <a:rPr kumimoji="1" lang="zh-TW" altLang="en-US" dirty="0"/>
              <a:t>透果紅外線溫度感測器量測溫度</a:t>
            </a:r>
            <a:endParaRPr kumimoji="1" lang="en-US" altLang="zh-TW" dirty="0"/>
          </a:p>
          <a:p>
            <a:r>
              <a:rPr kumimoji="1" lang="en-US" altLang="zh-TW" dirty="0"/>
              <a:t>3.</a:t>
            </a:r>
            <a:r>
              <a:rPr kumimoji="1" lang="zh-TW" altLang="en-US" dirty="0"/>
              <a:t>將量測的資料以藍牙傳送</a:t>
            </a:r>
            <a:endParaRPr kumimoji="1" lang="en-US" altLang="zh-TW" dirty="0"/>
          </a:p>
          <a:p>
            <a:r>
              <a:rPr kumimoji="1" lang="en-US" altLang="zh-TW" dirty="0"/>
              <a:t>4.</a:t>
            </a:r>
            <a:r>
              <a:rPr kumimoji="1" lang="zh-TW" altLang="en-US" dirty="0"/>
              <a:t>進行溫度判斷</a:t>
            </a:r>
            <a:endParaRPr kumimoji="1" lang="en-US" altLang="zh-TW" dirty="0"/>
          </a:p>
          <a:p>
            <a:r>
              <a:rPr kumimoji="1" lang="en-US" altLang="zh-TW" dirty="0"/>
              <a:t>5.</a:t>
            </a:r>
            <a:r>
              <a:rPr kumimoji="1" lang="zh-TW" altLang="en-US" dirty="0"/>
              <a:t>將偵測到的溫度傳給</a:t>
            </a:r>
            <a:r>
              <a:rPr kumimoji="1" lang="en-US" altLang="zh-TW" dirty="0" err="1"/>
              <a:t>websocket</a:t>
            </a:r>
            <a:endParaRPr kumimoji="1" lang="en-US" altLang="zh-TW" dirty="0"/>
          </a:p>
          <a:p>
            <a:r>
              <a:rPr kumimoji="1" lang="en-US" altLang="zh-TW" dirty="0"/>
              <a:t>6.</a:t>
            </a:r>
            <a:r>
              <a:rPr kumimoji="1" lang="zh-TW" altLang="en-US" dirty="0"/>
              <a:t>將警訊圖像化及顯示量測的溫度</a:t>
            </a:r>
            <a:endParaRPr kumimoji="1" lang="en-US" altLang="zh-TW" dirty="0"/>
          </a:p>
          <a:p>
            <a:r>
              <a:rPr kumimoji="1" lang="en-US" altLang="zh-TW" dirty="0"/>
              <a:t>7.</a:t>
            </a:r>
            <a:r>
              <a:rPr kumimoji="1" lang="zh-TW" altLang="en-US" dirty="0"/>
              <a:t>最後使用者得知結果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89BDC-86A2-514A-9176-B0983A7BEA5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85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左圖是我們購買的紅外線感測器，目前在使用</a:t>
            </a:r>
            <a:r>
              <a:rPr kumimoji="1" lang="en-US" altLang="zh-TW" dirty="0"/>
              <a:t>stm32</a:t>
            </a:r>
            <a:r>
              <a:rPr kumimoji="1" lang="zh-TW" altLang="en-US" dirty="0"/>
              <a:t>讀去感測器偵測到的數值，但目前還沒有執行成功，還在</a:t>
            </a:r>
            <a:r>
              <a:rPr kumimoji="1" lang="en-US" altLang="zh-TW" dirty="0"/>
              <a:t>debug</a:t>
            </a:r>
            <a:r>
              <a:rPr kumimoji="1" lang="zh-TW" altLang="en-US" dirty="0"/>
              <a:t>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89BDC-86A2-514A-9176-B0983A7BEA5B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795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2EEB7-6502-B545-8B51-0E23763EC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3B7943-B2E4-CC40-A714-2A1EA96AB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203D41-F621-9B4E-8FDF-A3942E84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8F7D5-F859-2647-AEAF-5003EF8B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276729-23B9-6E42-859C-B3B9A89C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01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DCD2F-5ADC-B548-BEB9-A962AFC1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0A9EB7-DDCE-4645-A6D1-4721C54CB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09FD9-82D0-C74E-AE5C-D0DE29F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F31EC-FA94-6B43-9BB1-7F1D810A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23377-2BAE-DE42-AC78-FBB76330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467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EE9164-B6CA-9F46-9B75-236D6DBD6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8A5D30-A870-664B-A426-56255A68A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4B9BD-5104-9A49-BD33-C1BAC726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B4289-4AEA-A843-B8B5-2710BE12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7BCB6-C2CB-3C43-80F5-D883C1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7365-132C-9540-9378-18C07687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4C405-5C6D-3843-A8ED-D207CF6C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D120F1-9D70-5D4A-9F7F-5917A3D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CFC4D-07AC-B44F-8229-006A0EFE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3FB64B-E7FF-EB40-B741-BAF5373B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037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8EEE3-DBFA-8746-92D0-F35A248A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C43B5-BCFC-6B4B-8E91-0931D752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EA90C-9C1F-E74D-80BC-C0BDBD75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99C1E-1506-F54E-9AB5-477FF2FD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E2319F-7B5A-DC42-B559-2D1982AE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41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50B7D-18D6-2049-8998-CB62C55D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DBB95-6A3B-E744-AACA-17CD4F085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CB37E9-2756-9A4C-BC38-D69A1F37B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072229-44AD-0046-80AA-9E544034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37170E-F58A-7E43-B6CE-52D2B63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7AF64E-A13C-B741-9D38-E4C8CEFF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72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1BAA6-8C3A-B640-A520-094BDD6C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26A39-37D7-BB46-807F-61565E74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386842-5B5F-294E-AADF-32818A8D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36AFFC-D9DB-7149-87DD-FB4FEC719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929B5F-F8A4-5B42-9580-F650A6893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439246-235D-914D-9C9B-DD34DF44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44DF7D-9679-A64E-BA28-A3B542E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63F65B-561E-2C40-AFC4-76C6799A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149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6AD35-9F65-5444-898A-7CB883A5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D37239-39CE-DC41-8729-31335465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037593-2619-444C-8303-DC6E0BBC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3E13EC-C9B2-3140-8BB8-6143F624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84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25605B-6A3F-674E-820E-4D6C8732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8BDCF3-E232-8943-8599-05671C99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D6B254-166D-1247-AB34-A2BEAE78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38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756A-BB26-4C40-82C8-712F858D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5DEF1-FCA1-014F-ABA9-370893C7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EAFFBA-2D44-4D45-ABFC-03B85A28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60CD63-F995-B14A-A655-8EDE1B76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B6C3A-1C79-5246-A90F-98D44F0E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F22535-C3B9-8C4A-B371-DDAB603F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826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51401-93FC-6645-B20F-F6DB35B9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7F3179-BED1-B14E-9BD0-F3E03460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00E5F9-73AD-6F43-8288-DA7739F90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D453F-9033-3942-8CFA-F67601F0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8E5C4A-3A93-3943-A94A-0A07D1D6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5112D-8741-0541-B202-4054D397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1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AFA52E-437B-8C48-AA4C-C52633FD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1C41D0-3F45-4644-9006-A89F09E8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21EB0-5B1E-E745-A443-391F7F0E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409B-4CD7-FF4F-B69A-65201A3123FF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D61A70-A69D-894D-A841-2DDCB4560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AD9D1-BBAB-894E-979C-4E82CB45B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2DFD-A781-9745-9E9D-3852F8FD8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71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CB5B4-67C1-4643-AE7D-92CB9A39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798"/>
            <a:ext cx="9144000" cy="1087397"/>
          </a:xfrm>
        </p:spPr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嵌入式專題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智慧額溫槍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30CD3D-216A-044F-94B9-0455C6097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組員：彭成量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	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樂道承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	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黃丞右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日期：</a:t>
            </a:r>
            <a:r>
              <a:rPr kumimoji="1" lang="en-US" altLang="zh-TW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2021/05/07</a:t>
            </a:r>
          </a:p>
        </p:txBody>
      </p:sp>
    </p:spTree>
    <p:extLst>
      <p:ext uri="{BB962C8B-B14F-4D97-AF65-F5344CB8AC3E}">
        <p14:creationId xmlns:p14="http://schemas.microsoft.com/office/powerpoint/2010/main" val="8862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67562-041A-9543-8718-86F59596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B004D-6581-5542-922C-A8574A45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581"/>
            <a:ext cx="10515600" cy="4573794"/>
          </a:xfrm>
        </p:spPr>
        <p:txBody>
          <a:bodyPr/>
          <a:lstStyle/>
          <a:p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動機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預期結果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目前進度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參考資料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5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22674-F65B-2F46-9F5C-00A0C2FB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88A55-035C-FB4D-A0B1-DEE4BF85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因應嚴重特殊傳染性肺炎</a:t>
            </a:r>
            <a:r>
              <a:rPr lang="en-US" altLang="zh-TW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(COVID-19)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疫情防治， 大多地方開始全面實施量測體溫措施，因此想做一個智慧額溫器，以便大家量測體溫</a:t>
            </a:r>
            <a:endParaRPr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25739-0465-864F-A15B-D19E4C5C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預期結果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2682A-5325-8A48-B7AA-AE5FF793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全自動額溫量測站，節省人力及降低傳染風險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偵測額頭靠近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量測體溫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TW" altLang="en-US">
                <a:latin typeface="Kaiti SC" panose="02010600040101010101" pitchFamily="2" charset="-122"/>
                <a:ea typeface="Kaiti SC" panose="02010600040101010101" pitchFamily="2" charset="-122"/>
                <a:sym typeface="Wingdings" pitchFamily="2" charset="2"/>
              </a:rPr>
              <a:t>體溫數據回傳資料庫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溫度大於攝氏</a:t>
            </a:r>
            <a:r>
              <a:rPr kumimoji="1" lang="en-US" altLang="zh-TW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37.5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度者，發出警示通知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溫度低於攝氏</a:t>
            </a:r>
            <a:r>
              <a:rPr kumimoji="1" lang="en-US" altLang="zh-TW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35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度或高於攝氏</a:t>
            </a:r>
            <a:r>
              <a:rPr kumimoji="1" lang="en-US" altLang="zh-TW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度者，發出未正確量測通知</a:t>
            </a:r>
          </a:p>
          <a:p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04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FF5B1-F424-1D49-9D1B-24ADA8BF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流程圖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F8422BE-B6E7-264A-B954-A821A89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11" y="1690688"/>
            <a:ext cx="7388778" cy="49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6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94F70-683B-F740-9E55-088B0705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目前進度</a:t>
            </a:r>
          </a:p>
        </p:txBody>
      </p:sp>
      <p:pic>
        <p:nvPicPr>
          <p:cNvPr id="5" name="內容版面配置區 4" descr="一張含有 文字, 電子用品 的圖片&#10;&#10;自動產生的描述">
            <a:extLst>
              <a:ext uri="{FF2B5EF4-FFF2-40B4-BE49-F238E27FC236}">
                <a16:creationId xmlns:a16="http://schemas.microsoft.com/office/drawing/2014/main" id="{2CFD5217-D7BD-F64C-BC3C-DF1B992CD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43829"/>
            <a:ext cx="3917311" cy="3029388"/>
          </a:xfrm>
        </p:spPr>
      </p:pic>
      <p:pic>
        <p:nvPicPr>
          <p:cNvPr id="7" name="圖片 6" descr="一張含有 文字, 電子用品, 電路 的圖片&#10;&#10;自動產生的描述">
            <a:extLst>
              <a:ext uri="{FF2B5EF4-FFF2-40B4-BE49-F238E27FC236}">
                <a16:creationId xmlns:a16="http://schemas.microsoft.com/office/drawing/2014/main" id="{4EF237B7-8495-1740-9E44-0CEA3A089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311" y="3629680"/>
            <a:ext cx="5206811" cy="34712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E54B80-F898-D642-93A4-317278E65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704" y="870296"/>
            <a:ext cx="3326296" cy="3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486C4-9DFE-E94D-A8F4-39C254AB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B2545D-7C35-2742-9A4F-A8A07DAD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os.mbed.com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/users/4180_1/notebook/mlx90614-i2c-infrared-thermometer/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4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258</Words>
  <Application>Microsoft Macintosh PowerPoint</Application>
  <PresentationFormat>寬螢幕</PresentationFormat>
  <Paragraphs>38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Kaiti SC</vt:lpstr>
      <vt:lpstr>Arial</vt:lpstr>
      <vt:lpstr>Calibri</vt:lpstr>
      <vt:lpstr>Calibri Light</vt:lpstr>
      <vt:lpstr>Times New Roman</vt:lpstr>
      <vt:lpstr>Office 佈景主題</vt:lpstr>
      <vt:lpstr>嵌入式專題-智慧額溫槍</vt:lpstr>
      <vt:lpstr>目錄</vt:lpstr>
      <vt:lpstr>動機</vt:lpstr>
      <vt:lpstr>預期結果</vt:lpstr>
      <vt:lpstr>流程圖</vt:lpstr>
      <vt:lpstr>目前進度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嵌入式專題-智慧額溫槍</dc:title>
  <dc:creator>HuangCheng-Yi</dc:creator>
  <cp:lastModifiedBy>HuangCheng-Yi</cp:lastModifiedBy>
  <cp:revision>44</cp:revision>
  <dcterms:created xsi:type="dcterms:W3CDTF">2021-05-03T09:28:01Z</dcterms:created>
  <dcterms:modified xsi:type="dcterms:W3CDTF">2021-05-07T06:32:29Z</dcterms:modified>
</cp:coreProperties>
</file>