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8"/>
  </p:notesMasterIdLst>
  <p:sldIdLst>
    <p:sldId id="257" r:id="rId3"/>
    <p:sldId id="281" r:id="rId4"/>
    <p:sldId id="259" r:id="rId5"/>
    <p:sldId id="260" r:id="rId6"/>
    <p:sldId id="264" r:id="rId7"/>
    <p:sldId id="265" r:id="rId8"/>
    <p:sldId id="280" r:id="rId9"/>
    <p:sldId id="266" r:id="rId10"/>
    <p:sldId id="261" r:id="rId11"/>
    <p:sldId id="267" r:id="rId12"/>
    <p:sldId id="268" r:id="rId13"/>
    <p:sldId id="269" r:id="rId14"/>
    <p:sldId id="270" r:id="rId15"/>
    <p:sldId id="262" r:id="rId16"/>
    <p:sldId id="271" r:id="rId17"/>
    <p:sldId id="272" r:id="rId18"/>
    <p:sldId id="273" r:id="rId19"/>
    <p:sldId id="274" r:id="rId20"/>
    <p:sldId id="275" r:id="rId21"/>
    <p:sldId id="263" r:id="rId22"/>
    <p:sldId id="276" r:id="rId23"/>
    <p:sldId id="277" r:id="rId24"/>
    <p:sldId id="278" r:id="rId25"/>
    <p:sldId id="258"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0" userDrawn="1">
          <p15:clr>
            <a:srgbClr val="A4A3A4"/>
          </p15:clr>
        </p15:guide>
        <p15:guide id="2" orient="horz" pos="3816" userDrawn="1">
          <p15:clr>
            <a:srgbClr val="A4A3A4"/>
          </p15:clr>
        </p15:guide>
        <p15:guide id="3" pos="7242" userDrawn="1">
          <p15:clr>
            <a:srgbClr val="A4A3A4"/>
          </p15:clr>
        </p15:guide>
        <p15:guide id="4" orient="horz" pos="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6314" autoAdjust="0"/>
  </p:normalViewPr>
  <p:slideViewPr>
    <p:cSldViewPr snapToGrid="0">
      <p:cViewPr varScale="1">
        <p:scale>
          <a:sx n="108" d="100"/>
          <a:sy n="108" d="100"/>
        </p:scale>
        <p:origin x="792" y="114"/>
      </p:cViewPr>
      <p:guideLst>
        <p:guide pos="440"/>
        <p:guide orient="horz" pos="3816"/>
        <p:guide pos="7242"/>
        <p:guide orient="horz" pos="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3BBD7"/>
            </a:solidFill>
          </c:spPr>
          <c:dPt>
            <c:idx val="0"/>
            <c:bubble3D val="0"/>
            <c:spPr>
              <a:solidFill>
                <a:schemeClr val="bg1">
                  <a:lumMod val="8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193A-4CA0-AAC0-76E1C46395A7}"/>
              </c:ext>
            </c:extLst>
          </c:dPt>
          <c:dPt>
            <c:idx val="1"/>
            <c:bubble3D val="0"/>
            <c:spPr>
              <a:solidFill>
                <a:srgbClr val="B0BFD5"/>
              </a:solidFill>
              <a:ln w="19050">
                <a:solidFill>
                  <a:schemeClr val="lt1"/>
                </a:solidFill>
              </a:ln>
              <a:effectLst/>
            </c:spPr>
            <c:extLst xmlns:c16r2="http://schemas.microsoft.com/office/drawing/2015/06/chart">
              <c:ext xmlns:c16="http://schemas.microsoft.com/office/drawing/2014/chart" uri="{C3380CC4-5D6E-409C-BE32-E72D297353CC}">
                <c16:uniqueId val="{00000003-193A-4CA0-AAC0-76E1C46395A7}"/>
              </c:ext>
            </c:extLst>
          </c:dPt>
          <c:dPt>
            <c:idx val="2"/>
            <c:bubble3D val="0"/>
            <c:spPr>
              <a:solidFill>
                <a:schemeClr val="tx1">
                  <a:lumMod val="65000"/>
                  <a:lumOff val="3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193A-4CA0-AAC0-76E1C46395A7}"/>
              </c:ext>
            </c:extLst>
          </c:dPt>
          <c:dPt>
            <c:idx val="3"/>
            <c:bubble3D val="0"/>
            <c:spPr>
              <a:solidFill>
                <a:srgbClr val="4C678E"/>
              </a:solidFill>
              <a:ln w="19050">
                <a:solidFill>
                  <a:schemeClr val="lt1"/>
                </a:solidFill>
              </a:ln>
              <a:effectLst/>
            </c:spPr>
            <c:extLst xmlns:c16r2="http://schemas.microsoft.com/office/drawing/2015/06/chart">
              <c:ext xmlns:c16="http://schemas.microsoft.com/office/drawing/2014/chart" uri="{C3380CC4-5D6E-409C-BE32-E72D297353CC}">
                <c16:uniqueId val="{00000007-193A-4CA0-AAC0-76E1C46395A7}"/>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8-193A-4CA0-AAC0-76E1C46395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04BC-4E2F-BEBB-26B98A3BBDB2}"/>
              </c:ext>
            </c:extLst>
          </c:dPt>
          <c:dPt>
            <c:idx val="1"/>
            <c:bubble3D val="0"/>
            <c:spPr>
              <a:solidFill>
                <a:schemeClr val="bg1">
                  <a:lumMod val="75000"/>
                </a:schemeClr>
              </a:solidFill>
              <a:ln w="19050">
                <a:noFill/>
              </a:ln>
              <a:effectLst/>
            </c:spPr>
            <c:extLst xmlns:c16r2="http://schemas.microsoft.com/office/drawing/2015/06/chart">
              <c:ext xmlns:c16="http://schemas.microsoft.com/office/drawing/2014/chart" uri="{C3380CC4-5D6E-409C-BE32-E72D297353CC}">
                <c16:uniqueId val="{00000003-04BC-4E2F-BEBB-26B98A3BBDB2}"/>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xmlns:c16r2="http://schemas.microsoft.com/office/drawing/2015/06/chart">
            <c:ext xmlns:c16="http://schemas.microsoft.com/office/drawing/2014/chart" uri="{C3380CC4-5D6E-409C-BE32-E72D297353CC}">
              <c16:uniqueId val="{00000004-04BC-4E2F-BEBB-26B98A3BBDB2}"/>
            </c:ext>
          </c:extLst>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77C1"/>
            </a:solidFill>
            <a:ln>
              <a:noFill/>
            </a:ln>
          </c:spPr>
          <c:dPt>
            <c:idx val="0"/>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A644-41D1-86B3-F53D38E77CDB}"/>
              </c:ext>
            </c:extLst>
          </c:dPt>
          <c:dPt>
            <c:idx val="1"/>
            <c:bubble3D val="0"/>
            <c:spPr>
              <a:solidFill>
                <a:schemeClr val="bg1">
                  <a:lumMod val="75000"/>
                </a:schemeClr>
              </a:solidFill>
              <a:ln w="19050">
                <a:noFill/>
              </a:ln>
              <a:effectLst/>
            </c:spPr>
            <c:extLst xmlns:c16r2="http://schemas.microsoft.com/office/drawing/2015/06/chart">
              <c:ext xmlns:c16="http://schemas.microsoft.com/office/drawing/2014/chart" uri="{C3380CC4-5D6E-409C-BE32-E72D297353CC}">
                <c16:uniqueId val="{00000003-A644-41D1-86B3-F53D38E77CDB}"/>
              </c:ext>
            </c:extLst>
          </c:dPt>
          <c:cat>
            <c:strRef>
              <c:f>Sheet1!$A$2:$A$3</c:f>
              <c:strCache>
                <c:ptCount val="2"/>
                <c:pt idx="0">
                  <c:v>第一季度</c:v>
                </c:pt>
                <c:pt idx="1">
                  <c:v>第二季度</c:v>
                </c:pt>
              </c:strCache>
            </c:strRef>
          </c:cat>
          <c:val>
            <c:numRef>
              <c:f>Sheet1!$B$2:$B$3</c:f>
              <c:numCache>
                <c:formatCode>General</c:formatCode>
                <c:ptCount val="2"/>
                <c:pt idx="0">
                  <c:v>9.1999999999999993</c:v>
                </c:pt>
                <c:pt idx="1">
                  <c:v>6.2</c:v>
                </c:pt>
              </c:numCache>
            </c:numRef>
          </c:val>
          <c:extLst xmlns:c16r2="http://schemas.microsoft.com/office/drawing/2015/06/chart">
            <c:ext xmlns:c16="http://schemas.microsoft.com/office/drawing/2014/chart" uri="{C3380CC4-5D6E-409C-BE32-E72D297353CC}">
              <c16:uniqueId val="{00000004-A644-41D1-86B3-F53D38E77CDB}"/>
            </c:ext>
          </c:extLst>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0A94-453C-A8AB-DDB056D32C2F}"/>
              </c:ext>
            </c:extLst>
          </c:dPt>
          <c:dPt>
            <c:idx val="1"/>
            <c:bubble3D val="0"/>
            <c:spPr>
              <a:solidFill>
                <a:schemeClr val="bg1">
                  <a:lumMod val="75000"/>
                </a:schemeClr>
              </a:solidFill>
              <a:ln w="19050">
                <a:noFill/>
              </a:ln>
              <a:effectLst/>
            </c:spPr>
            <c:extLst xmlns:c16r2="http://schemas.microsoft.com/office/drawing/2015/06/chart">
              <c:ext xmlns:c16="http://schemas.microsoft.com/office/drawing/2014/chart" uri="{C3380CC4-5D6E-409C-BE32-E72D297353CC}">
                <c16:uniqueId val="{00000003-0A94-453C-A8AB-DDB056D32C2F}"/>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xmlns:c16r2="http://schemas.microsoft.com/office/drawing/2015/06/chart">
            <c:ext xmlns:c16="http://schemas.microsoft.com/office/drawing/2014/chart" uri="{C3380CC4-5D6E-409C-BE32-E72D297353CC}">
              <c16:uniqueId val="{00000004-0A94-453C-A8AB-DDB056D32C2F}"/>
            </c:ext>
          </c:extLst>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4EC6-4281-A75E-09693F8465CC}"/>
              </c:ext>
            </c:extLst>
          </c:dPt>
          <c:dPt>
            <c:idx val="1"/>
            <c:bubble3D val="0"/>
            <c:spPr>
              <a:solidFill>
                <a:schemeClr val="bg1">
                  <a:lumMod val="75000"/>
                </a:schemeClr>
              </a:solidFill>
              <a:ln w="19050">
                <a:noFill/>
              </a:ln>
              <a:effectLst/>
            </c:spPr>
            <c:extLst xmlns:c16r2="http://schemas.microsoft.com/office/drawing/2015/06/chart">
              <c:ext xmlns:c16="http://schemas.microsoft.com/office/drawing/2014/chart" uri="{C3380CC4-5D6E-409C-BE32-E72D297353CC}">
                <c16:uniqueId val="{00000003-4EC6-4281-A75E-09693F8465CC}"/>
              </c:ext>
            </c:extLst>
          </c:dPt>
          <c:cat>
            <c:strRef>
              <c:f>Sheet1!$A$2:$A$3</c:f>
              <c:strCache>
                <c:ptCount val="2"/>
                <c:pt idx="0">
                  <c:v>第一季度</c:v>
                </c:pt>
                <c:pt idx="1">
                  <c:v>第二季度</c:v>
                </c:pt>
              </c:strCache>
            </c:strRef>
          </c:cat>
          <c:val>
            <c:numRef>
              <c:f>Sheet1!$B$2:$B$3</c:f>
              <c:numCache>
                <c:formatCode>General</c:formatCode>
                <c:ptCount val="2"/>
                <c:pt idx="0">
                  <c:v>9.1999999999999993</c:v>
                </c:pt>
                <c:pt idx="1">
                  <c:v>6.2</c:v>
                </c:pt>
              </c:numCache>
            </c:numRef>
          </c:val>
          <c:extLst xmlns:c16r2="http://schemas.microsoft.com/office/drawing/2015/06/chart">
            <c:ext xmlns:c16="http://schemas.microsoft.com/office/drawing/2014/chart" uri="{C3380CC4-5D6E-409C-BE32-E72D297353CC}">
              <c16:uniqueId val="{00000004-4EC6-4281-A75E-09693F8465CC}"/>
            </c:ext>
          </c:extLst>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19050" cap="rnd">
              <a:noFill/>
              <a:round/>
            </a:ln>
            <a:effectLst/>
          </c:spPr>
          <c:marker>
            <c:symbol val="circle"/>
            <c:size val="12"/>
            <c:spPr>
              <a:solidFill>
                <a:srgbClr val="4C678E"/>
              </a:solidFill>
              <a:ln w="9525">
                <a:noFill/>
              </a:ln>
              <a:effectLst/>
            </c:spPr>
          </c:marker>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3</c:v>
                </c:pt>
                <c:pt idx="4">
                  <c:v>3.5</c:v>
                </c:pt>
                <c:pt idx="5">
                  <c:v>4.2</c:v>
                </c:pt>
                <c:pt idx="6">
                  <c:v>2.2000000000000002</c:v>
                </c:pt>
                <c:pt idx="7">
                  <c:v>3.2</c:v>
                </c:pt>
                <c:pt idx="8">
                  <c:v>5.6</c:v>
                </c:pt>
                <c:pt idx="9">
                  <c:v>3.3</c:v>
                </c:pt>
                <c:pt idx="10">
                  <c:v>5.2</c:v>
                </c:pt>
                <c:pt idx="11">
                  <c:v>6</c:v>
                </c:pt>
              </c:numCache>
            </c:numRef>
          </c:val>
          <c:smooth val="0"/>
          <c:extLst xmlns:c16r2="http://schemas.microsoft.com/office/drawing/2015/06/chart">
            <c:ext xmlns:c16="http://schemas.microsoft.com/office/drawing/2014/chart" uri="{C3380CC4-5D6E-409C-BE32-E72D297353CC}">
              <c16:uniqueId val="{00000000-210F-47DF-92AC-885BA003DE5E}"/>
            </c:ext>
          </c:extLst>
        </c:ser>
        <c:dLbls>
          <c:showLegendKey val="0"/>
          <c:showVal val="0"/>
          <c:showCatName val="0"/>
          <c:showSerName val="0"/>
          <c:showPercent val="0"/>
          <c:showBubbleSize val="0"/>
        </c:dLbls>
        <c:marker val="1"/>
        <c:smooth val="0"/>
        <c:axId val="849610064"/>
        <c:axId val="849605712"/>
      </c:lineChart>
      <c:catAx>
        <c:axId val="849610064"/>
        <c:scaling>
          <c:orientation val="minMax"/>
        </c:scaling>
        <c:delete val="0"/>
        <c:axPos val="b"/>
        <c:numFmt formatCode="General" sourceLinked="1"/>
        <c:majorTickMark val="none"/>
        <c:minorTickMark val="none"/>
        <c:tickLblPos val="nextTo"/>
        <c:spPr>
          <a:noFill/>
          <a:ln w="9525" cap="flat" cmpd="sng" algn="ctr">
            <a:solidFill>
              <a:srgbClr val="404040"/>
            </a:solidFill>
            <a:round/>
          </a:ln>
          <a:effectLst/>
        </c:spPr>
        <c:txPr>
          <a:bodyPr rot="-60000000" spcFirstLastPara="1" vertOverflow="ellipsis" vert="horz" wrap="square" anchor="ctr" anchorCtr="1"/>
          <a:lstStyle/>
          <a:p>
            <a:pPr>
              <a:defRPr lang="zh-CN" sz="1600" b="1" i="0" u="none" strike="noStrike" kern="1200" baseline="0">
                <a:solidFill>
                  <a:schemeClr val="tx1">
                    <a:lumMod val="65000"/>
                    <a:lumOff val="35000"/>
                  </a:schemeClr>
                </a:solidFill>
                <a:latin typeface="汉仪铁线黑-65简" panose="00020600040101010101" pitchFamily="18" charset="-122"/>
                <a:ea typeface="汉仪铁线黑-65简" panose="00020600040101010101" pitchFamily="18" charset="-122"/>
                <a:cs typeface="+mn-cs"/>
              </a:defRPr>
            </a:pPr>
            <a:endParaRPr lang="zh-CN"/>
          </a:p>
        </c:txPr>
        <c:crossAx val="849605712"/>
        <c:crosses val="autoZero"/>
        <c:auto val="1"/>
        <c:lblAlgn val="ctr"/>
        <c:lblOffset val="100"/>
        <c:noMultiLvlLbl val="0"/>
      </c:catAx>
      <c:valAx>
        <c:axId val="8496057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crossAx val="849610064"/>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2021/4/29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extLst>
      <p:ext uri="{BB962C8B-B14F-4D97-AF65-F5344CB8AC3E}">
        <p14:creationId xmlns:p14="http://schemas.microsoft.com/office/powerpoint/2010/main" val="354847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t>12</a:t>
            </a:fld>
            <a:endParaRPr lang="zh-CN" altLang="en-US"/>
          </a:p>
        </p:txBody>
      </p:sp>
    </p:spTree>
    <p:extLst>
      <p:ext uri="{BB962C8B-B14F-4D97-AF65-F5344CB8AC3E}">
        <p14:creationId xmlns:p14="http://schemas.microsoft.com/office/powerpoint/2010/main" val="319565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0991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 xmlns:a16="http://schemas.microsoft.com/office/drawing/2014/main"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0F25E7C-B1D9-4999-8D1F-ED84C4EE9A27}"/>
              </a:ext>
            </a:extLst>
          </p:cNvPr>
          <p:cNvSpPr>
            <a:spLocks noGrp="1"/>
          </p:cNvSpPr>
          <p:nvPr>
            <p:ph type="dt" sz="half" idx="10"/>
          </p:nvPr>
        </p:nvSpPr>
        <p:spPr/>
        <p:txBody>
          <a:bodyPr/>
          <a:lstStyle/>
          <a:p>
            <a:fld id="{0DA2CC75-8280-4D50-8556-C2874ADEF926}" type="datetimeFigureOut">
              <a:rPr lang="zh-CN" altLang="en-US" smtClean="0"/>
              <a:t>2021/4/29</a:t>
            </a:fld>
            <a:endParaRPr lang="zh-CN" altLang="en-US"/>
          </a:p>
        </p:txBody>
      </p:sp>
      <p:sp>
        <p:nvSpPr>
          <p:cNvPr id="5" name="页脚占位符 4">
            <a:extLst>
              <a:ext uri="{FF2B5EF4-FFF2-40B4-BE49-F238E27FC236}">
                <a16:creationId xmlns="" xmlns:a16="http://schemas.microsoft.com/office/drawing/2014/main"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017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106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9542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843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9222988-F7A5-40D8-93C2-FFC76DD6F132}"/>
              </a:ext>
            </a:extLst>
          </p:cNvPr>
          <p:cNvSpPr>
            <a:spLocks noGrp="1"/>
          </p:cNvSpPr>
          <p:nvPr>
            <p:ph type="dt" sz="half" idx="10"/>
          </p:nvPr>
        </p:nvSpPr>
        <p:spPr/>
        <p:txBody>
          <a:bodyPr/>
          <a:lstStyle/>
          <a:p>
            <a:fld id="{0DA2CC75-8280-4D50-8556-C2874ADEF926}" type="datetimeFigureOut">
              <a:rPr lang="zh-CN" altLang="en-US" smtClean="0"/>
              <a:t>2021/4/29</a:t>
            </a:fld>
            <a:endParaRPr lang="zh-CN" altLang="en-US"/>
          </a:p>
        </p:txBody>
      </p:sp>
      <p:sp>
        <p:nvSpPr>
          <p:cNvPr id="3" name="页脚占位符 2">
            <a:extLst>
              <a:ext uri="{FF2B5EF4-FFF2-40B4-BE49-F238E27FC236}">
                <a16:creationId xmlns="" xmlns:a16="http://schemas.microsoft.com/office/drawing/2014/main"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61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265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221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79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595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439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80358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2021/4/29</a:t>
            </a:fld>
            <a:endParaRPr lang="zh-CN" altLang="en-US"/>
          </a:p>
        </p:txBody>
      </p:sp>
      <p:sp>
        <p:nvSpPr>
          <p:cNvPr id="5" name="页脚占位符 4">
            <a:extLst>
              <a:ext uri="{FF2B5EF4-FFF2-40B4-BE49-F238E27FC236}">
                <a16:creationId xmlns="" xmlns:a16="http://schemas.microsoft.com/office/drawing/2014/main"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a:extLst>
              <a:ext uri="{FF2B5EF4-FFF2-40B4-BE49-F238E27FC236}">
                <a16:creationId xmlns="" xmlns:a16="http://schemas.microsoft.com/office/drawing/2014/main" id="{287EAB18-0589-4427-A798-FDBA81E27588}"/>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a:extLst>
              <a:ext uri="{FF2B5EF4-FFF2-40B4-BE49-F238E27FC236}">
                <a16:creationId xmlns="" xmlns:a16="http://schemas.microsoft.com/office/drawing/2014/main" id="{8F155A47-E696-4AF1-A58C-155C08617DCC}"/>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5" r:id="rId2"/>
  </p:sldLayoutIdLst>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2021/4/29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706591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latin typeface="思源宋体 Heavy" panose="02020900000000000000" pitchFamily="18" charset="-122"/>
                <a:ea typeface="思源宋体 Heavy" panose="02020900000000000000" pitchFamily="18" charset="-122"/>
              </a:rPr>
              <a:t>通用毕业答辩模板</a:t>
            </a:r>
          </a:p>
        </p:txBody>
      </p:sp>
      <p:grpSp>
        <p:nvGrpSpPr>
          <p:cNvPr id="15" name="组合 14">
            <a:extLst>
              <a:ext uri="{FF2B5EF4-FFF2-40B4-BE49-F238E27FC236}">
                <a16:creationId xmlns="" xmlns:a16="http://schemas.microsoft.com/office/drawing/2014/main" id="{86CE59AF-7B62-4708-8A85-02DFCB44456E}"/>
              </a:ext>
            </a:extLst>
          </p:cNvPr>
          <p:cNvGrpSpPr/>
          <p:nvPr/>
        </p:nvGrpSpPr>
        <p:grpSpPr>
          <a:xfrm>
            <a:off x="939752" y="508992"/>
            <a:ext cx="4520175" cy="589647"/>
            <a:chOff x="706580" y="632385"/>
            <a:chExt cx="4520175" cy="589647"/>
          </a:xfrm>
        </p:grpSpPr>
        <p:sp>
          <p:nvSpPr>
            <p:cNvPr id="16" name="文本框 15">
              <a:extLst>
                <a:ext uri="{FF2B5EF4-FFF2-40B4-BE49-F238E27FC236}">
                  <a16:creationId xmlns="" xmlns:a16="http://schemas.microsoft.com/office/drawing/2014/main" id="{BE5922B7-7ADD-41AD-A849-D125F1DF6AAF}"/>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p>
          </p:txBody>
        </p:sp>
        <p:sp>
          <p:nvSpPr>
            <p:cNvPr id="17" name="文本框 16">
              <a:extLst>
                <a:ext uri="{FF2B5EF4-FFF2-40B4-BE49-F238E27FC236}">
                  <a16:creationId xmlns="" xmlns:a16="http://schemas.microsoft.com/office/drawing/2014/main" id="{8B18E624-E362-49D4-A3F6-404103314F3F}"/>
                </a:ext>
              </a:extLst>
            </p:cNvPr>
            <p:cNvSpPr txBox="1"/>
            <p:nvPr/>
          </p:nvSpPr>
          <p:spPr>
            <a:xfrm>
              <a:off x="744680" y="99120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grpSp>
        <p:nvGrpSpPr>
          <p:cNvPr id="18" name="ísļîḓé">
            <a:extLst>
              <a:ext uri="{FF2B5EF4-FFF2-40B4-BE49-F238E27FC236}">
                <a16:creationId xmlns="" xmlns:a16="http://schemas.microsoft.com/office/drawing/2014/main" id="{34BC134D-DD95-4164-8E64-4992D60211BC}"/>
              </a:ext>
            </a:extLst>
          </p:cNvPr>
          <p:cNvGrpSpPr/>
          <p:nvPr/>
        </p:nvGrpSpPr>
        <p:grpSpPr>
          <a:xfrm>
            <a:off x="452000" y="592577"/>
            <a:ext cx="519548" cy="519548"/>
            <a:chOff x="5683121" y="1558109"/>
            <a:chExt cx="673626" cy="673626"/>
          </a:xfrm>
        </p:grpSpPr>
        <p:sp>
          <p:nvSpPr>
            <p:cNvPr id="19" name="ïşļíḋê">
              <a:extLst>
                <a:ext uri="{FF2B5EF4-FFF2-40B4-BE49-F238E27FC236}">
                  <a16:creationId xmlns="" xmlns:a16="http://schemas.microsoft.com/office/drawing/2014/main" id="{F9E01EF1-D3ED-45FF-A9D6-FB6242297DAB}"/>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a:extLst>
                <a:ext uri="{FF2B5EF4-FFF2-40B4-BE49-F238E27FC236}">
                  <a16:creationId xmlns="" xmlns:a16="http://schemas.microsoft.com/office/drawing/2014/main" id="{DC944530-979E-4F66-9E2C-375A47639E6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a:extLst>
              <a:ext uri="{FF2B5EF4-FFF2-40B4-BE49-F238E27FC236}">
                <a16:creationId xmlns=""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b="1" dirty="0">
                  <a:solidFill>
                    <a:srgbClr val="4C678E"/>
                  </a:solidFill>
                  <a:latin typeface="汉仪铁线黑-65简" panose="00020600040101010101" pitchFamily="18" charset="-122"/>
                  <a:ea typeface="汉仪铁线黑-65简" panose="00020600040101010101" pitchFamily="18" charset="-122"/>
                </a:rPr>
                <a:t>202X</a:t>
              </a:r>
              <a:endParaRPr lang="zh-CN" altLang="en-US" sz="4800" b="1" dirty="0">
                <a:solidFill>
                  <a:srgbClr val="4C678E"/>
                </a:solidFill>
                <a:latin typeface="汉仪铁线黑-65简" panose="00020600040101010101" pitchFamily="18" charset="-122"/>
                <a:ea typeface="汉仪铁线黑-65简" panose="00020600040101010101" pitchFamily="18" charset="-122"/>
              </a:endParaRPr>
            </a:p>
          </p:txBody>
        </p:sp>
        <p:grpSp>
          <p:nvGrpSpPr>
            <p:cNvPr id="24" name="组合 23">
              <a:extLst>
                <a:ext uri="{FF2B5EF4-FFF2-40B4-BE49-F238E27FC236}">
                  <a16:creationId xmlns=""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 xmlns:a16="http://schemas.microsoft.com/office/drawing/2014/main" id="{3C6D5D2A-2985-415C-9DF9-16C867D7D1F4}"/>
              </a:ext>
            </a:extLst>
          </p:cNvPr>
          <p:cNvSpPr txBox="1"/>
          <p:nvPr/>
        </p:nvSpPr>
        <p:spPr>
          <a:xfrm>
            <a:off x="4555787" y="4265632"/>
            <a:ext cx="3080426" cy="735394"/>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a:t>
            </a:r>
          </a:p>
        </p:txBody>
      </p:sp>
      <p:sp>
        <p:nvSpPr>
          <p:cNvPr id="27" name="矩形: 圆角 26">
            <a:extLst>
              <a:ext uri="{FF2B5EF4-FFF2-40B4-BE49-F238E27FC236}">
                <a16:creationId xmlns=""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06/10</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29" name="矩形: 圆角 28">
            <a:extLst>
              <a:ext uri="{FF2B5EF4-FFF2-40B4-BE49-F238E27FC236}">
                <a16:creationId xmlns="" xmlns:a16="http://schemas.microsoft.com/office/drawing/2014/main" id="{6B43D288-AE62-48DB-AC8A-8845E023E58F}"/>
              </a:ext>
            </a:extLst>
          </p:cNvPr>
          <p:cNvSpPr/>
          <p:nvPr/>
        </p:nvSpPr>
        <p:spPr>
          <a:xfrm>
            <a:off x="4720220" y="5276247"/>
            <a:ext cx="1306061"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主讲</a:t>
            </a:r>
            <a:r>
              <a:rPr lang="zh-CN" altLang="en-US" sz="1400" dirty="0" smtClean="0">
                <a:solidFill>
                  <a:srgbClr val="4C678E"/>
                </a:solidFill>
                <a:latin typeface="思源宋体 Heavy" panose="02020900000000000000" pitchFamily="18" charset="-122"/>
                <a:ea typeface="思源宋体 Heavy" panose="02020900000000000000" pitchFamily="18" charset="-122"/>
              </a:rPr>
              <a:t>：</a:t>
            </a:r>
            <a:r>
              <a:rPr lang="zh-CN" altLang="en-US" sz="1400" dirty="0">
                <a:solidFill>
                  <a:srgbClr val="4C678E"/>
                </a:solidFill>
                <a:latin typeface="思源宋体 Heavy" panose="02020900000000000000" pitchFamily="18" charset="-122"/>
                <a:ea typeface="思源宋体 Heavy" panose="02020900000000000000" pitchFamily="18" charset="-122"/>
              </a:rPr>
              <a:t>优</a:t>
            </a:r>
            <a:r>
              <a:rPr lang="zh-CN" altLang="en-US" sz="1400" dirty="0" smtClean="0">
                <a:solidFill>
                  <a:srgbClr val="4C678E"/>
                </a:solidFill>
                <a:latin typeface="思源宋体 Heavy" panose="02020900000000000000" pitchFamily="18" charset="-122"/>
                <a:ea typeface="思源宋体 Heavy" panose="02020900000000000000" pitchFamily="18" charset="-122"/>
              </a:rPr>
              <a:t>品</a:t>
            </a:r>
            <a:endParaRPr lang="zh-CN" altLang="en-US" sz="1400" dirty="0">
              <a:solidFill>
                <a:srgbClr val="4C678E"/>
              </a:solidFill>
              <a:latin typeface="思源宋体 Heavy" panose="02020900000000000000" pitchFamily="18" charset="-122"/>
              <a:ea typeface="思源宋体 Heavy" panose="02020900000000000000" pitchFamily="18" charset="-122"/>
            </a:endParaRPr>
          </a:p>
        </p:txBody>
      </p:sp>
      <p:sp>
        <p:nvSpPr>
          <p:cNvPr id="30" name="矩形: 圆角 29">
            <a:extLst>
              <a:ext uri="{FF2B5EF4-FFF2-40B4-BE49-F238E27FC236}">
                <a16:creationId xmlns="" xmlns:a16="http://schemas.microsoft.com/office/drawing/2014/main" id="{7AF14897-0B6A-41DB-914E-8045AF4A8C80}"/>
              </a:ext>
            </a:extLst>
          </p:cNvPr>
          <p:cNvSpPr/>
          <p:nvPr/>
        </p:nvSpPr>
        <p:spPr>
          <a:xfrm>
            <a:off x="6165719" y="5276247"/>
            <a:ext cx="1306061"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宋体 Heavy" panose="02020900000000000000" pitchFamily="18" charset="-122"/>
                <a:ea typeface="思源宋体 Heavy" panose="02020900000000000000" pitchFamily="18" charset="-122"/>
              </a:rPr>
              <a:t>时间：</a:t>
            </a:r>
            <a:r>
              <a:rPr lang="en-US" altLang="zh-CN" sz="1400" dirty="0">
                <a:solidFill>
                  <a:schemeClr val="bg1"/>
                </a:solidFill>
                <a:latin typeface="思源宋体 Heavy" panose="02020900000000000000" pitchFamily="18" charset="-122"/>
                <a:ea typeface="思源宋体 Heavy" panose="02020900000000000000" pitchFamily="18" charset="-122"/>
              </a:rPr>
              <a:t>xxx</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a:extLst>
              <a:ext uri="{FF2B5EF4-FFF2-40B4-BE49-F238E27FC236}">
                <a16:creationId xmlns=""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6" name="文本框 35">
            <a:extLst>
              <a:ext uri="{FF2B5EF4-FFF2-40B4-BE49-F238E27FC236}">
                <a16:creationId xmlns="" xmlns:a16="http://schemas.microsoft.com/office/drawing/2014/main" id="{B4B2A665-BFBF-42EB-9860-0DEB0B65E851}"/>
              </a:ext>
            </a:extLst>
          </p:cNvPr>
          <p:cNvSpPr txBox="1"/>
          <p:nvPr/>
        </p:nvSpPr>
        <p:spPr>
          <a:xfrm>
            <a:off x="5061674" y="3818266"/>
            <a:ext cx="2068653" cy="369332"/>
          </a:xfrm>
          <a:prstGeom prst="rect">
            <a:avLst/>
          </a:prstGeom>
          <a:noFill/>
        </p:spPr>
        <p:txBody>
          <a:bodyPr wrap="square" rtlCol="0">
            <a:spAutoFit/>
          </a:bodyPr>
          <a:lstStyle/>
          <a:p>
            <a:pPr algn="r"/>
            <a:r>
              <a:rPr lang="en-US" altLang="zh-CN" spc="600" dirty="0">
                <a:solidFill>
                  <a:srgbClr val="4C678E"/>
                </a:solidFill>
                <a:latin typeface="+mn-ea"/>
              </a:rPr>
              <a:t>xxx</a:t>
            </a:r>
            <a:r>
              <a:rPr lang="zh-CN" altLang="en-US" spc="600" dirty="0">
                <a:solidFill>
                  <a:srgbClr val="4C678E"/>
                </a:solidFill>
                <a:latin typeface="+mn-ea"/>
              </a:rPr>
              <a:t>院系专业</a:t>
            </a:r>
          </a:p>
        </p:txBody>
      </p:sp>
    </p:spTree>
    <p:extLst>
      <p:ext uri="{BB962C8B-B14F-4D97-AF65-F5344CB8AC3E}">
        <p14:creationId xmlns:p14="http://schemas.microsoft.com/office/powerpoint/2010/main" val="23868143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anim calcmode="lin" valueType="num">
                                      <p:cBhvr>
                                        <p:cTn id="25" dur="1000" fill="hold"/>
                                        <p:tgtEl>
                                          <p:spTgt spid="35"/>
                                        </p:tgtEl>
                                        <p:attrNameLst>
                                          <p:attrName>ppt_x</p:attrName>
                                        </p:attrNameLst>
                                      </p:cBhvr>
                                      <p:tavLst>
                                        <p:tav tm="0">
                                          <p:val>
                                            <p:strVal val="#ppt_x"/>
                                          </p:val>
                                        </p:tav>
                                        <p:tav tm="100000">
                                          <p:val>
                                            <p:strVal val="#ppt_x"/>
                                          </p:val>
                                        </p:tav>
                                      </p:tavLst>
                                    </p:anim>
                                    <p:anim calcmode="lin" valueType="num">
                                      <p:cBhvr>
                                        <p:cTn id="2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par>
                          <p:cTn id="55" fill="hold">
                            <p:stCondLst>
                              <p:cond delay="3500"/>
                            </p:stCondLst>
                            <p:childTnLst>
                              <p:par>
                                <p:cTn id="56" presetID="10" presetClass="entr" presetSubtype="0"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animBg="1"/>
      <p:bldP spid="29" grpId="0" animBg="1"/>
      <p:bldP spid="30" grpId="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0" name="Google Shape;1365;p34">
            <a:extLst>
              <a:ext uri="{FF2B5EF4-FFF2-40B4-BE49-F238E27FC236}">
                <a16:creationId xmlns="" xmlns:a16="http://schemas.microsoft.com/office/drawing/2014/main" id="{0A6C1764-97B6-438A-B5E3-28477B351F4D}"/>
              </a:ext>
            </a:extLst>
          </p:cNvPr>
          <p:cNvSpPr/>
          <p:nvPr/>
        </p:nvSpPr>
        <p:spPr>
          <a:xfrm>
            <a:off x="944142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latin typeface="汉仪铁线黑-65简" panose="00020600040101010101" pitchFamily="18" charset="-122"/>
                <a:ea typeface="汉仪铁线黑-65简" panose="00020600040101010101" pitchFamily="18" charset="-122"/>
                <a:sym typeface="Fira Sans"/>
              </a:rPr>
              <a:t>4</a:t>
            </a:r>
            <a:endParaRPr sz="2000">
              <a:latin typeface="汉仪铁线黑-65简" panose="00020600040101010101" pitchFamily="18" charset="-122"/>
              <a:ea typeface="汉仪铁线黑-65简" panose="00020600040101010101" pitchFamily="18" charset="-122"/>
              <a:sym typeface="Fira Sans"/>
            </a:endParaRPr>
          </a:p>
        </p:txBody>
      </p:sp>
      <p:sp>
        <p:nvSpPr>
          <p:cNvPr id="31" name="Google Shape;1369;p34">
            <a:extLst>
              <a:ext uri="{FF2B5EF4-FFF2-40B4-BE49-F238E27FC236}">
                <a16:creationId xmlns="" xmlns:a16="http://schemas.microsoft.com/office/drawing/2014/main" id="{9EC221DA-B9DA-4FAC-B293-EC9A54AF844B}"/>
              </a:ext>
            </a:extLst>
          </p:cNvPr>
          <p:cNvSpPr/>
          <p:nvPr/>
        </p:nvSpPr>
        <p:spPr>
          <a:xfrm>
            <a:off x="7021871"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latin typeface="汉仪铁线黑-65简" panose="00020600040101010101" pitchFamily="18" charset="-122"/>
                <a:ea typeface="汉仪铁线黑-65简" panose="00020600040101010101" pitchFamily="18" charset="-122"/>
                <a:sym typeface="Fira Sans"/>
              </a:rPr>
              <a:t>3</a:t>
            </a:r>
            <a:endParaRPr sz="2000">
              <a:latin typeface="汉仪铁线黑-65简" panose="00020600040101010101" pitchFamily="18" charset="-122"/>
              <a:ea typeface="汉仪铁线黑-65简" panose="00020600040101010101" pitchFamily="18" charset="-122"/>
              <a:sym typeface="Fira Sans"/>
            </a:endParaRPr>
          </a:p>
        </p:txBody>
      </p:sp>
      <p:sp>
        <p:nvSpPr>
          <p:cNvPr id="32" name="Google Shape;1373;p34">
            <a:extLst>
              <a:ext uri="{FF2B5EF4-FFF2-40B4-BE49-F238E27FC236}">
                <a16:creationId xmlns="" xmlns:a16="http://schemas.microsoft.com/office/drawing/2014/main" id="{4E206218-803A-4AAB-A5A6-42A4697F941E}"/>
              </a:ext>
            </a:extLst>
          </p:cNvPr>
          <p:cNvSpPr/>
          <p:nvPr/>
        </p:nvSpPr>
        <p:spPr>
          <a:xfrm>
            <a:off x="460231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latin typeface="汉仪铁线黑-65简" panose="00020600040101010101" pitchFamily="18" charset="-122"/>
                <a:ea typeface="汉仪铁线黑-65简" panose="00020600040101010101" pitchFamily="18" charset="-122"/>
                <a:sym typeface="Fira Sans"/>
              </a:rPr>
              <a:t>2</a:t>
            </a:r>
            <a:endParaRPr sz="2000">
              <a:latin typeface="汉仪铁线黑-65简" panose="00020600040101010101" pitchFamily="18" charset="-122"/>
              <a:ea typeface="汉仪铁线黑-65简" panose="00020600040101010101" pitchFamily="18" charset="-122"/>
              <a:sym typeface="Fira Sans"/>
            </a:endParaRPr>
          </a:p>
        </p:txBody>
      </p:sp>
      <p:sp>
        <p:nvSpPr>
          <p:cNvPr id="34" name="Google Shape;1376;p34">
            <a:extLst>
              <a:ext uri="{FF2B5EF4-FFF2-40B4-BE49-F238E27FC236}">
                <a16:creationId xmlns="" xmlns:a16="http://schemas.microsoft.com/office/drawing/2014/main" id="{FE49A1C9-B2C3-45EE-A605-A28F63915FF1}"/>
              </a:ext>
            </a:extLst>
          </p:cNvPr>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grpSp>
        <p:nvGrpSpPr>
          <p:cNvPr id="12" name="组合 11">
            <a:extLst>
              <a:ext uri="{FF2B5EF4-FFF2-40B4-BE49-F238E27FC236}">
                <a16:creationId xmlns="" xmlns:a16="http://schemas.microsoft.com/office/drawing/2014/main" id="{AEE1F9F7-F1A3-466E-9C35-A55F956D4745}"/>
              </a:ext>
            </a:extLst>
          </p:cNvPr>
          <p:cNvGrpSpPr/>
          <p:nvPr/>
        </p:nvGrpSpPr>
        <p:grpSpPr>
          <a:xfrm>
            <a:off x="1589315" y="3167974"/>
            <a:ext cx="1727200" cy="2020086"/>
            <a:chOff x="1828800" y="3051859"/>
            <a:chExt cx="1727200" cy="2020086"/>
          </a:xfrm>
        </p:grpSpPr>
        <p:sp>
          <p:nvSpPr>
            <p:cNvPr id="35" name="矩形 34">
              <a:extLst>
                <a:ext uri="{FF2B5EF4-FFF2-40B4-BE49-F238E27FC236}">
                  <a16:creationId xmlns="" xmlns:a16="http://schemas.microsoft.com/office/drawing/2014/main" id="{23E2CC51-04B1-4A52-8B74-F5D5CC2658C9}"/>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7" name="矩形 36">
              <a:extLst>
                <a:ext uri="{FF2B5EF4-FFF2-40B4-BE49-F238E27FC236}">
                  <a16:creationId xmlns="" xmlns:a16="http://schemas.microsoft.com/office/drawing/2014/main" id="{80856054-6958-4E20-B4AD-C87F9C10FBC1}"/>
                </a:ext>
              </a:extLst>
            </p:cNvPr>
            <p:cNvSpPr/>
            <p:nvPr/>
          </p:nvSpPr>
          <p:spPr>
            <a:xfrm>
              <a:off x="1828800" y="3632897"/>
              <a:ext cx="17272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38" name="组合 37">
            <a:extLst>
              <a:ext uri="{FF2B5EF4-FFF2-40B4-BE49-F238E27FC236}">
                <a16:creationId xmlns="" xmlns:a16="http://schemas.microsoft.com/office/drawing/2014/main" id="{9F894808-1BFD-4EE9-AE3B-739C3FD702AE}"/>
              </a:ext>
            </a:extLst>
          </p:cNvPr>
          <p:cNvGrpSpPr/>
          <p:nvPr/>
        </p:nvGrpSpPr>
        <p:grpSpPr>
          <a:xfrm>
            <a:off x="4018039" y="3167974"/>
            <a:ext cx="1727200" cy="2020086"/>
            <a:chOff x="1828800" y="3051859"/>
            <a:chExt cx="1727200" cy="2020086"/>
          </a:xfrm>
        </p:grpSpPr>
        <p:sp>
          <p:nvSpPr>
            <p:cNvPr id="39" name="矩形 38">
              <a:extLst>
                <a:ext uri="{FF2B5EF4-FFF2-40B4-BE49-F238E27FC236}">
                  <a16:creationId xmlns="" xmlns:a16="http://schemas.microsoft.com/office/drawing/2014/main" id="{B57378B5-EC80-45EC-A192-450D28104052}"/>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40" name="矩形 39">
              <a:extLst>
                <a:ext uri="{FF2B5EF4-FFF2-40B4-BE49-F238E27FC236}">
                  <a16:creationId xmlns="" xmlns:a16="http://schemas.microsoft.com/office/drawing/2014/main" id="{7691478D-1A49-4E24-863D-35C23C332D06}"/>
                </a:ext>
              </a:extLst>
            </p:cNvPr>
            <p:cNvSpPr/>
            <p:nvPr/>
          </p:nvSpPr>
          <p:spPr>
            <a:xfrm>
              <a:off x="1828800" y="3632897"/>
              <a:ext cx="17272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41" name="组合 40">
            <a:extLst>
              <a:ext uri="{FF2B5EF4-FFF2-40B4-BE49-F238E27FC236}">
                <a16:creationId xmlns="" xmlns:a16="http://schemas.microsoft.com/office/drawing/2014/main" id="{0418E8D2-25CC-42DA-A876-89F2B08FF93A}"/>
              </a:ext>
            </a:extLst>
          </p:cNvPr>
          <p:cNvGrpSpPr/>
          <p:nvPr/>
        </p:nvGrpSpPr>
        <p:grpSpPr>
          <a:xfrm>
            <a:off x="6446763" y="3167974"/>
            <a:ext cx="1727200" cy="2020086"/>
            <a:chOff x="1828800" y="3051859"/>
            <a:chExt cx="1727200" cy="2020086"/>
          </a:xfrm>
        </p:grpSpPr>
        <p:sp>
          <p:nvSpPr>
            <p:cNvPr id="42" name="矩形 41">
              <a:extLst>
                <a:ext uri="{FF2B5EF4-FFF2-40B4-BE49-F238E27FC236}">
                  <a16:creationId xmlns="" xmlns:a16="http://schemas.microsoft.com/office/drawing/2014/main" id="{E12625D9-4F0D-4ABC-8476-B04F571BC104}"/>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43" name="矩形 42">
              <a:extLst>
                <a:ext uri="{FF2B5EF4-FFF2-40B4-BE49-F238E27FC236}">
                  <a16:creationId xmlns="" xmlns:a16="http://schemas.microsoft.com/office/drawing/2014/main" id="{062EA0D6-7F7B-486A-8169-63BED5AD9DC3}"/>
                </a:ext>
              </a:extLst>
            </p:cNvPr>
            <p:cNvSpPr/>
            <p:nvPr/>
          </p:nvSpPr>
          <p:spPr>
            <a:xfrm>
              <a:off x="1828800" y="3632897"/>
              <a:ext cx="17272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44" name="组合 43">
            <a:extLst>
              <a:ext uri="{FF2B5EF4-FFF2-40B4-BE49-F238E27FC236}">
                <a16:creationId xmlns="" xmlns:a16="http://schemas.microsoft.com/office/drawing/2014/main" id="{A6B2FA76-AFF6-4CCB-A370-7510EC26063F}"/>
              </a:ext>
            </a:extLst>
          </p:cNvPr>
          <p:cNvGrpSpPr/>
          <p:nvPr/>
        </p:nvGrpSpPr>
        <p:grpSpPr>
          <a:xfrm>
            <a:off x="8875486" y="3167974"/>
            <a:ext cx="1727200" cy="2020086"/>
            <a:chOff x="1828800" y="3051859"/>
            <a:chExt cx="1727200" cy="2020086"/>
          </a:xfrm>
        </p:grpSpPr>
        <p:sp>
          <p:nvSpPr>
            <p:cNvPr id="45" name="矩形 44">
              <a:extLst>
                <a:ext uri="{FF2B5EF4-FFF2-40B4-BE49-F238E27FC236}">
                  <a16:creationId xmlns="" xmlns:a16="http://schemas.microsoft.com/office/drawing/2014/main" id="{407C81C3-45BE-42CD-BFA7-3470B0F3AB8B}"/>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46" name="矩形 45">
              <a:extLst>
                <a:ext uri="{FF2B5EF4-FFF2-40B4-BE49-F238E27FC236}">
                  <a16:creationId xmlns="" xmlns:a16="http://schemas.microsoft.com/office/drawing/2014/main" id="{94503B6A-2D6E-413F-9C94-E5B29106B8E2}"/>
                </a:ext>
              </a:extLst>
            </p:cNvPr>
            <p:cNvSpPr/>
            <p:nvPr/>
          </p:nvSpPr>
          <p:spPr>
            <a:xfrm>
              <a:off x="1828800" y="3632897"/>
              <a:ext cx="17272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cxnSp>
        <p:nvCxnSpPr>
          <p:cNvPr id="48" name="直接连接符 47">
            <a:extLst>
              <a:ext uri="{FF2B5EF4-FFF2-40B4-BE49-F238E27FC236}">
                <a16:creationId xmlns="" xmlns:a16="http://schemas.microsoft.com/office/drawing/2014/main" id="{582A2FF7-CA50-40A8-8B69-2B286ABD4692}"/>
              </a:ext>
            </a:extLst>
          </p:cNvPr>
          <p:cNvCxnSpPr>
            <a:cxnSpLocks/>
          </p:cNvCxnSpPr>
          <p:nvPr/>
        </p:nvCxnSpPr>
        <p:spPr>
          <a:xfrm>
            <a:off x="367937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a:extLst>
              <a:ext uri="{FF2B5EF4-FFF2-40B4-BE49-F238E27FC236}">
                <a16:creationId xmlns="" xmlns:a16="http://schemas.microsoft.com/office/drawing/2014/main" id="{038FD7D3-F7B8-4BE8-B933-9E5709980D8B}"/>
              </a:ext>
            </a:extLst>
          </p:cNvPr>
          <p:cNvCxnSpPr>
            <a:cxnSpLocks/>
          </p:cNvCxnSpPr>
          <p:nvPr/>
        </p:nvCxnSpPr>
        <p:spPr>
          <a:xfrm>
            <a:off x="6096000"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2" name="直接连接符 51">
            <a:extLst>
              <a:ext uri="{FF2B5EF4-FFF2-40B4-BE49-F238E27FC236}">
                <a16:creationId xmlns="" xmlns:a16="http://schemas.microsoft.com/office/drawing/2014/main" id="{775EC7DC-D506-45C7-AFE9-44C63F96C0FC}"/>
              </a:ext>
            </a:extLst>
          </p:cNvPr>
          <p:cNvCxnSpPr>
            <a:cxnSpLocks/>
          </p:cNvCxnSpPr>
          <p:nvPr/>
        </p:nvCxnSpPr>
        <p:spPr>
          <a:xfrm>
            <a:off x="8512629"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112527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Effect transition="in" filter="fade">
                                      <p:cBhvr>
                                        <p:cTn id="31" dur="500"/>
                                        <p:tgtEl>
                                          <p:spTgt spid="31"/>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ppt_x"/>
                                          </p:val>
                                        </p:tav>
                                        <p:tav tm="100000">
                                          <p:val>
                                            <p:strVal val="#ppt_x"/>
                                          </p:val>
                                        </p:tav>
                                      </p:tavLst>
                                    </p:anim>
                                    <p:anim calcmode="lin" valueType="num">
                                      <p:cBhvr additive="base">
                                        <p:cTn id="53" dur="500" fill="hold"/>
                                        <p:tgtEl>
                                          <p:spTgt spid="38"/>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2" presetClass="entr" presetSubtype="4" fill="hold" nodeType="after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fill="hold"/>
                                        <p:tgtEl>
                                          <p:spTgt spid="41"/>
                                        </p:tgtEl>
                                        <p:attrNameLst>
                                          <p:attrName>ppt_x</p:attrName>
                                        </p:attrNameLst>
                                      </p:cBhvr>
                                      <p:tavLst>
                                        <p:tav tm="0">
                                          <p:val>
                                            <p:strVal val="#ppt_x"/>
                                          </p:val>
                                        </p:tav>
                                        <p:tav tm="100000">
                                          <p:val>
                                            <p:strVal val="#ppt_x"/>
                                          </p:val>
                                        </p:tav>
                                      </p:tavLst>
                                    </p:anim>
                                    <p:anim calcmode="lin" valueType="num">
                                      <p:cBhvr additive="base">
                                        <p:cTn id="58" dur="500" fill="hold"/>
                                        <p:tgtEl>
                                          <p:spTgt spid="41"/>
                                        </p:tgtEl>
                                        <p:attrNameLst>
                                          <p:attrName>ppt_y</p:attrName>
                                        </p:attrNameLst>
                                      </p:cBhvr>
                                      <p:tavLst>
                                        <p:tav tm="0">
                                          <p:val>
                                            <p:strVal val="1+#ppt_h/2"/>
                                          </p:val>
                                        </p:tav>
                                        <p:tav tm="100000">
                                          <p:val>
                                            <p:strVal val="#ppt_y"/>
                                          </p:val>
                                        </p:tav>
                                      </p:tavLst>
                                    </p:anim>
                                  </p:childTnLst>
                                </p:cTn>
                              </p:par>
                            </p:childTnLst>
                          </p:cTn>
                        </p:par>
                        <p:par>
                          <p:cTn id="59" fill="hold">
                            <p:stCondLst>
                              <p:cond delay="4500"/>
                            </p:stCondLst>
                            <p:childTnLst>
                              <p:par>
                                <p:cTn id="60" presetID="2" presetClass="entr" presetSubtype="4"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down)">
                                      <p:cBhvr>
                                        <p:cTn id="68" dur="500"/>
                                        <p:tgtEl>
                                          <p:spTgt spid="48"/>
                                        </p:tgtEl>
                                      </p:cBhvr>
                                    </p:animEffect>
                                  </p:childTnLst>
                                </p:cTn>
                              </p:par>
                              <p:par>
                                <p:cTn id="69" presetID="22" presetClass="entr" presetSubtype="4"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down)">
                                      <p:cBhvr>
                                        <p:cTn id="71" dur="500"/>
                                        <p:tgtEl>
                                          <p:spTgt spid="51"/>
                                        </p:tgtEl>
                                      </p:cBhvr>
                                    </p:animEffect>
                                  </p:childTnLst>
                                </p:cTn>
                              </p:par>
                              <p:par>
                                <p:cTn id="72" presetID="22" presetClass="entr" presetSubtype="4" fill="hold"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wipe(down)">
                                      <p:cBhvr>
                                        <p:cTn id="7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0" grpId="0" animBg="1"/>
      <p:bldP spid="31" grpId="0" animBg="1"/>
      <p:bldP spid="32"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 xmlns:a16="http://schemas.microsoft.com/office/drawing/2014/main" id="{0D74C7E7-C1CB-4F5D-9C41-D86CE89AE184}"/>
              </a:ext>
            </a:extLst>
          </p:cNvPr>
          <p:cNvGrpSpPr/>
          <p:nvPr/>
        </p:nvGrpSpPr>
        <p:grpSpPr>
          <a:xfrm>
            <a:off x="0" y="1973943"/>
            <a:ext cx="12192000" cy="4884057"/>
            <a:chOff x="0" y="1973943"/>
            <a:chExt cx="12192000" cy="4884057"/>
          </a:xfrm>
        </p:grpSpPr>
        <p:sp>
          <p:nvSpPr>
            <p:cNvPr id="15" name="矩形 14">
              <a:extLst>
                <a:ext uri="{FF2B5EF4-FFF2-40B4-BE49-F238E27FC236}">
                  <a16:creationId xmlns="" xmlns:a16="http://schemas.microsoft.com/office/drawing/2014/main" id="{17D5B95F-3878-4D9B-AE63-87DBCCC693C8}"/>
                </a:ext>
              </a:extLst>
            </p:cNvPr>
            <p:cNvSpPr/>
            <p:nvPr/>
          </p:nvSpPr>
          <p:spPr>
            <a:xfrm>
              <a:off x="0" y="1973943"/>
              <a:ext cx="12192000" cy="4884057"/>
            </a:xfrm>
            <a:prstGeom prst="rect">
              <a:avLst/>
            </a:prstGeom>
            <a:blipFill dpi="0" rotWithShape="1">
              <a:blip r:embed="rId2"/>
              <a:srcRect/>
              <a:stretch>
                <a:fillRect t="-39159" b="-391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A6317ADE-5C4C-45C4-9365-E62AE77DA71B}"/>
                </a:ext>
              </a:extLst>
            </p:cNvPr>
            <p:cNvSpPr/>
            <p:nvPr/>
          </p:nvSpPr>
          <p:spPr>
            <a:xfrm>
              <a:off x="0" y="1973943"/>
              <a:ext cx="12192000" cy="4884057"/>
            </a:xfrm>
            <a:prstGeom prst="rect">
              <a:avLst/>
            </a:prstGeom>
            <a:gradFill flip="none" rotWithShape="1">
              <a:gsLst>
                <a:gs pos="0">
                  <a:srgbClr val="4C678E"/>
                </a:gs>
                <a:gs pos="100000">
                  <a:srgbClr val="4C678E">
                    <a:alpha val="7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 xmlns:a16="http://schemas.microsoft.com/office/drawing/2014/main" id="{D96DAAEE-F41E-44F8-B3FF-03CADC36799C}"/>
              </a:ext>
            </a:extLst>
          </p:cNvPr>
          <p:cNvGrpSpPr/>
          <p:nvPr/>
        </p:nvGrpSpPr>
        <p:grpSpPr>
          <a:xfrm>
            <a:off x="899886" y="2286231"/>
            <a:ext cx="10392228" cy="1286206"/>
            <a:chOff x="-1487714" y="2010459"/>
            <a:chExt cx="10392228" cy="1286206"/>
          </a:xfrm>
        </p:grpSpPr>
        <p:sp>
          <p:nvSpPr>
            <p:cNvPr id="18" name="矩形 17">
              <a:extLst>
                <a:ext uri="{FF2B5EF4-FFF2-40B4-BE49-F238E27FC236}">
                  <a16:creationId xmlns="" xmlns:a16="http://schemas.microsoft.com/office/drawing/2014/main" id="{97B49D7D-4978-449E-AD1D-0B33B5C2264C}"/>
                </a:ext>
              </a:extLst>
            </p:cNvPr>
            <p:cNvSpPr/>
            <p:nvPr/>
          </p:nvSpPr>
          <p:spPr>
            <a:xfrm>
              <a:off x="3146763" y="2010459"/>
              <a:ext cx="1123274" cy="413062"/>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19" name="矩形 18">
              <a:extLst>
                <a:ext uri="{FF2B5EF4-FFF2-40B4-BE49-F238E27FC236}">
                  <a16:creationId xmlns="" xmlns:a16="http://schemas.microsoft.com/office/drawing/2014/main" id="{0F72E771-E8A1-45F4-B1F4-F3B1C34BECA9}"/>
                </a:ext>
              </a:extLst>
            </p:cNvPr>
            <p:cNvSpPr/>
            <p:nvPr/>
          </p:nvSpPr>
          <p:spPr>
            <a:xfrm>
              <a:off x="-1487714" y="2596280"/>
              <a:ext cx="10392228"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点击这里，输入您的文本文字，更改文字的颜色或者大小属性。还可以设置合适的文字格式</a:t>
              </a:r>
              <a:endPar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调整文字文本的行间距。点击这里，更改文字的颜色或者大小属性。</a:t>
              </a:r>
            </a:p>
          </p:txBody>
        </p:sp>
      </p:grpSp>
      <p:sp>
        <p:nvSpPr>
          <p:cNvPr id="13" name="椭圆 12">
            <a:extLst>
              <a:ext uri="{FF2B5EF4-FFF2-40B4-BE49-F238E27FC236}">
                <a16:creationId xmlns="" xmlns:a16="http://schemas.microsoft.com/office/drawing/2014/main" id="{058500A3-0440-4D06-BDE6-E27A6B2CDB4D}"/>
              </a:ext>
            </a:extLst>
          </p:cNvPr>
          <p:cNvSpPr/>
          <p:nvPr/>
        </p:nvSpPr>
        <p:spPr>
          <a:xfrm>
            <a:off x="1407886"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 xmlns:a16="http://schemas.microsoft.com/office/drawing/2014/main" id="{0345770F-811F-4DB2-A497-6590552BCA88}"/>
              </a:ext>
            </a:extLst>
          </p:cNvPr>
          <p:cNvSpPr/>
          <p:nvPr/>
        </p:nvSpPr>
        <p:spPr>
          <a:xfrm>
            <a:off x="3802743"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 xmlns:a16="http://schemas.microsoft.com/office/drawing/2014/main" id="{AA3454A0-1083-4DFE-97D8-F1DF437FED7E}"/>
              </a:ext>
            </a:extLst>
          </p:cNvPr>
          <p:cNvSpPr/>
          <p:nvPr/>
        </p:nvSpPr>
        <p:spPr>
          <a:xfrm>
            <a:off x="6197600"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 xmlns:a16="http://schemas.microsoft.com/office/drawing/2014/main" id="{85F2A0F8-95DB-4D59-9D21-EB45AA92C389}"/>
              </a:ext>
            </a:extLst>
          </p:cNvPr>
          <p:cNvSpPr/>
          <p:nvPr/>
        </p:nvSpPr>
        <p:spPr>
          <a:xfrm>
            <a:off x="8592458"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 xmlns:a16="http://schemas.microsoft.com/office/drawing/2014/main" id="{5F76914A-5934-45A2-8528-4CF20283FD11}"/>
              </a:ext>
            </a:extLst>
          </p:cNvPr>
          <p:cNvSpPr txBox="1"/>
          <p:nvPr/>
        </p:nvSpPr>
        <p:spPr>
          <a:xfrm>
            <a:off x="1777279" y="43594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50</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
        <p:nvSpPr>
          <p:cNvPr id="26" name="文本框 25">
            <a:extLst>
              <a:ext uri="{FF2B5EF4-FFF2-40B4-BE49-F238E27FC236}">
                <a16:creationId xmlns="" xmlns:a16="http://schemas.microsoft.com/office/drawing/2014/main" id="{016D400D-1513-4C0A-98BD-0FD15D57350F}"/>
              </a:ext>
            </a:extLst>
          </p:cNvPr>
          <p:cNvSpPr txBox="1"/>
          <p:nvPr/>
        </p:nvSpPr>
        <p:spPr>
          <a:xfrm>
            <a:off x="4172136" y="43594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56</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
        <p:nvSpPr>
          <p:cNvPr id="27" name="文本框 26">
            <a:extLst>
              <a:ext uri="{FF2B5EF4-FFF2-40B4-BE49-F238E27FC236}">
                <a16:creationId xmlns="" xmlns:a16="http://schemas.microsoft.com/office/drawing/2014/main" id="{7D281406-5643-4FF3-9B29-D1A005061504}"/>
              </a:ext>
            </a:extLst>
          </p:cNvPr>
          <p:cNvSpPr txBox="1"/>
          <p:nvPr/>
        </p:nvSpPr>
        <p:spPr>
          <a:xfrm>
            <a:off x="6566993" y="43594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66</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
        <p:nvSpPr>
          <p:cNvPr id="28" name="文本框 27">
            <a:extLst>
              <a:ext uri="{FF2B5EF4-FFF2-40B4-BE49-F238E27FC236}">
                <a16:creationId xmlns="" xmlns:a16="http://schemas.microsoft.com/office/drawing/2014/main" id="{3086095F-F8B8-4C24-83E7-2F66BD532D76}"/>
              </a:ext>
            </a:extLst>
          </p:cNvPr>
          <p:cNvSpPr txBox="1"/>
          <p:nvPr/>
        </p:nvSpPr>
        <p:spPr>
          <a:xfrm>
            <a:off x="8961851" y="43594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8</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
        <p:nvSpPr>
          <p:cNvPr id="29" name="矩形 28">
            <a:extLst>
              <a:ext uri="{FF2B5EF4-FFF2-40B4-BE49-F238E27FC236}">
                <a16:creationId xmlns="" xmlns:a16="http://schemas.microsoft.com/office/drawing/2014/main" id="{D3E88CF7-6D3D-4079-8157-AED685863CC6}"/>
              </a:ext>
            </a:extLst>
          </p:cNvPr>
          <p:cNvSpPr/>
          <p:nvPr/>
        </p:nvSpPr>
        <p:spPr>
          <a:xfrm>
            <a:off x="1785259" y="5011754"/>
            <a:ext cx="1335312"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更改文字大小属性。</a:t>
            </a:r>
          </a:p>
        </p:txBody>
      </p:sp>
      <p:sp>
        <p:nvSpPr>
          <p:cNvPr id="30" name="矩形 29">
            <a:extLst>
              <a:ext uri="{FF2B5EF4-FFF2-40B4-BE49-F238E27FC236}">
                <a16:creationId xmlns="" xmlns:a16="http://schemas.microsoft.com/office/drawing/2014/main" id="{51D893DD-788C-42FD-A05B-F4127CB17093}"/>
              </a:ext>
            </a:extLst>
          </p:cNvPr>
          <p:cNvSpPr/>
          <p:nvPr/>
        </p:nvSpPr>
        <p:spPr>
          <a:xfrm>
            <a:off x="4238173" y="5011754"/>
            <a:ext cx="1335312"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更改文字大小属性。</a:t>
            </a:r>
          </a:p>
        </p:txBody>
      </p:sp>
      <p:sp>
        <p:nvSpPr>
          <p:cNvPr id="31" name="矩形 30">
            <a:extLst>
              <a:ext uri="{FF2B5EF4-FFF2-40B4-BE49-F238E27FC236}">
                <a16:creationId xmlns="" xmlns:a16="http://schemas.microsoft.com/office/drawing/2014/main" id="{BAFA2A7B-0970-4F3B-8E08-7299EEB2BD85}"/>
              </a:ext>
            </a:extLst>
          </p:cNvPr>
          <p:cNvSpPr/>
          <p:nvPr/>
        </p:nvSpPr>
        <p:spPr>
          <a:xfrm>
            <a:off x="6662059" y="5011754"/>
            <a:ext cx="1335312"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更改文字大小属性。</a:t>
            </a:r>
          </a:p>
        </p:txBody>
      </p:sp>
      <p:sp>
        <p:nvSpPr>
          <p:cNvPr id="32" name="矩形 31">
            <a:extLst>
              <a:ext uri="{FF2B5EF4-FFF2-40B4-BE49-F238E27FC236}">
                <a16:creationId xmlns="" xmlns:a16="http://schemas.microsoft.com/office/drawing/2014/main" id="{2700F89E-C225-4E6E-BC3B-3B4BB516BCC3}"/>
              </a:ext>
            </a:extLst>
          </p:cNvPr>
          <p:cNvSpPr/>
          <p:nvPr/>
        </p:nvSpPr>
        <p:spPr>
          <a:xfrm>
            <a:off x="8998859" y="5011754"/>
            <a:ext cx="1335312"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更改文字大小属性。</a:t>
            </a:r>
          </a:p>
        </p:txBody>
      </p:sp>
    </p:spTree>
    <p:extLst>
      <p:ext uri="{BB962C8B-B14F-4D97-AF65-F5344CB8AC3E}">
        <p14:creationId xmlns:p14="http://schemas.microsoft.com/office/powerpoint/2010/main" val="48502544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fltVal val="0"/>
                                          </p:val>
                                        </p:tav>
                                        <p:tav tm="100000">
                                          <p:val>
                                            <p:strVal val="#ppt_h"/>
                                          </p:val>
                                        </p:tav>
                                      </p:tavLst>
                                    </p:anim>
                                    <p:animEffect transition="in" filter="fade">
                                      <p:cBhvr>
                                        <p:cTn id="70" dur="500"/>
                                        <p:tgtEl>
                                          <p:spTgt spid="2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ppt_w</p:attrName>
                                        </p:attrNameLst>
                                      </p:cBhvr>
                                      <p:tavLst>
                                        <p:tav tm="0">
                                          <p:val>
                                            <p:fltVal val="0"/>
                                          </p:val>
                                        </p:tav>
                                        <p:tav tm="100000">
                                          <p:val>
                                            <p:strVal val="#ppt_w"/>
                                          </p:val>
                                        </p:tav>
                                      </p:tavLst>
                                    </p:anim>
                                    <p:anim calcmode="lin" valueType="num">
                                      <p:cBhvr>
                                        <p:cTn id="74" dur="500" fill="hold"/>
                                        <p:tgtEl>
                                          <p:spTgt spid="28"/>
                                        </p:tgtEl>
                                        <p:attrNameLst>
                                          <p:attrName>ppt_h</p:attrName>
                                        </p:attrNameLst>
                                      </p:cBhvr>
                                      <p:tavLst>
                                        <p:tav tm="0">
                                          <p:val>
                                            <p:fltVal val="0"/>
                                          </p:val>
                                        </p:tav>
                                        <p:tav tm="100000">
                                          <p:val>
                                            <p:strVal val="#ppt_h"/>
                                          </p:val>
                                        </p:tav>
                                      </p:tavLst>
                                    </p:anim>
                                    <p:animEffect transition="in" filter="fade">
                                      <p:cBhvr>
                                        <p:cTn id="75" dur="500"/>
                                        <p:tgtEl>
                                          <p:spTgt spid="28"/>
                                        </p:tgtEl>
                                      </p:cBhvr>
                                    </p:animEffect>
                                  </p:childTnLst>
                                </p:cTn>
                              </p:par>
                            </p:childTnLst>
                          </p:cTn>
                        </p:par>
                        <p:par>
                          <p:cTn id="76" fill="hold">
                            <p:stCondLst>
                              <p:cond delay="500"/>
                            </p:stCondLst>
                            <p:childTnLst>
                              <p:par>
                                <p:cTn id="77" presetID="42"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childTnLst>
                          </p:cTn>
                        </p:par>
                        <p:par>
                          <p:cTn id="82" fill="hold">
                            <p:stCondLst>
                              <p:cond delay="1500"/>
                            </p:stCondLst>
                            <p:childTnLst>
                              <p:par>
                                <p:cTn id="83" presetID="42" presetClass="entr" presetSubtype="0"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childTnLst>
                          </p:cTn>
                        </p:par>
                        <p:par>
                          <p:cTn id="88" fill="hold">
                            <p:stCondLst>
                              <p:cond delay="2500"/>
                            </p:stCondLst>
                            <p:childTnLst>
                              <p:par>
                                <p:cTn id="89" presetID="42" presetClass="entr" presetSubtype="0" fill="hold" grpId="0"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3500"/>
                            </p:stCondLst>
                            <p:childTnLst>
                              <p:par>
                                <p:cTn id="95" presetID="42" presetClass="entr" presetSubtype="0"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3" grpId="0" animBg="1"/>
      <p:bldP spid="21" grpId="0" animBg="1"/>
      <p:bldP spid="22" grpId="0" animBg="1"/>
      <p:bldP spid="23" grpId="0" animBg="1"/>
      <p:bldP spid="25" grpId="0"/>
      <p:bldP spid="26" grpId="0"/>
      <p:bldP spid="27" grpId="0"/>
      <p:bldP spid="28" grpId="0"/>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 xmlns:a16="http://schemas.microsoft.com/office/drawing/2014/main" id="{9FE8429E-6DB5-42C8-A88E-DF68091E4277}"/>
              </a:ext>
            </a:extLst>
          </p:cNvPr>
          <p:cNvGrpSpPr/>
          <p:nvPr/>
        </p:nvGrpSpPr>
        <p:grpSpPr>
          <a:xfrm>
            <a:off x="4513675" y="2266812"/>
            <a:ext cx="1550476" cy="1548172"/>
            <a:chOff x="4265930" y="1720850"/>
            <a:chExt cx="1709420" cy="1706880"/>
          </a:xfrm>
        </p:grpSpPr>
        <p:sp>
          <p:nvSpPr>
            <p:cNvPr id="27" name="2">
              <a:extLst>
                <a:ext uri="{FF2B5EF4-FFF2-40B4-BE49-F238E27FC236}">
                  <a16:creationId xmlns="" xmlns:a16="http://schemas.microsoft.com/office/drawing/2014/main" id="{F0D1DAD1-6BF2-4D05-BCA6-66E379B69D66}"/>
                </a:ext>
              </a:extLst>
            </p:cNvPr>
            <p:cNvSpPr/>
            <p:nvPr/>
          </p:nvSpPr>
          <p:spPr>
            <a:xfrm>
              <a:off x="42659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8" name="图片 27">
              <a:extLst>
                <a:ext uri="{FF2B5EF4-FFF2-40B4-BE49-F238E27FC236}">
                  <a16:creationId xmlns="" xmlns:a16="http://schemas.microsoft.com/office/drawing/2014/main" id="{A3CB2F24-6709-45E6-8586-0C83F36D037B}"/>
                </a:ext>
              </a:extLst>
            </p:cNvPr>
            <p:cNvPicPr>
              <a:picLocks noChangeAspect="1"/>
            </p:cNvPicPr>
            <p:nvPr/>
          </p:nvPicPr>
          <p:blipFill>
            <a:blip r:embed="rId3"/>
            <a:stretch>
              <a:fillRect/>
            </a:stretch>
          </p:blipFill>
          <p:spPr>
            <a:xfrm>
              <a:off x="4743673" y="2171700"/>
              <a:ext cx="376967" cy="558798"/>
            </a:xfrm>
            <a:prstGeom prst="rect">
              <a:avLst/>
            </a:prstGeom>
          </p:spPr>
        </p:pic>
      </p:grpSp>
      <p:grpSp>
        <p:nvGrpSpPr>
          <p:cNvPr id="16" name="组合 15">
            <a:extLst>
              <a:ext uri="{FF2B5EF4-FFF2-40B4-BE49-F238E27FC236}">
                <a16:creationId xmlns="" xmlns:a16="http://schemas.microsoft.com/office/drawing/2014/main" id="{02074C7A-4C52-4069-9AF5-3E4FD7420755}"/>
              </a:ext>
            </a:extLst>
          </p:cNvPr>
          <p:cNvGrpSpPr/>
          <p:nvPr/>
        </p:nvGrpSpPr>
        <p:grpSpPr>
          <a:xfrm>
            <a:off x="6173582" y="2265660"/>
            <a:ext cx="1548172" cy="1550476"/>
            <a:chOff x="6096000" y="1719580"/>
            <a:chExt cx="1706880" cy="1709420"/>
          </a:xfrm>
        </p:grpSpPr>
        <p:sp>
          <p:nvSpPr>
            <p:cNvPr id="25" name="2">
              <a:extLst>
                <a:ext uri="{FF2B5EF4-FFF2-40B4-BE49-F238E27FC236}">
                  <a16:creationId xmlns="" xmlns:a16="http://schemas.microsoft.com/office/drawing/2014/main" id="{AB540823-8ABC-43B4-B229-4943B8C3A418}"/>
                </a:ext>
              </a:extLst>
            </p:cNvPr>
            <p:cNvSpPr/>
            <p:nvPr/>
          </p:nvSpPr>
          <p:spPr>
            <a:xfrm rot="5400000">
              <a:off x="60947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6" name="图片 25">
              <a:extLst>
                <a:ext uri="{FF2B5EF4-FFF2-40B4-BE49-F238E27FC236}">
                  <a16:creationId xmlns="" xmlns:a16="http://schemas.microsoft.com/office/drawing/2014/main" id="{4AB3C3FB-F8B1-4F70-8D38-ADB067585485}"/>
                </a:ext>
              </a:extLst>
            </p:cNvPr>
            <p:cNvPicPr>
              <a:picLocks noChangeAspect="1"/>
            </p:cNvPicPr>
            <p:nvPr/>
          </p:nvPicPr>
          <p:blipFill>
            <a:blip r:embed="rId4"/>
            <a:stretch>
              <a:fillRect/>
            </a:stretch>
          </p:blipFill>
          <p:spPr>
            <a:xfrm>
              <a:off x="6752701" y="2171700"/>
              <a:ext cx="585407" cy="558798"/>
            </a:xfrm>
            <a:prstGeom prst="rect">
              <a:avLst/>
            </a:prstGeom>
          </p:spPr>
        </p:pic>
      </p:grpSp>
      <p:grpSp>
        <p:nvGrpSpPr>
          <p:cNvPr id="18" name="组合 17">
            <a:extLst>
              <a:ext uri="{FF2B5EF4-FFF2-40B4-BE49-F238E27FC236}">
                <a16:creationId xmlns="" xmlns:a16="http://schemas.microsoft.com/office/drawing/2014/main" id="{19C9E0DA-637A-4215-9E84-CEA2A218BCD6}"/>
              </a:ext>
            </a:extLst>
          </p:cNvPr>
          <p:cNvGrpSpPr/>
          <p:nvPr/>
        </p:nvGrpSpPr>
        <p:grpSpPr>
          <a:xfrm>
            <a:off x="4498124" y="3923840"/>
            <a:ext cx="1548172" cy="1550476"/>
            <a:chOff x="4248785" y="3547745"/>
            <a:chExt cx="1706880" cy="1709420"/>
          </a:xfrm>
        </p:grpSpPr>
        <p:sp>
          <p:nvSpPr>
            <p:cNvPr id="23" name="2">
              <a:extLst>
                <a:ext uri="{FF2B5EF4-FFF2-40B4-BE49-F238E27FC236}">
                  <a16:creationId xmlns="" xmlns:a16="http://schemas.microsoft.com/office/drawing/2014/main" id="{1F56328F-00BB-488D-A16C-00E66A700D87}"/>
                </a:ext>
              </a:extLst>
            </p:cNvPr>
            <p:cNvSpPr/>
            <p:nvPr/>
          </p:nvSpPr>
          <p:spPr>
            <a:xfrm rot="16200000">
              <a:off x="4247515"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4" name="图片 23">
              <a:extLst>
                <a:ext uri="{FF2B5EF4-FFF2-40B4-BE49-F238E27FC236}">
                  <a16:creationId xmlns="" xmlns:a16="http://schemas.microsoft.com/office/drawing/2014/main" id="{C3BC092A-C97E-4714-9619-0EA48604BD00}"/>
                </a:ext>
              </a:extLst>
            </p:cNvPr>
            <p:cNvPicPr>
              <a:picLocks noChangeAspect="1"/>
            </p:cNvPicPr>
            <p:nvPr/>
          </p:nvPicPr>
          <p:blipFill>
            <a:blip r:embed="rId5"/>
            <a:stretch>
              <a:fillRect/>
            </a:stretch>
          </p:blipFill>
          <p:spPr>
            <a:xfrm>
              <a:off x="4668279" y="4156613"/>
              <a:ext cx="527754" cy="558798"/>
            </a:xfrm>
            <a:prstGeom prst="rect">
              <a:avLst/>
            </a:prstGeom>
          </p:spPr>
        </p:pic>
      </p:grpSp>
      <p:grpSp>
        <p:nvGrpSpPr>
          <p:cNvPr id="19" name="组合 18">
            <a:extLst>
              <a:ext uri="{FF2B5EF4-FFF2-40B4-BE49-F238E27FC236}">
                <a16:creationId xmlns="" xmlns:a16="http://schemas.microsoft.com/office/drawing/2014/main" id="{51B139BA-4313-4F69-8421-FC4C1B6309EC}"/>
              </a:ext>
            </a:extLst>
          </p:cNvPr>
          <p:cNvGrpSpPr/>
          <p:nvPr/>
        </p:nvGrpSpPr>
        <p:grpSpPr>
          <a:xfrm>
            <a:off x="6172430" y="3924992"/>
            <a:ext cx="1550476" cy="1548172"/>
            <a:chOff x="6094730" y="3549015"/>
            <a:chExt cx="1709420" cy="1706880"/>
          </a:xfrm>
        </p:grpSpPr>
        <p:sp>
          <p:nvSpPr>
            <p:cNvPr id="21" name="2">
              <a:extLst>
                <a:ext uri="{FF2B5EF4-FFF2-40B4-BE49-F238E27FC236}">
                  <a16:creationId xmlns="" xmlns:a16="http://schemas.microsoft.com/office/drawing/2014/main" id="{6DE32D17-65B2-48BD-B010-D66580BCF5B8}"/>
                </a:ext>
              </a:extLst>
            </p:cNvPr>
            <p:cNvSpPr/>
            <p:nvPr/>
          </p:nvSpPr>
          <p:spPr>
            <a:xfrm rot="10800000">
              <a:off x="6094730"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2" name="图片 21">
              <a:extLst>
                <a:ext uri="{FF2B5EF4-FFF2-40B4-BE49-F238E27FC236}">
                  <a16:creationId xmlns="" xmlns:a16="http://schemas.microsoft.com/office/drawing/2014/main" id="{685BAEB1-0DFB-4A3A-9671-2B9640710F4F}"/>
                </a:ext>
              </a:extLst>
            </p:cNvPr>
            <p:cNvPicPr>
              <a:picLocks noChangeAspect="1"/>
            </p:cNvPicPr>
            <p:nvPr/>
          </p:nvPicPr>
          <p:blipFill>
            <a:blip r:embed="rId6"/>
            <a:stretch>
              <a:fillRect/>
            </a:stretch>
          </p:blipFill>
          <p:spPr>
            <a:xfrm>
              <a:off x="6785962" y="4156613"/>
              <a:ext cx="518884" cy="558798"/>
            </a:xfrm>
            <a:prstGeom prst="rect">
              <a:avLst/>
            </a:prstGeom>
          </p:spPr>
        </p:pic>
      </p:grpSp>
      <p:grpSp>
        <p:nvGrpSpPr>
          <p:cNvPr id="29" name="组合 28">
            <a:extLst>
              <a:ext uri="{FF2B5EF4-FFF2-40B4-BE49-F238E27FC236}">
                <a16:creationId xmlns="" xmlns:a16="http://schemas.microsoft.com/office/drawing/2014/main" id="{3DE072C2-B43B-4B2F-9B1C-98EC2919CBFB}"/>
              </a:ext>
            </a:extLst>
          </p:cNvPr>
          <p:cNvGrpSpPr/>
          <p:nvPr/>
        </p:nvGrpSpPr>
        <p:grpSpPr>
          <a:xfrm>
            <a:off x="1284515" y="1912496"/>
            <a:ext cx="2583542" cy="1650754"/>
            <a:chOff x="1400629" y="3051859"/>
            <a:chExt cx="2583542" cy="1650754"/>
          </a:xfrm>
        </p:grpSpPr>
        <p:sp>
          <p:nvSpPr>
            <p:cNvPr id="30" name="矩形 29">
              <a:extLst>
                <a:ext uri="{FF2B5EF4-FFF2-40B4-BE49-F238E27FC236}">
                  <a16:creationId xmlns="" xmlns:a16="http://schemas.microsoft.com/office/drawing/2014/main" id="{8053AAA8-AF82-4393-A0C7-800B52D71A5F}"/>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1" name="矩形 30">
              <a:extLst>
                <a:ext uri="{FF2B5EF4-FFF2-40B4-BE49-F238E27FC236}">
                  <a16:creationId xmlns="" xmlns:a16="http://schemas.microsoft.com/office/drawing/2014/main" id="{C92DCDED-B69F-4C24-B540-6DBEB62FDEB7}"/>
                </a:ext>
              </a:extLst>
            </p:cNvPr>
            <p:cNvSpPr/>
            <p:nvPr/>
          </p:nvSpPr>
          <p:spPr>
            <a:xfrm>
              <a:off x="1400629" y="3632897"/>
              <a:ext cx="2583542"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32" name="组合 31">
            <a:extLst>
              <a:ext uri="{FF2B5EF4-FFF2-40B4-BE49-F238E27FC236}">
                <a16:creationId xmlns="" xmlns:a16="http://schemas.microsoft.com/office/drawing/2014/main" id="{59718AC8-0573-41C0-9378-42BB1BFBA937}"/>
              </a:ext>
            </a:extLst>
          </p:cNvPr>
          <p:cNvGrpSpPr/>
          <p:nvPr/>
        </p:nvGrpSpPr>
        <p:grpSpPr>
          <a:xfrm>
            <a:off x="1284515" y="3741296"/>
            <a:ext cx="2583542" cy="1650754"/>
            <a:chOff x="1400629" y="3051859"/>
            <a:chExt cx="2583542" cy="1650754"/>
          </a:xfrm>
        </p:grpSpPr>
        <p:sp>
          <p:nvSpPr>
            <p:cNvPr id="34" name="矩形 33">
              <a:extLst>
                <a:ext uri="{FF2B5EF4-FFF2-40B4-BE49-F238E27FC236}">
                  <a16:creationId xmlns="" xmlns:a16="http://schemas.microsoft.com/office/drawing/2014/main" id="{BDABCA42-44E3-4B61-AE51-24D239B0D48C}"/>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5" name="矩形 34">
              <a:extLst>
                <a:ext uri="{FF2B5EF4-FFF2-40B4-BE49-F238E27FC236}">
                  <a16:creationId xmlns="" xmlns:a16="http://schemas.microsoft.com/office/drawing/2014/main" id="{0E145A4F-45AA-46F5-B94E-F7C5AE3EB303}"/>
                </a:ext>
              </a:extLst>
            </p:cNvPr>
            <p:cNvSpPr/>
            <p:nvPr/>
          </p:nvSpPr>
          <p:spPr>
            <a:xfrm>
              <a:off x="1400629" y="3632897"/>
              <a:ext cx="2583542"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37" name="组合 36">
            <a:extLst>
              <a:ext uri="{FF2B5EF4-FFF2-40B4-BE49-F238E27FC236}">
                <a16:creationId xmlns="" xmlns:a16="http://schemas.microsoft.com/office/drawing/2014/main" id="{3B6658B7-B7F1-4698-B903-83A37172391B}"/>
              </a:ext>
            </a:extLst>
          </p:cNvPr>
          <p:cNvGrpSpPr/>
          <p:nvPr/>
        </p:nvGrpSpPr>
        <p:grpSpPr>
          <a:xfrm>
            <a:off x="8323944" y="1912496"/>
            <a:ext cx="2583542" cy="1650754"/>
            <a:chOff x="1400629" y="3051859"/>
            <a:chExt cx="2583542" cy="1650754"/>
          </a:xfrm>
        </p:grpSpPr>
        <p:sp>
          <p:nvSpPr>
            <p:cNvPr id="38" name="矩形 37">
              <a:extLst>
                <a:ext uri="{FF2B5EF4-FFF2-40B4-BE49-F238E27FC236}">
                  <a16:creationId xmlns="" xmlns:a16="http://schemas.microsoft.com/office/drawing/2014/main" id="{96C4729F-592B-40C2-B907-4CE001406558}"/>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9" name="矩形 38">
              <a:extLst>
                <a:ext uri="{FF2B5EF4-FFF2-40B4-BE49-F238E27FC236}">
                  <a16:creationId xmlns="" xmlns:a16="http://schemas.microsoft.com/office/drawing/2014/main" id="{10F9A75D-25B9-473C-9AFF-41E191AFF265}"/>
                </a:ext>
              </a:extLst>
            </p:cNvPr>
            <p:cNvSpPr/>
            <p:nvPr/>
          </p:nvSpPr>
          <p:spPr>
            <a:xfrm>
              <a:off x="1400629" y="3632897"/>
              <a:ext cx="2583542"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40" name="组合 39">
            <a:extLst>
              <a:ext uri="{FF2B5EF4-FFF2-40B4-BE49-F238E27FC236}">
                <a16:creationId xmlns="" xmlns:a16="http://schemas.microsoft.com/office/drawing/2014/main" id="{E683D926-88CA-46CA-BC17-8917581D67F3}"/>
              </a:ext>
            </a:extLst>
          </p:cNvPr>
          <p:cNvGrpSpPr/>
          <p:nvPr/>
        </p:nvGrpSpPr>
        <p:grpSpPr>
          <a:xfrm>
            <a:off x="8323944" y="3741296"/>
            <a:ext cx="2583542" cy="1650754"/>
            <a:chOff x="1400629" y="3051859"/>
            <a:chExt cx="2583542" cy="1650754"/>
          </a:xfrm>
        </p:grpSpPr>
        <p:sp>
          <p:nvSpPr>
            <p:cNvPr id="41" name="矩形 40">
              <a:extLst>
                <a:ext uri="{FF2B5EF4-FFF2-40B4-BE49-F238E27FC236}">
                  <a16:creationId xmlns="" xmlns:a16="http://schemas.microsoft.com/office/drawing/2014/main" id="{B1907149-6261-430E-A501-58576F9187B1}"/>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42" name="矩形 41">
              <a:extLst>
                <a:ext uri="{FF2B5EF4-FFF2-40B4-BE49-F238E27FC236}">
                  <a16:creationId xmlns="" xmlns:a16="http://schemas.microsoft.com/office/drawing/2014/main" id="{16F5EF80-4631-4BE3-8390-AEAE305D6FD7}"/>
                </a:ext>
              </a:extLst>
            </p:cNvPr>
            <p:cNvSpPr/>
            <p:nvPr/>
          </p:nvSpPr>
          <p:spPr>
            <a:xfrm>
              <a:off x="1400629" y="3632897"/>
              <a:ext cx="2583542"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spTree>
    <p:extLst>
      <p:ext uri="{BB962C8B-B14F-4D97-AF65-F5344CB8AC3E}">
        <p14:creationId xmlns:p14="http://schemas.microsoft.com/office/powerpoint/2010/main" val="249311945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3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000" fill="hold"/>
                                        <p:tgtEl>
                                          <p:spTgt spid="18"/>
                                        </p:tgtEl>
                                        <p:attrNameLst>
                                          <p:attrName>ppt_w</p:attrName>
                                        </p:attrNameLst>
                                      </p:cBhvr>
                                      <p:tavLst>
                                        <p:tav tm="0">
                                          <p:val>
                                            <p:fltVal val="0"/>
                                          </p:val>
                                        </p:tav>
                                        <p:tav tm="100000">
                                          <p:val>
                                            <p:strVal val="#ppt_w"/>
                                          </p:val>
                                        </p:tav>
                                      </p:tavLst>
                                    </p:anim>
                                    <p:anim calcmode="lin" valueType="num">
                                      <p:cBhvr>
                                        <p:cTn id="37" dur="1000" fill="hold"/>
                                        <p:tgtEl>
                                          <p:spTgt spid="18"/>
                                        </p:tgtEl>
                                        <p:attrNameLst>
                                          <p:attrName>ppt_h</p:attrName>
                                        </p:attrNameLst>
                                      </p:cBhvr>
                                      <p:tavLst>
                                        <p:tav tm="0">
                                          <p:val>
                                            <p:fltVal val="0"/>
                                          </p:val>
                                        </p:tav>
                                        <p:tav tm="100000">
                                          <p:val>
                                            <p:strVal val="#ppt_h"/>
                                          </p:val>
                                        </p:tav>
                                      </p:tavLst>
                                    </p:anim>
                                    <p:anim calcmode="lin" valueType="num">
                                      <p:cBhvr>
                                        <p:cTn id="38" dur="1000" fill="hold"/>
                                        <p:tgtEl>
                                          <p:spTgt spid="18"/>
                                        </p:tgtEl>
                                        <p:attrNameLst>
                                          <p:attrName>style.rotation</p:attrName>
                                        </p:attrNameLst>
                                      </p:cBhvr>
                                      <p:tavLst>
                                        <p:tav tm="0">
                                          <p:val>
                                            <p:fltVal val="90"/>
                                          </p:val>
                                        </p:tav>
                                        <p:tav tm="100000">
                                          <p:val>
                                            <p:fltVal val="0"/>
                                          </p:val>
                                        </p:tav>
                                      </p:tavLst>
                                    </p:anim>
                                    <p:animEffect transition="in" filter="fade">
                                      <p:cBhvr>
                                        <p:cTn id="39" dur="1000"/>
                                        <p:tgtEl>
                                          <p:spTgt spid="18"/>
                                        </p:tgtEl>
                                      </p:cBhvr>
                                    </p:animEffect>
                                  </p:childTnLst>
                                </p:cTn>
                              </p:par>
                              <p:par>
                                <p:cTn id="40" presetID="31"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1000" fill="hold"/>
                                        <p:tgtEl>
                                          <p:spTgt spid="19"/>
                                        </p:tgtEl>
                                        <p:attrNameLst>
                                          <p:attrName>ppt_w</p:attrName>
                                        </p:attrNameLst>
                                      </p:cBhvr>
                                      <p:tavLst>
                                        <p:tav tm="0">
                                          <p:val>
                                            <p:fltVal val="0"/>
                                          </p:val>
                                        </p:tav>
                                        <p:tav tm="100000">
                                          <p:val>
                                            <p:strVal val="#ppt_w"/>
                                          </p:val>
                                        </p:tav>
                                      </p:tavLst>
                                    </p:anim>
                                    <p:anim calcmode="lin" valueType="num">
                                      <p:cBhvr>
                                        <p:cTn id="43" dur="1000" fill="hold"/>
                                        <p:tgtEl>
                                          <p:spTgt spid="19"/>
                                        </p:tgtEl>
                                        <p:attrNameLst>
                                          <p:attrName>ppt_h</p:attrName>
                                        </p:attrNameLst>
                                      </p:cBhvr>
                                      <p:tavLst>
                                        <p:tav tm="0">
                                          <p:val>
                                            <p:fltVal val="0"/>
                                          </p:val>
                                        </p:tav>
                                        <p:tav tm="100000">
                                          <p:val>
                                            <p:strVal val="#ppt_h"/>
                                          </p:val>
                                        </p:tav>
                                      </p:tavLst>
                                    </p:anim>
                                    <p:anim calcmode="lin" valueType="num">
                                      <p:cBhvr>
                                        <p:cTn id="44" dur="1000" fill="hold"/>
                                        <p:tgtEl>
                                          <p:spTgt spid="19"/>
                                        </p:tgtEl>
                                        <p:attrNameLst>
                                          <p:attrName>style.rotation</p:attrName>
                                        </p:attrNameLst>
                                      </p:cBhvr>
                                      <p:tavLst>
                                        <p:tav tm="0">
                                          <p:val>
                                            <p:fltVal val="90"/>
                                          </p:val>
                                        </p:tav>
                                        <p:tav tm="100000">
                                          <p:val>
                                            <p:fltVal val="0"/>
                                          </p:val>
                                        </p:tav>
                                      </p:tavLst>
                                    </p:anim>
                                    <p:animEffect transition="in" filter="fade">
                                      <p:cBhvr>
                                        <p:cTn id="45" dur="1000"/>
                                        <p:tgtEl>
                                          <p:spTgt spid="19"/>
                                        </p:tgtEl>
                                      </p:cBhvr>
                                    </p:animEffect>
                                  </p:childTnLst>
                                </p:cTn>
                              </p:par>
                            </p:childTnLst>
                          </p:cTn>
                        </p:par>
                        <p:par>
                          <p:cTn id="46" fill="hold">
                            <p:stCondLst>
                              <p:cond delay="1000"/>
                            </p:stCondLst>
                            <p:childTnLst>
                              <p:par>
                                <p:cTn id="47" presetID="42"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1000"/>
                                        <p:tgtEl>
                                          <p:spTgt spid="32"/>
                                        </p:tgtEl>
                                      </p:cBhvr>
                                    </p:animEffect>
                                    <p:anim calcmode="lin" valueType="num">
                                      <p:cBhvr>
                                        <p:cTn id="56" dur="1000" fill="hold"/>
                                        <p:tgtEl>
                                          <p:spTgt spid="32"/>
                                        </p:tgtEl>
                                        <p:attrNameLst>
                                          <p:attrName>ppt_x</p:attrName>
                                        </p:attrNameLst>
                                      </p:cBhvr>
                                      <p:tavLst>
                                        <p:tav tm="0">
                                          <p:val>
                                            <p:strVal val="#ppt_x"/>
                                          </p:val>
                                        </p:tav>
                                        <p:tav tm="100000">
                                          <p:val>
                                            <p:strVal val="#ppt_x"/>
                                          </p:val>
                                        </p:tav>
                                      </p:tavLst>
                                    </p:anim>
                                    <p:anim calcmode="lin" valueType="num">
                                      <p:cBhvr>
                                        <p:cTn id="57" dur="1000" fill="hold"/>
                                        <p:tgtEl>
                                          <p:spTgt spid="32"/>
                                        </p:tgtEl>
                                        <p:attrNameLst>
                                          <p:attrName>ppt_y</p:attrName>
                                        </p:attrNameLst>
                                      </p:cBhvr>
                                      <p:tavLst>
                                        <p:tav tm="0">
                                          <p:val>
                                            <p:strVal val="#ppt_y+.1"/>
                                          </p:val>
                                        </p:tav>
                                        <p:tav tm="100000">
                                          <p:val>
                                            <p:strVal val="#ppt_y"/>
                                          </p:val>
                                        </p:tav>
                                      </p:tavLst>
                                    </p:anim>
                                  </p:childTnLst>
                                </p:cTn>
                              </p:par>
                            </p:childTnLst>
                          </p:cTn>
                        </p:par>
                        <p:par>
                          <p:cTn id="58" fill="hold">
                            <p:stCondLst>
                              <p:cond delay="3000"/>
                            </p:stCondLst>
                            <p:childTnLst>
                              <p:par>
                                <p:cTn id="59" presetID="42" presetClass="entr" presetSubtype="0"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anim calcmode="lin" valueType="num">
                                      <p:cBhvr>
                                        <p:cTn id="62" dur="1000" fill="hold"/>
                                        <p:tgtEl>
                                          <p:spTgt spid="40"/>
                                        </p:tgtEl>
                                        <p:attrNameLst>
                                          <p:attrName>ppt_x</p:attrName>
                                        </p:attrNameLst>
                                      </p:cBhvr>
                                      <p:tavLst>
                                        <p:tav tm="0">
                                          <p:val>
                                            <p:strVal val="#ppt_x"/>
                                          </p:val>
                                        </p:tav>
                                        <p:tav tm="100000">
                                          <p:val>
                                            <p:strVal val="#ppt_x"/>
                                          </p:val>
                                        </p:tav>
                                      </p:tavLst>
                                    </p:anim>
                                    <p:anim calcmode="lin" valueType="num">
                                      <p:cBhvr>
                                        <p:cTn id="63" dur="1000" fill="hold"/>
                                        <p:tgtEl>
                                          <p:spTgt spid="40"/>
                                        </p:tgtEl>
                                        <p:attrNameLst>
                                          <p:attrName>ppt_y</p:attrName>
                                        </p:attrNameLst>
                                      </p:cBhvr>
                                      <p:tavLst>
                                        <p:tav tm="0">
                                          <p:val>
                                            <p:strVal val="#ppt_y+.1"/>
                                          </p:val>
                                        </p:tav>
                                        <p:tav tm="100000">
                                          <p:val>
                                            <p:strVal val="#ppt_y"/>
                                          </p:val>
                                        </p:tav>
                                      </p:tavLst>
                                    </p:anim>
                                  </p:childTnLst>
                                </p:cTn>
                              </p:par>
                            </p:childTnLst>
                          </p:cTn>
                        </p:par>
                        <p:par>
                          <p:cTn id="64" fill="hold">
                            <p:stCondLst>
                              <p:cond delay="4000"/>
                            </p:stCondLst>
                            <p:childTnLst>
                              <p:par>
                                <p:cTn id="65" presetID="42" presetClass="entr" presetSubtype="0"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8" name="椭圆 17">
            <a:extLst>
              <a:ext uri="{FF2B5EF4-FFF2-40B4-BE49-F238E27FC236}">
                <a16:creationId xmlns="" xmlns:a16="http://schemas.microsoft.com/office/drawing/2014/main" id="{BF09083C-2FB4-47F9-98B8-14275F93E6FE}"/>
              </a:ext>
            </a:extLst>
          </p:cNvPr>
          <p:cNvSpPr/>
          <p:nvPr/>
        </p:nvSpPr>
        <p:spPr>
          <a:xfrm>
            <a:off x="877830" y="1584455"/>
            <a:ext cx="4115084" cy="4115084"/>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a:extLst>
              <a:ext uri="{FF2B5EF4-FFF2-40B4-BE49-F238E27FC236}">
                <a16:creationId xmlns="" xmlns:a16="http://schemas.microsoft.com/office/drawing/2014/main" id="{816C0FE1-666E-4919-A994-2108A70A9C1A}"/>
              </a:ext>
            </a:extLst>
          </p:cNvPr>
          <p:cNvSpPr/>
          <p:nvPr/>
        </p:nvSpPr>
        <p:spPr>
          <a:xfrm>
            <a:off x="1250835" y="1957460"/>
            <a:ext cx="3369075" cy="3369075"/>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椭圆 15">
            <a:extLst>
              <a:ext uri="{FF2B5EF4-FFF2-40B4-BE49-F238E27FC236}">
                <a16:creationId xmlns="" xmlns:a16="http://schemas.microsoft.com/office/drawing/2014/main" id="{CE48D976-0AA0-415A-8B61-F6867EC543F9}"/>
              </a:ext>
            </a:extLst>
          </p:cNvPr>
          <p:cNvSpPr/>
          <p:nvPr/>
        </p:nvSpPr>
        <p:spPr>
          <a:xfrm>
            <a:off x="4781164" y="1793057"/>
            <a:ext cx="574607" cy="57460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 xmlns:a16="http://schemas.microsoft.com/office/drawing/2014/main" id="{81502833-77CD-48B3-A062-E8F9EBDA0A7C}"/>
              </a:ext>
            </a:extLst>
          </p:cNvPr>
          <p:cNvSpPr/>
          <p:nvPr/>
        </p:nvSpPr>
        <p:spPr>
          <a:xfrm>
            <a:off x="862308" y="2025287"/>
            <a:ext cx="168206" cy="168206"/>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 xmlns:a16="http://schemas.microsoft.com/office/drawing/2014/main" id="{5C8D8AB3-375D-4CDF-8E59-D410EDE16512}"/>
              </a:ext>
            </a:extLst>
          </p:cNvPr>
          <p:cNvSpPr/>
          <p:nvPr/>
        </p:nvSpPr>
        <p:spPr>
          <a:xfrm>
            <a:off x="4534422" y="5305515"/>
            <a:ext cx="429464" cy="429464"/>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 xmlns:a16="http://schemas.microsoft.com/office/drawing/2014/main" id="{B3C1F5D2-B5DF-47D4-9809-BD6519B4ED0D}"/>
              </a:ext>
            </a:extLst>
          </p:cNvPr>
          <p:cNvSpPr/>
          <p:nvPr/>
        </p:nvSpPr>
        <p:spPr>
          <a:xfrm>
            <a:off x="1589030" y="2295655"/>
            <a:ext cx="2692684" cy="2692684"/>
          </a:xfrm>
          <a:prstGeom prst="ellipse">
            <a:avLst/>
          </a:prstGeom>
          <a:blipFill dpi="0" rotWithShape="1">
            <a:blip r:embed="rId2"/>
            <a:srcRect/>
            <a:stretch>
              <a:fillRect l="-25000" r="-25000"/>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Google Shape;1376;p34">
            <a:extLst>
              <a:ext uri="{FF2B5EF4-FFF2-40B4-BE49-F238E27FC236}">
                <a16:creationId xmlns="" xmlns:a16="http://schemas.microsoft.com/office/drawing/2014/main" id="{ED610C98-4E9C-4196-857B-753A530D32DC}"/>
              </a:ext>
            </a:extLst>
          </p:cNvPr>
          <p:cNvSpPr/>
          <p:nvPr/>
        </p:nvSpPr>
        <p:spPr>
          <a:xfrm>
            <a:off x="6151188" y="22646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sp>
        <p:nvSpPr>
          <p:cNvPr id="25" name="Google Shape;1376;p34">
            <a:extLst>
              <a:ext uri="{FF2B5EF4-FFF2-40B4-BE49-F238E27FC236}">
                <a16:creationId xmlns="" xmlns:a16="http://schemas.microsoft.com/office/drawing/2014/main" id="{F3635BEA-C787-4E6A-8AE9-75E908A4A404}"/>
              </a:ext>
            </a:extLst>
          </p:cNvPr>
          <p:cNvSpPr/>
          <p:nvPr/>
        </p:nvSpPr>
        <p:spPr>
          <a:xfrm>
            <a:off x="6151188" y="35854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2</a:t>
            </a:r>
            <a:endParaRPr sz="2000" dirty="0">
              <a:latin typeface="汉仪铁线黑-65简" panose="00020600040101010101" pitchFamily="18" charset="-122"/>
              <a:ea typeface="汉仪铁线黑-65简" panose="00020600040101010101" pitchFamily="18" charset="-122"/>
              <a:sym typeface="Fira Sans"/>
            </a:endParaRPr>
          </a:p>
        </p:txBody>
      </p:sp>
      <p:sp>
        <p:nvSpPr>
          <p:cNvPr id="26" name="Google Shape;1376;p34">
            <a:extLst>
              <a:ext uri="{FF2B5EF4-FFF2-40B4-BE49-F238E27FC236}">
                <a16:creationId xmlns="" xmlns:a16="http://schemas.microsoft.com/office/drawing/2014/main" id="{5BA30DBC-C5A1-4439-84A0-8757996C45CA}"/>
              </a:ext>
            </a:extLst>
          </p:cNvPr>
          <p:cNvSpPr/>
          <p:nvPr/>
        </p:nvSpPr>
        <p:spPr>
          <a:xfrm>
            <a:off x="6151188" y="4906237"/>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3</a:t>
            </a:r>
            <a:endParaRPr sz="2000" dirty="0">
              <a:latin typeface="汉仪铁线黑-65简" panose="00020600040101010101" pitchFamily="18" charset="-122"/>
              <a:ea typeface="汉仪铁线黑-65简" panose="00020600040101010101" pitchFamily="18" charset="-122"/>
              <a:sym typeface="Fira Sans"/>
            </a:endParaRPr>
          </a:p>
        </p:txBody>
      </p:sp>
      <p:sp>
        <p:nvSpPr>
          <p:cNvPr id="29" name="矩形 28">
            <a:extLst>
              <a:ext uri="{FF2B5EF4-FFF2-40B4-BE49-F238E27FC236}">
                <a16:creationId xmlns="" xmlns:a16="http://schemas.microsoft.com/office/drawing/2014/main" id="{A7D2AF5B-C3A4-4D91-854F-66F43DAE5751}"/>
              </a:ext>
            </a:extLst>
          </p:cNvPr>
          <p:cNvSpPr/>
          <p:nvPr/>
        </p:nvSpPr>
        <p:spPr>
          <a:xfrm>
            <a:off x="7042786" y="1723810"/>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0" name="矩形 29">
            <a:extLst>
              <a:ext uri="{FF2B5EF4-FFF2-40B4-BE49-F238E27FC236}">
                <a16:creationId xmlns="" xmlns:a16="http://schemas.microsoft.com/office/drawing/2014/main" id="{62CA3B96-91FC-4644-B0E4-0DB308B1945C}"/>
              </a:ext>
            </a:extLst>
          </p:cNvPr>
          <p:cNvSpPr/>
          <p:nvPr/>
        </p:nvSpPr>
        <p:spPr>
          <a:xfrm>
            <a:off x="7042786" y="2325980"/>
            <a:ext cx="4115084"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32" name="矩形 31">
            <a:extLst>
              <a:ext uri="{FF2B5EF4-FFF2-40B4-BE49-F238E27FC236}">
                <a16:creationId xmlns="" xmlns:a16="http://schemas.microsoft.com/office/drawing/2014/main" id="{5C81C50C-13EF-408E-B00D-DA0FE39FA7E3}"/>
              </a:ext>
            </a:extLst>
          </p:cNvPr>
          <p:cNvSpPr/>
          <p:nvPr/>
        </p:nvSpPr>
        <p:spPr>
          <a:xfrm>
            <a:off x="7042786" y="3215473"/>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4" name="矩形 33">
            <a:extLst>
              <a:ext uri="{FF2B5EF4-FFF2-40B4-BE49-F238E27FC236}">
                <a16:creationId xmlns="" xmlns:a16="http://schemas.microsoft.com/office/drawing/2014/main" id="{A2074360-2C7F-4C37-A780-E14C335B668E}"/>
              </a:ext>
            </a:extLst>
          </p:cNvPr>
          <p:cNvSpPr/>
          <p:nvPr/>
        </p:nvSpPr>
        <p:spPr>
          <a:xfrm>
            <a:off x="7042786" y="3817643"/>
            <a:ext cx="4115084"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35" name="矩形 34">
            <a:extLst>
              <a:ext uri="{FF2B5EF4-FFF2-40B4-BE49-F238E27FC236}">
                <a16:creationId xmlns="" xmlns:a16="http://schemas.microsoft.com/office/drawing/2014/main" id="{4EFC0EA0-4C1E-4695-AF2A-178D927C72B0}"/>
              </a:ext>
            </a:extLst>
          </p:cNvPr>
          <p:cNvSpPr/>
          <p:nvPr/>
        </p:nvSpPr>
        <p:spPr>
          <a:xfrm>
            <a:off x="7042786" y="4707136"/>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7" name="矩形 36">
            <a:extLst>
              <a:ext uri="{FF2B5EF4-FFF2-40B4-BE49-F238E27FC236}">
                <a16:creationId xmlns="" xmlns:a16="http://schemas.microsoft.com/office/drawing/2014/main" id="{552A4164-F5F4-4F87-9A35-F106EBDD7B1B}"/>
              </a:ext>
            </a:extLst>
          </p:cNvPr>
          <p:cNvSpPr/>
          <p:nvPr/>
        </p:nvSpPr>
        <p:spPr>
          <a:xfrm>
            <a:off x="7042786" y="5309305"/>
            <a:ext cx="4115084"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Tree>
    <p:extLst>
      <p:ext uri="{BB962C8B-B14F-4D97-AF65-F5344CB8AC3E}">
        <p14:creationId xmlns:p14="http://schemas.microsoft.com/office/powerpoint/2010/main" val="404976470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style.rotation</p:attrName>
                                        </p:attrNameLst>
                                      </p:cBhvr>
                                      <p:tavLst>
                                        <p:tav tm="0">
                                          <p:val>
                                            <p:fltVal val="90"/>
                                          </p:val>
                                        </p:tav>
                                        <p:tav tm="100000">
                                          <p:val>
                                            <p:fltVal val="0"/>
                                          </p:val>
                                        </p:tav>
                                      </p:tavLst>
                                    </p:anim>
                                    <p:animEffect transition="in" filter="fade">
                                      <p:cBhvr>
                                        <p:cTn id="54" dur="1000"/>
                                        <p:tgtEl>
                                          <p:spTgt spid="23"/>
                                        </p:tgtEl>
                                      </p:cBhvr>
                                    </p:animEffect>
                                  </p:childTnLst>
                                </p:cTn>
                              </p:par>
                            </p:childTnLst>
                          </p:cTn>
                        </p:par>
                        <p:par>
                          <p:cTn id="55" fill="hold">
                            <p:stCondLst>
                              <p:cond delay="1000"/>
                            </p:stCondLst>
                            <p:childTnLst>
                              <p:par>
                                <p:cTn id="56" presetID="53" presetClass="entr" presetSubtype="16"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fltVal val="0"/>
                                          </p:val>
                                        </p:tav>
                                        <p:tav tm="100000">
                                          <p:val>
                                            <p:strVal val="#ppt_h"/>
                                          </p:val>
                                        </p:tav>
                                      </p:tavLst>
                                    </p:anim>
                                    <p:animEffect transition="in" filter="fade">
                                      <p:cBhvr>
                                        <p:cTn id="66" dur="500"/>
                                        <p:tgtEl>
                                          <p:spTgt spid="25"/>
                                        </p:tgtEl>
                                      </p:cBhvr>
                                    </p:animEffect>
                                  </p:childTnLst>
                                </p:cTn>
                              </p:par>
                            </p:childTnLst>
                          </p:cTn>
                        </p:par>
                        <p:par>
                          <p:cTn id="67" fill="hold">
                            <p:stCondLst>
                              <p:cond delay="2000"/>
                            </p:stCondLst>
                            <p:childTnLst>
                              <p:par>
                                <p:cTn id="68" presetID="53" presetClass="entr" presetSubtype="16"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p:cTn id="70" dur="500" fill="hold"/>
                                        <p:tgtEl>
                                          <p:spTgt spid="26"/>
                                        </p:tgtEl>
                                        <p:attrNameLst>
                                          <p:attrName>ppt_w</p:attrName>
                                        </p:attrNameLst>
                                      </p:cBhvr>
                                      <p:tavLst>
                                        <p:tav tm="0">
                                          <p:val>
                                            <p:fltVal val="0"/>
                                          </p:val>
                                        </p:tav>
                                        <p:tav tm="100000">
                                          <p:val>
                                            <p:strVal val="#ppt_w"/>
                                          </p:val>
                                        </p:tav>
                                      </p:tavLst>
                                    </p:anim>
                                    <p:anim calcmode="lin" valueType="num">
                                      <p:cBhvr>
                                        <p:cTn id="71" dur="500" fill="hold"/>
                                        <p:tgtEl>
                                          <p:spTgt spid="26"/>
                                        </p:tgtEl>
                                        <p:attrNameLst>
                                          <p:attrName>ppt_h</p:attrName>
                                        </p:attrNameLst>
                                      </p:cBhvr>
                                      <p:tavLst>
                                        <p:tav tm="0">
                                          <p:val>
                                            <p:fltVal val="0"/>
                                          </p:val>
                                        </p:tav>
                                        <p:tav tm="100000">
                                          <p:val>
                                            <p:strVal val="#ppt_h"/>
                                          </p:val>
                                        </p:tav>
                                      </p:tavLst>
                                    </p:anim>
                                    <p:animEffect transition="in" filter="fade">
                                      <p:cBhvr>
                                        <p:cTn id="72" dur="500"/>
                                        <p:tgtEl>
                                          <p:spTgt spid="26"/>
                                        </p:tgtEl>
                                      </p:cBhvr>
                                    </p:animEffect>
                                  </p:childTnLst>
                                </p:cTn>
                              </p:par>
                            </p:childTnLst>
                          </p:cTn>
                        </p:par>
                        <p:par>
                          <p:cTn id="73" fill="hold">
                            <p:stCondLst>
                              <p:cond delay="2500"/>
                            </p:stCondLst>
                            <p:childTnLst>
                              <p:par>
                                <p:cTn id="74" presetID="42" presetClass="entr" presetSubtype="0"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childTnLst>
                          </p:cTn>
                        </p:par>
                        <p:par>
                          <p:cTn id="79" fill="hold">
                            <p:stCondLst>
                              <p:cond delay="3500"/>
                            </p:stCondLst>
                            <p:childTnLst>
                              <p:par>
                                <p:cTn id="80" presetID="42" presetClass="entr" presetSubtype="0"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1000" fill="hold"/>
                                        <p:tgtEl>
                                          <p:spTgt spid="30"/>
                                        </p:tgtEl>
                                        <p:attrNameLst>
                                          <p:attrName>ppt_y</p:attrName>
                                        </p:attrNameLst>
                                      </p:cBhvr>
                                      <p:tavLst>
                                        <p:tav tm="0">
                                          <p:val>
                                            <p:strVal val="#ppt_y+.1"/>
                                          </p:val>
                                        </p:tav>
                                        <p:tav tm="100000">
                                          <p:val>
                                            <p:strVal val="#ppt_y"/>
                                          </p:val>
                                        </p:tav>
                                      </p:tavLst>
                                    </p:anim>
                                  </p:childTnLst>
                                </p:cTn>
                              </p:par>
                            </p:childTnLst>
                          </p:cTn>
                        </p:par>
                        <p:par>
                          <p:cTn id="85" fill="hold">
                            <p:stCondLst>
                              <p:cond delay="4500"/>
                            </p:stCondLst>
                            <p:childTnLst>
                              <p:par>
                                <p:cTn id="86" presetID="42" presetClass="entr" presetSubtype="0"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par>
                          <p:cTn id="91" fill="hold">
                            <p:stCondLst>
                              <p:cond delay="5500"/>
                            </p:stCondLst>
                            <p:childTnLst>
                              <p:par>
                                <p:cTn id="92" presetID="42" presetClass="entr" presetSubtype="0"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1000"/>
                                        <p:tgtEl>
                                          <p:spTgt spid="34"/>
                                        </p:tgtEl>
                                      </p:cBhvr>
                                    </p:animEffect>
                                    <p:anim calcmode="lin" valueType="num">
                                      <p:cBhvr>
                                        <p:cTn id="95" dur="1000" fill="hold"/>
                                        <p:tgtEl>
                                          <p:spTgt spid="34"/>
                                        </p:tgtEl>
                                        <p:attrNameLst>
                                          <p:attrName>ppt_x</p:attrName>
                                        </p:attrNameLst>
                                      </p:cBhvr>
                                      <p:tavLst>
                                        <p:tav tm="0">
                                          <p:val>
                                            <p:strVal val="#ppt_x"/>
                                          </p:val>
                                        </p:tav>
                                        <p:tav tm="100000">
                                          <p:val>
                                            <p:strVal val="#ppt_x"/>
                                          </p:val>
                                        </p:tav>
                                      </p:tavLst>
                                    </p:anim>
                                    <p:anim calcmode="lin" valueType="num">
                                      <p:cBhvr>
                                        <p:cTn id="96" dur="1000" fill="hold"/>
                                        <p:tgtEl>
                                          <p:spTgt spid="34"/>
                                        </p:tgtEl>
                                        <p:attrNameLst>
                                          <p:attrName>ppt_y</p:attrName>
                                        </p:attrNameLst>
                                      </p:cBhvr>
                                      <p:tavLst>
                                        <p:tav tm="0">
                                          <p:val>
                                            <p:strVal val="#ppt_y+.1"/>
                                          </p:val>
                                        </p:tav>
                                        <p:tav tm="100000">
                                          <p:val>
                                            <p:strVal val="#ppt_y"/>
                                          </p:val>
                                        </p:tav>
                                      </p:tavLst>
                                    </p:anim>
                                  </p:childTnLst>
                                </p:cTn>
                              </p:par>
                            </p:childTnLst>
                          </p:cTn>
                        </p:par>
                        <p:par>
                          <p:cTn id="97" fill="hold">
                            <p:stCondLst>
                              <p:cond delay="6500"/>
                            </p:stCondLst>
                            <p:childTnLst>
                              <p:par>
                                <p:cTn id="98" presetID="42" presetClass="entr" presetSubtype="0" fill="hold" grpId="0" nodeType="after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1000"/>
                                        <p:tgtEl>
                                          <p:spTgt spid="35"/>
                                        </p:tgtEl>
                                      </p:cBhvr>
                                    </p:animEffect>
                                    <p:anim calcmode="lin" valueType="num">
                                      <p:cBhvr>
                                        <p:cTn id="101" dur="1000" fill="hold"/>
                                        <p:tgtEl>
                                          <p:spTgt spid="35"/>
                                        </p:tgtEl>
                                        <p:attrNameLst>
                                          <p:attrName>ppt_x</p:attrName>
                                        </p:attrNameLst>
                                      </p:cBhvr>
                                      <p:tavLst>
                                        <p:tav tm="0">
                                          <p:val>
                                            <p:strVal val="#ppt_x"/>
                                          </p:val>
                                        </p:tav>
                                        <p:tav tm="100000">
                                          <p:val>
                                            <p:strVal val="#ppt_x"/>
                                          </p:val>
                                        </p:tav>
                                      </p:tavLst>
                                    </p:anim>
                                    <p:anim calcmode="lin" valueType="num">
                                      <p:cBhvr>
                                        <p:cTn id="102" dur="1000" fill="hold"/>
                                        <p:tgtEl>
                                          <p:spTgt spid="35"/>
                                        </p:tgtEl>
                                        <p:attrNameLst>
                                          <p:attrName>ppt_y</p:attrName>
                                        </p:attrNameLst>
                                      </p:cBhvr>
                                      <p:tavLst>
                                        <p:tav tm="0">
                                          <p:val>
                                            <p:strVal val="#ppt_y+.1"/>
                                          </p:val>
                                        </p:tav>
                                        <p:tav tm="100000">
                                          <p:val>
                                            <p:strVal val="#ppt_y"/>
                                          </p:val>
                                        </p:tav>
                                      </p:tavLst>
                                    </p:anim>
                                  </p:childTnLst>
                                </p:cTn>
                              </p:par>
                            </p:childTnLst>
                          </p:cTn>
                        </p:par>
                        <p:par>
                          <p:cTn id="103" fill="hold">
                            <p:stCondLst>
                              <p:cond delay="7500"/>
                            </p:stCondLst>
                            <p:childTnLst>
                              <p:par>
                                <p:cTn id="104" presetID="42" presetClass="entr" presetSubtype="0" fill="hold" grpId="0" nodeType="after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8" grpId="0" animBg="1"/>
      <p:bldP spid="19" grpId="0" animBg="1"/>
      <p:bldP spid="16" grpId="0" animBg="1"/>
      <p:bldP spid="21" grpId="0" animBg="1"/>
      <p:bldP spid="22" grpId="0" animBg="1"/>
      <p:bldP spid="23" grpId="0" animBg="1"/>
      <p:bldP spid="24" grpId="0" animBg="1"/>
      <p:bldP spid="25" grpId="0" animBg="1"/>
      <p:bldP spid="26" grpId="0" animBg="1"/>
      <p:bldP spid="29" grpId="0"/>
      <p:bldP spid="30" grpId="0"/>
      <p:bldP spid="32" grpId="0"/>
      <p:bldP spid="34" grpId="0"/>
      <p:bldP spid="35"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 xmlns:a16="http://schemas.microsoft.com/office/drawing/2014/main" id="{4832305B-6220-4DE8-8082-E8622FAFE73F}"/>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实验验证</a:t>
            </a:r>
          </a:p>
        </p:txBody>
      </p:sp>
      <p:sp>
        <p:nvSpPr>
          <p:cNvPr id="57" name="文本框 56">
            <a:extLst>
              <a:ext uri="{FF2B5EF4-FFF2-40B4-BE49-F238E27FC236}">
                <a16:creationId xmlns=""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03</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 xmlns:a16="http://schemas.microsoft.com/office/drawing/2014/main" id="{591428B8-175E-41BD-8B92-606DBC1100B8}"/>
              </a:ext>
            </a:extLst>
          </p:cNvPr>
          <p:cNvSpPr txBox="1"/>
          <p:nvPr/>
        </p:nvSpPr>
        <p:spPr>
          <a:xfrm>
            <a:off x="7238027" y="3590718"/>
            <a:ext cx="3264874" cy="989310"/>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grpSp>
        <p:nvGrpSpPr>
          <p:cNvPr id="64" name="组合 63">
            <a:extLst>
              <a:ext uri="{FF2B5EF4-FFF2-40B4-BE49-F238E27FC236}">
                <a16:creationId xmlns=""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p>
          </p:txBody>
        </p:sp>
        <p:sp>
          <p:nvSpPr>
            <p:cNvPr id="66" name="文本框 65">
              <a:extLst>
                <a:ext uri="{FF2B5EF4-FFF2-40B4-BE49-F238E27FC236}">
                  <a16:creationId xmlns=""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sp>
        <p:nvSpPr>
          <p:cNvPr id="12" name="矩形: 圆角 11">
            <a:extLst>
              <a:ext uri="{FF2B5EF4-FFF2-40B4-BE49-F238E27FC236}">
                <a16:creationId xmlns=""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a:extLst>
              <a:ext uri="{FF2B5EF4-FFF2-40B4-BE49-F238E27FC236}">
                <a16:creationId xmlns=""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77911244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 xmlns:a16="http://schemas.microsoft.com/office/drawing/2014/main" id="{B8CA7497-5752-4F43-A1B9-11D6B3215B36}"/>
              </a:ext>
            </a:extLst>
          </p:cNvPr>
          <p:cNvGrpSpPr/>
          <p:nvPr/>
        </p:nvGrpSpPr>
        <p:grpSpPr>
          <a:xfrm>
            <a:off x="6309120" y="1861853"/>
            <a:ext cx="5229738" cy="3894107"/>
            <a:chOff x="963418" y="2437312"/>
            <a:chExt cx="4197226" cy="3125288"/>
          </a:xfrm>
        </p:grpSpPr>
        <p:graphicFrame>
          <p:nvGraphicFramePr>
            <p:cNvPr id="29" name="图表 28">
              <a:extLst>
                <a:ext uri="{FF2B5EF4-FFF2-40B4-BE49-F238E27FC236}">
                  <a16:creationId xmlns="" xmlns:a16="http://schemas.microsoft.com/office/drawing/2014/main" id="{AF7430DB-88B6-471A-A8FF-7F7250CD9FAE}"/>
                </a:ext>
              </a:extLst>
            </p:cNvPr>
            <p:cNvGraphicFramePr/>
            <p:nvPr>
              <p:extLst>
                <p:ext uri="{D42A27DB-BD31-4B8C-83A1-F6EECF244321}">
                  <p14:modId xmlns:p14="http://schemas.microsoft.com/office/powerpoint/2010/main" val="150171603"/>
                </p:ext>
              </p:extLst>
            </p:nvPr>
          </p:nvGraphicFramePr>
          <p:xfrm>
            <a:off x="1337129" y="2437312"/>
            <a:ext cx="3802743" cy="3003247"/>
          </p:xfrm>
          <a:graphic>
            <a:graphicData uri="http://schemas.openxmlformats.org/drawingml/2006/chart">
              <c:chart xmlns:c="http://schemas.openxmlformats.org/drawingml/2006/chart" xmlns:r="http://schemas.openxmlformats.org/officeDocument/2006/relationships" r:id="rId2"/>
            </a:graphicData>
          </a:graphic>
        </p:graphicFrame>
        <p:grpSp>
          <p:nvGrpSpPr>
            <p:cNvPr id="16" name="组合 15">
              <a:extLst>
                <a:ext uri="{FF2B5EF4-FFF2-40B4-BE49-F238E27FC236}">
                  <a16:creationId xmlns="" xmlns:a16="http://schemas.microsoft.com/office/drawing/2014/main" id="{6A71A132-BF54-4A35-A9EB-20D083ED3FF9}"/>
                </a:ext>
              </a:extLst>
            </p:cNvPr>
            <p:cNvGrpSpPr/>
            <p:nvPr/>
          </p:nvGrpSpPr>
          <p:grpSpPr>
            <a:xfrm>
              <a:off x="1058668" y="2476500"/>
              <a:ext cx="917964" cy="457200"/>
              <a:chOff x="1045968" y="2298700"/>
              <a:chExt cx="917964" cy="457200"/>
            </a:xfrm>
          </p:grpSpPr>
          <p:sp>
            <p:nvSpPr>
              <p:cNvPr id="27" name="对话气泡: 矩形 26">
                <a:extLst>
                  <a:ext uri="{FF2B5EF4-FFF2-40B4-BE49-F238E27FC236}">
                    <a16:creationId xmlns="" xmlns:a16="http://schemas.microsoft.com/office/drawing/2014/main" id="{429AB989-1F95-4078-B612-D7DCA9ED3A05}"/>
                  </a:ext>
                </a:extLst>
              </p:cNvPr>
              <p:cNvSpPr/>
              <p:nvPr/>
            </p:nvSpPr>
            <p:spPr>
              <a:xfrm>
                <a:off x="1117600" y="2298700"/>
                <a:ext cx="774700" cy="457200"/>
              </a:xfrm>
              <a:prstGeom prst="wedgeRectCallout">
                <a:avLst>
                  <a:gd name="adj1" fmla="val 43101"/>
                  <a:gd name="adj2" fmla="val 68056"/>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latin typeface="汉仪铁线黑-65简" panose="00020600040101010101" pitchFamily="18" charset="-122"/>
                  <a:ea typeface="汉仪铁线黑-65简" panose="00020600040101010101" pitchFamily="18" charset="-122"/>
                </a:endParaRPr>
              </a:p>
            </p:txBody>
          </p:sp>
          <p:sp>
            <p:nvSpPr>
              <p:cNvPr id="28" name="文本框 27">
                <a:extLst>
                  <a:ext uri="{FF2B5EF4-FFF2-40B4-BE49-F238E27FC236}">
                    <a16:creationId xmlns="" xmlns:a16="http://schemas.microsoft.com/office/drawing/2014/main" id="{85211A76-DEBD-4026-B152-81150BC2A52C}"/>
                  </a:ext>
                </a:extLst>
              </p:cNvPr>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latin typeface="汉仪铁线黑-65简" panose="00020600040101010101" pitchFamily="18" charset="-122"/>
                    <a:ea typeface="汉仪铁线黑-65简" panose="00020600040101010101" pitchFamily="18" charset="-122"/>
                  </a:rPr>
                  <a:t>20%</a:t>
                </a:r>
                <a:endParaRPr lang="zh-CN" altLang="en-US" sz="2800" dirty="0">
                  <a:solidFill>
                    <a:srgbClr val="4C678E"/>
                  </a:solidFill>
                  <a:latin typeface="汉仪铁线黑-65简" panose="00020600040101010101" pitchFamily="18" charset="-122"/>
                  <a:ea typeface="汉仪铁线黑-65简" panose="00020600040101010101" pitchFamily="18" charset="-122"/>
                </a:endParaRPr>
              </a:p>
            </p:txBody>
          </p:sp>
        </p:grpSp>
        <p:grpSp>
          <p:nvGrpSpPr>
            <p:cNvPr id="18" name="组合 17">
              <a:extLst>
                <a:ext uri="{FF2B5EF4-FFF2-40B4-BE49-F238E27FC236}">
                  <a16:creationId xmlns="" xmlns:a16="http://schemas.microsoft.com/office/drawing/2014/main" id="{857CAEBA-D839-4FDC-9BF3-78AB2B158799}"/>
                </a:ext>
              </a:extLst>
            </p:cNvPr>
            <p:cNvGrpSpPr/>
            <p:nvPr/>
          </p:nvGrpSpPr>
          <p:grpSpPr>
            <a:xfrm>
              <a:off x="963418" y="4476644"/>
              <a:ext cx="917964" cy="457200"/>
              <a:chOff x="1045968" y="2298700"/>
              <a:chExt cx="917964" cy="457200"/>
            </a:xfrm>
          </p:grpSpPr>
          <p:sp>
            <p:nvSpPr>
              <p:cNvPr id="25" name="对话气泡: 矩形 24">
                <a:extLst>
                  <a:ext uri="{FF2B5EF4-FFF2-40B4-BE49-F238E27FC236}">
                    <a16:creationId xmlns="" xmlns:a16="http://schemas.microsoft.com/office/drawing/2014/main" id="{E50949A5-4610-4A9B-9896-FC4CCB0891B9}"/>
                  </a:ext>
                </a:extLst>
              </p:cNvPr>
              <p:cNvSpPr/>
              <p:nvPr/>
            </p:nvSpPr>
            <p:spPr>
              <a:xfrm>
                <a:off x="1117600" y="2298700"/>
                <a:ext cx="774700" cy="457200"/>
              </a:xfrm>
              <a:prstGeom prst="wedgeRectCallout">
                <a:avLst>
                  <a:gd name="adj1" fmla="val 44945"/>
                  <a:gd name="adj2" fmla="val -67360"/>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latin typeface="汉仪铁线黑-65简" panose="00020600040101010101" pitchFamily="18" charset="-122"/>
                  <a:ea typeface="汉仪铁线黑-65简" panose="00020600040101010101" pitchFamily="18" charset="-122"/>
                </a:endParaRPr>
              </a:p>
            </p:txBody>
          </p:sp>
          <p:sp>
            <p:nvSpPr>
              <p:cNvPr id="26" name="文本框 25">
                <a:extLst>
                  <a:ext uri="{FF2B5EF4-FFF2-40B4-BE49-F238E27FC236}">
                    <a16:creationId xmlns="" xmlns:a16="http://schemas.microsoft.com/office/drawing/2014/main" id="{0175692B-4320-4FD0-8277-8F5F9F726279}"/>
                  </a:ext>
                </a:extLst>
              </p:cNvPr>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latin typeface="汉仪铁线黑-65简" panose="00020600040101010101" pitchFamily="18" charset="-122"/>
                    <a:ea typeface="汉仪铁线黑-65简" panose="00020600040101010101" pitchFamily="18" charset="-122"/>
                  </a:rPr>
                  <a:t>35%</a:t>
                </a:r>
                <a:endParaRPr lang="zh-CN" altLang="en-US" sz="2800" dirty="0">
                  <a:solidFill>
                    <a:srgbClr val="4C678E"/>
                  </a:solidFill>
                  <a:latin typeface="汉仪铁线黑-65简" panose="00020600040101010101" pitchFamily="18" charset="-122"/>
                  <a:ea typeface="汉仪铁线黑-65简" panose="00020600040101010101" pitchFamily="18" charset="-122"/>
                </a:endParaRPr>
              </a:p>
            </p:txBody>
          </p:sp>
        </p:grpSp>
        <p:grpSp>
          <p:nvGrpSpPr>
            <p:cNvPr id="19" name="组合 18">
              <a:extLst>
                <a:ext uri="{FF2B5EF4-FFF2-40B4-BE49-F238E27FC236}">
                  <a16:creationId xmlns="" xmlns:a16="http://schemas.microsoft.com/office/drawing/2014/main" id="{0B7CDD7C-CBC8-4276-B0ED-BA424CFC0915}"/>
                </a:ext>
              </a:extLst>
            </p:cNvPr>
            <p:cNvGrpSpPr/>
            <p:nvPr/>
          </p:nvGrpSpPr>
          <p:grpSpPr>
            <a:xfrm>
              <a:off x="4242680" y="2476500"/>
              <a:ext cx="917964" cy="457200"/>
              <a:chOff x="1045968" y="2298700"/>
              <a:chExt cx="917964" cy="457200"/>
            </a:xfrm>
          </p:grpSpPr>
          <p:sp>
            <p:nvSpPr>
              <p:cNvPr id="23" name="对话气泡: 矩形 22">
                <a:extLst>
                  <a:ext uri="{FF2B5EF4-FFF2-40B4-BE49-F238E27FC236}">
                    <a16:creationId xmlns="" xmlns:a16="http://schemas.microsoft.com/office/drawing/2014/main" id="{160BE2DA-8F80-43A9-A734-4267BF046166}"/>
                  </a:ext>
                </a:extLst>
              </p:cNvPr>
              <p:cNvSpPr/>
              <p:nvPr/>
            </p:nvSpPr>
            <p:spPr>
              <a:xfrm>
                <a:off x="1117600" y="2298700"/>
                <a:ext cx="774700" cy="457200"/>
              </a:xfrm>
              <a:prstGeom prst="wedgeRectCallout">
                <a:avLst>
                  <a:gd name="adj1" fmla="val -40506"/>
                  <a:gd name="adj2" fmla="val 61806"/>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latin typeface="汉仪铁线黑-65简" panose="00020600040101010101" pitchFamily="18" charset="-122"/>
                  <a:ea typeface="汉仪铁线黑-65简" panose="00020600040101010101" pitchFamily="18" charset="-122"/>
                </a:endParaRPr>
              </a:p>
            </p:txBody>
          </p:sp>
          <p:sp>
            <p:nvSpPr>
              <p:cNvPr id="24" name="文本框 23">
                <a:extLst>
                  <a:ext uri="{FF2B5EF4-FFF2-40B4-BE49-F238E27FC236}">
                    <a16:creationId xmlns="" xmlns:a16="http://schemas.microsoft.com/office/drawing/2014/main" id="{6D6C9171-0385-475A-86A7-5034C757C836}"/>
                  </a:ext>
                </a:extLst>
              </p:cNvPr>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latin typeface="汉仪铁线黑-65简" panose="00020600040101010101" pitchFamily="18" charset="-122"/>
                    <a:ea typeface="汉仪铁线黑-65简" panose="00020600040101010101" pitchFamily="18" charset="-122"/>
                  </a:rPr>
                  <a:t>18%</a:t>
                </a:r>
                <a:endParaRPr lang="zh-CN" altLang="en-US" sz="2800" dirty="0">
                  <a:solidFill>
                    <a:srgbClr val="4C678E"/>
                  </a:solidFill>
                  <a:latin typeface="汉仪铁线黑-65简" panose="00020600040101010101" pitchFamily="18" charset="-122"/>
                  <a:ea typeface="汉仪铁线黑-65简" panose="00020600040101010101" pitchFamily="18" charset="-122"/>
                </a:endParaRPr>
              </a:p>
            </p:txBody>
          </p:sp>
        </p:grpSp>
        <p:grpSp>
          <p:nvGrpSpPr>
            <p:cNvPr id="20" name="组合 19">
              <a:extLst>
                <a:ext uri="{FF2B5EF4-FFF2-40B4-BE49-F238E27FC236}">
                  <a16:creationId xmlns="" xmlns:a16="http://schemas.microsoft.com/office/drawing/2014/main" id="{9EB9F26F-198E-405B-913F-5FCD923DD5EF}"/>
                </a:ext>
              </a:extLst>
            </p:cNvPr>
            <p:cNvGrpSpPr/>
            <p:nvPr/>
          </p:nvGrpSpPr>
          <p:grpSpPr>
            <a:xfrm>
              <a:off x="4099805" y="5105400"/>
              <a:ext cx="917964" cy="457200"/>
              <a:chOff x="1045968" y="2298700"/>
              <a:chExt cx="917964" cy="457200"/>
            </a:xfrm>
          </p:grpSpPr>
          <p:sp>
            <p:nvSpPr>
              <p:cNvPr id="21" name="对话气泡: 矩形 20">
                <a:extLst>
                  <a:ext uri="{FF2B5EF4-FFF2-40B4-BE49-F238E27FC236}">
                    <a16:creationId xmlns="" xmlns:a16="http://schemas.microsoft.com/office/drawing/2014/main" id="{59395175-F25A-41CF-AB0A-1D8B6B038E70}"/>
                  </a:ext>
                </a:extLst>
              </p:cNvPr>
              <p:cNvSpPr/>
              <p:nvPr/>
            </p:nvSpPr>
            <p:spPr>
              <a:xfrm>
                <a:off x="1117600" y="2298700"/>
                <a:ext cx="774700" cy="457200"/>
              </a:xfrm>
              <a:prstGeom prst="wedgeRectCallout">
                <a:avLst>
                  <a:gd name="adj1" fmla="val -45014"/>
                  <a:gd name="adj2" fmla="val -61805"/>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latin typeface="汉仪铁线黑-65简" panose="00020600040101010101" pitchFamily="18" charset="-122"/>
                  <a:ea typeface="汉仪铁线黑-65简" panose="00020600040101010101" pitchFamily="18" charset="-122"/>
                </a:endParaRPr>
              </a:p>
            </p:txBody>
          </p:sp>
          <p:sp>
            <p:nvSpPr>
              <p:cNvPr id="22" name="文本框 21">
                <a:extLst>
                  <a:ext uri="{FF2B5EF4-FFF2-40B4-BE49-F238E27FC236}">
                    <a16:creationId xmlns="" xmlns:a16="http://schemas.microsoft.com/office/drawing/2014/main" id="{5B4C0F62-4CA0-47DD-B4F7-AFD5B60B294B}"/>
                  </a:ext>
                </a:extLst>
              </p:cNvPr>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latin typeface="汉仪铁线黑-65简" panose="00020600040101010101" pitchFamily="18" charset="-122"/>
                    <a:ea typeface="汉仪铁线黑-65简" panose="00020600040101010101" pitchFamily="18" charset="-122"/>
                  </a:rPr>
                  <a:t>48%</a:t>
                </a:r>
                <a:endParaRPr lang="zh-CN" altLang="en-US" sz="2800" dirty="0">
                  <a:solidFill>
                    <a:srgbClr val="4C678E"/>
                  </a:solidFill>
                  <a:latin typeface="汉仪铁线黑-65简" panose="00020600040101010101" pitchFamily="18" charset="-122"/>
                  <a:ea typeface="汉仪铁线黑-65简" panose="00020600040101010101" pitchFamily="18" charset="-122"/>
                </a:endParaRPr>
              </a:p>
            </p:txBody>
          </p:sp>
        </p:grpSp>
      </p:grpSp>
      <p:sp>
        <p:nvSpPr>
          <p:cNvPr id="31" name="Freeform: Shape 78">
            <a:extLst>
              <a:ext uri="{FF2B5EF4-FFF2-40B4-BE49-F238E27FC236}">
                <a16:creationId xmlns="" xmlns:a16="http://schemas.microsoft.com/office/drawing/2014/main" id="{F0A26CB8-8ADD-4D8B-99BE-27A4FA4CCAB0}"/>
              </a:ext>
            </a:extLst>
          </p:cNvPr>
          <p:cNvSpPr>
            <a:spLocks/>
          </p:cNvSpPr>
          <p:nvPr/>
        </p:nvSpPr>
        <p:spPr bwMode="auto">
          <a:xfrm>
            <a:off x="8297324" y="2848655"/>
            <a:ext cx="1704834" cy="170483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rgbClr val="4C678E"/>
          </a:solidFill>
          <a:ln>
            <a:noFill/>
          </a:ln>
        </p:spPr>
        <p:txBody>
          <a:bodyPr anchor="ctr"/>
          <a:lstStyle/>
          <a:p>
            <a:pPr algn="ctr"/>
            <a:endParaRPr>
              <a:cs typeface="+mn-ea"/>
              <a:sym typeface="+mn-lt"/>
            </a:endParaRPr>
          </a:p>
        </p:txBody>
      </p:sp>
      <p:sp>
        <p:nvSpPr>
          <p:cNvPr id="32" name="íṩlïḑé">
            <a:extLst>
              <a:ext uri="{FF2B5EF4-FFF2-40B4-BE49-F238E27FC236}">
                <a16:creationId xmlns="" xmlns:a16="http://schemas.microsoft.com/office/drawing/2014/main" id="{50617ED3-34B8-4DE0-B18A-26925C2FC7FF}"/>
              </a:ext>
            </a:extLst>
          </p:cNvPr>
          <p:cNvSpPr txBox="1"/>
          <p:nvPr/>
        </p:nvSpPr>
        <p:spPr bwMode="auto">
          <a:xfrm>
            <a:off x="1224309" y="2299876"/>
            <a:ext cx="455253" cy="492443"/>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a:t>
            </a:r>
            <a:r>
              <a:rPr lang="en-US" sz="100" b="1" dirty="0">
                <a:solidFill>
                  <a:srgbClr val="4C678E"/>
                </a:solidFill>
                <a:latin typeface="汉仪铁线黑-65简" panose="00020600040101010101" pitchFamily="18" charset="-122"/>
                <a:ea typeface="汉仪铁线黑-65简" panose="00020600040101010101" pitchFamily="18" charset="-122"/>
              </a:rPr>
              <a:t> </a:t>
            </a:r>
            <a:r>
              <a:rPr lang="en-US" sz="3200" b="1" dirty="0">
                <a:solidFill>
                  <a:srgbClr val="4C678E"/>
                </a:solidFill>
                <a:latin typeface="汉仪铁线黑-65简" panose="00020600040101010101" pitchFamily="18" charset="-122"/>
                <a:ea typeface="汉仪铁线黑-65简" panose="00020600040101010101" pitchFamily="18" charset="-122"/>
              </a:rPr>
              <a:t>1.</a:t>
            </a:r>
          </a:p>
        </p:txBody>
      </p:sp>
      <p:sp>
        <p:nvSpPr>
          <p:cNvPr id="34" name="íṩlïḑé">
            <a:extLst>
              <a:ext uri="{FF2B5EF4-FFF2-40B4-BE49-F238E27FC236}">
                <a16:creationId xmlns="" xmlns:a16="http://schemas.microsoft.com/office/drawing/2014/main" id="{3CF8343A-599E-4229-818C-DA2E0F10F2FB}"/>
              </a:ext>
            </a:extLst>
          </p:cNvPr>
          <p:cNvSpPr txBox="1"/>
          <p:nvPr/>
        </p:nvSpPr>
        <p:spPr bwMode="auto">
          <a:xfrm>
            <a:off x="1224309" y="3461035"/>
            <a:ext cx="455253" cy="492443"/>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02.</a:t>
            </a:r>
          </a:p>
        </p:txBody>
      </p:sp>
      <p:sp>
        <p:nvSpPr>
          <p:cNvPr id="35" name="íṩlïḑé">
            <a:extLst>
              <a:ext uri="{FF2B5EF4-FFF2-40B4-BE49-F238E27FC236}">
                <a16:creationId xmlns="" xmlns:a16="http://schemas.microsoft.com/office/drawing/2014/main" id="{36C8164B-0839-43F4-B186-44C29035E144}"/>
              </a:ext>
            </a:extLst>
          </p:cNvPr>
          <p:cNvSpPr txBox="1"/>
          <p:nvPr/>
        </p:nvSpPr>
        <p:spPr bwMode="auto">
          <a:xfrm>
            <a:off x="1165521" y="4622194"/>
            <a:ext cx="572830" cy="619624"/>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03.</a:t>
            </a:r>
          </a:p>
        </p:txBody>
      </p:sp>
      <p:sp>
        <p:nvSpPr>
          <p:cNvPr id="37" name="矩形 36">
            <a:extLst>
              <a:ext uri="{FF2B5EF4-FFF2-40B4-BE49-F238E27FC236}">
                <a16:creationId xmlns="" xmlns:a16="http://schemas.microsoft.com/office/drawing/2014/main" id="{D067AE03-C4B7-4F36-BFFD-46F229457ADA}"/>
              </a:ext>
            </a:extLst>
          </p:cNvPr>
          <p:cNvSpPr/>
          <p:nvPr/>
        </p:nvSpPr>
        <p:spPr>
          <a:xfrm>
            <a:off x="2057400" y="1654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40" name="矩形 39">
            <a:extLst>
              <a:ext uri="{FF2B5EF4-FFF2-40B4-BE49-F238E27FC236}">
                <a16:creationId xmlns="" xmlns:a16="http://schemas.microsoft.com/office/drawing/2014/main" id="{C6E9792E-B65B-4E3C-8034-2E56EC2D1F1C}"/>
              </a:ext>
            </a:extLst>
          </p:cNvPr>
          <p:cNvSpPr/>
          <p:nvPr/>
        </p:nvSpPr>
        <p:spPr>
          <a:xfrm>
            <a:off x="2057400" y="2211651"/>
            <a:ext cx="40259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a:t>
            </a:r>
            <a:r>
              <a:rPr lang="zh-CN" altLang="en-US" sz="16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文字格式</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41" name="矩形 40">
            <a:extLst>
              <a:ext uri="{FF2B5EF4-FFF2-40B4-BE49-F238E27FC236}">
                <a16:creationId xmlns="" xmlns:a16="http://schemas.microsoft.com/office/drawing/2014/main" id="{AE91F0DA-4CE8-4E80-977B-F826E10568BB}"/>
              </a:ext>
            </a:extLst>
          </p:cNvPr>
          <p:cNvSpPr/>
          <p:nvPr/>
        </p:nvSpPr>
        <p:spPr>
          <a:xfrm>
            <a:off x="2057400" y="3438659"/>
            <a:ext cx="4025900" cy="1069716"/>
          </a:xfrm>
          <a:prstGeom prst="rect">
            <a:avLst/>
          </a:prstGeom>
          <a:noFill/>
        </p:spPr>
        <p:txBody>
          <a:bodyPr wrap="square" lIns="0" tIns="0" rIns="0" bIns="0" rtlCol="0">
            <a:spAutoFit/>
          </a:bodyPr>
          <a:lstStyle/>
          <a:p>
            <a:pPr algn="just" hangingPunct="0">
              <a:lnSpc>
                <a:spcPct val="150000"/>
              </a:lnSpc>
            </a:pPr>
            <a:r>
              <a:rPr lang="zh-CN" altLang="en-US" sz="16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调整</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文字文本的行间距。点击这里，输入您的文本文字，更改文字的颜色或者大小属性。</a:t>
            </a:r>
          </a:p>
        </p:txBody>
      </p:sp>
      <p:sp>
        <p:nvSpPr>
          <p:cNvPr id="42" name="矩形 41">
            <a:extLst>
              <a:ext uri="{FF2B5EF4-FFF2-40B4-BE49-F238E27FC236}">
                <a16:creationId xmlns="" xmlns:a16="http://schemas.microsoft.com/office/drawing/2014/main" id="{365FEBB3-4CA0-4B0C-8DDB-061A9998A935}"/>
              </a:ext>
            </a:extLst>
          </p:cNvPr>
          <p:cNvSpPr/>
          <p:nvPr/>
        </p:nvSpPr>
        <p:spPr>
          <a:xfrm>
            <a:off x="2057400" y="4665667"/>
            <a:ext cx="4025900"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Tree>
    <p:extLst>
      <p:ext uri="{BB962C8B-B14F-4D97-AF65-F5344CB8AC3E}">
        <p14:creationId xmlns:p14="http://schemas.microsoft.com/office/powerpoint/2010/main" val="298156313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fltVal val="0"/>
                                          </p:val>
                                        </p:tav>
                                        <p:tav tm="100000">
                                          <p:val>
                                            <p:strVal val="#ppt_w"/>
                                          </p:val>
                                        </p:tav>
                                      </p:tavLst>
                                    </p:anim>
                                    <p:anim calcmode="lin" valueType="num">
                                      <p:cBhvr>
                                        <p:cTn id="64" dur="500" fill="hold"/>
                                        <p:tgtEl>
                                          <p:spTgt spid="41"/>
                                        </p:tgtEl>
                                        <p:attrNameLst>
                                          <p:attrName>ppt_h</p:attrName>
                                        </p:attrNameLst>
                                      </p:cBhvr>
                                      <p:tavLst>
                                        <p:tav tm="0">
                                          <p:val>
                                            <p:fltVal val="0"/>
                                          </p:val>
                                        </p:tav>
                                        <p:tav tm="100000">
                                          <p:val>
                                            <p:strVal val="#ppt_h"/>
                                          </p:val>
                                        </p:tav>
                                      </p:tavLst>
                                    </p:anim>
                                    <p:animEffect transition="in" filter="fade">
                                      <p:cBhvr>
                                        <p:cTn id="65" dur="500"/>
                                        <p:tgtEl>
                                          <p:spTgt spid="4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p:cTn id="68" dur="500" fill="hold"/>
                                        <p:tgtEl>
                                          <p:spTgt spid="42"/>
                                        </p:tgtEl>
                                        <p:attrNameLst>
                                          <p:attrName>ppt_w</p:attrName>
                                        </p:attrNameLst>
                                      </p:cBhvr>
                                      <p:tavLst>
                                        <p:tav tm="0">
                                          <p:val>
                                            <p:fltVal val="0"/>
                                          </p:val>
                                        </p:tav>
                                        <p:tav tm="100000">
                                          <p:val>
                                            <p:strVal val="#ppt_w"/>
                                          </p:val>
                                        </p:tav>
                                      </p:tavLst>
                                    </p:anim>
                                    <p:anim calcmode="lin" valueType="num">
                                      <p:cBhvr>
                                        <p:cTn id="69" dur="500" fill="hold"/>
                                        <p:tgtEl>
                                          <p:spTgt spid="42"/>
                                        </p:tgtEl>
                                        <p:attrNameLst>
                                          <p:attrName>ppt_h</p:attrName>
                                        </p:attrNameLst>
                                      </p:cBhvr>
                                      <p:tavLst>
                                        <p:tav tm="0">
                                          <p:val>
                                            <p:fltVal val="0"/>
                                          </p:val>
                                        </p:tav>
                                        <p:tav tm="100000">
                                          <p:val>
                                            <p:strVal val="#ppt_h"/>
                                          </p:val>
                                        </p:tav>
                                      </p:tavLst>
                                    </p:anim>
                                    <p:animEffect transition="in" filter="fade">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1" grpId="0" animBg="1"/>
      <p:bldP spid="32" grpId="0"/>
      <p:bldP spid="34" grpId="0"/>
      <p:bldP spid="35" grpId="0"/>
      <p:bldP spid="37" grpId="0"/>
      <p:bldP spid="40"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 xmlns:a16="http://schemas.microsoft.com/office/drawing/2014/main" id="{1DC83679-91BF-4B29-9E47-D237BFD354D3}"/>
              </a:ext>
            </a:extLst>
          </p:cNvPr>
          <p:cNvGrpSpPr/>
          <p:nvPr/>
        </p:nvGrpSpPr>
        <p:grpSpPr>
          <a:xfrm>
            <a:off x="0" y="1669143"/>
            <a:ext cx="12192000" cy="3526971"/>
            <a:chOff x="0" y="1567543"/>
            <a:chExt cx="12192000" cy="4376057"/>
          </a:xfrm>
        </p:grpSpPr>
        <p:sp>
          <p:nvSpPr>
            <p:cNvPr id="27" name="矩形 26">
              <a:extLst>
                <a:ext uri="{FF2B5EF4-FFF2-40B4-BE49-F238E27FC236}">
                  <a16:creationId xmlns="" xmlns:a16="http://schemas.microsoft.com/office/drawing/2014/main" id="{F470448F-B0C3-4686-A19D-5341162C3569}"/>
                </a:ext>
              </a:extLst>
            </p:cNvPr>
            <p:cNvSpPr/>
            <p:nvPr/>
          </p:nvSpPr>
          <p:spPr>
            <a:xfrm>
              <a:off x="0" y="1567543"/>
              <a:ext cx="12192000" cy="4376057"/>
            </a:xfrm>
            <a:prstGeom prst="rect">
              <a:avLst/>
            </a:prstGeom>
            <a:blipFill dpi="0" rotWithShape="1">
              <a:blip r:embed="rId2"/>
              <a:srcRect/>
              <a:stretch>
                <a:fillRect t="-42869" b="-4286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B0F8E583-5C4E-41D9-AA56-A3FDF6997654}"/>
                </a:ext>
              </a:extLst>
            </p:cNvPr>
            <p:cNvSpPr/>
            <p:nvPr/>
          </p:nvSpPr>
          <p:spPr>
            <a:xfrm>
              <a:off x="0" y="1567543"/>
              <a:ext cx="12192000" cy="4376057"/>
            </a:xfrm>
            <a:prstGeom prst="rect">
              <a:avLst/>
            </a:prstGeom>
            <a:gradFill flip="none" rotWithShape="1">
              <a:gsLst>
                <a:gs pos="0">
                  <a:srgbClr val="4C678E"/>
                </a:gs>
                <a:gs pos="100000">
                  <a:srgbClr val="4C678E">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15" name="图表 14">
            <a:extLst>
              <a:ext uri="{FF2B5EF4-FFF2-40B4-BE49-F238E27FC236}">
                <a16:creationId xmlns="" xmlns:a16="http://schemas.microsoft.com/office/drawing/2014/main" id="{8E524389-2573-404C-BCFC-0F76B752E787}"/>
              </a:ext>
            </a:extLst>
          </p:cNvPr>
          <p:cNvGraphicFramePr/>
          <p:nvPr>
            <p:extLst>
              <p:ext uri="{D42A27DB-BD31-4B8C-83A1-F6EECF244321}">
                <p14:modId xmlns:p14="http://schemas.microsoft.com/office/powerpoint/2010/main" val="1977308718"/>
              </p:ext>
            </p:extLst>
          </p:nvPr>
        </p:nvGraphicFramePr>
        <p:xfrm>
          <a:off x="346119" y="2272894"/>
          <a:ext cx="3111500" cy="2074333"/>
        </p:xfrm>
        <a:graphic>
          <a:graphicData uri="http://schemas.openxmlformats.org/drawingml/2006/chart">
            <c:chart xmlns:c="http://schemas.openxmlformats.org/drawingml/2006/chart" xmlns:r="http://schemas.openxmlformats.org/officeDocument/2006/relationships" r:id="rId3"/>
          </a:graphicData>
        </a:graphic>
      </p:graphicFrame>
      <p:sp>
        <p:nvSpPr>
          <p:cNvPr id="16" name="文本框 15">
            <a:extLst>
              <a:ext uri="{FF2B5EF4-FFF2-40B4-BE49-F238E27FC236}">
                <a16:creationId xmlns="" xmlns:a16="http://schemas.microsoft.com/office/drawing/2014/main" id="{6D7A7A9F-50E6-4CF3-B46F-3687A527EF76}"/>
              </a:ext>
            </a:extLst>
          </p:cNvPr>
          <p:cNvSpPr txBox="1"/>
          <p:nvPr/>
        </p:nvSpPr>
        <p:spPr>
          <a:xfrm>
            <a:off x="1255983" y="2986895"/>
            <a:ext cx="1291771" cy="646331"/>
          </a:xfrm>
          <a:prstGeom prst="rect">
            <a:avLst/>
          </a:prstGeom>
          <a:noFill/>
        </p:spPr>
        <p:txBody>
          <a:bodyPr wrap="square" rtlCol="0">
            <a:spAutoFit/>
          </a:bodyPr>
          <a:lstStyle/>
          <a:p>
            <a:pPr algn="ctr"/>
            <a:r>
              <a:rPr lang="en-US" altLang="zh-CN" sz="3600" b="1" dirty="0">
                <a:solidFill>
                  <a:schemeClr val="bg1"/>
                </a:solidFill>
                <a:latin typeface="汉仪铁线黑-65简" panose="00020600040101010101" pitchFamily="18" charset="-122"/>
                <a:ea typeface="汉仪铁线黑-65简" panose="00020600040101010101" pitchFamily="18" charset="-122"/>
              </a:rPr>
              <a:t>85%</a:t>
            </a:r>
            <a:endParaRPr lang="zh-CN" altLang="en-US" sz="36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19" name="图表 18">
            <a:extLst>
              <a:ext uri="{FF2B5EF4-FFF2-40B4-BE49-F238E27FC236}">
                <a16:creationId xmlns="" xmlns:a16="http://schemas.microsoft.com/office/drawing/2014/main" id="{757498D1-6DA3-452F-972A-7AD438851C99}"/>
              </a:ext>
            </a:extLst>
          </p:cNvPr>
          <p:cNvGraphicFramePr/>
          <p:nvPr>
            <p:extLst>
              <p:ext uri="{D42A27DB-BD31-4B8C-83A1-F6EECF244321}">
                <p14:modId xmlns:p14="http://schemas.microsoft.com/office/powerpoint/2010/main" val="3623484095"/>
              </p:ext>
            </p:extLst>
          </p:nvPr>
        </p:nvGraphicFramePr>
        <p:xfrm>
          <a:off x="3116823" y="2272894"/>
          <a:ext cx="3111500" cy="2074333"/>
        </p:xfrm>
        <a:graphic>
          <a:graphicData uri="http://schemas.openxmlformats.org/drawingml/2006/chart">
            <c:chart xmlns:c="http://schemas.openxmlformats.org/drawingml/2006/chart" xmlns:r="http://schemas.openxmlformats.org/officeDocument/2006/relationships" r:id="rId4"/>
          </a:graphicData>
        </a:graphic>
      </p:graphicFrame>
      <p:sp>
        <p:nvSpPr>
          <p:cNvPr id="20" name="文本框 19">
            <a:extLst>
              <a:ext uri="{FF2B5EF4-FFF2-40B4-BE49-F238E27FC236}">
                <a16:creationId xmlns="" xmlns:a16="http://schemas.microsoft.com/office/drawing/2014/main" id="{D70559F6-92F1-4948-B46F-7C1F2500638D}"/>
              </a:ext>
            </a:extLst>
          </p:cNvPr>
          <p:cNvSpPr txBox="1"/>
          <p:nvPr/>
        </p:nvSpPr>
        <p:spPr>
          <a:xfrm>
            <a:off x="4026688" y="2986895"/>
            <a:ext cx="1291771" cy="646331"/>
          </a:xfrm>
          <a:prstGeom prst="rect">
            <a:avLst/>
          </a:prstGeom>
          <a:noFill/>
        </p:spPr>
        <p:txBody>
          <a:bodyPr wrap="square" rtlCol="0">
            <a:spAutoFit/>
          </a:bodyPr>
          <a:lstStyle/>
          <a:p>
            <a:pPr algn="ctr"/>
            <a:r>
              <a:rPr lang="en-US" altLang="zh-CN" sz="3600" b="1" dirty="0">
                <a:solidFill>
                  <a:schemeClr val="bg1"/>
                </a:solidFill>
                <a:latin typeface="汉仪铁线黑-65简" panose="00020600040101010101" pitchFamily="18" charset="-122"/>
                <a:ea typeface="汉仪铁线黑-65简" panose="00020600040101010101" pitchFamily="18" charset="-122"/>
              </a:rPr>
              <a:t>36%</a:t>
            </a:r>
            <a:endParaRPr lang="zh-CN" altLang="en-US" sz="36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22" name="图表 21">
            <a:extLst>
              <a:ext uri="{FF2B5EF4-FFF2-40B4-BE49-F238E27FC236}">
                <a16:creationId xmlns="" xmlns:a16="http://schemas.microsoft.com/office/drawing/2014/main" id="{790F5812-A3AC-4BE7-8F47-7FF4140EEE1E}"/>
              </a:ext>
            </a:extLst>
          </p:cNvPr>
          <p:cNvGraphicFramePr/>
          <p:nvPr>
            <p:extLst>
              <p:ext uri="{D42A27DB-BD31-4B8C-83A1-F6EECF244321}">
                <p14:modId xmlns:p14="http://schemas.microsoft.com/office/powerpoint/2010/main" val="1309556503"/>
              </p:ext>
            </p:extLst>
          </p:nvPr>
        </p:nvGraphicFramePr>
        <p:xfrm>
          <a:off x="5887527" y="2272894"/>
          <a:ext cx="3111500" cy="2074333"/>
        </p:xfrm>
        <a:graphic>
          <a:graphicData uri="http://schemas.openxmlformats.org/drawingml/2006/chart">
            <c:chart xmlns:c="http://schemas.openxmlformats.org/drawingml/2006/chart" xmlns:r="http://schemas.openxmlformats.org/officeDocument/2006/relationships" r:id="rId5"/>
          </a:graphicData>
        </a:graphic>
      </p:graphicFrame>
      <p:sp>
        <p:nvSpPr>
          <p:cNvPr id="23" name="文本框 22">
            <a:extLst>
              <a:ext uri="{FF2B5EF4-FFF2-40B4-BE49-F238E27FC236}">
                <a16:creationId xmlns="" xmlns:a16="http://schemas.microsoft.com/office/drawing/2014/main" id="{71CC7118-DA4F-4388-A04A-D11D2676BDD6}"/>
              </a:ext>
            </a:extLst>
          </p:cNvPr>
          <p:cNvSpPr txBox="1"/>
          <p:nvPr/>
        </p:nvSpPr>
        <p:spPr>
          <a:xfrm>
            <a:off x="6797391" y="2986895"/>
            <a:ext cx="1291771" cy="646331"/>
          </a:xfrm>
          <a:prstGeom prst="rect">
            <a:avLst/>
          </a:prstGeom>
          <a:noFill/>
        </p:spPr>
        <p:txBody>
          <a:bodyPr wrap="square" rtlCol="0">
            <a:spAutoFit/>
          </a:bodyPr>
          <a:lstStyle/>
          <a:p>
            <a:pPr algn="ctr"/>
            <a:r>
              <a:rPr lang="en-US" altLang="zh-CN" sz="3600" b="1" dirty="0">
                <a:solidFill>
                  <a:schemeClr val="bg1"/>
                </a:solidFill>
                <a:latin typeface="汉仪铁线黑-65简" panose="00020600040101010101" pitchFamily="18" charset="-122"/>
                <a:ea typeface="汉仪铁线黑-65简" panose="00020600040101010101" pitchFamily="18" charset="-122"/>
              </a:rPr>
              <a:t>24%</a:t>
            </a:r>
            <a:endParaRPr lang="zh-CN" altLang="en-US" sz="36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25" name="图表 24">
            <a:extLst>
              <a:ext uri="{FF2B5EF4-FFF2-40B4-BE49-F238E27FC236}">
                <a16:creationId xmlns="" xmlns:a16="http://schemas.microsoft.com/office/drawing/2014/main" id="{91CF5BEB-4CE7-4414-8081-8514D6D3E677}"/>
              </a:ext>
            </a:extLst>
          </p:cNvPr>
          <p:cNvGraphicFramePr/>
          <p:nvPr>
            <p:extLst>
              <p:ext uri="{D42A27DB-BD31-4B8C-83A1-F6EECF244321}">
                <p14:modId xmlns:p14="http://schemas.microsoft.com/office/powerpoint/2010/main" val="513417493"/>
              </p:ext>
            </p:extLst>
          </p:nvPr>
        </p:nvGraphicFramePr>
        <p:xfrm>
          <a:off x="8658230" y="2272894"/>
          <a:ext cx="3111500" cy="2074333"/>
        </p:xfrm>
        <a:graphic>
          <a:graphicData uri="http://schemas.openxmlformats.org/drawingml/2006/chart">
            <c:chart xmlns:c="http://schemas.openxmlformats.org/drawingml/2006/chart" xmlns:r="http://schemas.openxmlformats.org/officeDocument/2006/relationships" r:id="rId6"/>
          </a:graphicData>
        </a:graphic>
      </p:graphicFrame>
      <p:sp>
        <p:nvSpPr>
          <p:cNvPr id="26" name="文本框 25">
            <a:extLst>
              <a:ext uri="{FF2B5EF4-FFF2-40B4-BE49-F238E27FC236}">
                <a16:creationId xmlns="" xmlns:a16="http://schemas.microsoft.com/office/drawing/2014/main" id="{CE5FD8AA-9951-488D-A966-FD717EDCC87B}"/>
              </a:ext>
            </a:extLst>
          </p:cNvPr>
          <p:cNvSpPr txBox="1"/>
          <p:nvPr/>
        </p:nvSpPr>
        <p:spPr>
          <a:xfrm>
            <a:off x="9568095" y="2986895"/>
            <a:ext cx="1291771" cy="646331"/>
          </a:xfrm>
          <a:prstGeom prst="rect">
            <a:avLst/>
          </a:prstGeom>
          <a:noFill/>
        </p:spPr>
        <p:txBody>
          <a:bodyPr wrap="square" rtlCol="0">
            <a:spAutoFit/>
          </a:bodyPr>
          <a:lstStyle/>
          <a:p>
            <a:pPr algn="ctr"/>
            <a:r>
              <a:rPr lang="en-US" altLang="zh-CN" sz="3600" b="1" dirty="0">
                <a:solidFill>
                  <a:schemeClr val="bg1"/>
                </a:solidFill>
                <a:latin typeface="汉仪铁线黑-65简" panose="00020600040101010101" pitchFamily="18" charset="-122"/>
                <a:ea typeface="汉仪铁线黑-65简" panose="00020600040101010101" pitchFamily="18" charset="-122"/>
              </a:rPr>
              <a:t>17%</a:t>
            </a:r>
            <a:endParaRPr lang="zh-CN" altLang="en-US" sz="3600" b="1" dirty="0">
              <a:solidFill>
                <a:schemeClr val="bg1"/>
              </a:solidFill>
              <a:latin typeface="汉仪铁线黑-65简" panose="00020600040101010101" pitchFamily="18" charset="-122"/>
              <a:ea typeface="汉仪铁线黑-65简" panose="00020600040101010101" pitchFamily="18" charset="-122"/>
            </a:endParaRPr>
          </a:p>
        </p:txBody>
      </p:sp>
      <p:sp>
        <p:nvSpPr>
          <p:cNvPr id="29" name="矩形 28">
            <a:extLst>
              <a:ext uri="{FF2B5EF4-FFF2-40B4-BE49-F238E27FC236}">
                <a16:creationId xmlns="" xmlns:a16="http://schemas.microsoft.com/office/drawing/2014/main" id="{DA9FEFD7-3B5E-4D2A-82BD-AC2380672F90}"/>
              </a:ext>
            </a:extLst>
          </p:cNvPr>
          <p:cNvSpPr/>
          <p:nvPr/>
        </p:nvSpPr>
        <p:spPr>
          <a:xfrm>
            <a:off x="4103915" y="4340002"/>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0" name="矩形 29">
            <a:extLst>
              <a:ext uri="{FF2B5EF4-FFF2-40B4-BE49-F238E27FC236}">
                <a16:creationId xmlns="" xmlns:a16="http://schemas.microsoft.com/office/drawing/2014/main" id="{425AC35B-BD1E-477E-B3AA-A4B237F2EA6A}"/>
              </a:ext>
            </a:extLst>
          </p:cNvPr>
          <p:cNvSpPr/>
          <p:nvPr/>
        </p:nvSpPr>
        <p:spPr>
          <a:xfrm>
            <a:off x="1288143" y="4340002"/>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1" name="矩形 30">
            <a:extLst>
              <a:ext uri="{FF2B5EF4-FFF2-40B4-BE49-F238E27FC236}">
                <a16:creationId xmlns="" xmlns:a16="http://schemas.microsoft.com/office/drawing/2014/main" id="{5C1DDECC-E986-4A61-B156-397ABF7A4856}"/>
              </a:ext>
            </a:extLst>
          </p:cNvPr>
          <p:cNvSpPr/>
          <p:nvPr/>
        </p:nvSpPr>
        <p:spPr>
          <a:xfrm>
            <a:off x="9662886" y="4340002"/>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2" name="矩形 31">
            <a:extLst>
              <a:ext uri="{FF2B5EF4-FFF2-40B4-BE49-F238E27FC236}">
                <a16:creationId xmlns="" xmlns:a16="http://schemas.microsoft.com/office/drawing/2014/main" id="{E85B6E6E-C3DD-4AE6-ADB3-F150C85D43E2}"/>
              </a:ext>
            </a:extLst>
          </p:cNvPr>
          <p:cNvSpPr/>
          <p:nvPr/>
        </p:nvSpPr>
        <p:spPr>
          <a:xfrm>
            <a:off x="6847114" y="4340002"/>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4" name="矩形 33">
            <a:extLst>
              <a:ext uri="{FF2B5EF4-FFF2-40B4-BE49-F238E27FC236}">
                <a16:creationId xmlns="" xmlns:a16="http://schemas.microsoft.com/office/drawing/2014/main" id="{9705E3DB-AF3B-4AB5-B647-F9E5093BEE43}"/>
              </a:ext>
            </a:extLst>
          </p:cNvPr>
          <p:cNvSpPr/>
          <p:nvPr/>
        </p:nvSpPr>
        <p:spPr>
          <a:xfrm>
            <a:off x="2349500" y="5489958"/>
            <a:ext cx="7493000"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a:t>
            </a:r>
            <a:r>
              <a:rPr lang="zh-CN" altLang="en-US" sz="16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文字格式</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Tree>
    <p:extLst>
      <p:ext uri="{BB962C8B-B14F-4D97-AF65-F5344CB8AC3E}">
        <p14:creationId xmlns:p14="http://schemas.microsoft.com/office/powerpoint/2010/main" val="63099334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anim calcmode="lin" valueType="num">
                                      <p:cBhvr>
                                        <p:cTn id="47" dur="1000" fill="hold"/>
                                        <p:tgtEl>
                                          <p:spTgt spid="34"/>
                                        </p:tgtEl>
                                        <p:attrNameLst>
                                          <p:attrName>ppt_x</p:attrName>
                                        </p:attrNameLst>
                                      </p:cBhvr>
                                      <p:tavLst>
                                        <p:tav tm="0">
                                          <p:val>
                                            <p:strVal val="#ppt_x"/>
                                          </p:val>
                                        </p:tav>
                                        <p:tav tm="100000">
                                          <p:val>
                                            <p:strVal val="#ppt_x"/>
                                          </p:val>
                                        </p:tav>
                                      </p:tavLst>
                                    </p:anim>
                                    <p:anim calcmode="lin" valueType="num">
                                      <p:cBhvr>
                                        <p:cTn id="4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1000" fill="hold"/>
                                        <p:tgtEl>
                                          <p:spTgt spid="15"/>
                                        </p:tgtEl>
                                        <p:attrNameLst>
                                          <p:attrName>ppt_w</p:attrName>
                                        </p:attrNameLst>
                                      </p:cBhvr>
                                      <p:tavLst>
                                        <p:tav tm="0">
                                          <p:val>
                                            <p:fltVal val="0"/>
                                          </p:val>
                                        </p:tav>
                                        <p:tav tm="100000">
                                          <p:val>
                                            <p:strVal val="#ppt_w"/>
                                          </p:val>
                                        </p:tav>
                                      </p:tavLst>
                                    </p:anim>
                                    <p:anim calcmode="lin" valueType="num">
                                      <p:cBhvr>
                                        <p:cTn id="61" dur="1000" fill="hold"/>
                                        <p:tgtEl>
                                          <p:spTgt spid="15"/>
                                        </p:tgtEl>
                                        <p:attrNameLst>
                                          <p:attrName>ppt_h</p:attrName>
                                        </p:attrNameLst>
                                      </p:cBhvr>
                                      <p:tavLst>
                                        <p:tav tm="0">
                                          <p:val>
                                            <p:fltVal val="0"/>
                                          </p:val>
                                        </p:tav>
                                        <p:tav tm="100000">
                                          <p:val>
                                            <p:strVal val="#ppt_h"/>
                                          </p:val>
                                        </p:tav>
                                      </p:tavLst>
                                    </p:anim>
                                    <p:anim calcmode="lin" valueType="num">
                                      <p:cBhvr>
                                        <p:cTn id="62" dur="1000" fill="hold"/>
                                        <p:tgtEl>
                                          <p:spTgt spid="15"/>
                                        </p:tgtEl>
                                        <p:attrNameLst>
                                          <p:attrName>style.rotation</p:attrName>
                                        </p:attrNameLst>
                                      </p:cBhvr>
                                      <p:tavLst>
                                        <p:tav tm="0">
                                          <p:val>
                                            <p:fltVal val="90"/>
                                          </p:val>
                                        </p:tav>
                                        <p:tav tm="100000">
                                          <p:val>
                                            <p:fltVal val="0"/>
                                          </p:val>
                                        </p:tav>
                                      </p:tavLst>
                                    </p:anim>
                                    <p:animEffect transition="in" filter="fade">
                                      <p:cBhvr>
                                        <p:cTn id="63" dur="1000"/>
                                        <p:tgtEl>
                                          <p:spTgt spid="15"/>
                                        </p:tgtEl>
                                      </p:cBhvr>
                                    </p:animEffect>
                                  </p:childTnLst>
                                </p:cTn>
                              </p:par>
                            </p:childTnLst>
                          </p:cTn>
                        </p:par>
                        <p:par>
                          <p:cTn id="64" fill="hold">
                            <p:stCondLst>
                              <p:cond delay="1000"/>
                            </p:stCondLst>
                            <p:childTnLst>
                              <p:par>
                                <p:cTn id="65" presetID="2" presetClass="entr" presetSubtype="4"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3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1000" fill="hold"/>
                                        <p:tgtEl>
                                          <p:spTgt spid="19"/>
                                        </p:tgtEl>
                                        <p:attrNameLst>
                                          <p:attrName>ppt_w</p:attrName>
                                        </p:attrNameLst>
                                      </p:cBhvr>
                                      <p:tavLst>
                                        <p:tav tm="0">
                                          <p:val>
                                            <p:fltVal val="0"/>
                                          </p:val>
                                        </p:tav>
                                        <p:tav tm="100000">
                                          <p:val>
                                            <p:strVal val="#ppt_w"/>
                                          </p:val>
                                        </p:tav>
                                      </p:tavLst>
                                    </p:anim>
                                    <p:anim calcmode="lin" valueType="num">
                                      <p:cBhvr>
                                        <p:cTn id="72" dur="1000" fill="hold"/>
                                        <p:tgtEl>
                                          <p:spTgt spid="19"/>
                                        </p:tgtEl>
                                        <p:attrNameLst>
                                          <p:attrName>ppt_h</p:attrName>
                                        </p:attrNameLst>
                                      </p:cBhvr>
                                      <p:tavLst>
                                        <p:tav tm="0">
                                          <p:val>
                                            <p:fltVal val="0"/>
                                          </p:val>
                                        </p:tav>
                                        <p:tav tm="100000">
                                          <p:val>
                                            <p:strVal val="#ppt_h"/>
                                          </p:val>
                                        </p:tav>
                                      </p:tavLst>
                                    </p:anim>
                                    <p:anim calcmode="lin" valueType="num">
                                      <p:cBhvr>
                                        <p:cTn id="73" dur="1000" fill="hold"/>
                                        <p:tgtEl>
                                          <p:spTgt spid="19"/>
                                        </p:tgtEl>
                                        <p:attrNameLst>
                                          <p:attrName>style.rotation</p:attrName>
                                        </p:attrNameLst>
                                      </p:cBhvr>
                                      <p:tavLst>
                                        <p:tav tm="0">
                                          <p:val>
                                            <p:fltVal val="90"/>
                                          </p:val>
                                        </p:tav>
                                        <p:tav tm="100000">
                                          <p:val>
                                            <p:fltVal val="0"/>
                                          </p:val>
                                        </p:tav>
                                      </p:tavLst>
                                    </p:anim>
                                    <p:animEffect transition="in" filter="fade">
                                      <p:cBhvr>
                                        <p:cTn id="74" dur="1000"/>
                                        <p:tgtEl>
                                          <p:spTgt spid="19"/>
                                        </p:tgtEl>
                                      </p:cBhvr>
                                    </p:animEffect>
                                  </p:childTnLst>
                                </p:cTn>
                              </p:par>
                            </p:childTnLst>
                          </p:cTn>
                        </p:par>
                        <p:par>
                          <p:cTn id="75" fill="hold">
                            <p:stCondLst>
                              <p:cond delay="2000"/>
                            </p:stCondLst>
                            <p:childTnLst>
                              <p:par>
                                <p:cTn id="76" presetID="2" presetClass="entr" presetSubtype="4"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fill="hold"/>
                                        <p:tgtEl>
                                          <p:spTgt spid="20"/>
                                        </p:tgtEl>
                                        <p:attrNameLst>
                                          <p:attrName>ppt_x</p:attrName>
                                        </p:attrNameLst>
                                      </p:cBhvr>
                                      <p:tavLst>
                                        <p:tav tm="0">
                                          <p:val>
                                            <p:strVal val="#ppt_x"/>
                                          </p:val>
                                        </p:tav>
                                        <p:tav tm="100000">
                                          <p:val>
                                            <p:strVal val="#ppt_x"/>
                                          </p:val>
                                        </p:tav>
                                      </p:tavLst>
                                    </p:anim>
                                    <p:anim calcmode="lin" valueType="num">
                                      <p:cBhvr additive="base">
                                        <p:cTn id="79" dur="500" fill="hold"/>
                                        <p:tgtEl>
                                          <p:spTgt spid="20"/>
                                        </p:tgtEl>
                                        <p:attrNameLst>
                                          <p:attrName>ppt_y</p:attrName>
                                        </p:attrNameLst>
                                      </p:cBhvr>
                                      <p:tavLst>
                                        <p:tav tm="0">
                                          <p:val>
                                            <p:strVal val="1+#ppt_h/2"/>
                                          </p:val>
                                        </p:tav>
                                        <p:tav tm="100000">
                                          <p:val>
                                            <p:strVal val="#ppt_y"/>
                                          </p:val>
                                        </p:tav>
                                      </p:tavLst>
                                    </p:anim>
                                  </p:childTnLst>
                                </p:cTn>
                              </p:par>
                              <p:par>
                                <p:cTn id="80" presetID="31"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1000" fill="hold"/>
                                        <p:tgtEl>
                                          <p:spTgt spid="22"/>
                                        </p:tgtEl>
                                        <p:attrNameLst>
                                          <p:attrName>ppt_w</p:attrName>
                                        </p:attrNameLst>
                                      </p:cBhvr>
                                      <p:tavLst>
                                        <p:tav tm="0">
                                          <p:val>
                                            <p:fltVal val="0"/>
                                          </p:val>
                                        </p:tav>
                                        <p:tav tm="100000">
                                          <p:val>
                                            <p:strVal val="#ppt_w"/>
                                          </p:val>
                                        </p:tav>
                                      </p:tavLst>
                                    </p:anim>
                                    <p:anim calcmode="lin" valueType="num">
                                      <p:cBhvr>
                                        <p:cTn id="83" dur="1000" fill="hold"/>
                                        <p:tgtEl>
                                          <p:spTgt spid="22"/>
                                        </p:tgtEl>
                                        <p:attrNameLst>
                                          <p:attrName>ppt_h</p:attrName>
                                        </p:attrNameLst>
                                      </p:cBhvr>
                                      <p:tavLst>
                                        <p:tav tm="0">
                                          <p:val>
                                            <p:fltVal val="0"/>
                                          </p:val>
                                        </p:tav>
                                        <p:tav tm="100000">
                                          <p:val>
                                            <p:strVal val="#ppt_h"/>
                                          </p:val>
                                        </p:tav>
                                      </p:tavLst>
                                    </p:anim>
                                    <p:anim calcmode="lin" valueType="num">
                                      <p:cBhvr>
                                        <p:cTn id="84" dur="1000" fill="hold"/>
                                        <p:tgtEl>
                                          <p:spTgt spid="22"/>
                                        </p:tgtEl>
                                        <p:attrNameLst>
                                          <p:attrName>style.rotation</p:attrName>
                                        </p:attrNameLst>
                                      </p:cBhvr>
                                      <p:tavLst>
                                        <p:tav tm="0">
                                          <p:val>
                                            <p:fltVal val="90"/>
                                          </p:val>
                                        </p:tav>
                                        <p:tav tm="100000">
                                          <p:val>
                                            <p:fltVal val="0"/>
                                          </p:val>
                                        </p:tav>
                                      </p:tavLst>
                                    </p:anim>
                                    <p:animEffect transition="in" filter="fade">
                                      <p:cBhvr>
                                        <p:cTn id="85" dur="1000"/>
                                        <p:tgtEl>
                                          <p:spTgt spid="22"/>
                                        </p:tgtEl>
                                      </p:cBhvr>
                                    </p:animEffect>
                                  </p:childTnLst>
                                </p:cTn>
                              </p:par>
                            </p:childTnLst>
                          </p:cTn>
                        </p:par>
                        <p:par>
                          <p:cTn id="86" fill="hold">
                            <p:stCondLst>
                              <p:cond delay="3000"/>
                            </p:stCondLst>
                            <p:childTnLst>
                              <p:par>
                                <p:cTn id="87" presetID="2" presetClass="entr" presetSubtype="4" fill="hold" grpId="0" nodeType="after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par>
                                <p:cTn id="91" presetID="31"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p:cTn id="93" dur="1000" fill="hold"/>
                                        <p:tgtEl>
                                          <p:spTgt spid="25"/>
                                        </p:tgtEl>
                                        <p:attrNameLst>
                                          <p:attrName>ppt_w</p:attrName>
                                        </p:attrNameLst>
                                      </p:cBhvr>
                                      <p:tavLst>
                                        <p:tav tm="0">
                                          <p:val>
                                            <p:fltVal val="0"/>
                                          </p:val>
                                        </p:tav>
                                        <p:tav tm="100000">
                                          <p:val>
                                            <p:strVal val="#ppt_w"/>
                                          </p:val>
                                        </p:tav>
                                      </p:tavLst>
                                    </p:anim>
                                    <p:anim calcmode="lin" valueType="num">
                                      <p:cBhvr>
                                        <p:cTn id="94" dur="1000" fill="hold"/>
                                        <p:tgtEl>
                                          <p:spTgt spid="25"/>
                                        </p:tgtEl>
                                        <p:attrNameLst>
                                          <p:attrName>ppt_h</p:attrName>
                                        </p:attrNameLst>
                                      </p:cBhvr>
                                      <p:tavLst>
                                        <p:tav tm="0">
                                          <p:val>
                                            <p:fltVal val="0"/>
                                          </p:val>
                                        </p:tav>
                                        <p:tav tm="100000">
                                          <p:val>
                                            <p:strVal val="#ppt_h"/>
                                          </p:val>
                                        </p:tav>
                                      </p:tavLst>
                                    </p:anim>
                                    <p:anim calcmode="lin" valueType="num">
                                      <p:cBhvr>
                                        <p:cTn id="95" dur="1000" fill="hold"/>
                                        <p:tgtEl>
                                          <p:spTgt spid="25"/>
                                        </p:tgtEl>
                                        <p:attrNameLst>
                                          <p:attrName>style.rotation</p:attrName>
                                        </p:attrNameLst>
                                      </p:cBhvr>
                                      <p:tavLst>
                                        <p:tav tm="0">
                                          <p:val>
                                            <p:fltVal val="90"/>
                                          </p:val>
                                        </p:tav>
                                        <p:tav tm="100000">
                                          <p:val>
                                            <p:fltVal val="0"/>
                                          </p:val>
                                        </p:tav>
                                      </p:tavLst>
                                    </p:anim>
                                    <p:animEffect transition="in" filter="fade">
                                      <p:cBhvr>
                                        <p:cTn id="96" dur="1000"/>
                                        <p:tgtEl>
                                          <p:spTgt spid="25"/>
                                        </p:tgtEl>
                                      </p:cBhvr>
                                    </p:animEffect>
                                  </p:childTnLst>
                                </p:cTn>
                              </p:par>
                            </p:childTnLst>
                          </p:cTn>
                        </p:par>
                        <p:par>
                          <p:cTn id="97" fill="hold">
                            <p:stCondLst>
                              <p:cond delay="4000"/>
                            </p:stCondLst>
                            <p:childTnLst>
                              <p:par>
                                <p:cTn id="98" presetID="2" presetClass="entr" presetSubtype="4"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ppt_x"/>
                                          </p:val>
                                        </p:tav>
                                        <p:tav tm="100000">
                                          <p:val>
                                            <p:strVal val="#ppt_x"/>
                                          </p:val>
                                        </p:tav>
                                      </p:tavLst>
                                    </p:anim>
                                    <p:anim calcmode="lin" valueType="num">
                                      <p:cBhvr additive="base">
                                        <p:cTn id="10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Graphic spid="15" grpId="0">
        <p:bldAsOne/>
      </p:bldGraphic>
      <p:bldP spid="16" grpId="0"/>
      <p:bldGraphic spid="19" grpId="0">
        <p:bldAsOne/>
      </p:bldGraphic>
      <p:bldP spid="20" grpId="0"/>
      <p:bldGraphic spid="22" grpId="0">
        <p:bldAsOne/>
      </p:bldGraphic>
      <p:bldP spid="23" grpId="0"/>
      <p:bldGraphic spid="25" grpId="0">
        <p:bldAsOne/>
      </p:bldGraphic>
      <p:bldP spid="26" grpId="0"/>
      <p:bldP spid="29" grpId="0"/>
      <p:bldP spid="30" grpId="0"/>
      <p:bldP spid="31" grpId="0"/>
      <p:bldP spid="32"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 xmlns:a16="http://schemas.microsoft.com/office/drawing/2014/main" id="{069EB43D-BDA2-4601-963B-5DA3605534C1}"/>
              </a:ext>
            </a:extLst>
          </p:cNvPr>
          <p:cNvGrpSpPr/>
          <p:nvPr/>
        </p:nvGrpSpPr>
        <p:grpSpPr>
          <a:xfrm>
            <a:off x="704850" y="1843314"/>
            <a:ext cx="7037614" cy="3688010"/>
            <a:chOff x="704850" y="1843314"/>
            <a:chExt cx="7037614" cy="3688010"/>
          </a:xfrm>
        </p:grpSpPr>
        <p:sp>
          <p:nvSpPr>
            <p:cNvPr id="18" name="矩形: 圆角 17">
              <a:extLst>
                <a:ext uri="{FF2B5EF4-FFF2-40B4-BE49-F238E27FC236}">
                  <a16:creationId xmlns="" xmlns:a16="http://schemas.microsoft.com/office/drawing/2014/main" id="{74FCFE1D-50D1-41A2-8B3B-8D852A010A73}"/>
                </a:ext>
              </a:extLst>
            </p:cNvPr>
            <p:cNvSpPr/>
            <p:nvPr/>
          </p:nvSpPr>
          <p:spPr>
            <a:xfrm>
              <a:off x="704850" y="1843314"/>
              <a:ext cx="7037614" cy="3688010"/>
            </a:xfrm>
            <a:prstGeom prst="roundRect">
              <a:avLst>
                <a:gd name="adj" fmla="val 6041"/>
              </a:avLst>
            </a:prstGeom>
            <a:blipFill dpi="0" rotWithShape="1">
              <a:blip r:embed="rId2"/>
              <a:srcRect/>
              <a:stretch>
                <a:fillRect t="-18156" b="-181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 xmlns:a16="http://schemas.microsoft.com/office/drawing/2014/main" id="{1EDF116F-8A63-4019-B15C-F478AAA5F2F8}"/>
                </a:ext>
              </a:extLst>
            </p:cNvPr>
            <p:cNvSpPr/>
            <p:nvPr/>
          </p:nvSpPr>
          <p:spPr>
            <a:xfrm>
              <a:off x="704850" y="1843314"/>
              <a:ext cx="7037614" cy="3688010"/>
            </a:xfrm>
            <a:prstGeom prst="roundRect">
              <a:avLst>
                <a:gd name="adj" fmla="val 6041"/>
              </a:avLst>
            </a:prstGeom>
            <a:gradFill flip="none" rotWithShape="1">
              <a:gsLst>
                <a:gs pos="0">
                  <a:srgbClr val="4C678E">
                    <a:alpha val="94000"/>
                  </a:srgbClr>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圆角 14">
            <a:extLst>
              <a:ext uri="{FF2B5EF4-FFF2-40B4-BE49-F238E27FC236}">
                <a16:creationId xmlns="" xmlns:a16="http://schemas.microsoft.com/office/drawing/2014/main" id="{8F958308-7323-487D-A3B2-E7F8102E8E84}"/>
              </a:ext>
            </a:extLst>
          </p:cNvPr>
          <p:cNvSpPr/>
          <p:nvPr/>
        </p:nvSpPr>
        <p:spPr>
          <a:xfrm>
            <a:off x="7916636" y="1843314"/>
            <a:ext cx="3570514" cy="3688010"/>
          </a:xfrm>
          <a:prstGeom prst="roundRect">
            <a:avLst>
              <a:gd name="adj" fmla="val 6041"/>
            </a:avLst>
          </a:prstGeom>
          <a:blipFill dpi="0" rotWithShape="1">
            <a:blip r:embed="rId3">
              <a:extLst>
                <a:ext uri="{BEBA8EAE-BF5A-486C-A8C5-ECC9F3942E4B}">
                  <a14:imgProps xmlns:a14="http://schemas.microsoft.com/office/drawing/2010/main">
                    <a14:imgLayer>
                      <a14:imgEffect>
                        <a14:brightnessContrast contrast="20000"/>
                      </a14:imgEffect>
                    </a14:imgLayer>
                  </a14:imgProps>
                </a:ext>
              </a:extLst>
            </a:blip>
            <a:srcRect/>
            <a:stretch>
              <a:fillRect l="-27468" r="-274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 xmlns:a16="http://schemas.microsoft.com/office/drawing/2014/main" id="{7F3F6728-E93F-42C1-B1B2-237E88C09F9D}"/>
              </a:ext>
            </a:extLst>
          </p:cNvPr>
          <p:cNvGrpSpPr/>
          <p:nvPr/>
        </p:nvGrpSpPr>
        <p:grpSpPr>
          <a:xfrm>
            <a:off x="985764" y="2232783"/>
            <a:ext cx="2818190" cy="2818190"/>
            <a:chOff x="1028700" y="1853169"/>
            <a:chExt cx="787400" cy="787400"/>
          </a:xfrm>
        </p:grpSpPr>
        <p:sp>
          <p:nvSpPr>
            <p:cNvPr id="20" name="椭圆 19">
              <a:extLst>
                <a:ext uri="{FF2B5EF4-FFF2-40B4-BE49-F238E27FC236}">
                  <a16:creationId xmlns="" xmlns:a16="http://schemas.microsoft.com/office/drawing/2014/main" id="{50229A44-9103-41C5-89CB-880B7686E2E0}"/>
                </a:ext>
              </a:extLst>
            </p:cNvPr>
            <p:cNvSpPr/>
            <p:nvPr/>
          </p:nvSpPr>
          <p:spPr>
            <a:xfrm>
              <a:off x="1028700" y="1853169"/>
              <a:ext cx="787400" cy="787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1" name="椭圆 45">
              <a:extLst>
                <a:ext uri="{FF2B5EF4-FFF2-40B4-BE49-F238E27FC236}">
                  <a16:creationId xmlns="" xmlns:a16="http://schemas.microsoft.com/office/drawing/2014/main" id="{5031CC4F-6EF1-43CD-84EF-6E37267B7A96}"/>
                </a:ext>
              </a:extLst>
            </p:cNvPr>
            <p:cNvSpPr/>
            <p:nvPr/>
          </p:nvSpPr>
          <p:spPr>
            <a:xfrm>
              <a:off x="1179313" y="2004923"/>
              <a:ext cx="486174" cy="483891"/>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cs typeface="+mn-ea"/>
                <a:sym typeface="+mn-lt"/>
              </a:endParaRPr>
            </a:p>
          </p:txBody>
        </p:sp>
      </p:grpSp>
      <p:grpSp>
        <p:nvGrpSpPr>
          <p:cNvPr id="22" name="组合 21">
            <a:extLst>
              <a:ext uri="{FF2B5EF4-FFF2-40B4-BE49-F238E27FC236}">
                <a16:creationId xmlns="" xmlns:a16="http://schemas.microsoft.com/office/drawing/2014/main" id="{9753CD28-B0D3-4C34-AB41-E584286E219D}"/>
              </a:ext>
            </a:extLst>
          </p:cNvPr>
          <p:cNvGrpSpPr/>
          <p:nvPr/>
        </p:nvGrpSpPr>
        <p:grpSpPr>
          <a:xfrm>
            <a:off x="4223657" y="2286231"/>
            <a:ext cx="3106057" cy="2763533"/>
            <a:chOff x="1836057" y="2010459"/>
            <a:chExt cx="3106057" cy="2763533"/>
          </a:xfrm>
        </p:grpSpPr>
        <p:sp>
          <p:nvSpPr>
            <p:cNvPr id="23" name="矩形 22">
              <a:extLst>
                <a:ext uri="{FF2B5EF4-FFF2-40B4-BE49-F238E27FC236}">
                  <a16:creationId xmlns="" xmlns:a16="http://schemas.microsoft.com/office/drawing/2014/main" id="{7C8226E2-B272-40B7-B889-76CA2771C0E0}"/>
                </a:ext>
              </a:extLst>
            </p:cNvPr>
            <p:cNvSpPr/>
            <p:nvPr/>
          </p:nvSpPr>
          <p:spPr>
            <a:xfrm>
              <a:off x="1836057" y="2010459"/>
              <a:ext cx="1123274" cy="413062"/>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4" name="矩形 23">
              <a:extLst>
                <a:ext uri="{FF2B5EF4-FFF2-40B4-BE49-F238E27FC236}">
                  <a16:creationId xmlns="" xmlns:a16="http://schemas.microsoft.com/office/drawing/2014/main" id="{F383F71D-0D07-4CA6-AE35-814F60B59F88}"/>
                </a:ext>
              </a:extLst>
            </p:cNvPr>
            <p:cNvSpPr/>
            <p:nvPr/>
          </p:nvSpPr>
          <p:spPr>
            <a:xfrm>
              <a:off x="1836057" y="2596280"/>
              <a:ext cx="3106057" cy="217771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点击这里，输入您的文本文字，更改文字的颜色或者大小属性。还可以设置合适的文字格式</a:t>
              </a:r>
              <a:endPar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调整文字文本的行间距。点击这里，更改文字的颜色或者大小属性。</a:t>
              </a:r>
            </a:p>
          </p:txBody>
        </p:sp>
      </p:grpSp>
    </p:spTree>
    <p:extLst>
      <p:ext uri="{BB962C8B-B14F-4D97-AF65-F5344CB8AC3E}">
        <p14:creationId xmlns:p14="http://schemas.microsoft.com/office/powerpoint/2010/main" val="78531425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 xmlns:a16="http://schemas.microsoft.com/office/drawing/2014/main" id="{DEDDF835-EE7D-4CE5-BE69-F735EC03DFBF}"/>
              </a:ext>
            </a:extLst>
          </p:cNvPr>
          <p:cNvGrpSpPr/>
          <p:nvPr/>
        </p:nvGrpSpPr>
        <p:grpSpPr>
          <a:xfrm>
            <a:off x="694267" y="2267551"/>
            <a:ext cx="10803467" cy="3009907"/>
            <a:chOff x="694267" y="1788580"/>
            <a:chExt cx="10803467" cy="3009907"/>
          </a:xfrm>
        </p:grpSpPr>
        <p:sp>
          <p:nvSpPr>
            <p:cNvPr id="15" name="椭圆 14">
              <a:extLst>
                <a:ext uri="{FF2B5EF4-FFF2-40B4-BE49-F238E27FC236}">
                  <a16:creationId xmlns="" xmlns:a16="http://schemas.microsoft.com/office/drawing/2014/main" id="{82115B98-1DAA-4F79-9413-DD7C0DD620EA}"/>
                </a:ext>
              </a:extLst>
            </p:cNvPr>
            <p:cNvSpPr/>
            <p:nvPr/>
          </p:nvSpPr>
          <p:spPr>
            <a:xfrm>
              <a:off x="4591047" y="1788580"/>
              <a:ext cx="3009907" cy="3009907"/>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grpSp>
          <p:nvGrpSpPr>
            <p:cNvPr id="18" name="组合 17">
              <a:extLst>
                <a:ext uri="{FF2B5EF4-FFF2-40B4-BE49-F238E27FC236}">
                  <a16:creationId xmlns="" xmlns:a16="http://schemas.microsoft.com/office/drawing/2014/main" id="{7552DA73-71F6-4FEB-B1BD-2445C401E6BA}"/>
                </a:ext>
              </a:extLst>
            </p:cNvPr>
            <p:cNvGrpSpPr/>
            <p:nvPr/>
          </p:nvGrpSpPr>
          <p:grpSpPr>
            <a:xfrm>
              <a:off x="3939822" y="1989666"/>
              <a:ext cx="4312356" cy="2607734"/>
              <a:chOff x="4131733" y="2099733"/>
              <a:chExt cx="4312356" cy="2607734"/>
            </a:xfrm>
          </p:grpSpPr>
          <p:sp>
            <p:nvSpPr>
              <p:cNvPr id="19" name="椭圆 18">
                <a:extLst>
                  <a:ext uri="{FF2B5EF4-FFF2-40B4-BE49-F238E27FC236}">
                    <a16:creationId xmlns="" xmlns:a16="http://schemas.microsoft.com/office/drawing/2014/main" id="{2112908B-F20A-477F-8549-F124189DCAD9}"/>
                  </a:ext>
                </a:extLst>
              </p:cNvPr>
              <p:cNvSpPr/>
              <p:nvPr/>
            </p:nvSpPr>
            <p:spPr>
              <a:xfrm>
                <a:off x="8229600"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 xmlns:a16="http://schemas.microsoft.com/office/drawing/2014/main" id="{712F270C-8716-4C32-AA41-D8B1539FC63C}"/>
                  </a:ext>
                </a:extLst>
              </p:cNvPr>
              <p:cNvSpPr/>
              <p:nvPr/>
            </p:nvSpPr>
            <p:spPr>
              <a:xfrm>
                <a:off x="8229600"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 xmlns:a16="http://schemas.microsoft.com/office/drawing/2014/main" id="{5BE8EFBE-70C6-4DB5-982E-370137BA151A}"/>
                  </a:ext>
                </a:extLst>
              </p:cNvPr>
              <p:cNvSpPr/>
              <p:nvPr/>
            </p:nvSpPr>
            <p:spPr>
              <a:xfrm>
                <a:off x="4131733"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 xmlns:a16="http://schemas.microsoft.com/office/drawing/2014/main" id="{5E977162-2458-4B82-87D0-8A71EDD39DC2}"/>
                  </a:ext>
                </a:extLst>
              </p:cNvPr>
              <p:cNvSpPr/>
              <p:nvPr/>
            </p:nvSpPr>
            <p:spPr>
              <a:xfrm>
                <a:off x="4131733"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 xmlns:a16="http://schemas.microsoft.com/office/drawing/2014/main" id="{0D0A2420-1263-4FC5-A634-FB1C378FD623}"/>
                </a:ext>
              </a:extLst>
            </p:cNvPr>
            <p:cNvGrpSpPr/>
            <p:nvPr/>
          </p:nvGrpSpPr>
          <p:grpSpPr>
            <a:xfrm>
              <a:off x="694267" y="3462867"/>
              <a:ext cx="10803467" cy="0"/>
              <a:chOff x="767644" y="3465689"/>
              <a:chExt cx="10803467" cy="0"/>
            </a:xfrm>
          </p:grpSpPr>
          <p:cxnSp>
            <p:nvCxnSpPr>
              <p:cNvPr id="24" name="直接连接符 23">
                <a:extLst>
                  <a:ext uri="{FF2B5EF4-FFF2-40B4-BE49-F238E27FC236}">
                    <a16:creationId xmlns="" xmlns:a16="http://schemas.microsoft.com/office/drawing/2014/main" id="{5AC85EEE-A9E4-4C3E-B3E8-B89AB4362367}"/>
                  </a:ext>
                </a:extLst>
              </p:cNvPr>
              <p:cNvCxnSpPr/>
              <p:nvPr/>
            </p:nvCxnSpPr>
            <p:spPr>
              <a:xfrm>
                <a:off x="767644"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65257444-EDBD-40F0-A67F-8415742B2ECD}"/>
                  </a:ext>
                </a:extLst>
              </p:cNvPr>
              <p:cNvCxnSpPr/>
              <p:nvPr/>
            </p:nvCxnSpPr>
            <p:spPr>
              <a:xfrm>
                <a:off x="8579555"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grpSp>
      </p:grpSp>
      <p:sp>
        <p:nvSpPr>
          <p:cNvPr id="26" name="book-closed-tool_59175">
            <a:extLst>
              <a:ext uri="{FF2B5EF4-FFF2-40B4-BE49-F238E27FC236}">
                <a16:creationId xmlns="" xmlns:a16="http://schemas.microsoft.com/office/drawing/2014/main" id="{1E9B9E2D-56AF-4237-9845-581996052254}"/>
              </a:ext>
            </a:extLst>
          </p:cNvPr>
          <p:cNvSpPr>
            <a:spLocks noChangeAspect="1"/>
          </p:cNvSpPr>
          <p:nvPr/>
        </p:nvSpPr>
        <p:spPr bwMode="auto">
          <a:xfrm>
            <a:off x="5312229" y="2913344"/>
            <a:ext cx="1567542" cy="1718320"/>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sp>
      <p:sp>
        <p:nvSpPr>
          <p:cNvPr id="27" name="矩形 26">
            <a:extLst>
              <a:ext uri="{FF2B5EF4-FFF2-40B4-BE49-F238E27FC236}">
                <a16:creationId xmlns="" xmlns:a16="http://schemas.microsoft.com/office/drawing/2014/main" id="{A2C08A87-0431-465C-9CE0-9CB376FD74E1}"/>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8" name="矩形 27">
            <a:extLst>
              <a:ext uri="{FF2B5EF4-FFF2-40B4-BE49-F238E27FC236}">
                <a16:creationId xmlns="" xmlns:a16="http://schemas.microsoft.com/office/drawing/2014/main" id="{5ACACCC5-DD65-4174-9615-1538D0C2B5F8}"/>
              </a:ext>
            </a:extLst>
          </p:cNvPr>
          <p:cNvSpPr/>
          <p:nvPr/>
        </p:nvSpPr>
        <p:spPr>
          <a:xfrm>
            <a:off x="1259115" y="26561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32" name="矩形 31">
            <a:extLst>
              <a:ext uri="{FF2B5EF4-FFF2-40B4-BE49-F238E27FC236}">
                <a16:creationId xmlns="" xmlns:a16="http://schemas.microsoft.com/office/drawing/2014/main" id="{29708D45-1CAC-4D5E-8D86-8E55D4D569AC}"/>
              </a:ext>
            </a:extLst>
          </p:cNvPr>
          <p:cNvSpPr/>
          <p:nvPr/>
        </p:nvSpPr>
        <p:spPr>
          <a:xfrm>
            <a:off x="1259115" y="41041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4" name="矩形 33">
            <a:extLst>
              <a:ext uri="{FF2B5EF4-FFF2-40B4-BE49-F238E27FC236}">
                <a16:creationId xmlns="" xmlns:a16="http://schemas.microsoft.com/office/drawing/2014/main" id="{976F436D-964D-40D0-A27C-D3B078434627}"/>
              </a:ext>
            </a:extLst>
          </p:cNvPr>
          <p:cNvSpPr/>
          <p:nvPr/>
        </p:nvSpPr>
        <p:spPr>
          <a:xfrm>
            <a:off x="1259115" y="45738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35" name="矩形 34">
            <a:extLst>
              <a:ext uri="{FF2B5EF4-FFF2-40B4-BE49-F238E27FC236}">
                <a16:creationId xmlns="" xmlns:a16="http://schemas.microsoft.com/office/drawing/2014/main" id="{66F63B36-72D6-43F8-B9FB-6F0DB2533C4B}"/>
              </a:ext>
            </a:extLst>
          </p:cNvPr>
          <p:cNvSpPr/>
          <p:nvPr/>
        </p:nvSpPr>
        <p:spPr>
          <a:xfrm>
            <a:off x="85489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7" name="矩形 36">
            <a:extLst>
              <a:ext uri="{FF2B5EF4-FFF2-40B4-BE49-F238E27FC236}">
                <a16:creationId xmlns="" xmlns:a16="http://schemas.microsoft.com/office/drawing/2014/main" id="{4ADB6FA5-E77D-4521-A115-599881657F22}"/>
              </a:ext>
            </a:extLst>
          </p:cNvPr>
          <p:cNvSpPr/>
          <p:nvPr/>
        </p:nvSpPr>
        <p:spPr>
          <a:xfrm>
            <a:off x="8548915" y="26561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38" name="矩形 37">
            <a:extLst>
              <a:ext uri="{FF2B5EF4-FFF2-40B4-BE49-F238E27FC236}">
                <a16:creationId xmlns="" xmlns:a16="http://schemas.microsoft.com/office/drawing/2014/main" id="{9F98CFEB-FBA4-4BC5-8532-E4D06F34997A}"/>
              </a:ext>
            </a:extLst>
          </p:cNvPr>
          <p:cNvSpPr/>
          <p:nvPr/>
        </p:nvSpPr>
        <p:spPr>
          <a:xfrm>
            <a:off x="8548915" y="41041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9" name="矩形 38">
            <a:extLst>
              <a:ext uri="{FF2B5EF4-FFF2-40B4-BE49-F238E27FC236}">
                <a16:creationId xmlns="" xmlns:a16="http://schemas.microsoft.com/office/drawing/2014/main" id="{8FFEB795-8B70-4047-B574-C0116C26F258}"/>
              </a:ext>
            </a:extLst>
          </p:cNvPr>
          <p:cNvSpPr/>
          <p:nvPr/>
        </p:nvSpPr>
        <p:spPr>
          <a:xfrm>
            <a:off x="8548915" y="45738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Tree>
    <p:extLst>
      <p:ext uri="{BB962C8B-B14F-4D97-AF65-F5344CB8AC3E}">
        <p14:creationId xmlns:p14="http://schemas.microsoft.com/office/powerpoint/2010/main" val="27189968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par>
                                <p:cTn id="27" presetID="53"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2"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42"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childTnLst>
                          </p:cTn>
                        </p:par>
                        <p:par>
                          <p:cTn id="68" fill="hold">
                            <p:stCondLst>
                              <p:cond delay="6500"/>
                            </p:stCondLst>
                            <p:childTnLst>
                              <p:par>
                                <p:cTn id="69" presetID="42" presetClass="entr" presetSubtype="0"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childTnLst>
                          </p:cTn>
                        </p:par>
                        <p:par>
                          <p:cTn id="74" fill="hold">
                            <p:stCondLst>
                              <p:cond delay="7500"/>
                            </p:stCondLst>
                            <p:childTnLst>
                              <p:par>
                                <p:cTn id="75" presetID="42" presetClass="entr" presetSubtype="0"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7" grpId="0"/>
      <p:bldP spid="28" grpId="0"/>
      <p:bldP spid="32" grpId="0"/>
      <p:bldP spid="34" grpId="0"/>
      <p:bldP spid="35"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 xmlns:a16="http://schemas.microsoft.com/office/drawing/2014/main" id="{D6FEFB46-2743-43B6-8D13-242A7558A0B9}"/>
              </a:ext>
            </a:extLst>
          </p:cNvPr>
          <p:cNvSpPr/>
          <p:nvPr/>
        </p:nvSpPr>
        <p:spPr>
          <a:xfrm>
            <a:off x="725714" y="3371822"/>
            <a:ext cx="10740572" cy="2562866"/>
          </a:xfrm>
          <a:prstGeom prst="roundRect">
            <a:avLst>
              <a:gd name="adj" fmla="val 7411"/>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 xmlns:a16="http://schemas.microsoft.com/office/drawing/2014/main" id="{5A33078E-0060-4123-8BE1-BDC833531DC3}"/>
              </a:ext>
            </a:extLst>
          </p:cNvPr>
          <p:cNvCxnSpPr/>
          <p:nvPr/>
        </p:nvCxnSpPr>
        <p:spPr>
          <a:xfrm>
            <a:off x="3563526"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641D65F1-6A1B-45D7-80E6-D51C85E56164}"/>
              </a:ext>
            </a:extLst>
          </p:cNvPr>
          <p:cNvCxnSpPr/>
          <p:nvPr/>
        </p:nvCxnSpPr>
        <p:spPr>
          <a:xfrm>
            <a:off x="6096000"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E1210927-D2D7-4302-B34F-F289B1F7B01D}"/>
              </a:ext>
            </a:extLst>
          </p:cNvPr>
          <p:cNvCxnSpPr/>
          <p:nvPr/>
        </p:nvCxnSpPr>
        <p:spPr>
          <a:xfrm>
            <a:off x="8628474"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 xmlns:a16="http://schemas.microsoft.com/office/drawing/2014/main" id="{0142FD1B-6A63-40AF-AA69-AA9D6F79DE16}"/>
              </a:ext>
            </a:extLst>
          </p:cNvPr>
          <p:cNvSpPr txBox="1"/>
          <p:nvPr/>
        </p:nvSpPr>
        <p:spPr>
          <a:xfrm>
            <a:off x="1433501" y="4014671"/>
            <a:ext cx="1727576" cy="1531317"/>
          </a:xfrm>
          <a:prstGeom prst="rect">
            <a:avLst/>
          </a:prstGeom>
          <a:noFill/>
        </p:spPr>
        <p:txBody>
          <a:bodyPr wrap="square" rtlCol="0">
            <a:spAutoFit/>
          </a:bodyPr>
          <a:lstStyle/>
          <a:p>
            <a:pPr algn="just" hangingPunct="0">
              <a:lnSpc>
                <a:spcPct val="150000"/>
              </a:lnSpc>
            </a:pPr>
            <a:r>
              <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rPr>
              <a:t>输入您的文本文字，更改文字的颜色或者大小属性。</a:t>
            </a:r>
          </a:p>
        </p:txBody>
      </p:sp>
      <p:sp>
        <p:nvSpPr>
          <p:cNvPr id="28" name="文本框 27">
            <a:extLst>
              <a:ext uri="{FF2B5EF4-FFF2-40B4-BE49-F238E27FC236}">
                <a16:creationId xmlns="" xmlns:a16="http://schemas.microsoft.com/office/drawing/2014/main" id="{293A31DD-69C0-41A1-B595-8527B4B49DBE}"/>
              </a:ext>
            </a:extLst>
          </p:cNvPr>
          <p:cNvSpPr txBox="1"/>
          <p:nvPr/>
        </p:nvSpPr>
        <p:spPr>
          <a:xfrm>
            <a:off x="3965975" y="4014671"/>
            <a:ext cx="1727576" cy="1531317"/>
          </a:xfrm>
          <a:prstGeom prst="rect">
            <a:avLst/>
          </a:prstGeom>
          <a:noFill/>
        </p:spPr>
        <p:txBody>
          <a:bodyPr wrap="square" rtlCol="0">
            <a:spAutoFit/>
          </a:bodyPr>
          <a:lstStyle/>
          <a:p>
            <a:pPr algn="just" hangingPunct="0">
              <a:lnSpc>
                <a:spcPct val="150000"/>
              </a:lnSpc>
            </a:pPr>
            <a:r>
              <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rPr>
              <a:t>输入您的文本文字，更改文字的颜色或者大小属性。</a:t>
            </a:r>
          </a:p>
        </p:txBody>
      </p:sp>
      <p:sp>
        <p:nvSpPr>
          <p:cNvPr id="29" name="文本框 28">
            <a:extLst>
              <a:ext uri="{FF2B5EF4-FFF2-40B4-BE49-F238E27FC236}">
                <a16:creationId xmlns="" xmlns:a16="http://schemas.microsoft.com/office/drawing/2014/main" id="{DE5B2C8F-EFA0-4583-B19D-A7322AAFFCEA}"/>
              </a:ext>
            </a:extLst>
          </p:cNvPr>
          <p:cNvSpPr txBox="1"/>
          <p:nvPr/>
        </p:nvSpPr>
        <p:spPr>
          <a:xfrm>
            <a:off x="9030923" y="4014671"/>
            <a:ext cx="1727576" cy="1161985"/>
          </a:xfrm>
          <a:prstGeom prst="rect">
            <a:avLst/>
          </a:prstGeom>
          <a:noFill/>
        </p:spPr>
        <p:txBody>
          <a:bodyPr wrap="square" rtlCol="0">
            <a:spAutoFit/>
          </a:bodyPr>
          <a:lstStyle/>
          <a:p>
            <a:pPr algn="just" hangingPunct="0">
              <a:lnSpc>
                <a:spcPct val="150000"/>
              </a:lnSpc>
            </a:pPr>
            <a:r>
              <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rPr>
              <a:t>您的文本文字，更改文字的颜色或者大小属性。</a:t>
            </a:r>
          </a:p>
        </p:txBody>
      </p:sp>
      <p:sp>
        <p:nvSpPr>
          <p:cNvPr id="30" name="文本框 29">
            <a:extLst>
              <a:ext uri="{FF2B5EF4-FFF2-40B4-BE49-F238E27FC236}">
                <a16:creationId xmlns="" xmlns:a16="http://schemas.microsoft.com/office/drawing/2014/main" id="{DFA95F1E-DDB7-4399-AF24-7EE4A57E042D}"/>
              </a:ext>
            </a:extLst>
          </p:cNvPr>
          <p:cNvSpPr txBox="1"/>
          <p:nvPr/>
        </p:nvSpPr>
        <p:spPr>
          <a:xfrm>
            <a:off x="6498449" y="4014671"/>
            <a:ext cx="1727576" cy="1531317"/>
          </a:xfrm>
          <a:prstGeom prst="rect">
            <a:avLst/>
          </a:prstGeom>
          <a:noFill/>
        </p:spPr>
        <p:txBody>
          <a:bodyPr wrap="square" rtlCol="0">
            <a:spAutoFit/>
          </a:bodyPr>
          <a:lstStyle/>
          <a:p>
            <a:pPr algn="just" hangingPunct="0">
              <a:lnSpc>
                <a:spcPct val="150000"/>
              </a:lnSpc>
            </a:pPr>
            <a:r>
              <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rPr>
              <a:t>鼠标点击这里，输更改文字的颜色或者大小属性。</a:t>
            </a:r>
          </a:p>
        </p:txBody>
      </p:sp>
      <p:sp>
        <p:nvSpPr>
          <p:cNvPr id="31" name="矩形: 圆角 30">
            <a:extLst>
              <a:ext uri="{FF2B5EF4-FFF2-40B4-BE49-F238E27FC236}">
                <a16:creationId xmlns="" xmlns:a16="http://schemas.microsoft.com/office/drawing/2014/main" id="{A0EA7F56-7B82-46B0-9DA4-79795B95F376}"/>
              </a:ext>
            </a:extLst>
          </p:cNvPr>
          <p:cNvSpPr/>
          <p:nvPr/>
        </p:nvSpPr>
        <p:spPr>
          <a:xfrm>
            <a:off x="5080000" y="3091544"/>
            <a:ext cx="2032000" cy="567878"/>
          </a:xfrm>
          <a:prstGeom prst="roundRect">
            <a:avLst>
              <a:gd name="adj" fmla="val 50000"/>
            </a:avLst>
          </a:prstGeom>
          <a:gradFill flip="none" rotWithShape="1">
            <a:gsLst>
              <a:gs pos="0">
                <a:srgbClr val="4C678E"/>
              </a:gs>
              <a:gs pos="100000">
                <a:srgbClr val="4C678E">
                  <a:alpha val="97000"/>
                </a:srgbClr>
              </a:gs>
            </a:gsLst>
            <a:lin ang="5400000" scaled="1"/>
            <a:tileRect/>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汉仪铁线黑-65简" panose="00020600040101010101" pitchFamily="18" charset="-122"/>
                <a:ea typeface="汉仪铁线黑-65简" panose="00020600040101010101" pitchFamily="18" charset="-122"/>
              </a:rPr>
              <a:t>实验验证</a:t>
            </a:r>
          </a:p>
        </p:txBody>
      </p:sp>
      <p:grpSp>
        <p:nvGrpSpPr>
          <p:cNvPr id="13" name="组合 12">
            <a:extLst>
              <a:ext uri="{FF2B5EF4-FFF2-40B4-BE49-F238E27FC236}">
                <a16:creationId xmlns="" xmlns:a16="http://schemas.microsoft.com/office/drawing/2014/main" id="{CD5F6DCA-CCD1-4B28-9342-D7EA40CAED2D}"/>
              </a:ext>
            </a:extLst>
          </p:cNvPr>
          <p:cNvGrpSpPr/>
          <p:nvPr/>
        </p:nvGrpSpPr>
        <p:grpSpPr>
          <a:xfrm>
            <a:off x="1250598" y="1942115"/>
            <a:ext cx="9627557" cy="966248"/>
            <a:chOff x="1250598" y="2107215"/>
            <a:chExt cx="9627557" cy="966248"/>
          </a:xfrm>
        </p:grpSpPr>
        <p:sp>
          <p:nvSpPr>
            <p:cNvPr id="14" name="椭圆 13">
              <a:extLst>
                <a:ext uri="{FF2B5EF4-FFF2-40B4-BE49-F238E27FC236}">
                  <a16:creationId xmlns="" xmlns:a16="http://schemas.microsoft.com/office/drawing/2014/main" id="{DE554287-4B32-4C00-9666-9CC7669302D1}"/>
                </a:ext>
              </a:extLst>
            </p:cNvPr>
            <p:cNvSpPr/>
            <p:nvPr/>
          </p:nvSpPr>
          <p:spPr>
            <a:xfrm rot="3190635" flipV="1">
              <a:off x="1250598"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5" name="椭圆 14">
              <a:extLst>
                <a:ext uri="{FF2B5EF4-FFF2-40B4-BE49-F238E27FC236}">
                  <a16:creationId xmlns="" xmlns:a16="http://schemas.microsoft.com/office/drawing/2014/main" id="{FFF00ECB-254F-4A79-9828-07B2BEEB8BDF}"/>
                </a:ext>
              </a:extLst>
            </p:cNvPr>
            <p:cNvSpPr/>
            <p:nvPr/>
          </p:nvSpPr>
          <p:spPr>
            <a:xfrm rot="3190635" flipV="1">
              <a:off x="4137701"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6" name="椭圆 15">
              <a:extLst>
                <a:ext uri="{FF2B5EF4-FFF2-40B4-BE49-F238E27FC236}">
                  <a16:creationId xmlns="" xmlns:a16="http://schemas.microsoft.com/office/drawing/2014/main" id="{36C9D1E8-D8B0-4A54-89E3-D98930DB5FB4}"/>
                </a:ext>
              </a:extLst>
            </p:cNvPr>
            <p:cNvSpPr/>
            <p:nvPr/>
          </p:nvSpPr>
          <p:spPr>
            <a:xfrm rot="3190635" flipV="1">
              <a:off x="7024804"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8" name="椭圆 17">
              <a:extLst>
                <a:ext uri="{FF2B5EF4-FFF2-40B4-BE49-F238E27FC236}">
                  <a16:creationId xmlns="" xmlns:a16="http://schemas.microsoft.com/office/drawing/2014/main" id="{9B63C3C4-A703-4ED1-B8B5-CA2C238B9FEB}"/>
                </a:ext>
              </a:extLst>
            </p:cNvPr>
            <p:cNvSpPr/>
            <p:nvPr/>
          </p:nvSpPr>
          <p:spPr>
            <a:xfrm rot="3190635" flipV="1">
              <a:off x="9911907"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9" name="book-closed-tool_59175">
              <a:extLst>
                <a:ext uri="{FF2B5EF4-FFF2-40B4-BE49-F238E27FC236}">
                  <a16:creationId xmlns="" xmlns:a16="http://schemas.microsoft.com/office/drawing/2014/main" id="{A81E5296-088A-492D-97AA-24BBF9E0440F}"/>
                </a:ext>
              </a:extLst>
            </p:cNvPr>
            <p:cNvSpPr>
              <a:spLocks noChangeAspect="1"/>
            </p:cNvSpPr>
            <p:nvPr/>
          </p:nvSpPr>
          <p:spPr bwMode="auto">
            <a:xfrm>
              <a:off x="10184667" y="2359741"/>
              <a:ext cx="420728" cy="461196"/>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sp>
        <p:sp>
          <p:nvSpPr>
            <p:cNvPr id="20" name="bar-stats_84219">
              <a:extLst>
                <a:ext uri="{FF2B5EF4-FFF2-40B4-BE49-F238E27FC236}">
                  <a16:creationId xmlns="" xmlns:a16="http://schemas.microsoft.com/office/drawing/2014/main" id="{FBF9F266-D903-414C-910B-D675962A5427}"/>
                </a:ext>
              </a:extLst>
            </p:cNvPr>
            <p:cNvSpPr>
              <a:spLocks noChangeAspect="1"/>
            </p:cNvSpPr>
            <p:nvPr/>
          </p:nvSpPr>
          <p:spPr bwMode="auto">
            <a:xfrm>
              <a:off x="7277331" y="2383302"/>
              <a:ext cx="461194" cy="414076"/>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a:effectLst/>
          </p:spPr>
        </p:sp>
        <p:sp>
          <p:nvSpPr>
            <p:cNvPr id="21" name="blocked-folder_70725">
              <a:extLst>
                <a:ext uri="{FF2B5EF4-FFF2-40B4-BE49-F238E27FC236}">
                  <a16:creationId xmlns="" xmlns:a16="http://schemas.microsoft.com/office/drawing/2014/main" id="{9A4B7486-3744-479B-A078-D762F60600E1}"/>
                </a:ext>
              </a:extLst>
            </p:cNvPr>
            <p:cNvSpPr>
              <a:spLocks noChangeAspect="1"/>
            </p:cNvSpPr>
            <p:nvPr/>
          </p:nvSpPr>
          <p:spPr bwMode="auto">
            <a:xfrm>
              <a:off x="1503124" y="2392582"/>
              <a:ext cx="461196" cy="395514"/>
            </a:xfrm>
            <a:custGeom>
              <a:avLst/>
              <a:gdLst>
                <a:gd name="connsiteX0" fmla="*/ 485836 w 605939"/>
                <a:gd name="connsiteY0" fmla="*/ 267866 h 519644"/>
                <a:gd name="connsiteX1" fmla="*/ 519990 w 605939"/>
                <a:gd name="connsiteY1" fmla="*/ 301972 h 519644"/>
                <a:gd name="connsiteX2" fmla="*/ 519990 w 605939"/>
                <a:gd name="connsiteY2" fmla="*/ 324601 h 519644"/>
                <a:gd name="connsiteX3" fmla="*/ 451683 w 605939"/>
                <a:gd name="connsiteY3" fmla="*/ 324601 h 519644"/>
                <a:gd name="connsiteX4" fmla="*/ 451683 w 605939"/>
                <a:gd name="connsiteY4" fmla="*/ 301972 h 519644"/>
                <a:gd name="connsiteX5" fmla="*/ 485836 w 605939"/>
                <a:gd name="connsiteY5" fmla="*/ 267866 h 519644"/>
                <a:gd name="connsiteX6" fmla="*/ 485877 w 605939"/>
                <a:gd name="connsiteY6" fmla="*/ 235079 h 519644"/>
                <a:gd name="connsiteX7" fmla="*/ 418850 w 605939"/>
                <a:gd name="connsiteY7" fmla="*/ 301998 h 519644"/>
                <a:gd name="connsiteX8" fmla="*/ 418850 w 605939"/>
                <a:gd name="connsiteY8" fmla="*/ 324845 h 519644"/>
                <a:gd name="connsiteX9" fmla="*/ 399111 w 605939"/>
                <a:gd name="connsiteY9" fmla="*/ 347585 h 519644"/>
                <a:gd name="connsiteX10" fmla="*/ 399111 w 605939"/>
                <a:gd name="connsiteY10" fmla="*/ 464096 h 519644"/>
                <a:gd name="connsiteX11" fmla="*/ 422104 w 605939"/>
                <a:gd name="connsiteY11" fmla="*/ 487160 h 519644"/>
                <a:gd name="connsiteX12" fmla="*/ 549650 w 605939"/>
                <a:gd name="connsiteY12" fmla="*/ 487160 h 519644"/>
                <a:gd name="connsiteX13" fmla="*/ 572643 w 605939"/>
                <a:gd name="connsiteY13" fmla="*/ 464096 h 519644"/>
                <a:gd name="connsiteX14" fmla="*/ 572643 w 605939"/>
                <a:gd name="connsiteY14" fmla="*/ 455325 h 519644"/>
                <a:gd name="connsiteX15" fmla="*/ 533598 w 605939"/>
                <a:gd name="connsiteY15" fmla="*/ 455325 h 519644"/>
                <a:gd name="connsiteX16" fmla="*/ 516787 w 605939"/>
                <a:gd name="connsiteY16" fmla="*/ 438541 h 519644"/>
                <a:gd name="connsiteX17" fmla="*/ 533598 w 605939"/>
                <a:gd name="connsiteY17" fmla="*/ 421866 h 519644"/>
                <a:gd name="connsiteX18" fmla="*/ 572643 w 605939"/>
                <a:gd name="connsiteY18" fmla="*/ 421866 h 519644"/>
                <a:gd name="connsiteX19" fmla="*/ 572643 w 605939"/>
                <a:gd name="connsiteY19" fmla="*/ 397936 h 519644"/>
                <a:gd name="connsiteX20" fmla="*/ 533598 w 605939"/>
                <a:gd name="connsiteY20" fmla="*/ 397936 h 519644"/>
                <a:gd name="connsiteX21" fmla="*/ 516787 w 605939"/>
                <a:gd name="connsiteY21" fmla="*/ 381152 h 519644"/>
                <a:gd name="connsiteX22" fmla="*/ 533598 w 605939"/>
                <a:gd name="connsiteY22" fmla="*/ 364477 h 519644"/>
                <a:gd name="connsiteX23" fmla="*/ 572643 w 605939"/>
                <a:gd name="connsiteY23" fmla="*/ 364477 h 519644"/>
                <a:gd name="connsiteX24" fmla="*/ 572643 w 605939"/>
                <a:gd name="connsiteY24" fmla="*/ 347585 h 519644"/>
                <a:gd name="connsiteX25" fmla="*/ 552903 w 605939"/>
                <a:gd name="connsiteY25" fmla="*/ 324845 h 519644"/>
                <a:gd name="connsiteX26" fmla="*/ 552903 w 605939"/>
                <a:gd name="connsiteY26" fmla="*/ 301998 h 519644"/>
                <a:gd name="connsiteX27" fmla="*/ 485877 w 605939"/>
                <a:gd name="connsiteY27" fmla="*/ 235079 h 519644"/>
                <a:gd name="connsiteX28" fmla="*/ 353667 w 605939"/>
                <a:gd name="connsiteY28" fmla="*/ 43746 h 519644"/>
                <a:gd name="connsiteX29" fmla="*/ 311477 w 605939"/>
                <a:gd name="connsiteY29" fmla="*/ 60638 h 519644"/>
                <a:gd name="connsiteX30" fmla="*/ 251391 w 605939"/>
                <a:gd name="connsiteY30" fmla="*/ 84568 h 519644"/>
                <a:gd name="connsiteX31" fmla="*/ 94128 w 605939"/>
                <a:gd name="connsiteY31" fmla="*/ 84568 h 519644"/>
                <a:gd name="connsiteX32" fmla="*/ 78185 w 605939"/>
                <a:gd name="connsiteY32" fmla="*/ 98969 h 519644"/>
                <a:gd name="connsiteX33" fmla="*/ 78185 w 605939"/>
                <a:gd name="connsiteY33" fmla="*/ 142607 h 519644"/>
                <a:gd name="connsiteX34" fmla="*/ 485768 w 605939"/>
                <a:gd name="connsiteY34" fmla="*/ 142607 h 519644"/>
                <a:gd name="connsiteX35" fmla="*/ 485768 w 605939"/>
                <a:gd name="connsiteY35" fmla="*/ 66918 h 519644"/>
                <a:gd name="connsiteX36" fmla="*/ 462558 w 605939"/>
                <a:gd name="connsiteY36" fmla="*/ 43746 h 519644"/>
                <a:gd name="connsiteX37" fmla="*/ 353667 w 605939"/>
                <a:gd name="connsiteY37" fmla="*/ 0 h 519644"/>
                <a:gd name="connsiteX38" fmla="*/ 462558 w 605939"/>
                <a:gd name="connsiteY38" fmla="*/ 0 h 519644"/>
                <a:gd name="connsiteX39" fmla="*/ 529585 w 605939"/>
                <a:gd name="connsiteY39" fmla="*/ 66918 h 519644"/>
                <a:gd name="connsiteX40" fmla="*/ 529585 w 605939"/>
                <a:gd name="connsiteY40" fmla="*/ 142715 h 519644"/>
                <a:gd name="connsiteX41" fmla="*/ 555181 w 605939"/>
                <a:gd name="connsiteY41" fmla="*/ 155276 h 519644"/>
                <a:gd name="connsiteX42" fmla="*/ 563532 w 605939"/>
                <a:gd name="connsiteY42" fmla="*/ 184295 h 519644"/>
                <a:gd name="connsiteX43" fmla="*/ 557242 w 605939"/>
                <a:gd name="connsiteY43" fmla="*/ 226958 h 519644"/>
                <a:gd name="connsiteX44" fmla="*/ 586200 w 605939"/>
                <a:gd name="connsiteY44" fmla="*/ 298425 h 519644"/>
                <a:gd name="connsiteX45" fmla="*/ 586200 w 605939"/>
                <a:gd name="connsiteY45" fmla="*/ 300049 h 519644"/>
                <a:gd name="connsiteX46" fmla="*/ 605939 w 605939"/>
                <a:gd name="connsiteY46" fmla="*/ 344011 h 519644"/>
                <a:gd name="connsiteX47" fmla="*/ 605939 w 605939"/>
                <a:gd name="connsiteY47" fmla="*/ 460522 h 519644"/>
                <a:gd name="connsiteX48" fmla="*/ 546721 w 605939"/>
                <a:gd name="connsiteY48" fmla="*/ 519644 h 519644"/>
                <a:gd name="connsiteX49" fmla="*/ 419284 w 605939"/>
                <a:gd name="connsiteY49" fmla="*/ 519644 h 519644"/>
                <a:gd name="connsiteX50" fmla="*/ 386313 w 605939"/>
                <a:gd name="connsiteY50" fmla="*/ 509574 h 519644"/>
                <a:gd name="connsiteX51" fmla="*/ 80029 w 605939"/>
                <a:gd name="connsiteY51" fmla="*/ 509574 h 519644"/>
                <a:gd name="connsiteX52" fmla="*/ 44021 w 605939"/>
                <a:gd name="connsiteY52" fmla="*/ 478497 h 519644"/>
                <a:gd name="connsiteX53" fmla="*/ 421 w 605939"/>
                <a:gd name="connsiteY53" fmla="*/ 184295 h 519644"/>
                <a:gd name="connsiteX54" fmla="*/ 8772 w 605939"/>
                <a:gd name="connsiteY54" fmla="*/ 155276 h 519644"/>
                <a:gd name="connsiteX55" fmla="*/ 34368 w 605939"/>
                <a:gd name="connsiteY55" fmla="*/ 142715 h 519644"/>
                <a:gd name="connsiteX56" fmla="*/ 34368 w 605939"/>
                <a:gd name="connsiteY56" fmla="*/ 98969 h 519644"/>
                <a:gd name="connsiteX57" fmla="*/ 94128 w 605939"/>
                <a:gd name="connsiteY57" fmla="*/ 40822 h 519644"/>
                <a:gd name="connsiteX58" fmla="*/ 251391 w 605939"/>
                <a:gd name="connsiteY58" fmla="*/ 40822 h 519644"/>
                <a:gd name="connsiteX59" fmla="*/ 284146 w 605939"/>
                <a:gd name="connsiteY59" fmla="*/ 26420 h 519644"/>
                <a:gd name="connsiteX60" fmla="*/ 353667 w 605939"/>
                <a:gd name="connsiteY60" fmla="*/ 0 h 51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5939" h="519644">
                  <a:moveTo>
                    <a:pt x="485836" y="267866"/>
                  </a:moveTo>
                  <a:cubicBezTo>
                    <a:pt x="504702" y="267866"/>
                    <a:pt x="519990" y="283241"/>
                    <a:pt x="519990" y="301972"/>
                  </a:cubicBezTo>
                  <a:lnTo>
                    <a:pt x="519990" y="324601"/>
                  </a:lnTo>
                  <a:lnTo>
                    <a:pt x="451683" y="324601"/>
                  </a:lnTo>
                  <a:lnTo>
                    <a:pt x="451683" y="301972"/>
                  </a:lnTo>
                  <a:cubicBezTo>
                    <a:pt x="451683" y="283241"/>
                    <a:pt x="466971" y="267866"/>
                    <a:pt x="485836" y="267866"/>
                  </a:cubicBezTo>
                  <a:close/>
                  <a:moveTo>
                    <a:pt x="485877" y="235079"/>
                  </a:moveTo>
                  <a:cubicBezTo>
                    <a:pt x="448893" y="235079"/>
                    <a:pt x="418850" y="265182"/>
                    <a:pt x="418850" y="301998"/>
                  </a:cubicBezTo>
                  <a:lnTo>
                    <a:pt x="418850" y="324845"/>
                  </a:lnTo>
                  <a:cubicBezTo>
                    <a:pt x="407679" y="326470"/>
                    <a:pt x="399111" y="335998"/>
                    <a:pt x="399111" y="347585"/>
                  </a:cubicBezTo>
                  <a:lnTo>
                    <a:pt x="399111" y="464096"/>
                  </a:lnTo>
                  <a:cubicBezTo>
                    <a:pt x="399111" y="476873"/>
                    <a:pt x="409414" y="487160"/>
                    <a:pt x="422104" y="487160"/>
                  </a:cubicBezTo>
                  <a:lnTo>
                    <a:pt x="549650" y="487160"/>
                  </a:lnTo>
                  <a:cubicBezTo>
                    <a:pt x="562339" y="487160"/>
                    <a:pt x="572643" y="476873"/>
                    <a:pt x="572643" y="464096"/>
                  </a:cubicBezTo>
                  <a:lnTo>
                    <a:pt x="572643" y="455325"/>
                  </a:lnTo>
                  <a:lnTo>
                    <a:pt x="533598" y="455325"/>
                  </a:lnTo>
                  <a:cubicBezTo>
                    <a:pt x="524270" y="455325"/>
                    <a:pt x="516787" y="447745"/>
                    <a:pt x="516787" y="438541"/>
                  </a:cubicBezTo>
                  <a:cubicBezTo>
                    <a:pt x="516787" y="429337"/>
                    <a:pt x="524270" y="421866"/>
                    <a:pt x="533598" y="421866"/>
                  </a:cubicBezTo>
                  <a:lnTo>
                    <a:pt x="572643" y="421866"/>
                  </a:lnTo>
                  <a:lnTo>
                    <a:pt x="572643" y="397936"/>
                  </a:lnTo>
                  <a:lnTo>
                    <a:pt x="533598" y="397936"/>
                  </a:lnTo>
                  <a:cubicBezTo>
                    <a:pt x="524270" y="397936"/>
                    <a:pt x="516787" y="390464"/>
                    <a:pt x="516787" y="381152"/>
                  </a:cubicBezTo>
                  <a:cubicBezTo>
                    <a:pt x="516787" y="371948"/>
                    <a:pt x="524270" y="364477"/>
                    <a:pt x="533598" y="364477"/>
                  </a:cubicBezTo>
                  <a:lnTo>
                    <a:pt x="572643" y="364477"/>
                  </a:lnTo>
                  <a:lnTo>
                    <a:pt x="572643" y="347585"/>
                  </a:lnTo>
                  <a:cubicBezTo>
                    <a:pt x="572643" y="335998"/>
                    <a:pt x="564074" y="326470"/>
                    <a:pt x="552903" y="324845"/>
                  </a:cubicBezTo>
                  <a:lnTo>
                    <a:pt x="552903" y="301998"/>
                  </a:lnTo>
                  <a:cubicBezTo>
                    <a:pt x="552903" y="265182"/>
                    <a:pt x="522861" y="235079"/>
                    <a:pt x="485877" y="235079"/>
                  </a:cubicBezTo>
                  <a:close/>
                  <a:moveTo>
                    <a:pt x="353667" y="43746"/>
                  </a:moveTo>
                  <a:cubicBezTo>
                    <a:pt x="332735" y="43746"/>
                    <a:pt x="323841" y="50892"/>
                    <a:pt x="311477" y="60638"/>
                  </a:cubicBezTo>
                  <a:cubicBezTo>
                    <a:pt x="298028" y="71357"/>
                    <a:pt x="281326" y="84568"/>
                    <a:pt x="251391" y="84568"/>
                  </a:cubicBezTo>
                  <a:lnTo>
                    <a:pt x="94128" y="84568"/>
                  </a:lnTo>
                  <a:cubicBezTo>
                    <a:pt x="86319" y="84568"/>
                    <a:pt x="78185" y="89982"/>
                    <a:pt x="78185" y="98969"/>
                  </a:cubicBezTo>
                  <a:lnTo>
                    <a:pt x="78185" y="142607"/>
                  </a:lnTo>
                  <a:lnTo>
                    <a:pt x="485768" y="142607"/>
                  </a:lnTo>
                  <a:lnTo>
                    <a:pt x="485768" y="66918"/>
                  </a:lnTo>
                  <a:cubicBezTo>
                    <a:pt x="485768" y="54141"/>
                    <a:pt x="475356" y="43746"/>
                    <a:pt x="462558" y="43746"/>
                  </a:cubicBezTo>
                  <a:close/>
                  <a:moveTo>
                    <a:pt x="353667" y="0"/>
                  </a:moveTo>
                  <a:lnTo>
                    <a:pt x="462558" y="0"/>
                  </a:lnTo>
                  <a:cubicBezTo>
                    <a:pt x="499542" y="0"/>
                    <a:pt x="529585" y="29994"/>
                    <a:pt x="529585" y="66918"/>
                  </a:cubicBezTo>
                  <a:lnTo>
                    <a:pt x="529585" y="142715"/>
                  </a:lnTo>
                  <a:cubicBezTo>
                    <a:pt x="539455" y="143256"/>
                    <a:pt x="548673" y="147804"/>
                    <a:pt x="555181" y="155276"/>
                  </a:cubicBezTo>
                  <a:cubicBezTo>
                    <a:pt x="562014" y="163289"/>
                    <a:pt x="565159" y="173900"/>
                    <a:pt x="563532" y="184295"/>
                  </a:cubicBezTo>
                  <a:lnTo>
                    <a:pt x="557242" y="226958"/>
                  </a:lnTo>
                  <a:cubicBezTo>
                    <a:pt x="575137" y="245474"/>
                    <a:pt x="586200" y="270705"/>
                    <a:pt x="586200" y="298425"/>
                  </a:cubicBezTo>
                  <a:lnTo>
                    <a:pt x="586200" y="300049"/>
                  </a:lnTo>
                  <a:cubicBezTo>
                    <a:pt x="598347" y="310985"/>
                    <a:pt x="605939" y="326794"/>
                    <a:pt x="605939" y="344011"/>
                  </a:cubicBezTo>
                  <a:lnTo>
                    <a:pt x="605939" y="460522"/>
                  </a:lnTo>
                  <a:cubicBezTo>
                    <a:pt x="605939" y="493115"/>
                    <a:pt x="579367" y="519644"/>
                    <a:pt x="546721" y="519644"/>
                  </a:cubicBezTo>
                  <a:lnTo>
                    <a:pt x="419284" y="519644"/>
                  </a:lnTo>
                  <a:cubicBezTo>
                    <a:pt x="407028" y="519644"/>
                    <a:pt x="395640" y="515854"/>
                    <a:pt x="386313" y="509574"/>
                  </a:cubicBezTo>
                  <a:lnTo>
                    <a:pt x="80029" y="509574"/>
                  </a:lnTo>
                  <a:cubicBezTo>
                    <a:pt x="62025" y="509574"/>
                    <a:pt x="46732" y="496364"/>
                    <a:pt x="44021" y="478497"/>
                  </a:cubicBezTo>
                  <a:lnTo>
                    <a:pt x="421" y="184295"/>
                  </a:lnTo>
                  <a:cubicBezTo>
                    <a:pt x="-1206" y="173900"/>
                    <a:pt x="1939" y="163289"/>
                    <a:pt x="8772" y="155276"/>
                  </a:cubicBezTo>
                  <a:cubicBezTo>
                    <a:pt x="15280" y="147804"/>
                    <a:pt x="24498" y="143256"/>
                    <a:pt x="34368" y="142715"/>
                  </a:cubicBezTo>
                  <a:lnTo>
                    <a:pt x="34368" y="98969"/>
                  </a:lnTo>
                  <a:cubicBezTo>
                    <a:pt x="34368" y="66918"/>
                    <a:pt x="61157" y="40822"/>
                    <a:pt x="94128" y="40822"/>
                  </a:cubicBezTo>
                  <a:lnTo>
                    <a:pt x="251391" y="40822"/>
                  </a:lnTo>
                  <a:cubicBezTo>
                    <a:pt x="266033" y="40822"/>
                    <a:pt x="272866" y="35408"/>
                    <a:pt x="284146" y="26420"/>
                  </a:cubicBezTo>
                  <a:cubicBezTo>
                    <a:pt x="298245" y="15267"/>
                    <a:pt x="317442" y="0"/>
                    <a:pt x="353667" y="0"/>
                  </a:cubicBezTo>
                  <a:close/>
                </a:path>
              </a:pathLst>
            </a:custGeom>
            <a:solidFill>
              <a:schemeClr val="bg1"/>
            </a:solidFill>
            <a:ln>
              <a:noFill/>
            </a:ln>
            <a:effectLst/>
          </p:spPr>
        </p:sp>
        <p:sp>
          <p:nvSpPr>
            <p:cNvPr id="22" name="brightness-setting_68801">
              <a:extLst>
                <a:ext uri="{FF2B5EF4-FFF2-40B4-BE49-F238E27FC236}">
                  <a16:creationId xmlns="" xmlns:a16="http://schemas.microsoft.com/office/drawing/2014/main" id="{D74A8997-4ECF-47F6-B3F5-8519068AF8C9}"/>
                </a:ext>
              </a:extLst>
            </p:cNvPr>
            <p:cNvSpPr>
              <a:spLocks noChangeAspect="1"/>
            </p:cNvSpPr>
            <p:nvPr/>
          </p:nvSpPr>
          <p:spPr bwMode="auto">
            <a:xfrm>
              <a:off x="4390227" y="2360119"/>
              <a:ext cx="461196" cy="460442"/>
            </a:xfrm>
            <a:custGeom>
              <a:avLst/>
              <a:gdLst>
                <a:gd name="connsiteX0" fmla="*/ 302479 w 605734"/>
                <a:gd name="connsiteY0" fmla="*/ 518585 h 604745"/>
                <a:gd name="connsiteX1" fmla="*/ 345630 w 605734"/>
                <a:gd name="connsiteY1" fmla="*/ 561665 h 604745"/>
                <a:gd name="connsiteX2" fmla="*/ 302479 w 605734"/>
                <a:gd name="connsiteY2" fmla="*/ 604745 h 604745"/>
                <a:gd name="connsiteX3" fmla="*/ 259328 w 605734"/>
                <a:gd name="connsiteY3" fmla="*/ 561665 h 604745"/>
                <a:gd name="connsiteX4" fmla="*/ 302479 w 605734"/>
                <a:gd name="connsiteY4" fmla="*/ 518585 h 604745"/>
                <a:gd name="connsiteX5" fmla="*/ 490324 w 605734"/>
                <a:gd name="connsiteY5" fmla="*/ 446396 h 604745"/>
                <a:gd name="connsiteX6" fmla="*/ 533546 w 605734"/>
                <a:gd name="connsiteY6" fmla="*/ 489547 h 604745"/>
                <a:gd name="connsiteX7" fmla="*/ 490324 w 605734"/>
                <a:gd name="connsiteY7" fmla="*/ 532698 h 604745"/>
                <a:gd name="connsiteX8" fmla="*/ 447102 w 605734"/>
                <a:gd name="connsiteY8" fmla="*/ 489547 h 604745"/>
                <a:gd name="connsiteX9" fmla="*/ 490324 w 605734"/>
                <a:gd name="connsiteY9" fmla="*/ 446396 h 604745"/>
                <a:gd name="connsiteX10" fmla="*/ 114880 w 605734"/>
                <a:gd name="connsiteY10" fmla="*/ 446396 h 604745"/>
                <a:gd name="connsiteX11" fmla="*/ 158066 w 605734"/>
                <a:gd name="connsiteY11" fmla="*/ 489547 h 604745"/>
                <a:gd name="connsiteX12" fmla="*/ 114880 w 605734"/>
                <a:gd name="connsiteY12" fmla="*/ 532698 h 604745"/>
                <a:gd name="connsiteX13" fmla="*/ 71694 w 605734"/>
                <a:gd name="connsiteY13" fmla="*/ 489547 h 604745"/>
                <a:gd name="connsiteX14" fmla="*/ 114880 w 605734"/>
                <a:gd name="connsiteY14" fmla="*/ 446396 h 604745"/>
                <a:gd name="connsiteX15" fmla="*/ 562583 w 605734"/>
                <a:gd name="connsiteY15" fmla="*/ 259680 h 604745"/>
                <a:gd name="connsiteX16" fmla="*/ 605734 w 605734"/>
                <a:gd name="connsiteY16" fmla="*/ 302760 h 604745"/>
                <a:gd name="connsiteX17" fmla="*/ 562583 w 605734"/>
                <a:gd name="connsiteY17" fmla="*/ 345840 h 604745"/>
                <a:gd name="connsiteX18" fmla="*/ 519432 w 605734"/>
                <a:gd name="connsiteY18" fmla="*/ 302760 h 604745"/>
                <a:gd name="connsiteX19" fmla="*/ 562583 w 605734"/>
                <a:gd name="connsiteY19" fmla="*/ 259680 h 604745"/>
                <a:gd name="connsiteX20" fmla="*/ 43151 w 605734"/>
                <a:gd name="connsiteY20" fmla="*/ 259680 h 604745"/>
                <a:gd name="connsiteX21" fmla="*/ 86302 w 605734"/>
                <a:gd name="connsiteY21" fmla="*/ 302760 h 604745"/>
                <a:gd name="connsiteX22" fmla="*/ 43151 w 605734"/>
                <a:gd name="connsiteY22" fmla="*/ 345840 h 604745"/>
                <a:gd name="connsiteX23" fmla="*/ 0 w 605734"/>
                <a:gd name="connsiteY23" fmla="*/ 302760 h 604745"/>
                <a:gd name="connsiteX24" fmla="*/ 43151 w 605734"/>
                <a:gd name="connsiteY24" fmla="*/ 259680 h 604745"/>
                <a:gd name="connsiteX25" fmla="*/ 302479 w 605734"/>
                <a:gd name="connsiteY25" fmla="*/ 144024 h 604745"/>
                <a:gd name="connsiteX26" fmla="*/ 461428 w 605734"/>
                <a:gd name="connsiteY26" fmla="*/ 302726 h 604745"/>
                <a:gd name="connsiteX27" fmla="*/ 302479 w 605734"/>
                <a:gd name="connsiteY27" fmla="*/ 461428 h 604745"/>
                <a:gd name="connsiteX28" fmla="*/ 143530 w 605734"/>
                <a:gd name="connsiteY28" fmla="*/ 302726 h 604745"/>
                <a:gd name="connsiteX29" fmla="*/ 302479 w 605734"/>
                <a:gd name="connsiteY29" fmla="*/ 144024 h 604745"/>
                <a:gd name="connsiteX30" fmla="*/ 490324 w 605734"/>
                <a:gd name="connsiteY30" fmla="*/ 72118 h 604745"/>
                <a:gd name="connsiteX31" fmla="*/ 533546 w 605734"/>
                <a:gd name="connsiteY31" fmla="*/ 115198 h 604745"/>
                <a:gd name="connsiteX32" fmla="*/ 490324 w 605734"/>
                <a:gd name="connsiteY32" fmla="*/ 158278 h 604745"/>
                <a:gd name="connsiteX33" fmla="*/ 447102 w 605734"/>
                <a:gd name="connsiteY33" fmla="*/ 115198 h 604745"/>
                <a:gd name="connsiteX34" fmla="*/ 490324 w 605734"/>
                <a:gd name="connsiteY34" fmla="*/ 72118 h 604745"/>
                <a:gd name="connsiteX35" fmla="*/ 114880 w 605734"/>
                <a:gd name="connsiteY35" fmla="*/ 72118 h 604745"/>
                <a:gd name="connsiteX36" fmla="*/ 158066 w 605734"/>
                <a:gd name="connsiteY36" fmla="*/ 115198 h 604745"/>
                <a:gd name="connsiteX37" fmla="*/ 114880 w 605734"/>
                <a:gd name="connsiteY37" fmla="*/ 158278 h 604745"/>
                <a:gd name="connsiteX38" fmla="*/ 71694 w 605734"/>
                <a:gd name="connsiteY38" fmla="*/ 115198 h 604745"/>
                <a:gd name="connsiteX39" fmla="*/ 114880 w 605734"/>
                <a:gd name="connsiteY39" fmla="*/ 72118 h 604745"/>
                <a:gd name="connsiteX40" fmla="*/ 302620 w 605734"/>
                <a:gd name="connsiteY40" fmla="*/ 0 h 604745"/>
                <a:gd name="connsiteX41" fmla="*/ 345771 w 605734"/>
                <a:gd name="connsiteY41" fmla="*/ 43080 h 604745"/>
                <a:gd name="connsiteX42" fmla="*/ 302620 w 605734"/>
                <a:gd name="connsiteY42" fmla="*/ 86160 h 604745"/>
                <a:gd name="connsiteX43" fmla="*/ 259469 w 605734"/>
                <a:gd name="connsiteY43" fmla="*/ 43080 h 604745"/>
                <a:gd name="connsiteX44" fmla="*/ 302620 w 605734"/>
                <a:gd name="connsiteY44" fmla="*/ 0 h 60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5734" h="604745">
                  <a:moveTo>
                    <a:pt x="302479" y="518585"/>
                  </a:moveTo>
                  <a:cubicBezTo>
                    <a:pt x="326311" y="518585"/>
                    <a:pt x="345630" y="537873"/>
                    <a:pt x="345630" y="561665"/>
                  </a:cubicBezTo>
                  <a:cubicBezTo>
                    <a:pt x="345630" y="585457"/>
                    <a:pt x="326311" y="604745"/>
                    <a:pt x="302479" y="604745"/>
                  </a:cubicBezTo>
                  <a:cubicBezTo>
                    <a:pt x="278647" y="604745"/>
                    <a:pt x="259328" y="585457"/>
                    <a:pt x="259328" y="561665"/>
                  </a:cubicBezTo>
                  <a:cubicBezTo>
                    <a:pt x="259328" y="537873"/>
                    <a:pt x="278647" y="518585"/>
                    <a:pt x="302479" y="518585"/>
                  </a:cubicBezTo>
                  <a:close/>
                  <a:moveTo>
                    <a:pt x="490324" y="446396"/>
                  </a:moveTo>
                  <a:cubicBezTo>
                    <a:pt x="514195" y="446396"/>
                    <a:pt x="533546" y="465715"/>
                    <a:pt x="533546" y="489547"/>
                  </a:cubicBezTo>
                  <a:cubicBezTo>
                    <a:pt x="533546" y="513379"/>
                    <a:pt x="514195" y="532698"/>
                    <a:pt x="490324" y="532698"/>
                  </a:cubicBezTo>
                  <a:cubicBezTo>
                    <a:pt x="466453" y="532698"/>
                    <a:pt x="447102" y="513379"/>
                    <a:pt x="447102" y="489547"/>
                  </a:cubicBezTo>
                  <a:cubicBezTo>
                    <a:pt x="447102" y="465715"/>
                    <a:pt x="466453" y="446396"/>
                    <a:pt x="490324" y="446396"/>
                  </a:cubicBezTo>
                  <a:close/>
                  <a:moveTo>
                    <a:pt x="114880" y="446396"/>
                  </a:moveTo>
                  <a:cubicBezTo>
                    <a:pt x="138731" y="446396"/>
                    <a:pt x="158066" y="465715"/>
                    <a:pt x="158066" y="489547"/>
                  </a:cubicBezTo>
                  <a:cubicBezTo>
                    <a:pt x="158066" y="513379"/>
                    <a:pt x="138731" y="532698"/>
                    <a:pt x="114880" y="532698"/>
                  </a:cubicBezTo>
                  <a:cubicBezTo>
                    <a:pt x="91029" y="532698"/>
                    <a:pt x="71694" y="513379"/>
                    <a:pt x="71694" y="489547"/>
                  </a:cubicBezTo>
                  <a:cubicBezTo>
                    <a:pt x="71694" y="465715"/>
                    <a:pt x="91029" y="446396"/>
                    <a:pt x="114880" y="446396"/>
                  </a:cubicBezTo>
                  <a:close/>
                  <a:moveTo>
                    <a:pt x="562583" y="259680"/>
                  </a:moveTo>
                  <a:cubicBezTo>
                    <a:pt x="586415" y="259680"/>
                    <a:pt x="605734" y="278968"/>
                    <a:pt x="605734" y="302760"/>
                  </a:cubicBezTo>
                  <a:cubicBezTo>
                    <a:pt x="605734" y="326552"/>
                    <a:pt x="586415" y="345840"/>
                    <a:pt x="562583" y="345840"/>
                  </a:cubicBezTo>
                  <a:cubicBezTo>
                    <a:pt x="538751" y="345840"/>
                    <a:pt x="519432" y="326552"/>
                    <a:pt x="519432" y="302760"/>
                  </a:cubicBezTo>
                  <a:cubicBezTo>
                    <a:pt x="519432" y="278968"/>
                    <a:pt x="538751" y="259680"/>
                    <a:pt x="562583" y="259680"/>
                  </a:cubicBezTo>
                  <a:close/>
                  <a:moveTo>
                    <a:pt x="43151" y="259680"/>
                  </a:moveTo>
                  <a:cubicBezTo>
                    <a:pt x="66983" y="259680"/>
                    <a:pt x="86302" y="278968"/>
                    <a:pt x="86302" y="302760"/>
                  </a:cubicBezTo>
                  <a:cubicBezTo>
                    <a:pt x="86302" y="326552"/>
                    <a:pt x="66983" y="345840"/>
                    <a:pt x="43151" y="345840"/>
                  </a:cubicBezTo>
                  <a:cubicBezTo>
                    <a:pt x="19319" y="345840"/>
                    <a:pt x="0" y="326552"/>
                    <a:pt x="0" y="302760"/>
                  </a:cubicBezTo>
                  <a:cubicBezTo>
                    <a:pt x="0" y="278968"/>
                    <a:pt x="19319" y="259680"/>
                    <a:pt x="43151" y="259680"/>
                  </a:cubicBezTo>
                  <a:close/>
                  <a:moveTo>
                    <a:pt x="302479" y="144024"/>
                  </a:moveTo>
                  <a:cubicBezTo>
                    <a:pt x="390264" y="144024"/>
                    <a:pt x="461428" y="215077"/>
                    <a:pt x="461428" y="302726"/>
                  </a:cubicBezTo>
                  <a:cubicBezTo>
                    <a:pt x="461428" y="390375"/>
                    <a:pt x="390264" y="461428"/>
                    <a:pt x="302479" y="461428"/>
                  </a:cubicBezTo>
                  <a:cubicBezTo>
                    <a:pt x="214694" y="461428"/>
                    <a:pt x="143530" y="390375"/>
                    <a:pt x="143530" y="302726"/>
                  </a:cubicBezTo>
                  <a:cubicBezTo>
                    <a:pt x="143530" y="215077"/>
                    <a:pt x="214694" y="144024"/>
                    <a:pt x="302479" y="144024"/>
                  </a:cubicBezTo>
                  <a:close/>
                  <a:moveTo>
                    <a:pt x="490324" y="72118"/>
                  </a:moveTo>
                  <a:cubicBezTo>
                    <a:pt x="514195" y="72118"/>
                    <a:pt x="533546" y="91406"/>
                    <a:pt x="533546" y="115198"/>
                  </a:cubicBezTo>
                  <a:cubicBezTo>
                    <a:pt x="533546" y="138990"/>
                    <a:pt x="514195" y="158278"/>
                    <a:pt x="490324" y="158278"/>
                  </a:cubicBezTo>
                  <a:cubicBezTo>
                    <a:pt x="466453" y="158278"/>
                    <a:pt x="447102" y="138990"/>
                    <a:pt x="447102" y="115198"/>
                  </a:cubicBezTo>
                  <a:cubicBezTo>
                    <a:pt x="447102" y="91406"/>
                    <a:pt x="466453" y="72118"/>
                    <a:pt x="490324" y="72118"/>
                  </a:cubicBezTo>
                  <a:close/>
                  <a:moveTo>
                    <a:pt x="114880" y="72118"/>
                  </a:moveTo>
                  <a:cubicBezTo>
                    <a:pt x="138731" y="72118"/>
                    <a:pt x="158066" y="91406"/>
                    <a:pt x="158066" y="115198"/>
                  </a:cubicBezTo>
                  <a:cubicBezTo>
                    <a:pt x="158066" y="138990"/>
                    <a:pt x="138731" y="158278"/>
                    <a:pt x="114880" y="158278"/>
                  </a:cubicBezTo>
                  <a:cubicBezTo>
                    <a:pt x="91029" y="158278"/>
                    <a:pt x="71694" y="138990"/>
                    <a:pt x="71694" y="115198"/>
                  </a:cubicBezTo>
                  <a:cubicBezTo>
                    <a:pt x="71694" y="91406"/>
                    <a:pt x="91029" y="72118"/>
                    <a:pt x="114880" y="72118"/>
                  </a:cubicBezTo>
                  <a:close/>
                  <a:moveTo>
                    <a:pt x="302620" y="0"/>
                  </a:moveTo>
                  <a:cubicBezTo>
                    <a:pt x="326452" y="0"/>
                    <a:pt x="345771" y="19288"/>
                    <a:pt x="345771" y="43080"/>
                  </a:cubicBezTo>
                  <a:cubicBezTo>
                    <a:pt x="345771" y="66872"/>
                    <a:pt x="326452" y="86160"/>
                    <a:pt x="302620" y="86160"/>
                  </a:cubicBezTo>
                  <a:cubicBezTo>
                    <a:pt x="278788" y="86160"/>
                    <a:pt x="259469" y="66872"/>
                    <a:pt x="259469" y="43080"/>
                  </a:cubicBezTo>
                  <a:cubicBezTo>
                    <a:pt x="259469" y="19288"/>
                    <a:pt x="278788" y="0"/>
                    <a:pt x="302620" y="0"/>
                  </a:cubicBezTo>
                  <a:close/>
                </a:path>
              </a:pathLst>
            </a:custGeom>
            <a:solidFill>
              <a:schemeClr val="bg1"/>
            </a:solidFill>
            <a:ln>
              <a:noFill/>
            </a:ln>
            <a:effectLst/>
          </p:spPr>
        </p:sp>
        <p:grpSp>
          <p:nvGrpSpPr>
            <p:cNvPr id="12" name="组合 11">
              <a:extLst>
                <a:ext uri="{FF2B5EF4-FFF2-40B4-BE49-F238E27FC236}">
                  <a16:creationId xmlns="" xmlns:a16="http://schemas.microsoft.com/office/drawing/2014/main" id="{67BD6B19-76E7-4F16-BEAB-29F67A4530C3}"/>
                </a:ext>
              </a:extLst>
            </p:cNvPr>
            <p:cNvGrpSpPr/>
            <p:nvPr/>
          </p:nvGrpSpPr>
          <p:grpSpPr>
            <a:xfrm>
              <a:off x="2794000" y="2540000"/>
              <a:ext cx="6604000" cy="0"/>
              <a:chOff x="2612571" y="2540000"/>
              <a:chExt cx="6604000" cy="0"/>
            </a:xfrm>
          </p:grpSpPr>
          <p:cxnSp>
            <p:nvCxnSpPr>
              <p:cNvPr id="11" name="直接连接符 10">
                <a:extLst>
                  <a:ext uri="{FF2B5EF4-FFF2-40B4-BE49-F238E27FC236}">
                    <a16:creationId xmlns="" xmlns:a16="http://schemas.microsoft.com/office/drawing/2014/main" id="{6CA8ABF6-FF8A-4527-A602-C769DC353978}"/>
                  </a:ext>
                </a:extLst>
              </p:cNvPr>
              <p:cNvCxnSpPr/>
              <p:nvPr/>
            </p:nvCxnSpPr>
            <p:spPr>
              <a:xfrm>
                <a:off x="26125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4" name="直接连接符 33">
                <a:extLst>
                  <a:ext uri="{FF2B5EF4-FFF2-40B4-BE49-F238E27FC236}">
                    <a16:creationId xmlns="" xmlns:a16="http://schemas.microsoft.com/office/drawing/2014/main" id="{038D1CF6-6A56-4B8F-BF87-D339F4ADAEE0}"/>
                  </a:ext>
                </a:extLst>
              </p:cNvPr>
              <p:cNvCxnSpPr/>
              <p:nvPr/>
            </p:nvCxnSpPr>
            <p:spPr>
              <a:xfrm>
                <a:off x="55081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5" name="直接连接符 34">
                <a:extLst>
                  <a:ext uri="{FF2B5EF4-FFF2-40B4-BE49-F238E27FC236}">
                    <a16:creationId xmlns="" xmlns:a16="http://schemas.microsoft.com/office/drawing/2014/main" id="{28438262-CD1B-47E2-B205-1AE14394C0FE}"/>
                  </a:ext>
                </a:extLst>
              </p:cNvPr>
              <p:cNvCxnSpPr/>
              <p:nvPr/>
            </p:nvCxnSpPr>
            <p:spPr>
              <a:xfrm>
                <a:off x="84037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grpSp>
      </p:grpSp>
    </p:spTree>
    <p:extLst>
      <p:ext uri="{BB962C8B-B14F-4D97-AF65-F5344CB8AC3E}">
        <p14:creationId xmlns:p14="http://schemas.microsoft.com/office/powerpoint/2010/main" val="120786335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53" presetClass="entr" presetSubtype="16"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childTnLst>
                          </p:cTn>
                        </p:par>
                        <p:par>
                          <p:cTn id="54" fill="hold">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42"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childTnLst>
                          </p:cTn>
                        </p:par>
                        <p:par>
                          <p:cTn id="66" fill="hold">
                            <p:stCondLst>
                              <p:cond delay="2500"/>
                            </p:stCondLst>
                            <p:childTnLst>
                              <p:par>
                                <p:cTn id="67" presetID="42" presetClass="entr" presetSubtype="0"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000"/>
                                        <p:tgtEl>
                                          <p:spTgt spid="29"/>
                                        </p:tgtEl>
                                      </p:cBhvr>
                                    </p:animEffect>
                                    <p:anim calcmode="lin" valueType="num">
                                      <p:cBhvr>
                                        <p:cTn id="70" dur="1000" fill="hold"/>
                                        <p:tgtEl>
                                          <p:spTgt spid="29"/>
                                        </p:tgtEl>
                                        <p:attrNameLst>
                                          <p:attrName>ppt_x</p:attrName>
                                        </p:attrNameLst>
                                      </p:cBhvr>
                                      <p:tavLst>
                                        <p:tav tm="0">
                                          <p:val>
                                            <p:strVal val="#ppt_x"/>
                                          </p:val>
                                        </p:tav>
                                        <p:tav tm="100000">
                                          <p:val>
                                            <p:strVal val="#ppt_x"/>
                                          </p:val>
                                        </p:tav>
                                      </p:tavLst>
                                    </p:anim>
                                    <p:anim calcmode="lin" valueType="num">
                                      <p:cBhvr>
                                        <p:cTn id="71" dur="1000" fill="hold"/>
                                        <p:tgtEl>
                                          <p:spTgt spid="29"/>
                                        </p:tgtEl>
                                        <p:attrNameLst>
                                          <p:attrName>ppt_y</p:attrName>
                                        </p:attrNameLst>
                                      </p:cBhvr>
                                      <p:tavLst>
                                        <p:tav tm="0">
                                          <p:val>
                                            <p:strVal val="#ppt_y+.1"/>
                                          </p:val>
                                        </p:tav>
                                        <p:tav tm="100000">
                                          <p:val>
                                            <p:strVal val="#ppt_y"/>
                                          </p:val>
                                        </p:tav>
                                      </p:tavLst>
                                    </p:anim>
                                  </p:childTnLst>
                                </p:cTn>
                              </p:par>
                            </p:childTnLst>
                          </p:cTn>
                        </p:par>
                        <p:par>
                          <p:cTn id="72" fill="hold">
                            <p:stCondLst>
                              <p:cond delay="3500"/>
                            </p:stCondLst>
                            <p:childTnLst>
                              <p:par>
                                <p:cTn id="73" presetID="42"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1000"/>
                                        <p:tgtEl>
                                          <p:spTgt spid="30"/>
                                        </p:tgtEl>
                                      </p:cBhvr>
                                    </p:animEffect>
                                    <p:anim calcmode="lin" valueType="num">
                                      <p:cBhvr>
                                        <p:cTn id="76" dur="1000" fill="hold"/>
                                        <p:tgtEl>
                                          <p:spTgt spid="30"/>
                                        </p:tgtEl>
                                        <p:attrNameLst>
                                          <p:attrName>ppt_x</p:attrName>
                                        </p:attrNameLst>
                                      </p:cBhvr>
                                      <p:tavLst>
                                        <p:tav tm="0">
                                          <p:val>
                                            <p:strVal val="#ppt_x"/>
                                          </p:val>
                                        </p:tav>
                                        <p:tav tm="100000">
                                          <p:val>
                                            <p:strVal val="#ppt_x"/>
                                          </p:val>
                                        </p:tav>
                                      </p:tavLst>
                                    </p:anim>
                                    <p:anim calcmode="lin" valueType="num">
                                      <p:cBhvr>
                                        <p:cTn id="7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3" grpId="0" animBg="1"/>
      <p:bldP spid="27" grpId="0"/>
      <p:bldP spid="28" grpId="0"/>
      <p:bldP spid="29" grpId="0"/>
      <p:bldP spid="30" grpId="0"/>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前言</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 xmlns:a16="http://schemas.microsoft.com/office/drawing/2014/main" id="{4F8CE3C2-DCB4-4223-AAA2-000708A1F2A0}"/>
              </a:ext>
            </a:extLst>
          </p:cNvPr>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E139931F-697D-42E7-9882-EF9E3826AD49}"/>
              </a:ext>
            </a:extLst>
          </p:cNvPr>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 xmlns:a16="http://schemas.microsoft.com/office/drawing/2014/main" id="{FB1FF823-8DB0-496D-8AF9-C41119245BC3}"/>
              </a:ext>
            </a:extLst>
          </p:cNvPr>
          <p:cNvSpPr txBox="1"/>
          <p:nvPr/>
        </p:nvSpPr>
        <p:spPr>
          <a:xfrm>
            <a:off x="1736070" y="2001284"/>
            <a:ext cx="8719861" cy="792653"/>
          </a:xfrm>
          <a:prstGeom prst="rect">
            <a:avLst/>
          </a:prstGeom>
          <a:noFill/>
        </p:spPr>
        <p:txBody>
          <a:bodyPr wrap="square" rtlCol="0">
            <a:spAutoFit/>
          </a:bodyPr>
          <a:lstStyle/>
          <a:p>
            <a:pPr algn="just" hangingPunct="0">
              <a:lnSpc>
                <a:spcPct val="150000"/>
              </a:lnSpc>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鼠标点击这里，输入您的文本文字，更改文字的颜色或者大小属性。还可以设置合适的文字格式，调整文字文本的行间距。</a:t>
            </a:r>
          </a:p>
        </p:txBody>
      </p:sp>
      <p:sp>
        <p:nvSpPr>
          <p:cNvPr id="18" name="文本框 17">
            <a:extLst>
              <a:ext uri="{FF2B5EF4-FFF2-40B4-BE49-F238E27FC236}">
                <a16:creationId xmlns="" xmlns:a16="http://schemas.microsoft.com/office/drawing/2014/main" id="{BE9F1FFB-6554-48F7-81E2-E35224486BC0}"/>
              </a:ext>
            </a:extLst>
          </p:cNvPr>
          <p:cNvSpPr txBox="1"/>
          <p:nvPr/>
        </p:nvSpPr>
        <p:spPr>
          <a:xfrm>
            <a:off x="4508501" y="2903858"/>
            <a:ext cx="5996618" cy="2269980"/>
          </a:xfrm>
          <a:prstGeom prst="rect">
            <a:avLst/>
          </a:prstGeom>
          <a:noFill/>
        </p:spPr>
        <p:txBody>
          <a:bodyPr wrap="square" rtlCol="0">
            <a:spAutoFit/>
          </a:bodyPr>
          <a:lstStyle/>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建议您使用文档源文件中的原字体，效果会更好。图标以及图片均可根据您的个人需要来进行一键替换。</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数据图表均可进行替换和编辑，根据需要进行设置；祝你使用开心。</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建议您使用文档源文件中的原字体，效果会更好。图标以及图片均可根据您的个人需要来进行一键替换。</a:t>
            </a:r>
          </a:p>
        </p:txBody>
      </p:sp>
      <p:grpSp>
        <p:nvGrpSpPr>
          <p:cNvPr id="15" name="组合 14">
            <a:extLst>
              <a:ext uri="{FF2B5EF4-FFF2-40B4-BE49-F238E27FC236}">
                <a16:creationId xmlns="" xmlns:a16="http://schemas.microsoft.com/office/drawing/2014/main" id="{7152E441-2AFD-4778-B436-ECFD9315A74B}"/>
              </a:ext>
            </a:extLst>
          </p:cNvPr>
          <p:cNvGrpSpPr/>
          <p:nvPr/>
        </p:nvGrpSpPr>
        <p:grpSpPr>
          <a:xfrm>
            <a:off x="1747922" y="2977061"/>
            <a:ext cx="2171700" cy="2171700"/>
            <a:chOff x="1663700" y="2952998"/>
            <a:chExt cx="2171700" cy="2171700"/>
          </a:xfrm>
        </p:grpSpPr>
        <p:grpSp>
          <p:nvGrpSpPr>
            <p:cNvPr id="13" name="组合 12">
              <a:extLst>
                <a:ext uri="{FF2B5EF4-FFF2-40B4-BE49-F238E27FC236}">
                  <a16:creationId xmlns="" xmlns:a16="http://schemas.microsoft.com/office/drawing/2014/main" id="{735227C2-080F-4738-9F79-1694A3581A84}"/>
                </a:ext>
              </a:extLst>
            </p:cNvPr>
            <p:cNvGrpSpPr/>
            <p:nvPr/>
          </p:nvGrpSpPr>
          <p:grpSpPr>
            <a:xfrm>
              <a:off x="1663700" y="2952998"/>
              <a:ext cx="2171700" cy="2171700"/>
              <a:chOff x="1663700" y="2717800"/>
              <a:chExt cx="2171700" cy="2171700"/>
            </a:xfrm>
          </p:grpSpPr>
          <p:sp>
            <p:nvSpPr>
              <p:cNvPr id="12" name="椭圆 11">
                <a:extLst>
                  <a:ext uri="{FF2B5EF4-FFF2-40B4-BE49-F238E27FC236}">
                    <a16:creationId xmlns="" xmlns:a16="http://schemas.microsoft.com/office/drawing/2014/main" id="{B48B4C6E-1A5C-4C1F-8E89-C85CE9E00E60}"/>
                  </a:ext>
                </a:extLst>
              </p:cNvPr>
              <p:cNvSpPr/>
              <p:nvPr/>
            </p:nvSpPr>
            <p:spPr>
              <a:xfrm>
                <a:off x="1663700" y="2717800"/>
                <a:ext cx="2171700" cy="2171700"/>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a:extLst>
                  <a:ext uri="{FF2B5EF4-FFF2-40B4-BE49-F238E27FC236}">
                    <a16:creationId xmlns="" xmlns:a16="http://schemas.microsoft.com/office/drawing/2014/main" id="{21B2D9D4-9FA2-4870-BF1D-66F4F1C57BBB}"/>
                  </a:ext>
                </a:extLst>
              </p:cNvPr>
              <p:cNvSpPr/>
              <p:nvPr/>
            </p:nvSpPr>
            <p:spPr>
              <a:xfrm>
                <a:off x="1860550" y="2914650"/>
                <a:ext cx="1778000" cy="17780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4" name="椭圆 13">
              <a:extLst>
                <a:ext uri="{FF2B5EF4-FFF2-40B4-BE49-F238E27FC236}">
                  <a16:creationId xmlns="" xmlns:a16="http://schemas.microsoft.com/office/drawing/2014/main" id="{E0C341A5-42AF-4C13-A4DD-03FFA2A5A993}"/>
                </a:ext>
              </a:extLst>
            </p:cNvPr>
            <p:cNvSpPr/>
            <p:nvPr/>
          </p:nvSpPr>
          <p:spPr>
            <a:xfrm>
              <a:off x="1778000" y="4572000"/>
              <a:ext cx="88900" cy="889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Freeform 88">
            <a:extLst>
              <a:ext uri="{FF2B5EF4-FFF2-40B4-BE49-F238E27FC236}">
                <a16:creationId xmlns="" xmlns:a16="http://schemas.microsoft.com/office/drawing/2014/main" id="{F9079B49-4C93-493D-8CE5-9990C6968935}"/>
              </a:ext>
            </a:extLst>
          </p:cNvPr>
          <p:cNvSpPr>
            <a:spLocks noChangeArrowheads="1"/>
          </p:cNvSpPr>
          <p:nvPr/>
        </p:nvSpPr>
        <p:spPr bwMode="auto">
          <a:xfrm>
            <a:off x="2230078" y="3450338"/>
            <a:ext cx="1207388" cy="1225146"/>
          </a:xfrm>
          <a:custGeom>
            <a:avLst/>
            <a:gdLst>
              <a:gd name="T0" fmla="*/ 2147483646 w 601"/>
              <a:gd name="T1" fmla="*/ 2147483646 h 609"/>
              <a:gd name="T2" fmla="*/ 2147483646 w 601"/>
              <a:gd name="T3" fmla="*/ 2147483646 h 609"/>
              <a:gd name="T4" fmla="*/ 0 w 601"/>
              <a:gd name="T5" fmla="*/ 2147483646 h 609"/>
              <a:gd name="T6" fmla="*/ 2147483646 w 601"/>
              <a:gd name="T7" fmla="*/ 0 h 609"/>
              <a:gd name="T8" fmla="*/ 2147483646 w 601"/>
              <a:gd name="T9" fmla="*/ 2147483646 h 609"/>
              <a:gd name="T10" fmla="*/ 2147483646 w 601"/>
              <a:gd name="T11" fmla="*/ 2147483646 h 609"/>
              <a:gd name="T12" fmla="*/ 2147483646 w 601"/>
              <a:gd name="T13" fmla="*/ 2147483646 h 609"/>
              <a:gd name="T14" fmla="*/ 2147483646 w 601"/>
              <a:gd name="T15" fmla="*/ 2147483646 h 609"/>
              <a:gd name="T16" fmla="*/ 2147483646 w 601"/>
              <a:gd name="T17" fmla="*/ 2147483646 h 609"/>
              <a:gd name="T18" fmla="*/ 2147483646 w 601"/>
              <a:gd name="T19" fmla="*/ 2147483646 h 609"/>
              <a:gd name="T20" fmla="*/ 2147483646 w 601"/>
              <a:gd name="T21" fmla="*/ 2147483646 h 609"/>
              <a:gd name="T22" fmla="*/ 2147483646 w 601"/>
              <a:gd name="T23" fmla="*/ 2147483646 h 609"/>
              <a:gd name="T24" fmla="*/ 2147483646 w 601"/>
              <a:gd name="T25" fmla="*/ 2147483646 h 609"/>
              <a:gd name="T26" fmla="*/ 2147483646 w 601"/>
              <a:gd name="T27" fmla="*/ 2147483646 h 609"/>
              <a:gd name="T28" fmla="*/ 2147483646 w 601"/>
              <a:gd name="T29" fmla="*/ 2147483646 h 609"/>
              <a:gd name="T30" fmla="*/ 2147483646 w 601"/>
              <a:gd name="T31" fmla="*/ 2147483646 h 609"/>
              <a:gd name="T32" fmla="*/ 2147483646 w 601"/>
              <a:gd name="T33" fmla="*/ 2147483646 h 609"/>
              <a:gd name="T34" fmla="*/ 2147483646 w 601"/>
              <a:gd name="T35" fmla="*/ 2147483646 h 609"/>
              <a:gd name="T36" fmla="*/ 2147483646 w 601"/>
              <a:gd name="T37" fmla="*/ 2147483646 h 609"/>
              <a:gd name="T38" fmla="*/ 2147483646 w 601"/>
              <a:gd name="T39" fmla="*/ 2147483646 h 609"/>
              <a:gd name="T40" fmla="*/ 2147483646 w 601"/>
              <a:gd name="T41" fmla="*/ 2147483646 h 609"/>
              <a:gd name="T42" fmla="*/ 2147483646 w 601"/>
              <a:gd name="T43" fmla="*/ 2147483646 h 609"/>
              <a:gd name="T44" fmla="*/ 2147483646 w 601"/>
              <a:gd name="T45" fmla="*/ 2147483646 h 609"/>
              <a:gd name="T46" fmla="*/ 2147483646 w 601"/>
              <a:gd name="T47" fmla="*/ 2147483646 h 609"/>
              <a:gd name="T48" fmla="*/ 2147483646 w 601"/>
              <a:gd name="T49" fmla="*/ 2147483646 h 609"/>
              <a:gd name="T50" fmla="*/ 2147483646 w 601"/>
              <a:gd name="T51" fmla="*/ 2147483646 h 609"/>
              <a:gd name="T52" fmla="*/ 2147483646 w 601"/>
              <a:gd name="T53" fmla="*/ 2147483646 h 609"/>
              <a:gd name="T54" fmla="*/ 2147483646 w 601"/>
              <a:gd name="T55" fmla="*/ 2147483646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cs typeface="+mn-ea"/>
              <a:sym typeface="+mn-lt"/>
            </a:endParaRPr>
          </a:p>
        </p:txBody>
      </p:sp>
    </p:spTree>
    <p:extLst>
      <p:ext uri="{BB962C8B-B14F-4D97-AF65-F5344CB8AC3E}">
        <p14:creationId xmlns:p14="http://schemas.microsoft.com/office/powerpoint/2010/main" val="162535869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fltVal val="0"/>
                                          </p:val>
                                        </p:tav>
                                        <p:tav tm="100000">
                                          <p:val>
                                            <p:strVal val="#ppt_w"/>
                                          </p:val>
                                        </p:tav>
                                      </p:tavLst>
                                    </p:anim>
                                    <p:anim calcmode="lin" valueType="num">
                                      <p:cBhvr>
                                        <p:cTn id="36" dur="1000" fill="hold"/>
                                        <p:tgtEl>
                                          <p:spTgt spid="23"/>
                                        </p:tgtEl>
                                        <p:attrNameLst>
                                          <p:attrName>ppt_h</p:attrName>
                                        </p:attrNameLst>
                                      </p:cBhvr>
                                      <p:tavLst>
                                        <p:tav tm="0">
                                          <p:val>
                                            <p:fltVal val="0"/>
                                          </p:val>
                                        </p:tav>
                                        <p:tav tm="100000">
                                          <p:val>
                                            <p:strVal val="#ppt_h"/>
                                          </p:val>
                                        </p:tav>
                                      </p:tavLst>
                                    </p:anim>
                                    <p:anim calcmode="lin" valueType="num">
                                      <p:cBhvr>
                                        <p:cTn id="37" dur="1000" fill="hold"/>
                                        <p:tgtEl>
                                          <p:spTgt spid="23"/>
                                        </p:tgtEl>
                                        <p:attrNameLst>
                                          <p:attrName>style.rotation</p:attrName>
                                        </p:attrNameLst>
                                      </p:cBhvr>
                                      <p:tavLst>
                                        <p:tav tm="0">
                                          <p:val>
                                            <p:fltVal val="90"/>
                                          </p:val>
                                        </p:tav>
                                        <p:tav tm="100000">
                                          <p:val>
                                            <p:fltVal val="0"/>
                                          </p:val>
                                        </p:tav>
                                      </p:tavLst>
                                    </p:anim>
                                    <p:animEffect transition="in" filter="fade">
                                      <p:cBhvr>
                                        <p:cTn id="38" dur="1000"/>
                                        <p:tgtEl>
                                          <p:spTgt spid="23"/>
                                        </p:tgtEl>
                                      </p:cBhvr>
                                    </p:animEffect>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1" grpId="0" animBg="1"/>
      <p:bldP spid="10" grpId="0" animBg="1"/>
      <p:bldP spid="16" grpId="0"/>
      <p:bldP spid="18"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 xmlns:a16="http://schemas.microsoft.com/office/drawing/2014/main" id="{4832305B-6220-4DE8-8082-E8622FAFE73F}"/>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结果分析</a:t>
            </a:r>
          </a:p>
        </p:txBody>
      </p:sp>
      <p:sp>
        <p:nvSpPr>
          <p:cNvPr id="57" name="文本框 56">
            <a:extLst>
              <a:ext uri="{FF2B5EF4-FFF2-40B4-BE49-F238E27FC236}">
                <a16:creationId xmlns=""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04</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 xmlns:a16="http://schemas.microsoft.com/office/drawing/2014/main" id="{591428B8-175E-41BD-8B92-606DBC1100B8}"/>
              </a:ext>
            </a:extLst>
          </p:cNvPr>
          <p:cNvSpPr txBox="1"/>
          <p:nvPr/>
        </p:nvSpPr>
        <p:spPr>
          <a:xfrm>
            <a:off x="7238027" y="3590718"/>
            <a:ext cx="3264874" cy="989310"/>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grpSp>
        <p:nvGrpSpPr>
          <p:cNvPr id="64" name="组合 63">
            <a:extLst>
              <a:ext uri="{FF2B5EF4-FFF2-40B4-BE49-F238E27FC236}">
                <a16:creationId xmlns=""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p>
          </p:txBody>
        </p:sp>
        <p:sp>
          <p:nvSpPr>
            <p:cNvPr id="66" name="文本框 65">
              <a:extLst>
                <a:ext uri="{FF2B5EF4-FFF2-40B4-BE49-F238E27FC236}">
                  <a16:creationId xmlns=""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sp>
        <p:nvSpPr>
          <p:cNvPr id="12" name="矩形: 圆角 11">
            <a:extLst>
              <a:ext uri="{FF2B5EF4-FFF2-40B4-BE49-F238E27FC236}">
                <a16:creationId xmlns=""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a:extLst>
              <a:ext uri="{FF2B5EF4-FFF2-40B4-BE49-F238E27FC236}">
                <a16:creationId xmlns=""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97100718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14" name="图表 13">
            <a:extLst>
              <a:ext uri="{FF2B5EF4-FFF2-40B4-BE49-F238E27FC236}">
                <a16:creationId xmlns="" xmlns:a16="http://schemas.microsoft.com/office/drawing/2014/main" id="{FBA4A217-B4EA-4DFC-8574-7DF9817651C0}"/>
              </a:ext>
            </a:extLst>
          </p:cNvPr>
          <p:cNvGraphicFramePr/>
          <p:nvPr>
            <p:extLst>
              <p:ext uri="{D42A27DB-BD31-4B8C-83A1-F6EECF244321}">
                <p14:modId xmlns:p14="http://schemas.microsoft.com/office/powerpoint/2010/main" val="602979803"/>
              </p:ext>
            </p:extLst>
          </p:nvPr>
        </p:nvGraphicFramePr>
        <p:xfrm>
          <a:off x="710862" y="1637105"/>
          <a:ext cx="5631881" cy="4052492"/>
        </p:xfrm>
        <a:graphic>
          <a:graphicData uri="http://schemas.openxmlformats.org/drawingml/2006/chart">
            <c:chart xmlns:c="http://schemas.openxmlformats.org/drawingml/2006/chart" xmlns:r="http://schemas.openxmlformats.org/officeDocument/2006/relationships" r:id="rId2"/>
          </a:graphicData>
        </a:graphic>
      </p:graphicFrame>
      <p:sp>
        <p:nvSpPr>
          <p:cNvPr id="15" name="íṩlïḑé">
            <a:extLst>
              <a:ext uri="{FF2B5EF4-FFF2-40B4-BE49-F238E27FC236}">
                <a16:creationId xmlns="" xmlns:a16="http://schemas.microsoft.com/office/drawing/2014/main" id="{AD741DF2-C46F-456B-803E-916A1F676166}"/>
              </a:ext>
            </a:extLst>
          </p:cNvPr>
          <p:cNvSpPr txBox="1"/>
          <p:nvPr/>
        </p:nvSpPr>
        <p:spPr bwMode="auto">
          <a:xfrm>
            <a:off x="6783280" y="2372448"/>
            <a:ext cx="455253" cy="492443"/>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a:t>
            </a:r>
            <a:r>
              <a:rPr lang="en-US" sz="100" b="1" dirty="0">
                <a:solidFill>
                  <a:srgbClr val="4C678E"/>
                </a:solidFill>
                <a:latin typeface="汉仪铁线黑-65简" panose="00020600040101010101" pitchFamily="18" charset="-122"/>
                <a:ea typeface="汉仪铁线黑-65简" panose="00020600040101010101" pitchFamily="18" charset="-122"/>
              </a:rPr>
              <a:t> </a:t>
            </a:r>
            <a:r>
              <a:rPr lang="en-US" sz="3200" b="1" dirty="0">
                <a:solidFill>
                  <a:srgbClr val="4C678E"/>
                </a:solidFill>
                <a:latin typeface="汉仪铁线黑-65简" panose="00020600040101010101" pitchFamily="18" charset="-122"/>
                <a:ea typeface="汉仪铁线黑-65简" panose="00020600040101010101" pitchFamily="18" charset="-122"/>
              </a:rPr>
              <a:t>1.</a:t>
            </a:r>
          </a:p>
        </p:txBody>
      </p:sp>
      <p:sp>
        <p:nvSpPr>
          <p:cNvPr id="16" name="íṩlïḑé">
            <a:extLst>
              <a:ext uri="{FF2B5EF4-FFF2-40B4-BE49-F238E27FC236}">
                <a16:creationId xmlns="" xmlns:a16="http://schemas.microsoft.com/office/drawing/2014/main" id="{5B3343B5-AD0B-4EF4-8931-4BF3188BC503}"/>
              </a:ext>
            </a:extLst>
          </p:cNvPr>
          <p:cNvSpPr txBox="1"/>
          <p:nvPr/>
        </p:nvSpPr>
        <p:spPr bwMode="auto">
          <a:xfrm>
            <a:off x="6783280" y="3533607"/>
            <a:ext cx="455253" cy="492443"/>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02.</a:t>
            </a:r>
          </a:p>
        </p:txBody>
      </p:sp>
      <p:sp>
        <p:nvSpPr>
          <p:cNvPr id="18" name="íṩlïḑé">
            <a:extLst>
              <a:ext uri="{FF2B5EF4-FFF2-40B4-BE49-F238E27FC236}">
                <a16:creationId xmlns="" xmlns:a16="http://schemas.microsoft.com/office/drawing/2014/main" id="{0F89F057-B1FE-47CD-9E00-0E7BB61E1E7B}"/>
              </a:ext>
            </a:extLst>
          </p:cNvPr>
          <p:cNvSpPr txBox="1"/>
          <p:nvPr/>
        </p:nvSpPr>
        <p:spPr bwMode="auto">
          <a:xfrm>
            <a:off x="6724492" y="4694766"/>
            <a:ext cx="572830" cy="619624"/>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03.</a:t>
            </a:r>
          </a:p>
        </p:txBody>
      </p:sp>
      <p:sp>
        <p:nvSpPr>
          <p:cNvPr id="19" name="矩形 18">
            <a:extLst>
              <a:ext uri="{FF2B5EF4-FFF2-40B4-BE49-F238E27FC236}">
                <a16:creationId xmlns="" xmlns:a16="http://schemas.microsoft.com/office/drawing/2014/main" id="{38D82985-A9AC-494D-90C4-E9319E5AEE45}"/>
              </a:ext>
            </a:extLst>
          </p:cNvPr>
          <p:cNvSpPr/>
          <p:nvPr/>
        </p:nvSpPr>
        <p:spPr>
          <a:xfrm>
            <a:off x="7616371" y="2240680"/>
            <a:ext cx="3878943"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输入您的文本文字，更改文字的颜色或者大小属性。还可以设置合适的文字格式</a:t>
            </a:r>
          </a:p>
        </p:txBody>
      </p:sp>
      <p:sp>
        <p:nvSpPr>
          <p:cNvPr id="20" name="矩形 19">
            <a:extLst>
              <a:ext uri="{FF2B5EF4-FFF2-40B4-BE49-F238E27FC236}">
                <a16:creationId xmlns="" xmlns:a16="http://schemas.microsoft.com/office/drawing/2014/main" id="{A42FF1AD-4427-4D52-AE8C-A78479646588}"/>
              </a:ext>
            </a:extLst>
          </p:cNvPr>
          <p:cNvSpPr/>
          <p:nvPr/>
        </p:nvSpPr>
        <p:spPr>
          <a:xfrm>
            <a:off x="7616371" y="3283023"/>
            <a:ext cx="3878943" cy="1069716"/>
          </a:xfrm>
          <a:prstGeom prst="rect">
            <a:avLst/>
          </a:prstGeom>
          <a:noFill/>
        </p:spPr>
        <p:txBody>
          <a:bodyPr wrap="square" lIns="0" tIns="0" rIns="0" bIns="0" rtlCol="0">
            <a:spAutoFit/>
          </a:bodyPr>
          <a:lstStyle/>
          <a:p>
            <a:pPr algn="just" hangingPunct="0">
              <a:lnSpc>
                <a:spcPct val="150000"/>
              </a:lnSpc>
            </a:pPr>
            <a:r>
              <a:rPr lang="zh-CN" altLang="en-US" sz="16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调整</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文字文本的行间距。点击这里，输入您的文本文字，更改文字的颜色或者大小属性。</a:t>
            </a:r>
          </a:p>
        </p:txBody>
      </p:sp>
      <p:sp>
        <p:nvSpPr>
          <p:cNvPr id="21" name="矩形 20">
            <a:extLst>
              <a:ext uri="{FF2B5EF4-FFF2-40B4-BE49-F238E27FC236}">
                <a16:creationId xmlns="" xmlns:a16="http://schemas.microsoft.com/office/drawing/2014/main" id="{3124BF92-CE3F-49FA-A628-B3B44279791D}"/>
              </a:ext>
            </a:extLst>
          </p:cNvPr>
          <p:cNvSpPr/>
          <p:nvPr/>
        </p:nvSpPr>
        <p:spPr>
          <a:xfrm>
            <a:off x="7616371" y="4694696"/>
            <a:ext cx="3878943"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p>
        </p:txBody>
      </p:sp>
    </p:spTree>
    <p:extLst>
      <p:ext uri="{BB962C8B-B14F-4D97-AF65-F5344CB8AC3E}">
        <p14:creationId xmlns:p14="http://schemas.microsoft.com/office/powerpoint/2010/main" val="78575666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5" grpId="0"/>
      <p:bldP spid="16"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 xmlns:a16="http://schemas.microsoft.com/office/drawing/2014/main" id="{1DCBB99A-2CCD-4E40-AC07-EF99EDF62CB1}"/>
              </a:ext>
            </a:extLst>
          </p:cNvPr>
          <p:cNvGrpSpPr/>
          <p:nvPr/>
        </p:nvGrpSpPr>
        <p:grpSpPr>
          <a:xfrm>
            <a:off x="4533900" y="2095500"/>
            <a:ext cx="3124200" cy="3124200"/>
            <a:chOff x="901700" y="3111500"/>
            <a:chExt cx="2362200" cy="2362200"/>
          </a:xfrm>
        </p:grpSpPr>
        <p:sp>
          <p:nvSpPr>
            <p:cNvPr id="25" name="椭圆 24">
              <a:extLst>
                <a:ext uri="{FF2B5EF4-FFF2-40B4-BE49-F238E27FC236}">
                  <a16:creationId xmlns="" xmlns:a16="http://schemas.microsoft.com/office/drawing/2014/main" id="{CCA65C53-E926-472E-90C9-47F7807E1326}"/>
                </a:ext>
              </a:extLst>
            </p:cNvPr>
            <p:cNvSpPr/>
            <p:nvPr/>
          </p:nvSpPr>
          <p:spPr>
            <a:xfrm>
              <a:off x="901700" y="3111500"/>
              <a:ext cx="2362200" cy="2362200"/>
            </a:xfrm>
            <a:prstGeom prst="ellipse">
              <a:avLst/>
            </a:prstGeom>
            <a:gradFill flip="none" rotWithShape="1">
              <a:gsLst>
                <a:gs pos="0">
                  <a:srgbClr val="4C678E">
                    <a:alpha val="0"/>
                  </a:srgbClr>
                </a:gs>
                <a:gs pos="100000">
                  <a:srgbClr val="4C678E">
                    <a:alpha val="2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 xmlns:a16="http://schemas.microsoft.com/office/drawing/2014/main" id="{B9BAF275-7508-42C5-9E7F-3F79C499D711}"/>
                </a:ext>
              </a:extLst>
            </p:cNvPr>
            <p:cNvSpPr/>
            <p:nvPr/>
          </p:nvSpPr>
          <p:spPr>
            <a:xfrm>
              <a:off x="1308100" y="3517900"/>
              <a:ext cx="1549400" cy="1549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 xmlns:a16="http://schemas.microsoft.com/office/drawing/2014/main" id="{FB4C561B-C191-4825-9BED-106A14BA7ACF}"/>
              </a:ext>
            </a:extLst>
          </p:cNvPr>
          <p:cNvGrpSpPr/>
          <p:nvPr/>
        </p:nvGrpSpPr>
        <p:grpSpPr>
          <a:xfrm>
            <a:off x="3733801" y="1396937"/>
            <a:ext cx="4724400" cy="4597526"/>
            <a:chOff x="3733801" y="1422337"/>
            <a:chExt cx="4724400" cy="4597526"/>
          </a:xfrm>
        </p:grpSpPr>
        <p:sp>
          <p:nvSpPr>
            <p:cNvPr id="15" name="椭圆 14">
              <a:extLst>
                <a:ext uri="{FF2B5EF4-FFF2-40B4-BE49-F238E27FC236}">
                  <a16:creationId xmlns="" xmlns:a16="http://schemas.microsoft.com/office/drawing/2014/main" id="{57B377E9-B118-4E9E-AB38-261B280DD95E}"/>
                </a:ext>
              </a:extLst>
            </p:cNvPr>
            <p:cNvSpPr/>
            <p:nvPr/>
          </p:nvSpPr>
          <p:spPr>
            <a:xfrm>
              <a:off x="3852629" y="1422337"/>
              <a:ext cx="4597527" cy="4597526"/>
            </a:xfrm>
            <a:prstGeom prst="ellipse">
              <a:avLst/>
            </a:prstGeom>
            <a:noFill/>
            <a:ln>
              <a:gradFill>
                <a:gsLst>
                  <a:gs pos="77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 xmlns:a16="http://schemas.microsoft.com/office/drawing/2014/main" id="{E8CBC7D2-7FA4-4AA3-B29A-15990F5B7FA6}"/>
                </a:ext>
              </a:extLst>
            </p:cNvPr>
            <p:cNvSpPr/>
            <p:nvPr/>
          </p:nvSpPr>
          <p:spPr>
            <a:xfrm flipH="1">
              <a:off x="3733801" y="1422337"/>
              <a:ext cx="4597527" cy="4597526"/>
            </a:xfrm>
            <a:prstGeom prst="ellipse">
              <a:avLst/>
            </a:prstGeom>
            <a:noFill/>
            <a:ln>
              <a:gradFill>
                <a:gsLst>
                  <a:gs pos="72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 xmlns:a16="http://schemas.microsoft.com/office/drawing/2014/main" id="{295ECB7E-9031-4441-975B-16BAC5BC1033}"/>
                </a:ext>
              </a:extLst>
            </p:cNvPr>
            <p:cNvSpPr/>
            <p:nvPr/>
          </p:nvSpPr>
          <p:spPr bwMode="auto">
            <a:xfrm>
              <a:off x="4180469"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a:extLst>
                <a:ext uri="{FF2B5EF4-FFF2-40B4-BE49-F238E27FC236}">
                  <a16:creationId xmlns="" xmlns:a16="http://schemas.microsoft.com/office/drawing/2014/main" id="{5A4EA86A-4D6C-4BAC-AAF6-3965A0BBCDC1}"/>
                </a:ext>
              </a:extLst>
            </p:cNvPr>
            <p:cNvSpPr/>
            <p:nvPr/>
          </p:nvSpPr>
          <p:spPr bwMode="auto">
            <a:xfrm>
              <a:off x="7704855"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a:extLst>
                <a:ext uri="{FF2B5EF4-FFF2-40B4-BE49-F238E27FC236}">
                  <a16:creationId xmlns="" xmlns:a16="http://schemas.microsoft.com/office/drawing/2014/main" id="{4E1F0DA2-A7B5-43DC-8971-1ABD788BC3E5}"/>
                </a:ext>
              </a:extLst>
            </p:cNvPr>
            <p:cNvSpPr/>
            <p:nvPr/>
          </p:nvSpPr>
          <p:spPr bwMode="auto">
            <a:xfrm>
              <a:off x="3781482" y="4414052"/>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 xmlns:a16="http://schemas.microsoft.com/office/drawing/2014/main" id="{9A2B24D5-96C5-41F9-BC25-BFB1736DAC7C}"/>
                </a:ext>
              </a:extLst>
            </p:cNvPr>
            <p:cNvSpPr/>
            <p:nvPr/>
          </p:nvSpPr>
          <p:spPr bwMode="auto">
            <a:xfrm>
              <a:off x="8169612" y="4265331"/>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 name="文本框 21">
            <a:extLst>
              <a:ext uri="{FF2B5EF4-FFF2-40B4-BE49-F238E27FC236}">
                <a16:creationId xmlns="" xmlns:a16="http://schemas.microsoft.com/office/drawing/2014/main" id="{802473B9-B617-40E1-8BA4-7BAE9544B427}"/>
              </a:ext>
            </a:extLst>
          </p:cNvPr>
          <p:cNvSpPr txBox="1"/>
          <p:nvPr/>
        </p:nvSpPr>
        <p:spPr>
          <a:xfrm>
            <a:off x="5295900" y="3059381"/>
            <a:ext cx="1600200" cy="1323439"/>
          </a:xfrm>
          <a:prstGeom prst="rect">
            <a:avLst/>
          </a:prstGeom>
          <a:noFill/>
        </p:spPr>
        <p:txBody>
          <a:bodyPr wrap="square" rtlCol="0">
            <a:spAutoFit/>
          </a:bodyPr>
          <a:lstStyle/>
          <a:p>
            <a:pPr algn="ctr"/>
            <a:r>
              <a:rPr lang="zh-CN" altLang="en-US" sz="4000" spc="600" dirty="0">
                <a:solidFill>
                  <a:schemeClr val="bg1"/>
                </a:solidFill>
                <a:latin typeface="思源宋体 Heavy" panose="02020900000000000000" pitchFamily="18" charset="-122"/>
                <a:ea typeface="思源宋体 Heavy" panose="02020900000000000000" pitchFamily="18" charset="-122"/>
              </a:rPr>
              <a:t>结果分析</a:t>
            </a:r>
          </a:p>
        </p:txBody>
      </p:sp>
      <p:grpSp>
        <p:nvGrpSpPr>
          <p:cNvPr id="23" name="组合 22">
            <a:extLst>
              <a:ext uri="{FF2B5EF4-FFF2-40B4-BE49-F238E27FC236}">
                <a16:creationId xmlns="" xmlns:a16="http://schemas.microsoft.com/office/drawing/2014/main" id="{2EB48C97-8EDD-4ADC-A611-84BE44390A25}"/>
              </a:ext>
            </a:extLst>
          </p:cNvPr>
          <p:cNvGrpSpPr/>
          <p:nvPr/>
        </p:nvGrpSpPr>
        <p:grpSpPr>
          <a:xfrm>
            <a:off x="1055008" y="1678445"/>
            <a:ext cx="2652485" cy="1539422"/>
            <a:chOff x="1259115" y="2186445"/>
            <a:chExt cx="2652485" cy="1539422"/>
          </a:xfrm>
        </p:grpSpPr>
        <p:sp>
          <p:nvSpPr>
            <p:cNvPr id="27" name="矩形 26">
              <a:extLst>
                <a:ext uri="{FF2B5EF4-FFF2-40B4-BE49-F238E27FC236}">
                  <a16:creationId xmlns="" xmlns:a16="http://schemas.microsoft.com/office/drawing/2014/main" id="{77A0850C-5C3F-4D26-AD02-DDC88B869EB9}"/>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8" name="矩形 27">
              <a:extLst>
                <a:ext uri="{FF2B5EF4-FFF2-40B4-BE49-F238E27FC236}">
                  <a16:creationId xmlns="" xmlns:a16="http://schemas.microsoft.com/office/drawing/2014/main" id="{DCCFEA43-6B35-4671-8AC6-B653FAF4161D}"/>
                </a:ext>
              </a:extLst>
            </p:cNvPr>
            <p:cNvSpPr/>
            <p:nvPr/>
          </p:nvSpPr>
          <p:spPr>
            <a:xfrm>
              <a:off x="1259115" y="2656151"/>
              <a:ext cx="2652485"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30" name="组合 29">
            <a:extLst>
              <a:ext uri="{FF2B5EF4-FFF2-40B4-BE49-F238E27FC236}">
                <a16:creationId xmlns="" xmlns:a16="http://schemas.microsoft.com/office/drawing/2014/main" id="{BCCF9990-391D-496A-8603-0B04A412522F}"/>
              </a:ext>
            </a:extLst>
          </p:cNvPr>
          <p:cNvGrpSpPr/>
          <p:nvPr/>
        </p:nvGrpSpPr>
        <p:grpSpPr>
          <a:xfrm>
            <a:off x="1055008" y="3735845"/>
            <a:ext cx="2485571" cy="1539422"/>
            <a:chOff x="1259115" y="2186445"/>
            <a:chExt cx="2485571" cy="1539422"/>
          </a:xfrm>
        </p:grpSpPr>
        <p:sp>
          <p:nvSpPr>
            <p:cNvPr id="31" name="矩形 30">
              <a:extLst>
                <a:ext uri="{FF2B5EF4-FFF2-40B4-BE49-F238E27FC236}">
                  <a16:creationId xmlns="" xmlns:a16="http://schemas.microsoft.com/office/drawing/2014/main" id="{2EA76D96-41E8-48CB-B360-C1CC91A5FE5D}"/>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2" name="矩形 31">
              <a:extLst>
                <a:ext uri="{FF2B5EF4-FFF2-40B4-BE49-F238E27FC236}">
                  <a16:creationId xmlns="" xmlns:a16="http://schemas.microsoft.com/office/drawing/2014/main" id="{0D217F40-3773-4338-B163-599E23CF6779}"/>
                </a:ext>
              </a:extLst>
            </p:cNvPr>
            <p:cNvSpPr/>
            <p:nvPr/>
          </p:nvSpPr>
          <p:spPr>
            <a:xfrm>
              <a:off x="1259115" y="26561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34" name="组合 33">
            <a:extLst>
              <a:ext uri="{FF2B5EF4-FFF2-40B4-BE49-F238E27FC236}">
                <a16:creationId xmlns="" xmlns:a16="http://schemas.microsoft.com/office/drawing/2014/main" id="{E144B31C-613D-4B8F-9106-E9F580BEAB96}"/>
              </a:ext>
            </a:extLst>
          </p:cNvPr>
          <p:cNvGrpSpPr/>
          <p:nvPr/>
        </p:nvGrpSpPr>
        <p:grpSpPr>
          <a:xfrm>
            <a:off x="8738508" y="1678445"/>
            <a:ext cx="2652485" cy="1539422"/>
            <a:chOff x="1259115" y="2186445"/>
            <a:chExt cx="2652485" cy="1539422"/>
          </a:xfrm>
        </p:grpSpPr>
        <p:sp>
          <p:nvSpPr>
            <p:cNvPr id="35" name="矩形 34">
              <a:extLst>
                <a:ext uri="{FF2B5EF4-FFF2-40B4-BE49-F238E27FC236}">
                  <a16:creationId xmlns="" xmlns:a16="http://schemas.microsoft.com/office/drawing/2014/main" id="{9FC44A4B-B775-4A28-8898-237F2F12765B}"/>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7" name="矩形 36">
              <a:extLst>
                <a:ext uri="{FF2B5EF4-FFF2-40B4-BE49-F238E27FC236}">
                  <a16:creationId xmlns="" xmlns:a16="http://schemas.microsoft.com/office/drawing/2014/main" id="{C0797364-468D-4F5A-B26E-C09588736C4C}"/>
                </a:ext>
              </a:extLst>
            </p:cNvPr>
            <p:cNvSpPr/>
            <p:nvPr/>
          </p:nvSpPr>
          <p:spPr>
            <a:xfrm>
              <a:off x="1259115" y="2656151"/>
              <a:ext cx="2652485"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38" name="组合 37">
            <a:extLst>
              <a:ext uri="{FF2B5EF4-FFF2-40B4-BE49-F238E27FC236}">
                <a16:creationId xmlns="" xmlns:a16="http://schemas.microsoft.com/office/drawing/2014/main" id="{5943C049-C8E1-40A4-B5EB-F1F192D3F46D}"/>
              </a:ext>
            </a:extLst>
          </p:cNvPr>
          <p:cNvGrpSpPr/>
          <p:nvPr/>
        </p:nvGrpSpPr>
        <p:grpSpPr>
          <a:xfrm>
            <a:off x="8738508" y="3735845"/>
            <a:ext cx="2485571" cy="1539422"/>
            <a:chOff x="1259115" y="2186445"/>
            <a:chExt cx="2485571" cy="1539422"/>
          </a:xfrm>
        </p:grpSpPr>
        <p:sp>
          <p:nvSpPr>
            <p:cNvPr id="39" name="矩形 38">
              <a:extLst>
                <a:ext uri="{FF2B5EF4-FFF2-40B4-BE49-F238E27FC236}">
                  <a16:creationId xmlns="" xmlns:a16="http://schemas.microsoft.com/office/drawing/2014/main" id="{4CE91627-42AD-4E00-9AAA-2A34DF384282}"/>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40" name="矩形 39">
              <a:extLst>
                <a:ext uri="{FF2B5EF4-FFF2-40B4-BE49-F238E27FC236}">
                  <a16:creationId xmlns="" xmlns:a16="http://schemas.microsoft.com/office/drawing/2014/main" id="{16E5A7DB-5D58-4CB3-A374-25FA50B16D8B}"/>
                </a:ext>
              </a:extLst>
            </p:cNvPr>
            <p:cNvSpPr/>
            <p:nvPr/>
          </p:nvSpPr>
          <p:spPr>
            <a:xfrm>
              <a:off x="1259115" y="26561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spTree>
    <p:extLst>
      <p:ext uri="{BB962C8B-B14F-4D97-AF65-F5344CB8AC3E}">
        <p14:creationId xmlns:p14="http://schemas.microsoft.com/office/powerpoint/2010/main" val="87029996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par>
                                <p:cTn id="27" presetID="3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fltVal val="0"/>
                                          </p:val>
                                        </p:tav>
                                        <p:tav tm="100000">
                                          <p:val>
                                            <p:strVal val="#ppt_w"/>
                                          </p:val>
                                        </p:tav>
                                      </p:tavLst>
                                    </p:anim>
                                    <p:anim calcmode="lin" valueType="num">
                                      <p:cBhvr>
                                        <p:cTn id="30" dur="1000" fill="hold"/>
                                        <p:tgtEl>
                                          <p:spTgt spid="13"/>
                                        </p:tgtEl>
                                        <p:attrNameLst>
                                          <p:attrName>ppt_h</p:attrName>
                                        </p:attrNameLst>
                                      </p:cBhvr>
                                      <p:tavLst>
                                        <p:tav tm="0">
                                          <p:val>
                                            <p:fltVal val="0"/>
                                          </p:val>
                                        </p:tav>
                                        <p:tav tm="100000">
                                          <p:val>
                                            <p:strVal val="#ppt_h"/>
                                          </p:val>
                                        </p:tav>
                                      </p:tavLst>
                                    </p:anim>
                                    <p:anim calcmode="lin" valueType="num">
                                      <p:cBhvr>
                                        <p:cTn id="31" dur="1000" fill="hold"/>
                                        <p:tgtEl>
                                          <p:spTgt spid="13"/>
                                        </p:tgtEl>
                                        <p:attrNameLst>
                                          <p:attrName>style.rotation</p:attrName>
                                        </p:attrNameLst>
                                      </p:cBhvr>
                                      <p:tavLst>
                                        <p:tav tm="0">
                                          <p:val>
                                            <p:fltVal val="90"/>
                                          </p:val>
                                        </p:tav>
                                        <p:tav tm="100000">
                                          <p:val>
                                            <p:fltVal val="0"/>
                                          </p:val>
                                        </p:tav>
                                      </p:tavLst>
                                    </p:anim>
                                    <p:animEffect transition="in" filter="fade">
                                      <p:cBhvr>
                                        <p:cTn id="32" dur="1000"/>
                                        <p:tgtEl>
                                          <p:spTgt spid="13"/>
                                        </p:tgtEl>
                                      </p:cBhvr>
                                    </p:animEffect>
                                  </p:childTnLst>
                                </p:cTn>
                              </p:par>
                              <p:par>
                                <p:cTn id="33" presetID="3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1000"/>
                            </p:stCondLst>
                            <p:childTnLst>
                              <p:par>
                                <p:cTn id="40" presetID="42"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anim calcmode="lin" valueType="num">
                                      <p:cBhvr>
                                        <p:cTn id="49" dur="1000" fill="hold"/>
                                        <p:tgtEl>
                                          <p:spTgt spid="30"/>
                                        </p:tgtEl>
                                        <p:attrNameLst>
                                          <p:attrName>ppt_x</p:attrName>
                                        </p:attrNameLst>
                                      </p:cBhvr>
                                      <p:tavLst>
                                        <p:tav tm="0">
                                          <p:val>
                                            <p:strVal val="#ppt_x"/>
                                          </p:val>
                                        </p:tav>
                                        <p:tav tm="100000">
                                          <p:val>
                                            <p:strVal val="#ppt_x"/>
                                          </p:val>
                                        </p:tav>
                                      </p:tavLst>
                                    </p:anim>
                                    <p:anim calcmode="lin" valueType="num">
                                      <p:cBhvr>
                                        <p:cTn id="50" dur="1000" fill="hold"/>
                                        <p:tgtEl>
                                          <p:spTgt spid="3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42" presetClass="entr" presetSubtype="0" fill="hold"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 xmlns:a16="http://schemas.microsoft.com/office/drawing/2014/main" id="{2564CDA3-C23D-4194-8C23-3A9796F56B6A}"/>
              </a:ext>
            </a:extLst>
          </p:cNvPr>
          <p:cNvSpPr/>
          <p:nvPr/>
        </p:nvSpPr>
        <p:spPr>
          <a:xfrm>
            <a:off x="736600" y="1981200"/>
            <a:ext cx="3492500" cy="3365500"/>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 xmlns:a16="http://schemas.microsoft.com/office/drawing/2014/main" id="{9171563E-E89D-46DE-B129-4665FBD48D93}"/>
              </a:ext>
            </a:extLst>
          </p:cNvPr>
          <p:cNvGrpSpPr/>
          <p:nvPr/>
        </p:nvGrpSpPr>
        <p:grpSpPr>
          <a:xfrm>
            <a:off x="4445000" y="1981200"/>
            <a:ext cx="7048500" cy="3365500"/>
            <a:chOff x="4445000" y="1981200"/>
            <a:chExt cx="7048500" cy="3365500"/>
          </a:xfrm>
        </p:grpSpPr>
        <p:sp>
          <p:nvSpPr>
            <p:cNvPr id="16" name="矩形 15">
              <a:extLst>
                <a:ext uri="{FF2B5EF4-FFF2-40B4-BE49-F238E27FC236}">
                  <a16:creationId xmlns="" xmlns:a16="http://schemas.microsoft.com/office/drawing/2014/main" id="{4644EBE9-0BE1-4B2B-91D0-34A8B4233C9B}"/>
                </a:ext>
              </a:extLst>
            </p:cNvPr>
            <p:cNvSpPr/>
            <p:nvPr/>
          </p:nvSpPr>
          <p:spPr>
            <a:xfrm>
              <a:off x="4445000" y="1981200"/>
              <a:ext cx="7048500" cy="3365500"/>
            </a:xfrm>
            <a:prstGeom prst="rect">
              <a:avLst/>
            </a:prstGeom>
            <a:blipFill dpi="0" rotWithShape="1">
              <a:blip r:embed="rId2"/>
              <a:srcRect/>
              <a:stretch>
                <a:fillRect t="-8921" b="-89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A8F4C616-36F0-4216-9A37-C4E14D2BA5D9}"/>
                </a:ext>
              </a:extLst>
            </p:cNvPr>
            <p:cNvSpPr/>
            <p:nvPr/>
          </p:nvSpPr>
          <p:spPr>
            <a:xfrm>
              <a:off x="4445000" y="1981200"/>
              <a:ext cx="7048500" cy="3365500"/>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 xmlns:a16="http://schemas.microsoft.com/office/drawing/2014/main" id="{FA0DDC72-04C7-4C96-BBBE-CC1C5A31342E}"/>
              </a:ext>
            </a:extLst>
          </p:cNvPr>
          <p:cNvGrpSpPr/>
          <p:nvPr/>
        </p:nvGrpSpPr>
        <p:grpSpPr>
          <a:xfrm>
            <a:off x="1568932" y="2455705"/>
            <a:ext cx="1777036" cy="1783080"/>
            <a:chOff x="2157926" y="4538663"/>
            <a:chExt cx="485712" cy="487364"/>
          </a:xfrm>
          <a:solidFill>
            <a:schemeClr val="bg1"/>
          </a:solidFill>
        </p:grpSpPr>
        <p:sp>
          <p:nvSpPr>
            <p:cNvPr id="19" name="Freeform 18">
              <a:extLst>
                <a:ext uri="{FF2B5EF4-FFF2-40B4-BE49-F238E27FC236}">
                  <a16:creationId xmlns="" xmlns:a16="http://schemas.microsoft.com/office/drawing/2014/main" id="{FF724F9A-4CBC-4131-9E84-377DD149DCF9}"/>
                </a:ext>
              </a:extLst>
            </p:cNvPr>
            <p:cNvSpPr>
              <a:spLocks/>
            </p:cNvSpPr>
            <p:nvPr/>
          </p:nvSpPr>
          <p:spPr bwMode="auto">
            <a:xfrm>
              <a:off x="2419830" y="4805364"/>
              <a:ext cx="223808" cy="220663"/>
            </a:xfrm>
            <a:custGeom>
              <a:avLst/>
              <a:gdLst>
                <a:gd name="T0" fmla="*/ 87 w 88"/>
                <a:gd name="T1" fmla="*/ 0 h 87"/>
                <a:gd name="T2" fmla="*/ 1 w 88"/>
                <a:gd name="T3" fmla="*/ 0 h 87"/>
                <a:gd name="T4" fmla="*/ 0 w 88"/>
                <a:gd name="T5" fmla="*/ 1 h 87"/>
                <a:gd name="T6" fmla="*/ 0 w 88"/>
                <a:gd name="T7" fmla="*/ 86 h 87"/>
                <a:gd name="T8" fmla="*/ 1 w 88"/>
                <a:gd name="T9" fmla="*/ 87 h 87"/>
                <a:gd name="T10" fmla="*/ 88 w 88"/>
                <a:gd name="T11" fmla="*/ 1 h 87"/>
                <a:gd name="T12" fmla="*/ 87 w 88"/>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88" h="87">
                  <a:moveTo>
                    <a:pt x="87" y="0"/>
                  </a:moveTo>
                  <a:cubicBezTo>
                    <a:pt x="1" y="0"/>
                    <a:pt x="1" y="0"/>
                    <a:pt x="1" y="0"/>
                  </a:cubicBezTo>
                  <a:cubicBezTo>
                    <a:pt x="1" y="0"/>
                    <a:pt x="0" y="0"/>
                    <a:pt x="0" y="1"/>
                  </a:cubicBezTo>
                  <a:cubicBezTo>
                    <a:pt x="0" y="86"/>
                    <a:pt x="0" y="86"/>
                    <a:pt x="0" y="86"/>
                  </a:cubicBezTo>
                  <a:cubicBezTo>
                    <a:pt x="0" y="87"/>
                    <a:pt x="1" y="87"/>
                    <a:pt x="1" y="87"/>
                  </a:cubicBezTo>
                  <a:cubicBezTo>
                    <a:pt x="49" y="87"/>
                    <a:pt x="88" y="48"/>
                    <a:pt x="88" y="1"/>
                  </a:cubicBezTo>
                  <a:cubicBezTo>
                    <a:pt x="88" y="0"/>
                    <a:pt x="88" y="0"/>
                    <a:pt x="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a:extLst>
                <a:ext uri="{FF2B5EF4-FFF2-40B4-BE49-F238E27FC236}">
                  <a16:creationId xmlns="" xmlns:a16="http://schemas.microsoft.com/office/drawing/2014/main" id="{9C6123CD-6085-4447-814F-79D4FCCEFEFE}"/>
                </a:ext>
              </a:extLst>
            </p:cNvPr>
            <p:cNvSpPr>
              <a:spLocks/>
            </p:cNvSpPr>
            <p:nvPr/>
          </p:nvSpPr>
          <p:spPr bwMode="auto">
            <a:xfrm>
              <a:off x="2275387" y="4740276"/>
              <a:ext cx="33333" cy="225425"/>
            </a:xfrm>
            <a:custGeom>
              <a:avLst/>
              <a:gdLst>
                <a:gd name="T0" fmla="*/ 0 w 13"/>
                <a:gd name="T1" fmla="*/ 84 h 89"/>
                <a:gd name="T2" fmla="*/ 13 w 13"/>
                <a:gd name="T3" fmla="*/ 89 h 89"/>
                <a:gd name="T4" fmla="*/ 13 w 13"/>
                <a:gd name="T5" fmla="*/ 4 h 89"/>
                <a:gd name="T6" fmla="*/ 0 w 13"/>
                <a:gd name="T7" fmla="*/ 0 h 89"/>
                <a:gd name="T8" fmla="*/ 0 w 13"/>
                <a:gd name="T9" fmla="*/ 84 h 89"/>
              </a:gdLst>
              <a:ahLst/>
              <a:cxnLst>
                <a:cxn ang="0">
                  <a:pos x="T0" y="T1"/>
                </a:cxn>
                <a:cxn ang="0">
                  <a:pos x="T2" y="T3"/>
                </a:cxn>
                <a:cxn ang="0">
                  <a:pos x="T4" y="T5"/>
                </a:cxn>
                <a:cxn ang="0">
                  <a:pos x="T6" y="T7"/>
                </a:cxn>
                <a:cxn ang="0">
                  <a:pos x="T8" y="T9"/>
                </a:cxn>
              </a:cxnLst>
              <a:rect l="0" t="0" r="r" b="b"/>
              <a:pathLst>
                <a:path w="13" h="89">
                  <a:moveTo>
                    <a:pt x="0" y="84"/>
                  </a:moveTo>
                  <a:cubicBezTo>
                    <a:pt x="4" y="86"/>
                    <a:pt x="8" y="88"/>
                    <a:pt x="13" y="89"/>
                  </a:cubicBezTo>
                  <a:cubicBezTo>
                    <a:pt x="13" y="4"/>
                    <a:pt x="13" y="4"/>
                    <a:pt x="13" y="4"/>
                  </a:cubicBezTo>
                  <a:cubicBezTo>
                    <a:pt x="0" y="0"/>
                    <a:pt x="0" y="0"/>
                    <a:pt x="0" y="0"/>
                  </a:cubicBezTo>
                  <a:lnTo>
                    <a:pt x="0" y="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a:extLst>
                <a:ext uri="{FF2B5EF4-FFF2-40B4-BE49-F238E27FC236}">
                  <a16:creationId xmlns="" xmlns:a16="http://schemas.microsoft.com/office/drawing/2014/main" id="{B45ACC20-C390-4FDF-86AE-105699E8E5E5}"/>
                </a:ext>
              </a:extLst>
            </p:cNvPr>
            <p:cNvSpPr>
              <a:spLocks/>
            </p:cNvSpPr>
            <p:nvPr/>
          </p:nvSpPr>
          <p:spPr bwMode="auto">
            <a:xfrm>
              <a:off x="2157926" y="4702176"/>
              <a:ext cx="44444" cy="187325"/>
            </a:xfrm>
            <a:custGeom>
              <a:avLst/>
              <a:gdLst>
                <a:gd name="T0" fmla="*/ 0 w 17"/>
                <a:gd name="T1" fmla="*/ 23 h 74"/>
                <a:gd name="T2" fmla="*/ 17 w 17"/>
                <a:gd name="T3" fmla="*/ 74 h 74"/>
                <a:gd name="T4" fmla="*/ 17 w 17"/>
                <a:gd name="T5" fmla="*/ 5 h 74"/>
                <a:gd name="T6" fmla="*/ 3 w 17"/>
                <a:gd name="T7" fmla="*/ 0 h 74"/>
                <a:gd name="T8" fmla="*/ 0 w 17"/>
                <a:gd name="T9" fmla="*/ 23 h 74"/>
              </a:gdLst>
              <a:ahLst/>
              <a:cxnLst>
                <a:cxn ang="0">
                  <a:pos x="T0" y="T1"/>
                </a:cxn>
                <a:cxn ang="0">
                  <a:pos x="T2" y="T3"/>
                </a:cxn>
                <a:cxn ang="0">
                  <a:pos x="T4" y="T5"/>
                </a:cxn>
                <a:cxn ang="0">
                  <a:pos x="T6" y="T7"/>
                </a:cxn>
                <a:cxn ang="0">
                  <a:pos x="T8" y="T9"/>
                </a:cxn>
              </a:cxnLst>
              <a:rect l="0" t="0" r="r" b="b"/>
              <a:pathLst>
                <a:path w="17" h="74">
                  <a:moveTo>
                    <a:pt x="0" y="23"/>
                  </a:moveTo>
                  <a:cubicBezTo>
                    <a:pt x="0" y="42"/>
                    <a:pt x="7" y="60"/>
                    <a:pt x="17" y="74"/>
                  </a:cubicBezTo>
                  <a:cubicBezTo>
                    <a:pt x="17" y="5"/>
                    <a:pt x="17" y="5"/>
                    <a:pt x="17" y="5"/>
                  </a:cubicBezTo>
                  <a:cubicBezTo>
                    <a:pt x="3" y="0"/>
                    <a:pt x="3" y="0"/>
                    <a:pt x="3" y="0"/>
                  </a:cubicBezTo>
                  <a:cubicBezTo>
                    <a:pt x="1" y="7"/>
                    <a:pt x="0" y="15"/>
                    <a:pt x="0"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a:extLst>
                <a:ext uri="{FF2B5EF4-FFF2-40B4-BE49-F238E27FC236}">
                  <a16:creationId xmlns="" xmlns:a16="http://schemas.microsoft.com/office/drawing/2014/main" id="{A3D118EA-D2EE-430A-A9E1-C2AF339DA984}"/>
                </a:ext>
              </a:extLst>
            </p:cNvPr>
            <p:cNvSpPr>
              <a:spLocks/>
            </p:cNvSpPr>
            <p:nvPr/>
          </p:nvSpPr>
          <p:spPr bwMode="auto">
            <a:xfrm>
              <a:off x="2173800" y="4564064"/>
              <a:ext cx="187301" cy="182563"/>
            </a:xfrm>
            <a:custGeom>
              <a:avLst/>
              <a:gdLst>
                <a:gd name="T0" fmla="*/ 41 w 74"/>
                <a:gd name="T1" fmla="*/ 0 h 72"/>
                <a:gd name="T2" fmla="*/ 0 w 74"/>
                <a:gd name="T3" fmla="*/ 47 h 72"/>
                <a:gd name="T4" fmla="*/ 74 w 74"/>
                <a:gd name="T5" fmla="*/ 72 h 72"/>
                <a:gd name="T6" fmla="*/ 41 w 74"/>
                <a:gd name="T7" fmla="*/ 0 h 72"/>
              </a:gdLst>
              <a:ahLst/>
              <a:cxnLst>
                <a:cxn ang="0">
                  <a:pos x="T0" y="T1"/>
                </a:cxn>
                <a:cxn ang="0">
                  <a:pos x="T2" y="T3"/>
                </a:cxn>
                <a:cxn ang="0">
                  <a:pos x="T4" y="T5"/>
                </a:cxn>
                <a:cxn ang="0">
                  <a:pos x="T6" y="T7"/>
                </a:cxn>
              </a:cxnLst>
              <a:rect l="0" t="0" r="r" b="b"/>
              <a:pathLst>
                <a:path w="74" h="72">
                  <a:moveTo>
                    <a:pt x="41" y="0"/>
                  </a:moveTo>
                  <a:cubicBezTo>
                    <a:pt x="22" y="10"/>
                    <a:pt x="7" y="26"/>
                    <a:pt x="0" y="47"/>
                  </a:cubicBezTo>
                  <a:cubicBezTo>
                    <a:pt x="74" y="72"/>
                    <a:pt x="74" y="72"/>
                    <a:pt x="74" y="72"/>
                  </a:cubicBezTo>
                  <a:lnTo>
                    <a:pt x="41"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2">
              <a:extLst>
                <a:ext uri="{FF2B5EF4-FFF2-40B4-BE49-F238E27FC236}">
                  <a16:creationId xmlns="" xmlns:a16="http://schemas.microsoft.com/office/drawing/2014/main" id="{0B1247C4-13C8-4A49-8B85-3DFD737E20C9}"/>
                </a:ext>
              </a:extLst>
            </p:cNvPr>
            <p:cNvSpPr>
              <a:spLocks/>
            </p:cNvSpPr>
            <p:nvPr/>
          </p:nvSpPr>
          <p:spPr bwMode="auto">
            <a:xfrm>
              <a:off x="2221419" y="4721226"/>
              <a:ext cx="33333" cy="219075"/>
            </a:xfrm>
            <a:custGeom>
              <a:avLst/>
              <a:gdLst>
                <a:gd name="T0" fmla="*/ 0 w 13"/>
                <a:gd name="T1" fmla="*/ 76 h 86"/>
                <a:gd name="T2" fmla="*/ 0 w 13"/>
                <a:gd name="T3" fmla="*/ 76 h 86"/>
                <a:gd name="T4" fmla="*/ 13 w 13"/>
                <a:gd name="T5" fmla="*/ 86 h 86"/>
                <a:gd name="T6" fmla="*/ 13 w 13"/>
                <a:gd name="T7" fmla="*/ 4 h 86"/>
                <a:gd name="T8" fmla="*/ 0 w 13"/>
                <a:gd name="T9" fmla="*/ 0 h 86"/>
                <a:gd name="T10" fmla="*/ 0 w 13"/>
                <a:gd name="T11" fmla="*/ 76 h 86"/>
              </a:gdLst>
              <a:ahLst/>
              <a:cxnLst>
                <a:cxn ang="0">
                  <a:pos x="T0" y="T1"/>
                </a:cxn>
                <a:cxn ang="0">
                  <a:pos x="T2" y="T3"/>
                </a:cxn>
                <a:cxn ang="0">
                  <a:pos x="T4" y="T5"/>
                </a:cxn>
                <a:cxn ang="0">
                  <a:pos x="T6" y="T7"/>
                </a:cxn>
                <a:cxn ang="0">
                  <a:pos x="T8" y="T9"/>
                </a:cxn>
                <a:cxn ang="0">
                  <a:pos x="T10" y="T11"/>
                </a:cxn>
              </a:cxnLst>
              <a:rect l="0" t="0" r="r" b="b"/>
              <a:pathLst>
                <a:path w="13" h="86">
                  <a:moveTo>
                    <a:pt x="0" y="76"/>
                  </a:moveTo>
                  <a:cubicBezTo>
                    <a:pt x="0" y="76"/>
                    <a:pt x="0" y="76"/>
                    <a:pt x="0" y="76"/>
                  </a:cubicBezTo>
                  <a:cubicBezTo>
                    <a:pt x="4" y="80"/>
                    <a:pt x="8" y="83"/>
                    <a:pt x="13" y="86"/>
                  </a:cubicBezTo>
                  <a:cubicBezTo>
                    <a:pt x="13" y="4"/>
                    <a:pt x="13" y="4"/>
                    <a:pt x="13" y="4"/>
                  </a:cubicBezTo>
                  <a:cubicBezTo>
                    <a:pt x="0" y="0"/>
                    <a:pt x="0" y="0"/>
                    <a:pt x="0" y="0"/>
                  </a:cubicBezTo>
                  <a:lnTo>
                    <a:pt x="0" y="7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3">
              <a:extLst>
                <a:ext uri="{FF2B5EF4-FFF2-40B4-BE49-F238E27FC236}">
                  <a16:creationId xmlns="" xmlns:a16="http://schemas.microsoft.com/office/drawing/2014/main" id="{FBE99F38-2460-4D3D-A55A-A9EB17F5330B}"/>
                </a:ext>
              </a:extLst>
            </p:cNvPr>
            <p:cNvSpPr>
              <a:spLocks/>
            </p:cNvSpPr>
            <p:nvPr/>
          </p:nvSpPr>
          <p:spPr bwMode="auto">
            <a:xfrm>
              <a:off x="2327767" y="4757739"/>
              <a:ext cx="53968" cy="220663"/>
            </a:xfrm>
            <a:custGeom>
              <a:avLst/>
              <a:gdLst>
                <a:gd name="T0" fmla="*/ 19 w 21"/>
                <a:gd name="T1" fmla="*/ 6 h 87"/>
                <a:gd name="T2" fmla="*/ 0 w 21"/>
                <a:gd name="T3" fmla="*/ 0 h 87"/>
                <a:gd name="T4" fmla="*/ 0 w 21"/>
                <a:gd name="T5" fmla="*/ 85 h 87"/>
                <a:gd name="T6" fmla="*/ 20 w 21"/>
                <a:gd name="T7" fmla="*/ 87 h 87"/>
                <a:gd name="T8" fmla="*/ 21 w 21"/>
                <a:gd name="T9" fmla="*/ 86 h 87"/>
                <a:gd name="T10" fmla="*/ 21 w 21"/>
                <a:gd name="T11" fmla="*/ 6 h 87"/>
                <a:gd name="T12" fmla="*/ 20 w 21"/>
                <a:gd name="T13" fmla="*/ 6 h 87"/>
                <a:gd name="T14" fmla="*/ 19 w 21"/>
                <a:gd name="T15" fmla="*/ 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7">
                  <a:moveTo>
                    <a:pt x="19" y="6"/>
                  </a:moveTo>
                  <a:cubicBezTo>
                    <a:pt x="0" y="0"/>
                    <a:pt x="0" y="0"/>
                    <a:pt x="0" y="0"/>
                  </a:cubicBezTo>
                  <a:cubicBezTo>
                    <a:pt x="0" y="85"/>
                    <a:pt x="0" y="85"/>
                    <a:pt x="0" y="85"/>
                  </a:cubicBezTo>
                  <a:cubicBezTo>
                    <a:pt x="6" y="86"/>
                    <a:pt x="13" y="87"/>
                    <a:pt x="20" y="87"/>
                  </a:cubicBezTo>
                  <a:cubicBezTo>
                    <a:pt x="20" y="87"/>
                    <a:pt x="21" y="87"/>
                    <a:pt x="21" y="86"/>
                  </a:cubicBezTo>
                  <a:cubicBezTo>
                    <a:pt x="21" y="6"/>
                    <a:pt x="21" y="6"/>
                    <a:pt x="21" y="6"/>
                  </a:cubicBezTo>
                  <a:cubicBezTo>
                    <a:pt x="21" y="6"/>
                    <a:pt x="20" y="6"/>
                    <a:pt x="20" y="6"/>
                  </a:cubicBezTo>
                  <a:cubicBezTo>
                    <a:pt x="20" y="6"/>
                    <a:pt x="19" y="6"/>
                    <a:pt x="19" y="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4">
              <a:extLst>
                <a:ext uri="{FF2B5EF4-FFF2-40B4-BE49-F238E27FC236}">
                  <a16:creationId xmlns="" xmlns:a16="http://schemas.microsoft.com/office/drawing/2014/main" id="{80F3014E-E1E8-43D3-88F0-2D0E68CA830C}"/>
                </a:ext>
              </a:extLst>
            </p:cNvPr>
            <p:cNvSpPr>
              <a:spLocks/>
            </p:cNvSpPr>
            <p:nvPr/>
          </p:nvSpPr>
          <p:spPr bwMode="auto">
            <a:xfrm>
              <a:off x="2296021" y="4538663"/>
              <a:ext cx="301586" cy="223838"/>
            </a:xfrm>
            <a:custGeom>
              <a:avLst/>
              <a:gdLst>
                <a:gd name="T0" fmla="*/ 119 w 119"/>
                <a:gd name="T1" fmla="*/ 87 h 88"/>
                <a:gd name="T2" fmla="*/ 33 w 119"/>
                <a:gd name="T3" fmla="*/ 0 h 88"/>
                <a:gd name="T4" fmla="*/ 0 w 119"/>
                <a:gd name="T5" fmla="*/ 6 h 88"/>
                <a:gd name="T6" fmla="*/ 36 w 119"/>
                <a:gd name="T7" fmla="*/ 83 h 88"/>
                <a:gd name="T8" fmla="*/ 36 w 119"/>
                <a:gd name="T9" fmla="*/ 86 h 88"/>
                <a:gd name="T10" fmla="*/ 37 w 119"/>
                <a:gd name="T11" fmla="*/ 88 h 88"/>
                <a:gd name="T12" fmla="*/ 118 w 119"/>
                <a:gd name="T13" fmla="*/ 88 h 88"/>
                <a:gd name="T14" fmla="*/ 119 w 119"/>
                <a:gd name="T15" fmla="*/ 87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8">
                  <a:moveTo>
                    <a:pt x="119" y="87"/>
                  </a:moveTo>
                  <a:cubicBezTo>
                    <a:pt x="119" y="39"/>
                    <a:pt x="80" y="0"/>
                    <a:pt x="33" y="0"/>
                  </a:cubicBezTo>
                  <a:cubicBezTo>
                    <a:pt x="21" y="0"/>
                    <a:pt x="10" y="2"/>
                    <a:pt x="0" y="6"/>
                  </a:cubicBezTo>
                  <a:cubicBezTo>
                    <a:pt x="36" y="83"/>
                    <a:pt x="36" y="83"/>
                    <a:pt x="36" y="83"/>
                  </a:cubicBezTo>
                  <a:cubicBezTo>
                    <a:pt x="36" y="84"/>
                    <a:pt x="36" y="85"/>
                    <a:pt x="36" y="86"/>
                  </a:cubicBezTo>
                  <a:cubicBezTo>
                    <a:pt x="37" y="86"/>
                    <a:pt x="37" y="87"/>
                    <a:pt x="37" y="88"/>
                  </a:cubicBezTo>
                  <a:cubicBezTo>
                    <a:pt x="118" y="88"/>
                    <a:pt x="118" y="88"/>
                    <a:pt x="118" y="88"/>
                  </a:cubicBezTo>
                  <a:cubicBezTo>
                    <a:pt x="119" y="88"/>
                    <a:pt x="119" y="87"/>
                    <a:pt x="11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6" name="矩形 25">
            <a:extLst>
              <a:ext uri="{FF2B5EF4-FFF2-40B4-BE49-F238E27FC236}">
                <a16:creationId xmlns="" xmlns:a16="http://schemas.microsoft.com/office/drawing/2014/main" id="{42839610-BFD8-4647-A520-24DB94F9C4B2}"/>
              </a:ext>
            </a:extLst>
          </p:cNvPr>
          <p:cNvSpPr/>
          <p:nvPr/>
        </p:nvSpPr>
        <p:spPr>
          <a:xfrm>
            <a:off x="1895813" y="4396245"/>
            <a:ext cx="1123274" cy="413062"/>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grpSp>
        <p:nvGrpSpPr>
          <p:cNvPr id="27" name="组合 26">
            <a:extLst>
              <a:ext uri="{FF2B5EF4-FFF2-40B4-BE49-F238E27FC236}">
                <a16:creationId xmlns="" xmlns:a16="http://schemas.microsoft.com/office/drawing/2014/main" id="{238C590B-416A-423F-BCD3-42259A84A34C}"/>
              </a:ext>
            </a:extLst>
          </p:cNvPr>
          <p:cNvGrpSpPr/>
          <p:nvPr/>
        </p:nvGrpSpPr>
        <p:grpSpPr>
          <a:xfrm>
            <a:off x="8103054" y="2367705"/>
            <a:ext cx="2958192" cy="1170091"/>
            <a:chOff x="1259115" y="2186445"/>
            <a:chExt cx="3212192" cy="1170091"/>
          </a:xfrm>
        </p:grpSpPr>
        <p:sp>
          <p:nvSpPr>
            <p:cNvPr id="28" name="矩形 27">
              <a:extLst>
                <a:ext uri="{FF2B5EF4-FFF2-40B4-BE49-F238E27FC236}">
                  <a16:creationId xmlns="" xmlns:a16="http://schemas.microsoft.com/office/drawing/2014/main" id="{AA63BBB8-5E6F-4CAD-9D50-5BD1535600E0}"/>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9" name="矩形 28">
              <a:extLst>
                <a:ext uri="{FF2B5EF4-FFF2-40B4-BE49-F238E27FC236}">
                  <a16:creationId xmlns="" xmlns:a16="http://schemas.microsoft.com/office/drawing/2014/main" id="{E9FA6D94-CDCD-4261-8193-CC58F84FD4C8}"/>
                </a:ext>
              </a:extLst>
            </p:cNvPr>
            <p:cNvSpPr/>
            <p:nvPr/>
          </p:nvSpPr>
          <p:spPr>
            <a:xfrm>
              <a:off x="1259115" y="2656151"/>
              <a:ext cx="3212192"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p>
          </p:txBody>
        </p:sp>
      </p:grpSp>
      <p:grpSp>
        <p:nvGrpSpPr>
          <p:cNvPr id="30" name="组合 29">
            <a:extLst>
              <a:ext uri="{FF2B5EF4-FFF2-40B4-BE49-F238E27FC236}">
                <a16:creationId xmlns="" xmlns:a16="http://schemas.microsoft.com/office/drawing/2014/main" id="{4185C58D-1C20-4681-A083-BD8B67DC205F}"/>
              </a:ext>
            </a:extLst>
          </p:cNvPr>
          <p:cNvGrpSpPr/>
          <p:nvPr/>
        </p:nvGrpSpPr>
        <p:grpSpPr>
          <a:xfrm>
            <a:off x="8103054" y="3790105"/>
            <a:ext cx="2958192" cy="1170091"/>
            <a:chOff x="1259115" y="2186445"/>
            <a:chExt cx="3212192" cy="1170091"/>
          </a:xfrm>
        </p:grpSpPr>
        <p:sp>
          <p:nvSpPr>
            <p:cNvPr id="31" name="矩形 30">
              <a:extLst>
                <a:ext uri="{FF2B5EF4-FFF2-40B4-BE49-F238E27FC236}">
                  <a16:creationId xmlns="" xmlns:a16="http://schemas.microsoft.com/office/drawing/2014/main" id="{7C3BE02A-3D79-4C84-B405-EE1C26DD7E8A}"/>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2" name="矩形 31">
              <a:extLst>
                <a:ext uri="{FF2B5EF4-FFF2-40B4-BE49-F238E27FC236}">
                  <a16:creationId xmlns="" xmlns:a16="http://schemas.microsoft.com/office/drawing/2014/main" id="{DBFDD932-6E27-422B-949C-BF48B31C2A04}"/>
                </a:ext>
              </a:extLst>
            </p:cNvPr>
            <p:cNvSpPr/>
            <p:nvPr/>
          </p:nvSpPr>
          <p:spPr>
            <a:xfrm>
              <a:off x="1259115" y="2656151"/>
              <a:ext cx="3212192"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p>
          </p:txBody>
        </p:sp>
      </p:grpSp>
      <p:grpSp>
        <p:nvGrpSpPr>
          <p:cNvPr id="34" name="组合 33">
            <a:extLst>
              <a:ext uri="{FF2B5EF4-FFF2-40B4-BE49-F238E27FC236}">
                <a16:creationId xmlns="" xmlns:a16="http://schemas.microsoft.com/office/drawing/2014/main" id="{81B135E2-9417-44B2-8C87-B2A19D05EC7F}"/>
              </a:ext>
            </a:extLst>
          </p:cNvPr>
          <p:cNvGrpSpPr/>
          <p:nvPr/>
        </p:nvGrpSpPr>
        <p:grpSpPr>
          <a:xfrm>
            <a:off x="4877254" y="2367705"/>
            <a:ext cx="2958192" cy="1170091"/>
            <a:chOff x="1259115" y="2186445"/>
            <a:chExt cx="3212192" cy="1170091"/>
          </a:xfrm>
        </p:grpSpPr>
        <p:sp>
          <p:nvSpPr>
            <p:cNvPr id="35" name="矩形 34">
              <a:extLst>
                <a:ext uri="{FF2B5EF4-FFF2-40B4-BE49-F238E27FC236}">
                  <a16:creationId xmlns="" xmlns:a16="http://schemas.microsoft.com/office/drawing/2014/main" id="{17206230-06C6-4AF1-B4DA-6E3B8CB8C072}"/>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7" name="矩形 36">
              <a:extLst>
                <a:ext uri="{FF2B5EF4-FFF2-40B4-BE49-F238E27FC236}">
                  <a16:creationId xmlns="" xmlns:a16="http://schemas.microsoft.com/office/drawing/2014/main" id="{074BC5EE-E49D-45AF-9AB3-777C6D29E47A}"/>
                </a:ext>
              </a:extLst>
            </p:cNvPr>
            <p:cNvSpPr/>
            <p:nvPr/>
          </p:nvSpPr>
          <p:spPr>
            <a:xfrm>
              <a:off x="1259115" y="2656151"/>
              <a:ext cx="3212192"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p>
          </p:txBody>
        </p:sp>
      </p:grpSp>
      <p:grpSp>
        <p:nvGrpSpPr>
          <p:cNvPr id="38" name="组合 37">
            <a:extLst>
              <a:ext uri="{FF2B5EF4-FFF2-40B4-BE49-F238E27FC236}">
                <a16:creationId xmlns="" xmlns:a16="http://schemas.microsoft.com/office/drawing/2014/main" id="{447A4270-612D-4E2D-BADB-6B1E70AB71FA}"/>
              </a:ext>
            </a:extLst>
          </p:cNvPr>
          <p:cNvGrpSpPr/>
          <p:nvPr/>
        </p:nvGrpSpPr>
        <p:grpSpPr>
          <a:xfrm>
            <a:off x="4877254" y="3790105"/>
            <a:ext cx="2958192" cy="1170091"/>
            <a:chOff x="1259115" y="2186445"/>
            <a:chExt cx="3212192" cy="1170091"/>
          </a:xfrm>
        </p:grpSpPr>
        <p:sp>
          <p:nvSpPr>
            <p:cNvPr id="39" name="矩形 38">
              <a:extLst>
                <a:ext uri="{FF2B5EF4-FFF2-40B4-BE49-F238E27FC236}">
                  <a16:creationId xmlns="" xmlns:a16="http://schemas.microsoft.com/office/drawing/2014/main" id="{59EFA72A-E438-47FC-9E89-B6FC5A6D3A53}"/>
                </a:ext>
              </a:extLst>
            </p:cNvPr>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40" name="矩形 39">
              <a:extLst>
                <a:ext uri="{FF2B5EF4-FFF2-40B4-BE49-F238E27FC236}">
                  <a16:creationId xmlns="" xmlns:a16="http://schemas.microsoft.com/office/drawing/2014/main" id="{C2D7D26E-677E-4CC6-BD17-BF4F212C66A6}"/>
                </a:ext>
              </a:extLst>
            </p:cNvPr>
            <p:cNvSpPr/>
            <p:nvPr/>
          </p:nvSpPr>
          <p:spPr>
            <a:xfrm>
              <a:off x="1259115" y="2656151"/>
              <a:ext cx="3212192"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p>
          </p:txBody>
        </p:sp>
      </p:grpSp>
    </p:spTree>
    <p:extLst>
      <p:ext uri="{BB962C8B-B14F-4D97-AF65-F5344CB8AC3E}">
        <p14:creationId xmlns:p14="http://schemas.microsoft.com/office/powerpoint/2010/main" val="145066198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ppt_x"/>
                                          </p:val>
                                        </p:tav>
                                        <p:tav tm="100000">
                                          <p:val>
                                            <p:strVal val="#ppt_x"/>
                                          </p:val>
                                        </p:tav>
                                      </p:tavLst>
                                    </p:anim>
                                    <p:anim calcmode="lin" valueType="num">
                                      <p:cBhvr additive="base">
                                        <p:cTn id="53" dur="500" fill="hold"/>
                                        <p:tgtEl>
                                          <p:spTgt spid="30"/>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ppt_x"/>
                                          </p:val>
                                        </p:tav>
                                        <p:tav tm="100000">
                                          <p:val>
                                            <p:strVal val="#ppt_x"/>
                                          </p:val>
                                        </p:tav>
                                      </p:tavLst>
                                    </p:anim>
                                    <p:anim calcmode="lin" valueType="num">
                                      <p:cBhvr additive="base">
                                        <p:cTn id="58" dur="500" fill="hold"/>
                                        <p:tgtEl>
                                          <p:spTgt spid="34"/>
                                        </p:tgtEl>
                                        <p:attrNameLst>
                                          <p:attrName>ppt_y</p:attrName>
                                        </p:attrNameLst>
                                      </p:cBhvr>
                                      <p:tavLst>
                                        <p:tav tm="0">
                                          <p:val>
                                            <p:strVal val="1+#ppt_h/2"/>
                                          </p:val>
                                        </p:tav>
                                        <p:tav tm="100000">
                                          <p:val>
                                            <p:strVal val="#ppt_y"/>
                                          </p:val>
                                        </p:tav>
                                      </p:tavLst>
                                    </p:anim>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ppt_x"/>
                                          </p:val>
                                        </p:tav>
                                        <p:tav tm="100000">
                                          <p:val>
                                            <p:strVal val="#ppt_x"/>
                                          </p:val>
                                        </p:tav>
                                      </p:tavLst>
                                    </p:anim>
                                    <p:anim calcmode="lin" valueType="num">
                                      <p:cBhvr additive="base">
                                        <p:cTn id="6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0" grpId="0" animBg="1"/>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latin typeface="思源宋体 Heavy" panose="02020900000000000000" pitchFamily="18" charset="-122"/>
                <a:ea typeface="思源宋体 Heavy" panose="02020900000000000000" pitchFamily="18" charset="-122"/>
              </a:rPr>
              <a:t>感谢您的欣赏</a:t>
            </a:r>
          </a:p>
        </p:txBody>
      </p:sp>
      <p:grpSp>
        <p:nvGrpSpPr>
          <p:cNvPr id="15" name="组合 14">
            <a:extLst>
              <a:ext uri="{FF2B5EF4-FFF2-40B4-BE49-F238E27FC236}">
                <a16:creationId xmlns="" xmlns:a16="http://schemas.microsoft.com/office/drawing/2014/main" id="{86CE59AF-7B62-4708-8A85-02DFCB44456E}"/>
              </a:ext>
            </a:extLst>
          </p:cNvPr>
          <p:cNvGrpSpPr/>
          <p:nvPr/>
        </p:nvGrpSpPr>
        <p:grpSpPr>
          <a:xfrm>
            <a:off x="939752" y="508992"/>
            <a:ext cx="4520175" cy="589647"/>
            <a:chOff x="706580" y="632385"/>
            <a:chExt cx="4520175" cy="589647"/>
          </a:xfrm>
        </p:grpSpPr>
        <p:sp>
          <p:nvSpPr>
            <p:cNvPr id="16" name="文本框 15">
              <a:extLst>
                <a:ext uri="{FF2B5EF4-FFF2-40B4-BE49-F238E27FC236}">
                  <a16:creationId xmlns="" xmlns:a16="http://schemas.microsoft.com/office/drawing/2014/main" id="{BE5922B7-7ADD-41AD-A849-D125F1DF6AAF}"/>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p>
          </p:txBody>
        </p:sp>
        <p:sp>
          <p:nvSpPr>
            <p:cNvPr id="17" name="文本框 16">
              <a:extLst>
                <a:ext uri="{FF2B5EF4-FFF2-40B4-BE49-F238E27FC236}">
                  <a16:creationId xmlns="" xmlns:a16="http://schemas.microsoft.com/office/drawing/2014/main" id="{8B18E624-E362-49D4-A3F6-404103314F3F}"/>
                </a:ext>
              </a:extLst>
            </p:cNvPr>
            <p:cNvSpPr txBox="1"/>
            <p:nvPr/>
          </p:nvSpPr>
          <p:spPr>
            <a:xfrm>
              <a:off x="744680" y="99120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grpSp>
        <p:nvGrpSpPr>
          <p:cNvPr id="18" name="ísļîḓé">
            <a:extLst>
              <a:ext uri="{FF2B5EF4-FFF2-40B4-BE49-F238E27FC236}">
                <a16:creationId xmlns="" xmlns:a16="http://schemas.microsoft.com/office/drawing/2014/main" id="{34BC134D-DD95-4164-8E64-4992D60211BC}"/>
              </a:ext>
            </a:extLst>
          </p:cNvPr>
          <p:cNvGrpSpPr/>
          <p:nvPr/>
        </p:nvGrpSpPr>
        <p:grpSpPr>
          <a:xfrm>
            <a:off x="452000" y="592577"/>
            <a:ext cx="519548" cy="519548"/>
            <a:chOff x="5683121" y="1558109"/>
            <a:chExt cx="673626" cy="673626"/>
          </a:xfrm>
        </p:grpSpPr>
        <p:sp>
          <p:nvSpPr>
            <p:cNvPr id="19" name="ïşļíḋê">
              <a:extLst>
                <a:ext uri="{FF2B5EF4-FFF2-40B4-BE49-F238E27FC236}">
                  <a16:creationId xmlns="" xmlns:a16="http://schemas.microsoft.com/office/drawing/2014/main" id="{F9E01EF1-D3ED-45FF-A9D6-FB6242297DAB}"/>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a:extLst>
                <a:ext uri="{FF2B5EF4-FFF2-40B4-BE49-F238E27FC236}">
                  <a16:creationId xmlns="" xmlns:a16="http://schemas.microsoft.com/office/drawing/2014/main" id="{DC944530-979E-4F66-9E2C-375A47639E6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a:extLst>
              <a:ext uri="{FF2B5EF4-FFF2-40B4-BE49-F238E27FC236}">
                <a16:creationId xmlns=""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b="1" dirty="0">
                  <a:solidFill>
                    <a:srgbClr val="4C678E"/>
                  </a:solidFill>
                  <a:latin typeface="汉仪铁线黑-65简" panose="00020600040101010101" pitchFamily="18" charset="-122"/>
                  <a:ea typeface="汉仪铁线黑-65简" panose="00020600040101010101" pitchFamily="18" charset="-122"/>
                </a:rPr>
                <a:t>202X</a:t>
              </a:r>
              <a:endParaRPr lang="zh-CN" altLang="en-US" sz="4800" b="1" dirty="0">
                <a:solidFill>
                  <a:srgbClr val="4C678E"/>
                </a:solidFill>
                <a:latin typeface="汉仪铁线黑-65简" panose="00020600040101010101" pitchFamily="18" charset="-122"/>
                <a:ea typeface="汉仪铁线黑-65简" panose="00020600040101010101" pitchFamily="18" charset="-122"/>
              </a:endParaRPr>
            </a:p>
          </p:txBody>
        </p:sp>
        <p:grpSp>
          <p:nvGrpSpPr>
            <p:cNvPr id="24" name="组合 23">
              <a:extLst>
                <a:ext uri="{FF2B5EF4-FFF2-40B4-BE49-F238E27FC236}">
                  <a16:creationId xmlns=""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 xmlns:a16="http://schemas.microsoft.com/office/drawing/2014/main" id="{3C6D5D2A-2985-415C-9DF9-16C867D7D1F4}"/>
              </a:ext>
            </a:extLst>
          </p:cNvPr>
          <p:cNvSpPr txBox="1"/>
          <p:nvPr/>
        </p:nvSpPr>
        <p:spPr>
          <a:xfrm>
            <a:off x="4555787" y="4265632"/>
            <a:ext cx="3080426" cy="735394"/>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a:t>
            </a:r>
          </a:p>
        </p:txBody>
      </p:sp>
      <p:sp>
        <p:nvSpPr>
          <p:cNvPr id="27" name="矩形: 圆角 26">
            <a:extLst>
              <a:ext uri="{FF2B5EF4-FFF2-40B4-BE49-F238E27FC236}">
                <a16:creationId xmlns=""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06/10</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30" name="矩形: 圆角 29">
            <a:extLst>
              <a:ext uri="{FF2B5EF4-FFF2-40B4-BE49-F238E27FC236}">
                <a16:creationId xmlns="" xmlns:a16="http://schemas.microsoft.com/office/drawing/2014/main" id="{7AF14897-0B6A-41DB-914E-8045AF4A8C80}"/>
              </a:ext>
            </a:extLst>
          </p:cNvPr>
          <p:cNvSpPr/>
          <p:nvPr/>
        </p:nvSpPr>
        <p:spPr>
          <a:xfrm>
            <a:off x="5103438" y="5276247"/>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宋体 Heavy" panose="02020900000000000000" pitchFamily="18" charset="-122"/>
                <a:ea typeface="思源宋体 Heavy" panose="02020900000000000000" pitchFamily="18" charset="-122"/>
              </a:rPr>
              <a:t>THNAK YOU</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a:extLst>
              <a:ext uri="{FF2B5EF4-FFF2-40B4-BE49-F238E27FC236}">
                <a16:creationId xmlns=""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6" name="文本框 35">
            <a:extLst>
              <a:ext uri="{FF2B5EF4-FFF2-40B4-BE49-F238E27FC236}">
                <a16:creationId xmlns="" xmlns:a16="http://schemas.microsoft.com/office/drawing/2014/main" id="{B4B2A665-BFBF-42EB-9860-0DEB0B65E851}"/>
              </a:ext>
            </a:extLst>
          </p:cNvPr>
          <p:cNvSpPr txBox="1"/>
          <p:nvPr/>
        </p:nvSpPr>
        <p:spPr>
          <a:xfrm>
            <a:off x="5061674" y="3818266"/>
            <a:ext cx="2068653" cy="369332"/>
          </a:xfrm>
          <a:prstGeom prst="rect">
            <a:avLst/>
          </a:prstGeom>
          <a:noFill/>
        </p:spPr>
        <p:txBody>
          <a:bodyPr wrap="square" rtlCol="0">
            <a:spAutoFit/>
          </a:bodyPr>
          <a:lstStyle/>
          <a:p>
            <a:pPr algn="r"/>
            <a:r>
              <a:rPr lang="en-US" altLang="zh-CN" spc="600" dirty="0">
                <a:solidFill>
                  <a:srgbClr val="4C678E"/>
                </a:solidFill>
                <a:latin typeface="+mn-ea"/>
              </a:rPr>
              <a:t>xxx</a:t>
            </a:r>
            <a:r>
              <a:rPr lang="zh-CN" altLang="en-US" spc="600" dirty="0">
                <a:solidFill>
                  <a:srgbClr val="4C678E"/>
                </a:solidFill>
                <a:latin typeface="+mn-ea"/>
              </a:rPr>
              <a:t>院系专业</a:t>
            </a:r>
          </a:p>
        </p:txBody>
      </p:sp>
    </p:spTree>
    <p:extLst>
      <p:ext uri="{BB962C8B-B14F-4D97-AF65-F5344CB8AC3E}">
        <p14:creationId xmlns:p14="http://schemas.microsoft.com/office/powerpoint/2010/main" val="776357179"/>
      </p:ext>
    </p:extLst>
  </p:cSld>
  <p:clrMapOvr>
    <a:masterClrMapping/>
  </p:clrMapOvr>
  <mc:AlternateContent xmlns:mc="http://schemas.openxmlformats.org/markup-compatibility/2006" xmlns:p14="http://schemas.microsoft.com/office/powerpoint/2010/main">
    <mc:Choice Requires="p14">
      <p:transition spd="slow" p14:dur="1600" advTm="9000">
        <p14:prism isInverted="1"/>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anim calcmode="lin" valueType="num">
                                      <p:cBhvr>
                                        <p:cTn id="36" dur="1000" fill="hold"/>
                                        <p:tgtEl>
                                          <p:spTgt spid="36"/>
                                        </p:tgtEl>
                                        <p:attrNameLst>
                                          <p:attrName>ppt_x</p:attrName>
                                        </p:attrNameLst>
                                      </p:cBhvr>
                                      <p:tavLst>
                                        <p:tav tm="0">
                                          <p:val>
                                            <p:strVal val="#ppt_x"/>
                                          </p:val>
                                        </p:tav>
                                        <p:tav tm="100000">
                                          <p:val>
                                            <p:strVal val="#ppt_x"/>
                                          </p:val>
                                        </p:tav>
                                      </p:tavLst>
                                    </p:anim>
                                    <p:anim calcmode="lin" valueType="num">
                                      <p:cBhvr>
                                        <p:cTn id="37" dur="1000" fill="hold"/>
                                        <p:tgtEl>
                                          <p:spTgt spid="36"/>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animBg="1"/>
      <p:bldP spid="30" grpId="0" animBg="1"/>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2179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 xmlns:a16="http://schemas.microsoft.com/office/drawing/2014/main" id="{9C440DFC-B8EB-4246-8206-E203CC4E8C95}"/>
              </a:ext>
            </a:extLst>
          </p:cNvPr>
          <p:cNvPicPr>
            <a:picLocks noChangeAspect="1"/>
          </p:cNvPicPr>
          <p:nvPr/>
        </p:nvPicPr>
        <p:blipFill>
          <a:blip r:embed="rId2">
            <a:extLst>
              <a:ext uri="{BEBA8EAE-BF5A-486C-A8C5-ECC9F3942E4B}">
                <a14:imgProps xmlns:a14="http://schemas.microsoft.com/office/drawing/2010/main">
                  <a14:imgLayer>
                    <a14:imgEffect>
                      <a14:sharpenSoften amount="25000"/>
                    </a14:imgEffect>
                    <a14:imgEffect>
                      <a14:brightnessContrast contrast="20000"/>
                    </a14:imgEffect>
                  </a14:imgLayer>
                </a14:imgProps>
              </a:ext>
            </a:extLst>
          </a:blip>
          <a:stretch>
            <a:fillRect/>
          </a:stretch>
        </p:blipFill>
        <p:spPr>
          <a:xfrm>
            <a:off x="-529" y="3784600"/>
            <a:ext cx="12193057" cy="3073696"/>
          </a:xfrm>
          <a:prstGeom prst="rect">
            <a:avLst/>
          </a:prstGeom>
        </p:spPr>
      </p:pic>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792239" y="209970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5" name="文本框 34">
            <a:extLst>
              <a:ext uri="{FF2B5EF4-FFF2-40B4-BE49-F238E27FC236}">
                <a16:creationId xmlns="" xmlns:a16="http://schemas.microsoft.com/office/drawing/2014/main" id="{DCA439FF-8428-4082-966E-ED94FE2CD955}"/>
              </a:ext>
            </a:extLst>
          </p:cNvPr>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latin typeface="思源宋体 Heavy" panose="02020900000000000000" pitchFamily="18" charset="-122"/>
                <a:ea typeface="思源宋体 Heavy" panose="02020900000000000000" pitchFamily="18" charset="-122"/>
              </a:rPr>
              <a:t>目录</a:t>
            </a:r>
          </a:p>
        </p:txBody>
      </p:sp>
      <p:sp>
        <p:nvSpPr>
          <p:cNvPr id="19" name="ïşļíḋê">
            <a:extLst>
              <a:ext uri="{FF2B5EF4-FFF2-40B4-BE49-F238E27FC236}">
                <a16:creationId xmlns="" xmlns:a16="http://schemas.microsoft.com/office/drawing/2014/main" id="{F9E01EF1-D3ED-45FF-A9D6-FB6242297DAB}"/>
              </a:ext>
            </a:extLst>
          </p:cNvPr>
          <p:cNvSpPr/>
          <p:nvPr/>
        </p:nvSpPr>
        <p:spPr>
          <a:xfrm>
            <a:off x="22171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a:extLst>
              <a:ext uri="{FF2B5EF4-FFF2-40B4-BE49-F238E27FC236}">
                <a16:creationId xmlns="" xmlns:a16="http://schemas.microsoft.com/office/drawing/2014/main" id="{EE4A59C7-E56C-426F-AD26-55A7CDF54555}"/>
              </a:ext>
            </a:extLst>
          </p:cNvPr>
          <p:cNvSpPr/>
          <p:nvPr/>
        </p:nvSpPr>
        <p:spPr>
          <a:xfrm>
            <a:off x="4575130"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a:extLst>
              <a:ext uri="{FF2B5EF4-FFF2-40B4-BE49-F238E27FC236}">
                <a16:creationId xmlns="" xmlns:a16="http://schemas.microsoft.com/office/drawing/2014/main" id="{820F2665-7696-4219-A3E5-0BE5EF41B221}"/>
              </a:ext>
            </a:extLst>
          </p:cNvPr>
          <p:cNvSpPr/>
          <p:nvPr/>
        </p:nvSpPr>
        <p:spPr>
          <a:xfrm>
            <a:off x="6933097"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a:extLst>
              <a:ext uri="{FF2B5EF4-FFF2-40B4-BE49-F238E27FC236}">
                <a16:creationId xmlns="" xmlns:a16="http://schemas.microsoft.com/office/drawing/2014/main" id="{7A5E18C5-47B4-4827-BF23-4FFF3FCFD229}"/>
              </a:ext>
            </a:extLst>
          </p:cNvPr>
          <p:cNvSpPr/>
          <p:nvPr/>
        </p:nvSpPr>
        <p:spPr>
          <a:xfrm>
            <a:off x="92910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cxnSp>
        <p:nvCxnSpPr>
          <p:cNvPr id="39" name="直接连接符 38">
            <a:extLst>
              <a:ext uri="{FF2B5EF4-FFF2-40B4-BE49-F238E27FC236}">
                <a16:creationId xmlns="" xmlns:a16="http://schemas.microsoft.com/office/drawing/2014/main" id="{E0D79E4B-6EDB-4D0A-8E48-2D0A9D3BE908}"/>
              </a:ext>
            </a:extLst>
          </p:cNvPr>
          <p:cNvCxnSpPr/>
          <p:nvPr/>
        </p:nvCxnSpPr>
        <p:spPr>
          <a:xfrm>
            <a:off x="38100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 xmlns:a16="http://schemas.microsoft.com/office/drawing/2014/main" id="{AB80DD29-1BC5-45F8-9A2E-78039CE3B14D}"/>
              </a:ext>
            </a:extLst>
          </p:cNvPr>
          <p:cNvCxnSpPr/>
          <p:nvPr/>
        </p:nvCxnSpPr>
        <p:spPr>
          <a:xfrm>
            <a:off x="61214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 xmlns:a16="http://schemas.microsoft.com/office/drawing/2014/main" id="{EE9D7075-3DC0-45A7-8674-5EBC9F1C2F49}"/>
              </a:ext>
            </a:extLst>
          </p:cNvPr>
          <p:cNvCxnSpPr/>
          <p:nvPr/>
        </p:nvCxnSpPr>
        <p:spPr>
          <a:xfrm>
            <a:off x="84328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 xmlns:a16="http://schemas.microsoft.com/office/drawing/2014/main" id="{2A3676A7-3200-450C-A808-290D8DBA91AF}"/>
              </a:ext>
            </a:extLst>
          </p:cNvPr>
          <p:cNvSpPr txBox="1"/>
          <p:nvPr/>
        </p:nvSpPr>
        <p:spPr>
          <a:xfrm>
            <a:off x="1435100" y="3513729"/>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选题背景</a:t>
            </a:r>
          </a:p>
        </p:txBody>
      </p:sp>
      <p:sp>
        <p:nvSpPr>
          <p:cNvPr id="43" name="文本框 42">
            <a:extLst>
              <a:ext uri="{FF2B5EF4-FFF2-40B4-BE49-F238E27FC236}">
                <a16:creationId xmlns="" xmlns:a16="http://schemas.microsoft.com/office/drawing/2014/main" id="{FE21FC27-4052-4B93-BCC7-4E24D0ED5CCD}"/>
              </a:ext>
            </a:extLst>
          </p:cNvPr>
          <p:cNvSpPr txBox="1"/>
          <p:nvPr/>
        </p:nvSpPr>
        <p:spPr>
          <a:xfrm>
            <a:off x="3826933" y="3513729"/>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论点提出</a:t>
            </a:r>
          </a:p>
        </p:txBody>
      </p:sp>
      <p:sp>
        <p:nvSpPr>
          <p:cNvPr id="44" name="文本框 43">
            <a:extLst>
              <a:ext uri="{FF2B5EF4-FFF2-40B4-BE49-F238E27FC236}">
                <a16:creationId xmlns="" xmlns:a16="http://schemas.microsoft.com/office/drawing/2014/main" id="{2B6CFC3E-B63B-4C58-9241-7E69DDB9E6E8}"/>
              </a:ext>
            </a:extLst>
          </p:cNvPr>
          <p:cNvSpPr txBox="1"/>
          <p:nvPr/>
        </p:nvSpPr>
        <p:spPr>
          <a:xfrm>
            <a:off x="6218766" y="3513729"/>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实验验证</a:t>
            </a:r>
          </a:p>
        </p:txBody>
      </p:sp>
      <p:sp>
        <p:nvSpPr>
          <p:cNvPr id="45" name="文本框 44">
            <a:extLst>
              <a:ext uri="{FF2B5EF4-FFF2-40B4-BE49-F238E27FC236}">
                <a16:creationId xmlns="" xmlns:a16="http://schemas.microsoft.com/office/drawing/2014/main" id="{A7291141-14EE-44AD-ABEA-DE05C3D0C036}"/>
              </a:ext>
            </a:extLst>
          </p:cNvPr>
          <p:cNvSpPr txBox="1"/>
          <p:nvPr/>
        </p:nvSpPr>
        <p:spPr>
          <a:xfrm>
            <a:off x="8610600" y="3513729"/>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结果分析</a:t>
            </a:r>
          </a:p>
        </p:txBody>
      </p:sp>
      <p:sp>
        <p:nvSpPr>
          <p:cNvPr id="46" name="文本框 45">
            <a:extLst>
              <a:ext uri="{FF2B5EF4-FFF2-40B4-BE49-F238E27FC236}">
                <a16:creationId xmlns="" xmlns:a16="http://schemas.microsoft.com/office/drawing/2014/main" id="{2A12E9C9-49EE-4F1B-8527-D9804572B754}"/>
              </a:ext>
            </a:extLst>
          </p:cNvPr>
          <p:cNvSpPr txBox="1"/>
          <p:nvPr/>
        </p:nvSpPr>
        <p:spPr>
          <a:xfrm>
            <a:off x="1736388" y="4119582"/>
            <a:ext cx="1495762" cy="989310"/>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change the color or size of the text. You can also format the appropriate. </a:t>
            </a:r>
          </a:p>
        </p:txBody>
      </p:sp>
      <p:sp>
        <p:nvSpPr>
          <p:cNvPr id="47" name="文本框 46">
            <a:extLst>
              <a:ext uri="{FF2B5EF4-FFF2-40B4-BE49-F238E27FC236}">
                <a16:creationId xmlns="" xmlns:a16="http://schemas.microsoft.com/office/drawing/2014/main" id="{26B30280-6F64-4DB2-9DBD-FA0CBCB90CA1}"/>
              </a:ext>
            </a:extLst>
          </p:cNvPr>
          <p:cNvSpPr txBox="1"/>
          <p:nvPr/>
        </p:nvSpPr>
        <p:spPr>
          <a:xfrm>
            <a:off x="4119664" y="4119582"/>
            <a:ext cx="1495762" cy="989310"/>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change the color or size of the text. You can also format the appropriate. </a:t>
            </a:r>
          </a:p>
        </p:txBody>
      </p:sp>
      <p:sp>
        <p:nvSpPr>
          <p:cNvPr id="48" name="文本框 47">
            <a:extLst>
              <a:ext uri="{FF2B5EF4-FFF2-40B4-BE49-F238E27FC236}">
                <a16:creationId xmlns="" xmlns:a16="http://schemas.microsoft.com/office/drawing/2014/main" id="{B03A62E2-0305-43F5-B03E-0040D285DBD2}"/>
              </a:ext>
            </a:extLst>
          </p:cNvPr>
          <p:cNvSpPr txBox="1"/>
          <p:nvPr/>
        </p:nvSpPr>
        <p:spPr>
          <a:xfrm>
            <a:off x="6493214" y="4119582"/>
            <a:ext cx="1495762" cy="989310"/>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change the color or size of the text. You can also format the appropriate. </a:t>
            </a:r>
          </a:p>
        </p:txBody>
      </p:sp>
      <p:sp>
        <p:nvSpPr>
          <p:cNvPr id="49" name="文本框 48">
            <a:extLst>
              <a:ext uri="{FF2B5EF4-FFF2-40B4-BE49-F238E27FC236}">
                <a16:creationId xmlns="" xmlns:a16="http://schemas.microsoft.com/office/drawing/2014/main" id="{1CA69D94-87DA-460B-B3B5-916B5380D908}"/>
              </a:ext>
            </a:extLst>
          </p:cNvPr>
          <p:cNvSpPr txBox="1"/>
          <p:nvPr/>
        </p:nvSpPr>
        <p:spPr>
          <a:xfrm>
            <a:off x="8876490" y="4119582"/>
            <a:ext cx="1495762" cy="989310"/>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change the color or size of the text. You can also format the appropriate. </a:t>
            </a:r>
          </a:p>
        </p:txBody>
      </p:sp>
      <p:sp>
        <p:nvSpPr>
          <p:cNvPr id="55" name="文本框 54">
            <a:extLst>
              <a:ext uri="{FF2B5EF4-FFF2-40B4-BE49-F238E27FC236}">
                <a16:creationId xmlns="" xmlns:a16="http://schemas.microsoft.com/office/drawing/2014/main" id="{F59E0138-2617-4B68-9E91-61C4453CFA66}"/>
              </a:ext>
            </a:extLst>
          </p:cNvPr>
          <p:cNvSpPr txBox="1"/>
          <p:nvPr/>
        </p:nvSpPr>
        <p:spPr>
          <a:xfrm>
            <a:off x="647652" y="801092"/>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p>
        </p:txBody>
      </p:sp>
      <p:grpSp>
        <p:nvGrpSpPr>
          <p:cNvPr id="63" name="组合 62">
            <a:extLst>
              <a:ext uri="{FF2B5EF4-FFF2-40B4-BE49-F238E27FC236}">
                <a16:creationId xmlns="" xmlns:a16="http://schemas.microsoft.com/office/drawing/2014/main" id="{0D8D435C-554D-42EC-8C3A-2A26CAA73FE2}"/>
              </a:ext>
            </a:extLst>
          </p:cNvPr>
          <p:cNvGrpSpPr/>
          <p:nvPr/>
        </p:nvGrpSpPr>
        <p:grpSpPr>
          <a:xfrm>
            <a:off x="11474779" y="1567543"/>
            <a:ext cx="101600" cy="825500"/>
            <a:chOff x="10833100" y="850900"/>
            <a:chExt cx="101600" cy="825500"/>
          </a:xfrm>
          <a:solidFill>
            <a:schemeClr val="bg1">
              <a:lumMod val="85000"/>
            </a:schemeClr>
          </a:solidFill>
        </p:grpSpPr>
        <p:sp>
          <p:nvSpPr>
            <p:cNvPr id="60" name="椭圆 59">
              <a:extLst>
                <a:ext uri="{FF2B5EF4-FFF2-40B4-BE49-F238E27FC236}">
                  <a16:creationId xmlns="" xmlns:a16="http://schemas.microsoft.com/office/drawing/2014/main" id="{3AA69157-08CE-4759-96AE-EF0169AB90F2}"/>
                </a:ext>
              </a:extLst>
            </p:cNvPr>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 xmlns:a16="http://schemas.microsoft.com/office/drawing/2014/main" id="{6445C21E-A46B-4D2B-A840-940E163DFA8D}"/>
                </a:ext>
              </a:extLst>
            </p:cNvPr>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 xmlns:a16="http://schemas.microsoft.com/office/drawing/2014/main" id="{87D3620D-6B3D-45C1-9390-5EDCC3F60EB3}"/>
                </a:ext>
              </a:extLst>
            </p:cNvPr>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164363166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1500"/>
                            </p:stCondLst>
                            <p:childTnLst>
                              <p:par>
                                <p:cTn id="33" presetID="31"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2500"/>
                            </p:stCondLst>
                            <p:childTnLst>
                              <p:par>
                                <p:cTn id="40" presetID="31"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1000" fill="hold"/>
                                        <p:tgtEl>
                                          <p:spTgt spid="34"/>
                                        </p:tgtEl>
                                        <p:attrNameLst>
                                          <p:attrName>ppt_w</p:attrName>
                                        </p:attrNameLst>
                                      </p:cBhvr>
                                      <p:tavLst>
                                        <p:tav tm="0">
                                          <p:val>
                                            <p:fltVal val="0"/>
                                          </p:val>
                                        </p:tav>
                                        <p:tav tm="100000">
                                          <p:val>
                                            <p:strVal val="#ppt_w"/>
                                          </p:val>
                                        </p:tav>
                                      </p:tavLst>
                                    </p:anim>
                                    <p:anim calcmode="lin" valueType="num">
                                      <p:cBhvr>
                                        <p:cTn id="43" dur="1000" fill="hold"/>
                                        <p:tgtEl>
                                          <p:spTgt spid="34"/>
                                        </p:tgtEl>
                                        <p:attrNameLst>
                                          <p:attrName>ppt_h</p:attrName>
                                        </p:attrNameLst>
                                      </p:cBhvr>
                                      <p:tavLst>
                                        <p:tav tm="0">
                                          <p:val>
                                            <p:fltVal val="0"/>
                                          </p:val>
                                        </p:tav>
                                        <p:tav tm="100000">
                                          <p:val>
                                            <p:strVal val="#ppt_h"/>
                                          </p:val>
                                        </p:tav>
                                      </p:tavLst>
                                    </p:anim>
                                    <p:anim calcmode="lin" valueType="num">
                                      <p:cBhvr>
                                        <p:cTn id="44" dur="1000" fill="hold"/>
                                        <p:tgtEl>
                                          <p:spTgt spid="34"/>
                                        </p:tgtEl>
                                        <p:attrNameLst>
                                          <p:attrName>style.rotation</p:attrName>
                                        </p:attrNameLst>
                                      </p:cBhvr>
                                      <p:tavLst>
                                        <p:tav tm="0">
                                          <p:val>
                                            <p:fltVal val="90"/>
                                          </p:val>
                                        </p:tav>
                                        <p:tav tm="100000">
                                          <p:val>
                                            <p:fltVal val="0"/>
                                          </p:val>
                                        </p:tav>
                                      </p:tavLst>
                                    </p:anim>
                                    <p:animEffect transition="in" filter="fade">
                                      <p:cBhvr>
                                        <p:cTn id="45" dur="1000"/>
                                        <p:tgtEl>
                                          <p:spTgt spid="34"/>
                                        </p:tgtEl>
                                      </p:cBhvr>
                                    </p:animEffect>
                                  </p:childTnLst>
                                </p:cTn>
                              </p:par>
                            </p:childTnLst>
                          </p:cTn>
                        </p:par>
                        <p:par>
                          <p:cTn id="46" fill="hold">
                            <p:stCondLst>
                              <p:cond delay="3500"/>
                            </p:stCondLst>
                            <p:childTnLst>
                              <p:par>
                                <p:cTn id="47" presetID="31" presetClass="entr" presetSubtype="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childTnLst>
                          </p:cTn>
                        </p:par>
                        <p:par>
                          <p:cTn id="53" fill="hold">
                            <p:stCondLst>
                              <p:cond delay="4500"/>
                            </p:stCondLst>
                            <p:childTnLst>
                              <p:par>
                                <p:cTn id="54" presetID="31"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1000" fill="hold"/>
                                        <p:tgtEl>
                                          <p:spTgt spid="38"/>
                                        </p:tgtEl>
                                        <p:attrNameLst>
                                          <p:attrName>ppt_w</p:attrName>
                                        </p:attrNameLst>
                                      </p:cBhvr>
                                      <p:tavLst>
                                        <p:tav tm="0">
                                          <p:val>
                                            <p:fltVal val="0"/>
                                          </p:val>
                                        </p:tav>
                                        <p:tav tm="100000">
                                          <p:val>
                                            <p:strVal val="#ppt_w"/>
                                          </p:val>
                                        </p:tav>
                                      </p:tavLst>
                                    </p:anim>
                                    <p:anim calcmode="lin" valueType="num">
                                      <p:cBhvr>
                                        <p:cTn id="57" dur="1000" fill="hold"/>
                                        <p:tgtEl>
                                          <p:spTgt spid="38"/>
                                        </p:tgtEl>
                                        <p:attrNameLst>
                                          <p:attrName>ppt_h</p:attrName>
                                        </p:attrNameLst>
                                      </p:cBhvr>
                                      <p:tavLst>
                                        <p:tav tm="0">
                                          <p:val>
                                            <p:fltVal val="0"/>
                                          </p:val>
                                        </p:tav>
                                        <p:tav tm="100000">
                                          <p:val>
                                            <p:strVal val="#ppt_h"/>
                                          </p:val>
                                        </p:tav>
                                      </p:tavLst>
                                    </p:anim>
                                    <p:anim calcmode="lin" valueType="num">
                                      <p:cBhvr>
                                        <p:cTn id="58" dur="1000" fill="hold"/>
                                        <p:tgtEl>
                                          <p:spTgt spid="38"/>
                                        </p:tgtEl>
                                        <p:attrNameLst>
                                          <p:attrName>style.rotation</p:attrName>
                                        </p:attrNameLst>
                                      </p:cBhvr>
                                      <p:tavLst>
                                        <p:tav tm="0">
                                          <p:val>
                                            <p:fltVal val="90"/>
                                          </p:val>
                                        </p:tav>
                                        <p:tav tm="100000">
                                          <p:val>
                                            <p:fltVal val="0"/>
                                          </p:val>
                                        </p:tav>
                                      </p:tavLst>
                                    </p:anim>
                                    <p:animEffect transition="in" filter="fade">
                                      <p:cBhvr>
                                        <p:cTn id="59" dur="1000"/>
                                        <p:tgtEl>
                                          <p:spTgt spid="38"/>
                                        </p:tgtEl>
                                      </p:cBhvr>
                                    </p:animEffect>
                                  </p:childTnLst>
                                </p:cTn>
                              </p:par>
                            </p:childTnLst>
                          </p:cTn>
                        </p:par>
                        <p:par>
                          <p:cTn id="60" fill="hold">
                            <p:stCondLst>
                              <p:cond delay="5500"/>
                            </p:stCondLst>
                            <p:childTnLst>
                              <p:par>
                                <p:cTn id="61" presetID="22" presetClass="entr" presetSubtype="4"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down)">
                                      <p:cBhvr>
                                        <p:cTn id="63" dur="500"/>
                                        <p:tgtEl>
                                          <p:spTgt spid="42"/>
                                        </p:tgtEl>
                                      </p:cBhvr>
                                    </p:animEffect>
                                  </p:childTnLst>
                                </p:cTn>
                              </p:par>
                            </p:childTnLst>
                          </p:cTn>
                        </p:par>
                        <p:par>
                          <p:cTn id="64" fill="hold">
                            <p:stCondLst>
                              <p:cond delay="6000"/>
                            </p:stCondLst>
                            <p:childTnLst>
                              <p:par>
                                <p:cTn id="65" presetID="22" presetClass="entr" presetSubtype="4"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down)">
                                      <p:cBhvr>
                                        <p:cTn id="67" dur="500"/>
                                        <p:tgtEl>
                                          <p:spTgt spid="43"/>
                                        </p:tgtEl>
                                      </p:cBhvr>
                                    </p:animEffect>
                                  </p:childTnLst>
                                </p:cTn>
                              </p:par>
                            </p:childTnLst>
                          </p:cTn>
                        </p:par>
                        <p:par>
                          <p:cTn id="68" fill="hold">
                            <p:stCondLst>
                              <p:cond delay="6500"/>
                            </p:stCondLst>
                            <p:childTnLst>
                              <p:par>
                                <p:cTn id="69" presetID="22" presetClass="entr" presetSubtype="4"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down)">
                                      <p:cBhvr>
                                        <p:cTn id="71" dur="500"/>
                                        <p:tgtEl>
                                          <p:spTgt spid="44"/>
                                        </p:tgtEl>
                                      </p:cBhvr>
                                    </p:animEffect>
                                  </p:childTnLst>
                                </p:cTn>
                              </p:par>
                            </p:childTnLst>
                          </p:cTn>
                        </p:par>
                        <p:par>
                          <p:cTn id="72" fill="hold">
                            <p:stCondLst>
                              <p:cond delay="7000"/>
                            </p:stCondLst>
                            <p:childTnLst>
                              <p:par>
                                <p:cTn id="73" presetID="22" presetClass="entr" presetSubtype="4"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childTnLst>
                          </p:cTn>
                        </p:par>
                        <p:par>
                          <p:cTn id="76" fill="hold">
                            <p:stCondLst>
                              <p:cond delay="7500"/>
                            </p:stCondLst>
                            <p:childTnLst>
                              <p:par>
                                <p:cTn id="77" presetID="22" presetClass="entr" presetSubtype="4"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down)">
                                      <p:cBhvr>
                                        <p:cTn id="79" dur="500"/>
                                        <p:tgtEl>
                                          <p:spTgt spid="46"/>
                                        </p:tgtEl>
                                      </p:cBhvr>
                                    </p:animEffect>
                                  </p:childTnLst>
                                </p:cTn>
                              </p:par>
                            </p:childTnLst>
                          </p:cTn>
                        </p:par>
                        <p:par>
                          <p:cTn id="80" fill="hold">
                            <p:stCondLst>
                              <p:cond delay="8000"/>
                            </p:stCondLst>
                            <p:childTnLst>
                              <p:par>
                                <p:cTn id="81" presetID="22" presetClass="entr" presetSubtype="4"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down)">
                                      <p:cBhvr>
                                        <p:cTn id="83" dur="500"/>
                                        <p:tgtEl>
                                          <p:spTgt spid="47"/>
                                        </p:tgtEl>
                                      </p:cBhvr>
                                    </p:animEffect>
                                  </p:childTnLst>
                                </p:cTn>
                              </p:par>
                            </p:childTnLst>
                          </p:cTn>
                        </p:par>
                        <p:par>
                          <p:cTn id="84" fill="hold">
                            <p:stCondLst>
                              <p:cond delay="8500"/>
                            </p:stCondLst>
                            <p:childTnLst>
                              <p:par>
                                <p:cTn id="85" presetID="22" presetClass="entr" presetSubtype="4" fill="hold" grpId="0" nodeType="after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par>
                          <p:cTn id="88" fill="hold">
                            <p:stCondLst>
                              <p:cond delay="9000"/>
                            </p:stCondLst>
                            <p:childTnLst>
                              <p:par>
                                <p:cTn id="89" presetID="22" presetClass="entr" presetSubtype="4"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down)">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par>
                                <p:cTn id="97" presetID="2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down)">
                                      <p:cBhvr>
                                        <p:cTn id="99" dur="500"/>
                                        <p:tgtEl>
                                          <p:spTgt spid="40"/>
                                        </p:tgtEl>
                                      </p:cBhvr>
                                    </p:animEffect>
                                  </p:childTnLst>
                                </p:cTn>
                              </p:par>
                              <p:par>
                                <p:cTn id="100" presetID="22" presetClass="entr" presetSubtype="4" fill="hold"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wipe(down)">
                                      <p:cBhvr>
                                        <p:cTn id="10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19" grpId="0" animBg="1"/>
      <p:bldP spid="34" grpId="0" animBg="1"/>
      <p:bldP spid="37" grpId="0" animBg="1"/>
      <p:bldP spid="38" grpId="0" animBg="1"/>
      <p:bldP spid="42" grpId="0"/>
      <p:bldP spid="43" grpId="0"/>
      <p:bldP spid="44" grpId="0"/>
      <p:bldP spid="45" grpId="0"/>
      <p:bldP spid="46" grpId="0"/>
      <p:bldP spid="47" grpId="0"/>
      <p:bldP spid="48" grpId="0"/>
      <p:bldP spid="49" grpId="0"/>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 xmlns:a16="http://schemas.microsoft.com/office/drawing/2014/main" id="{4832305B-6220-4DE8-8082-E8622FAFE73F}"/>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选题背景</a:t>
            </a:r>
          </a:p>
        </p:txBody>
      </p:sp>
      <p:sp>
        <p:nvSpPr>
          <p:cNvPr id="57" name="文本框 56">
            <a:extLst>
              <a:ext uri="{FF2B5EF4-FFF2-40B4-BE49-F238E27FC236}">
                <a16:creationId xmlns=""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01</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 xmlns:a16="http://schemas.microsoft.com/office/drawing/2014/main" id="{591428B8-175E-41BD-8B92-606DBC1100B8}"/>
              </a:ext>
            </a:extLst>
          </p:cNvPr>
          <p:cNvSpPr txBox="1"/>
          <p:nvPr/>
        </p:nvSpPr>
        <p:spPr>
          <a:xfrm>
            <a:off x="7238027" y="3590718"/>
            <a:ext cx="3264874" cy="989310"/>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grpSp>
        <p:nvGrpSpPr>
          <p:cNvPr id="64" name="组合 63">
            <a:extLst>
              <a:ext uri="{FF2B5EF4-FFF2-40B4-BE49-F238E27FC236}">
                <a16:creationId xmlns=""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p>
          </p:txBody>
        </p:sp>
        <p:sp>
          <p:nvSpPr>
            <p:cNvPr id="66" name="文本框 65">
              <a:extLst>
                <a:ext uri="{FF2B5EF4-FFF2-40B4-BE49-F238E27FC236}">
                  <a16:creationId xmlns=""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sp>
        <p:nvSpPr>
          <p:cNvPr id="12" name="矩形: 圆角 11">
            <a:extLst>
              <a:ext uri="{FF2B5EF4-FFF2-40B4-BE49-F238E27FC236}">
                <a16:creationId xmlns=""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a:extLst>
              <a:ext uri="{FF2B5EF4-FFF2-40B4-BE49-F238E27FC236}">
                <a16:creationId xmlns=""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770728728"/>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 xmlns:a16="http://schemas.microsoft.com/office/drawing/2014/main" id="{E49AF88B-4F9D-4D72-B33C-0FF419BE9528}"/>
              </a:ext>
            </a:extLst>
          </p:cNvPr>
          <p:cNvSpPr/>
          <p:nvPr/>
        </p:nvSpPr>
        <p:spPr>
          <a:xfrm>
            <a:off x="7772400" y="1689100"/>
            <a:ext cx="3302000" cy="2971800"/>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 xmlns:a16="http://schemas.microsoft.com/office/drawing/2014/main" id="{FCC5EF90-E5D4-432F-9423-A9A82D4F214E}"/>
              </a:ext>
            </a:extLst>
          </p:cNvPr>
          <p:cNvSpPr/>
          <p:nvPr/>
        </p:nvSpPr>
        <p:spPr>
          <a:xfrm>
            <a:off x="7099300" y="2057400"/>
            <a:ext cx="3505200" cy="3657600"/>
          </a:xfrm>
          <a:prstGeom prst="rect">
            <a:avLst/>
          </a:prstGeom>
          <a:blipFill dpi="0" rotWithShape="1">
            <a:blip r:embed="rId2"/>
            <a:srcRect/>
            <a:stretch>
              <a:fillRect l="-12576" r="-43736"/>
            </a:stretch>
          </a:bli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 xmlns:a16="http://schemas.microsoft.com/office/drawing/2014/main" id="{B90CFF88-FE09-4374-A3B7-930F52253BF3}"/>
              </a:ext>
            </a:extLst>
          </p:cNvPr>
          <p:cNvSpPr/>
          <p:nvPr/>
        </p:nvSpPr>
        <p:spPr>
          <a:xfrm>
            <a:off x="977900" y="20104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53" name="矩形 52">
            <a:extLst>
              <a:ext uri="{FF2B5EF4-FFF2-40B4-BE49-F238E27FC236}">
                <a16:creationId xmlns="" xmlns:a16="http://schemas.microsoft.com/office/drawing/2014/main" id="{752E8087-A165-4365-AC5D-3560AEF00923}"/>
              </a:ext>
            </a:extLst>
          </p:cNvPr>
          <p:cNvSpPr/>
          <p:nvPr/>
        </p:nvSpPr>
        <p:spPr>
          <a:xfrm>
            <a:off x="977900" y="2668851"/>
            <a:ext cx="54610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点击这里，输入您的文本文字，更改文字的颜色或者大小属性。还可以设置合适的文字格式</a:t>
            </a: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调整文字文本的行间距。点击这里，输入您的文本文字，更改文字的颜色或者大小属性。</a:t>
            </a:r>
          </a:p>
        </p:txBody>
      </p:sp>
      <p:grpSp>
        <p:nvGrpSpPr>
          <p:cNvPr id="16" name="组合 15">
            <a:extLst>
              <a:ext uri="{FF2B5EF4-FFF2-40B4-BE49-F238E27FC236}">
                <a16:creationId xmlns="" xmlns:a16="http://schemas.microsoft.com/office/drawing/2014/main" id="{1054C789-5368-475B-8317-953C961A0D50}"/>
              </a:ext>
            </a:extLst>
          </p:cNvPr>
          <p:cNvGrpSpPr/>
          <p:nvPr/>
        </p:nvGrpSpPr>
        <p:grpSpPr>
          <a:xfrm>
            <a:off x="895350" y="4489834"/>
            <a:ext cx="834390" cy="804412"/>
            <a:chOff x="989965" y="4406900"/>
            <a:chExt cx="848360" cy="817880"/>
          </a:xfrm>
        </p:grpSpPr>
        <p:sp>
          <p:nvSpPr>
            <p:cNvPr id="54" name="圆角矩形 17">
              <a:extLst>
                <a:ext uri="{FF2B5EF4-FFF2-40B4-BE49-F238E27FC236}">
                  <a16:creationId xmlns="" xmlns:a16="http://schemas.microsoft.com/office/drawing/2014/main" id="{FC79A703-0B86-4EDD-BEF3-735E0E0A4189}"/>
                </a:ext>
              </a:extLst>
            </p:cNvPr>
            <p:cNvSpPr/>
            <p:nvPr/>
          </p:nvSpPr>
          <p:spPr>
            <a:xfrm>
              <a:off x="989965"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charset="-122"/>
                <a:ea typeface="思源黑体 Medium" panose="020B0600000000000000" charset="-122"/>
              </a:endParaRPr>
            </a:p>
          </p:txBody>
        </p:sp>
        <p:grpSp>
          <p:nvGrpSpPr>
            <p:cNvPr id="59" name="组合 58">
              <a:extLst>
                <a:ext uri="{FF2B5EF4-FFF2-40B4-BE49-F238E27FC236}">
                  <a16:creationId xmlns="" xmlns:a16="http://schemas.microsoft.com/office/drawing/2014/main" id="{1AB3B0B9-5583-4A5E-8162-3086033EC2E7}"/>
                </a:ext>
              </a:extLst>
            </p:cNvPr>
            <p:cNvGrpSpPr/>
            <p:nvPr/>
          </p:nvGrpSpPr>
          <p:grpSpPr>
            <a:xfrm>
              <a:off x="1238870" y="4665096"/>
              <a:ext cx="315240" cy="301489"/>
              <a:chOff x="1004888" y="993775"/>
              <a:chExt cx="2438400" cy="2332038"/>
            </a:xfrm>
            <a:solidFill>
              <a:srgbClr val="FEFEFE"/>
            </a:solidFill>
          </p:grpSpPr>
          <p:sp>
            <p:nvSpPr>
              <p:cNvPr id="64" name="Freeform 25">
                <a:extLst>
                  <a:ext uri="{FF2B5EF4-FFF2-40B4-BE49-F238E27FC236}">
                    <a16:creationId xmlns="" xmlns:a16="http://schemas.microsoft.com/office/drawing/2014/main" id="{E3E9EE9B-6D4B-4F11-88D2-468C7C84B861}"/>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latin typeface="思源黑体 Medium" panose="020B0600000000000000" charset="-122"/>
                  <a:ea typeface="思源黑体 Medium" panose="020B0600000000000000" charset="-122"/>
                </a:endParaRPr>
              </a:p>
            </p:txBody>
          </p:sp>
          <p:sp>
            <p:nvSpPr>
              <p:cNvPr id="65" name="任意多边形 27">
                <a:extLst>
                  <a:ext uri="{FF2B5EF4-FFF2-40B4-BE49-F238E27FC236}">
                    <a16:creationId xmlns="" xmlns:a16="http://schemas.microsoft.com/office/drawing/2014/main" id="{DF3F68BF-4F56-48C3-9C4A-E4BB8667E477}"/>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sz="2000">
                  <a:solidFill>
                    <a:prstClr val="black"/>
                  </a:solidFill>
                  <a:latin typeface="思源黑体 Medium" panose="020B0600000000000000" charset="-122"/>
                  <a:ea typeface="思源黑体 Medium" panose="020B0600000000000000" charset="-122"/>
                </a:endParaRPr>
              </a:p>
            </p:txBody>
          </p:sp>
        </p:grpSp>
      </p:grpSp>
      <p:grpSp>
        <p:nvGrpSpPr>
          <p:cNvPr id="15" name="组合 14">
            <a:extLst>
              <a:ext uri="{FF2B5EF4-FFF2-40B4-BE49-F238E27FC236}">
                <a16:creationId xmlns="" xmlns:a16="http://schemas.microsoft.com/office/drawing/2014/main" id="{23C32929-AFD0-456D-AA97-6B2FC6013BDA}"/>
              </a:ext>
            </a:extLst>
          </p:cNvPr>
          <p:cNvGrpSpPr/>
          <p:nvPr/>
        </p:nvGrpSpPr>
        <p:grpSpPr>
          <a:xfrm>
            <a:off x="2257425" y="4489834"/>
            <a:ext cx="834390" cy="804412"/>
            <a:chOff x="2352040" y="4406900"/>
            <a:chExt cx="848360" cy="817880"/>
          </a:xfrm>
        </p:grpSpPr>
        <p:sp>
          <p:nvSpPr>
            <p:cNvPr id="56" name="圆角矩形 22">
              <a:extLst>
                <a:ext uri="{FF2B5EF4-FFF2-40B4-BE49-F238E27FC236}">
                  <a16:creationId xmlns="" xmlns:a16="http://schemas.microsoft.com/office/drawing/2014/main" id="{D54A6F04-95A1-463A-B6E0-F9F9304BF558}"/>
                </a:ext>
              </a:extLst>
            </p:cNvPr>
            <p:cNvSpPr/>
            <p:nvPr/>
          </p:nvSpPr>
          <p:spPr>
            <a:xfrm>
              <a:off x="2352040"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charset="-122"/>
                <a:ea typeface="思源黑体 Medium" panose="020B0600000000000000" charset="-122"/>
              </a:endParaRPr>
            </a:p>
          </p:txBody>
        </p:sp>
        <p:grpSp>
          <p:nvGrpSpPr>
            <p:cNvPr id="66" name="组合 65">
              <a:extLst>
                <a:ext uri="{FF2B5EF4-FFF2-40B4-BE49-F238E27FC236}">
                  <a16:creationId xmlns="" xmlns:a16="http://schemas.microsoft.com/office/drawing/2014/main" id="{F4D4C90F-1DCF-4352-B6C0-7A00A115E888}"/>
                </a:ext>
              </a:extLst>
            </p:cNvPr>
            <p:cNvGrpSpPr>
              <a:grpSpLocks noChangeAspect="1"/>
            </p:cNvGrpSpPr>
            <p:nvPr/>
          </p:nvGrpSpPr>
          <p:grpSpPr>
            <a:xfrm>
              <a:off x="2553905" y="4656337"/>
              <a:ext cx="419852" cy="319007"/>
              <a:chOff x="4268086" y="4221191"/>
              <a:chExt cx="509646" cy="387231"/>
            </a:xfrm>
            <a:solidFill>
              <a:schemeClr val="bg1"/>
            </a:solidFill>
          </p:grpSpPr>
          <p:sp>
            <p:nvSpPr>
              <p:cNvPr id="67" name="Freeform 20">
                <a:extLst>
                  <a:ext uri="{FF2B5EF4-FFF2-40B4-BE49-F238E27FC236}">
                    <a16:creationId xmlns="" xmlns:a16="http://schemas.microsoft.com/office/drawing/2014/main" id="{F33809A7-ACAE-4974-8D8D-709B4A98010E}"/>
                  </a:ext>
                </a:extLst>
              </p:cNvPr>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latin typeface="思源黑体 Medium" panose="020B0600000000000000" charset="-122"/>
                  <a:ea typeface="思源黑体 Medium" panose="020B0600000000000000" charset="-122"/>
                </a:endParaRPr>
              </a:p>
            </p:txBody>
          </p:sp>
          <p:sp>
            <p:nvSpPr>
              <p:cNvPr id="68" name="Freeform 21">
                <a:extLst>
                  <a:ext uri="{FF2B5EF4-FFF2-40B4-BE49-F238E27FC236}">
                    <a16:creationId xmlns="" xmlns:a16="http://schemas.microsoft.com/office/drawing/2014/main" id="{56516456-53A0-4796-B0C9-27A666F0ACB6}"/>
                  </a:ext>
                </a:extLst>
              </p:cNvPr>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latin typeface="思源黑体 Medium" panose="020B0600000000000000" charset="-122"/>
                  <a:ea typeface="思源黑体 Medium" panose="020B0600000000000000" charset="-122"/>
                </a:endParaRPr>
              </a:p>
            </p:txBody>
          </p:sp>
        </p:grpSp>
      </p:grpSp>
      <p:grpSp>
        <p:nvGrpSpPr>
          <p:cNvPr id="13" name="组合 12">
            <a:extLst>
              <a:ext uri="{FF2B5EF4-FFF2-40B4-BE49-F238E27FC236}">
                <a16:creationId xmlns="" xmlns:a16="http://schemas.microsoft.com/office/drawing/2014/main" id="{CFD804D0-B9D0-4BB0-9993-6BE4F6078F0E}"/>
              </a:ext>
            </a:extLst>
          </p:cNvPr>
          <p:cNvGrpSpPr/>
          <p:nvPr/>
        </p:nvGrpSpPr>
        <p:grpSpPr>
          <a:xfrm>
            <a:off x="4982210" y="4489834"/>
            <a:ext cx="834390" cy="804412"/>
            <a:chOff x="5076825" y="4406900"/>
            <a:chExt cx="848360" cy="817880"/>
          </a:xfrm>
        </p:grpSpPr>
        <p:sp>
          <p:nvSpPr>
            <p:cNvPr id="58" name="圆角矩形 24">
              <a:extLst>
                <a:ext uri="{FF2B5EF4-FFF2-40B4-BE49-F238E27FC236}">
                  <a16:creationId xmlns="" xmlns:a16="http://schemas.microsoft.com/office/drawing/2014/main" id="{F00BFF14-C159-44F3-A792-9AC3767D89FC}"/>
                </a:ext>
              </a:extLst>
            </p:cNvPr>
            <p:cNvSpPr/>
            <p:nvPr/>
          </p:nvSpPr>
          <p:spPr>
            <a:xfrm>
              <a:off x="5076825"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charset="-122"/>
                <a:ea typeface="思源黑体 Medium" panose="020B0600000000000000" charset="-122"/>
              </a:endParaRPr>
            </a:p>
          </p:txBody>
        </p:sp>
        <p:grpSp>
          <p:nvGrpSpPr>
            <p:cNvPr id="69" name="组合 68">
              <a:extLst>
                <a:ext uri="{FF2B5EF4-FFF2-40B4-BE49-F238E27FC236}">
                  <a16:creationId xmlns="" xmlns:a16="http://schemas.microsoft.com/office/drawing/2014/main" id="{21730D54-96F7-4C70-8315-3BE5E2EC178E}"/>
                </a:ext>
              </a:extLst>
            </p:cNvPr>
            <p:cNvGrpSpPr/>
            <p:nvPr/>
          </p:nvGrpSpPr>
          <p:grpSpPr>
            <a:xfrm>
              <a:off x="5357784" y="4635047"/>
              <a:ext cx="282736" cy="361586"/>
              <a:chOff x="1605186" y="572440"/>
              <a:chExt cx="563562" cy="720725"/>
            </a:xfrm>
            <a:solidFill>
              <a:schemeClr val="bg1"/>
            </a:solidFill>
          </p:grpSpPr>
          <p:sp>
            <p:nvSpPr>
              <p:cNvPr id="70" name="Freeform 32">
                <a:extLst>
                  <a:ext uri="{FF2B5EF4-FFF2-40B4-BE49-F238E27FC236}">
                    <a16:creationId xmlns="" xmlns:a16="http://schemas.microsoft.com/office/drawing/2014/main" id="{D63EC5F3-D403-4C9C-BE9B-FA69C5E93AD8}"/>
                  </a:ext>
                </a:extLst>
              </p:cNvPr>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思源黑体 Medium" panose="020B0600000000000000" charset="-122"/>
                  <a:ea typeface="思源黑体 Medium" panose="020B0600000000000000" charset="-122"/>
                </a:endParaRPr>
              </a:p>
            </p:txBody>
          </p:sp>
          <p:sp>
            <p:nvSpPr>
              <p:cNvPr id="71" name="Freeform 33">
                <a:extLst>
                  <a:ext uri="{FF2B5EF4-FFF2-40B4-BE49-F238E27FC236}">
                    <a16:creationId xmlns="" xmlns:a16="http://schemas.microsoft.com/office/drawing/2014/main" id="{9FD98AF8-34AA-44BD-B811-EAF3CEBE5DE1}"/>
                  </a:ext>
                </a:extLst>
              </p:cNvPr>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思源黑体 Medium" panose="020B0600000000000000" charset="-122"/>
                  <a:ea typeface="思源黑体 Medium" panose="020B0600000000000000" charset="-122"/>
                </a:endParaRPr>
              </a:p>
            </p:txBody>
          </p:sp>
          <p:sp>
            <p:nvSpPr>
              <p:cNvPr id="72" name="Freeform 34">
                <a:extLst>
                  <a:ext uri="{FF2B5EF4-FFF2-40B4-BE49-F238E27FC236}">
                    <a16:creationId xmlns="" xmlns:a16="http://schemas.microsoft.com/office/drawing/2014/main" id="{70ECEC9E-5605-431F-B998-57FEB401C759}"/>
                  </a:ext>
                </a:extLst>
              </p:cNvPr>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思源黑体 Medium" panose="020B0600000000000000" charset="-122"/>
                  <a:ea typeface="思源黑体 Medium" panose="020B0600000000000000" charset="-122"/>
                </a:endParaRPr>
              </a:p>
            </p:txBody>
          </p:sp>
        </p:grpSp>
      </p:grpSp>
      <p:grpSp>
        <p:nvGrpSpPr>
          <p:cNvPr id="14" name="组合 13">
            <a:extLst>
              <a:ext uri="{FF2B5EF4-FFF2-40B4-BE49-F238E27FC236}">
                <a16:creationId xmlns="" xmlns:a16="http://schemas.microsoft.com/office/drawing/2014/main" id="{009D3B95-002E-4B39-982F-51A351F9D612}"/>
              </a:ext>
            </a:extLst>
          </p:cNvPr>
          <p:cNvGrpSpPr/>
          <p:nvPr/>
        </p:nvGrpSpPr>
        <p:grpSpPr>
          <a:xfrm>
            <a:off x="3620135" y="4489834"/>
            <a:ext cx="834390" cy="804412"/>
            <a:chOff x="3714750" y="4406900"/>
            <a:chExt cx="848360" cy="817880"/>
          </a:xfrm>
        </p:grpSpPr>
        <p:sp>
          <p:nvSpPr>
            <p:cNvPr id="57" name="圆角矩形 23">
              <a:extLst>
                <a:ext uri="{FF2B5EF4-FFF2-40B4-BE49-F238E27FC236}">
                  <a16:creationId xmlns="" xmlns:a16="http://schemas.microsoft.com/office/drawing/2014/main" id="{F11EA31E-3F44-4177-A16B-54D5DF7AEF9C}"/>
                </a:ext>
              </a:extLst>
            </p:cNvPr>
            <p:cNvSpPr/>
            <p:nvPr/>
          </p:nvSpPr>
          <p:spPr>
            <a:xfrm>
              <a:off x="3714750"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charset="-122"/>
                <a:ea typeface="思源黑体 Medium" panose="020B0600000000000000" charset="-122"/>
              </a:endParaRPr>
            </a:p>
          </p:txBody>
        </p:sp>
        <p:grpSp>
          <p:nvGrpSpPr>
            <p:cNvPr id="73" name="组合 72">
              <a:extLst>
                <a:ext uri="{FF2B5EF4-FFF2-40B4-BE49-F238E27FC236}">
                  <a16:creationId xmlns="" xmlns:a16="http://schemas.microsoft.com/office/drawing/2014/main" id="{E2B55143-1E83-476D-B315-56EC9EE33EE9}"/>
                </a:ext>
              </a:extLst>
            </p:cNvPr>
            <p:cNvGrpSpPr>
              <a:grpSpLocks noChangeAspect="1"/>
            </p:cNvGrpSpPr>
            <p:nvPr/>
          </p:nvGrpSpPr>
          <p:grpSpPr>
            <a:xfrm>
              <a:off x="3981499" y="4624125"/>
              <a:ext cx="342861" cy="383431"/>
              <a:chOff x="5999255" y="3275006"/>
              <a:chExt cx="402656" cy="450303"/>
            </a:xfrm>
            <a:solidFill>
              <a:srgbClr val="FEFEFE"/>
            </a:solidFill>
            <a:effectLst/>
          </p:grpSpPr>
          <p:sp>
            <p:nvSpPr>
              <p:cNvPr id="74" name="Freeform 108">
                <a:extLst>
                  <a:ext uri="{FF2B5EF4-FFF2-40B4-BE49-F238E27FC236}">
                    <a16:creationId xmlns="" xmlns:a16="http://schemas.microsoft.com/office/drawing/2014/main" id="{C59BFAF7-8A2D-4746-A450-690245B4A076}"/>
                  </a:ext>
                </a:extLst>
              </p:cNvPr>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思源黑体 Medium" panose="020B0600000000000000" charset="-122"/>
                  <a:ea typeface="思源黑体 Medium" panose="020B0600000000000000" charset="-122"/>
                </a:endParaRPr>
              </a:p>
            </p:txBody>
          </p:sp>
          <p:sp>
            <p:nvSpPr>
              <p:cNvPr id="75" name="Freeform 109">
                <a:extLst>
                  <a:ext uri="{FF2B5EF4-FFF2-40B4-BE49-F238E27FC236}">
                    <a16:creationId xmlns="" xmlns:a16="http://schemas.microsoft.com/office/drawing/2014/main" id="{C8702634-9103-43BF-8213-450AA9138FA3}"/>
                  </a:ext>
                </a:extLst>
              </p:cNvPr>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思源黑体 Medium" panose="020B0600000000000000" charset="-122"/>
                  <a:ea typeface="思源黑体 Medium" panose="020B0600000000000000" charset="-122"/>
                </a:endParaRPr>
              </a:p>
            </p:txBody>
          </p:sp>
          <p:sp>
            <p:nvSpPr>
              <p:cNvPr id="76" name="Freeform 110">
                <a:extLst>
                  <a:ext uri="{FF2B5EF4-FFF2-40B4-BE49-F238E27FC236}">
                    <a16:creationId xmlns="" xmlns:a16="http://schemas.microsoft.com/office/drawing/2014/main" id="{802D575F-ED84-4912-B6DA-99D12A7990E5}"/>
                  </a:ext>
                </a:extLst>
              </p:cNvPr>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思源黑体 Medium" panose="020B0600000000000000" charset="-122"/>
                  <a:ea typeface="思源黑体 Medium" panose="020B0600000000000000" charset="-122"/>
                </a:endParaRPr>
              </a:p>
            </p:txBody>
          </p:sp>
          <p:sp>
            <p:nvSpPr>
              <p:cNvPr id="77" name="Freeform 111">
                <a:extLst>
                  <a:ext uri="{FF2B5EF4-FFF2-40B4-BE49-F238E27FC236}">
                    <a16:creationId xmlns="" xmlns:a16="http://schemas.microsoft.com/office/drawing/2014/main" id="{C486DD42-46FE-46DF-BF51-BF650D53E50C}"/>
                  </a:ext>
                </a:extLst>
              </p:cNvPr>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思源黑体 Medium" panose="020B0600000000000000" charset="-122"/>
                  <a:ea typeface="思源黑体 Medium" panose="020B0600000000000000" charset="-122"/>
                </a:endParaRPr>
              </a:p>
            </p:txBody>
          </p:sp>
          <p:sp>
            <p:nvSpPr>
              <p:cNvPr id="78" name="Freeform 112">
                <a:extLst>
                  <a:ext uri="{FF2B5EF4-FFF2-40B4-BE49-F238E27FC236}">
                    <a16:creationId xmlns="" xmlns:a16="http://schemas.microsoft.com/office/drawing/2014/main" id="{C66C328E-7A1C-498C-AB8A-15480EF2C763}"/>
                  </a:ext>
                </a:extLst>
              </p:cNvPr>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思源黑体 Medium" panose="020B0600000000000000" charset="-122"/>
                  <a:ea typeface="思源黑体 Medium" panose="020B0600000000000000" charset="-122"/>
                </a:endParaRPr>
              </a:p>
            </p:txBody>
          </p:sp>
        </p:grpSp>
      </p:grpSp>
    </p:spTree>
    <p:extLst>
      <p:ext uri="{BB962C8B-B14F-4D97-AF65-F5344CB8AC3E}">
        <p14:creationId xmlns:p14="http://schemas.microsoft.com/office/powerpoint/2010/main" val="244369405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31"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1000" fill="hold"/>
                                        <p:tgtEl>
                                          <p:spTgt spid="16"/>
                                        </p:tgtEl>
                                        <p:attrNameLst>
                                          <p:attrName>ppt_w</p:attrName>
                                        </p:attrNameLst>
                                      </p:cBhvr>
                                      <p:tavLst>
                                        <p:tav tm="0">
                                          <p:val>
                                            <p:fltVal val="0"/>
                                          </p:val>
                                        </p:tav>
                                        <p:tav tm="100000">
                                          <p:val>
                                            <p:strVal val="#ppt_w"/>
                                          </p:val>
                                        </p:tav>
                                      </p:tavLst>
                                    </p:anim>
                                    <p:anim calcmode="lin" valueType="num">
                                      <p:cBhvr>
                                        <p:cTn id="42" dur="1000" fill="hold"/>
                                        <p:tgtEl>
                                          <p:spTgt spid="16"/>
                                        </p:tgtEl>
                                        <p:attrNameLst>
                                          <p:attrName>ppt_h</p:attrName>
                                        </p:attrNameLst>
                                      </p:cBhvr>
                                      <p:tavLst>
                                        <p:tav tm="0">
                                          <p:val>
                                            <p:fltVal val="0"/>
                                          </p:val>
                                        </p:tav>
                                        <p:tav tm="100000">
                                          <p:val>
                                            <p:strVal val="#ppt_h"/>
                                          </p:val>
                                        </p:tav>
                                      </p:tavLst>
                                    </p:anim>
                                    <p:anim calcmode="lin" valueType="num">
                                      <p:cBhvr>
                                        <p:cTn id="43" dur="1000" fill="hold"/>
                                        <p:tgtEl>
                                          <p:spTgt spid="16"/>
                                        </p:tgtEl>
                                        <p:attrNameLst>
                                          <p:attrName>style.rotation</p:attrName>
                                        </p:attrNameLst>
                                      </p:cBhvr>
                                      <p:tavLst>
                                        <p:tav tm="0">
                                          <p:val>
                                            <p:fltVal val="90"/>
                                          </p:val>
                                        </p:tav>
                                        <p:tav tm="100000">
                                          <p:val>
                                            <p:fltVal val="0"/>
                                          </p:val>
                                        </p:tav>
                                      </p:tavLst>
                                    </p:anim>
                                    <p:animEffect transition="in" filter="fade">
                                      <p:cBhvr>
                                        <p:cTn id="44" dur="1000"/>
                                        <p:tgtEl>
                                          <p:spTgt spid="16"/>
                                        </p:tgtEl>
                                      </p:cBhvr>
                                    </p:animEffect>
                                  </p:childTnLst>
                                </p:cTn>
                              </p:par>
                            </p:childTnLst>
                          </p:cTn>
                        </p:par>
                        <p:par>
                          <p:cTn id="45" fill="hold">
                            <p:stCondLst>
                              <p:cond delay="4000"/>
                            </p:stCondLst>
                            <p:childTnLst>
                              <p:par>
                                <p:cTn id="46" presetID="31" presetClass="entr" presetSubtype="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000" fill="hold"/>
                                        <p:tgtEl>
                                          <p:spTgt spid="15"/>
                                        </p:tgtEl>
                                        <p:attrNameLst>
                                          <p:attrName>ppt_w</p:attrName>
                                        </p:attrNameLst>
                                      </p:cBhvr>
                                      <p:tavLst>
                                        <p:tav tm="0">
                                          <p:val>
                                            <p:fltVal val="0"/>
                                          </p:val>
                                        </p:tav>
                                        <p:tav tm="100000">
                                          <p:val>
                                            <p:strVal val="#ppt_w"/>
                                          </p:val>
                                        </p:tav>
                                      </p:tavLst>
                                    </p:anim>
                                    <p:anim calcmode="lin" valueType="num">
                                      <p:cBhvr>
                                        <p:cTn id="49" dur="1000" fill="hold"/>
                                        <p:tgtEl>
                                          <p:spTgt spid="15"/>
                                        </p:tgtEl>
                                        <p:attrNameLst>
                                          <p:attrName>ppt_h</p:attrName>
                                        </p:attrNameLst>
                                      </p:cBhvr>
                                      <p:tavLst>
                                        <p:tav tm="0">
                                          <p:val>
                                            <p:fltVal val="0"/>
                                          </p:val>
                                        </p:tav>
                                        <p:tav tm="100000">
                                          <p:val>
                                            <p:strVal val="#ppt_h"/>
                                          </p:val>
                                        </p:tav>
                                      </p:tavLst>
                                    </p:anim>
                                    <p:anim calcmode="lin" valueType="num">
                                      <p:cBhvr>
                                        <p:cTn id="50" dur="1000" fill="hold"/>
                                        <p:tgtEl>
                                          <p:spTgt spid="15"/>
                                        </p:tgtEl>
                                        <p:attrNameLst>
                                          <p:attrName>style.rotation</p:attrName>
                                        </p:attrNameLst>
                                      </p:cBhvr>
                                      <p:tavLst>
                                        <p:tav tm="0">
                                          <p:val>
                                            <p:fltVal val="90"/>
                                          </p:val>
                                        </p:tav>
                                        <p:tav tm="100000">
                                          <p:val>
                                            <p:fltVal val="0"/>
                                          </p:val>
                                        </p:tav>
                                      </p:tavLst>
                                    </p:anim>
                                    <p:animEffect transition="in" filter="fade">
                                      <p:cBhvr>
                                        <p:cTn id="51" dur="1000"/>
                                        <p:tgtEl>
                                          <p:spTgt spid="15"/>
                                        </p:tgtEl>
                                      </p:cBhvr>
                                    </p:animEffect>
                                  </p:childTnLst>
                                </p:cTn>
                              </p:par>
                            </p:childTnLst>
                          </p:cTn>
                        </p:par>
                        <p:par>
                          <p:cTn id="52" fill="hold">
                            <p:stCondLst>
                              <p:cond delay="5000"/>
                            </p:stCondLst>
                            <p:childTnLst>
                              <p:par>
                                <p:cTn id="53" presetID="31"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style.rotation</p:attrName>
                                        </p:attrNameLst>
                                      </p:cBhvr>
                                      <p:tavLst>
                                        <p:tav tm="0">
                                          <p:val>
                                            <p:fltVal val="90"/>
                                          </p:val>
                                        </p:tav>
                                        <p:tav tm="100000">
                                          <p:val>
                                            <p:fltVal val="0"/>
                                          </p:val>
                                        </p:tav>
                                      </p:tavLst>
                                    </p:anim>
                                    <p:animEffect transition="in" filter="fade">
                                      <p:cBhvr>
                                        <p:cTn id="58" dur="1000"/>
                                        <p:tgtEl>
                                          <p:spTgt spid="13"/>
                                        </p:tgtEl>
                                      </p:cBhvr>
                                    </p:animEffect>
                                  </p:childTnLst>
                                </p:cTn>
                              </p:par>
                            </p:childTnLst>
                          </p:cTn>
                        </p:par>
                        <p:par>
                          <p:cTn id="59" fill="hold">
                            <p:stCondLst>
                              <p:cond delay="6000"/>
                            </p:stCondLst>
                            <p:childTnLst>
                              <p:par>
                                <p:cTn id="60" presetID="31" presetClass="entr" presetSubtype="0"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fltVal val="0"/>
                                          </p:val>
                                        </p:tav>
                                        <p:tav tm="100000">
                                          <p:val>
                                            <p:strVal val="#ppt_w"/>
                                          </p:val>
                                        </p:tav>
                                      </p:tavLst>
                                    </p:anim>
                                    <p:anim calcmode="lin" valueType="num">
                                      <p:cBhvr>
                                        <p:cTn id="63" dur="1000" fill="hold"/>
                                        <p:tgtEl>
                                          <p:spTgt spid="14"/>
                                        </p:tgtEl>
                                        <p:attrNameLst>
                                          <p:attrName>ppt_h</p:attrName>
                                        </p:attrNameLst>
                                      </p:cBhvr>
                                      <p:tavLst>
                                        <p:tav tm="0">
                                          <p:val>
                                            <p:fltVal val="0"/>
                                          </p:val>
                                        </p:tav>
                                        <p:tav tm="100000">
                                          <p:val>
                                            <p:strVal val="#ppt_h"/>
                                          </p:val>
                                        </p:tav>
                                      </p:tavLst>
                                    </p:anim>
                                    <p:anim calcmode="lin" valueType="num">
                                      <p:cBhvr>
                                        <p:cTn id="64" dur="1000" fill="hold"/>
                                        <p:tgtEl>
                                          <p:spTgt spid="14"/>
                                        </p:tgtEl>
                                        <p:attrNameLst>
                                          <p:attrName>style.rotation</p:attrName>
                                        </p:attrNameLst>
                                      </p:cBhvr>
                                      <p:tavLst>
                                        <p:tav tm="0">
                                          <p:val>
                                            <p:fltVal val="90"/>
                                          </p:val>
                                        </p:tav>
                                        <p:tav tm="100000">
                                          <p:val>
                                            <p:fltVal val="0"/>
                                          </p:val>
                                        </p:tav>
                                      </p:tavLst>
                                    </p:anim>
                                    <p:animEffect transition="in" filter="fade">
                                      <p:cBhvr>
                                        <p:cTn id="6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2" grpId="0" animBg="1"/>
      <p:bldP spid="51" grpId="0" animBg="1"/>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 xmlns:a16="http://schemas.microsoft.com/office/drawing/2014/main" id="{2DE70343-904C-405E-9761-0DF956B6B183}"/>
              </a:ext>
            </a:extLst>
          </p:cNvPr>
          <p:cNvSpPr/>
          <p:nvPr/>
        </p:nvSpPr>
        <p:spPr>
          <a:xfrm>
            <a:off x="12509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 xmlns:a16="http://schemas.microsoft.com/office/drawing/2014/main" id="{A3A0522E-8CB9-4CB4-8C9A-C0A59194B535}"/>
              </a:ext>
            </a:extLst>
          </p:cNvPr>
          <p:cNvSpPr/>
          <p:nvPr/>
        </p:nvSpPr>
        <p:spPr>
          <a:xfrm>
            <a:off x="46672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 xmlns:a16="http://schemas.microsoft.com/office/drawing/2014/main" id="{DC3A354B-7A8F-4564-AD96-0152F2CE333B}"/>
              </a:ext>
            </a:extLst>
          </p:cNvPr>
          <p:cNvSpPr/>
          <p:nvPr/>
        </p:nvSpPr>
        <p:spPr>
          <a:xfrm>
            <a:off x="80835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a:extLst>
              <a:ext uri="{FF2B5EF4-FFF2-40B4-BE49-F238E27FC236}">
                <a16:creationId xmlns="" xmlns:a16="http://schemas.microsoft.com/office/drawing/2014/main" id="{A5B1D14C-2E8C-4989-93A4-9C136EEE18BF}"/>
              </a:ext>
            </a:extLst>
          </p:cNvPr>
          <p:cNvSpPr/>
          <p:nvPr/>
        </p:nvSpPr>
        <p:spPr>
          <a:xfrm>
            <a:off x="22987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01</a:t>
            </a:r>
            <a:endParaRPr lang="zh-CN" altLang="en-US" sz="2400" b="1" dirty="0">
              <a:solidFill>
                <a:schemeClr val="bg1"/>
              </a:solidFill>
              <a:cs typeface="+mn-ea"/>
            </a:endParaRPr>
          </a:p>
        </p:txBody>
      </p:sp>
      <p:sp>
        <p:nvSpPr>
          <p:cNvPr id="20" name="椭圆 19">
            <a:extLst>
              <a:ext uri="{FF2B5EF4-FFF2-40B4-BE49-F238E27FC236}">
                <a16:creationId xmlns="" xmlns:a16="http://schemas.microsoft.com/office/drawing/2014/main" id="{13693BB0-3C2D-4F95-9C6E-544F7111E2D7}"/>
              </a:ext>
            </a:extLst>
          </p:cNvPr>
          <p:cNvSpPr/>
          <p:nvPr/>
        </p:nvSpPr>
        <p:spPr>
          <a:xfrm>
            <a:off x="570865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02</a:t>
            </a:r>
            <a:endParaRPr lang="zh-CN" altLang="en-US" sz="2400" b="1" dirty="0">
              <a:solidFill>
                <a:schemeClr val="bg1"/>
              </a:solidFill>
              <a:cs typeface="+mn-ea"/>
            </a:endParaRPr>
          </a:p>
        </p:txBody>
      </p:sp>
      <p:sp>
        <p:nvSpPr>
          <p:cNvPr id="23" name="椭圆 22">
            <a:extLst>
              <a:ext uri="{FF2B5EF4-FFF2-40B4-BE49-F238E27FC236}">
                <a16:creationId xmlns="" xmlns:a16="http://schemas.microsoft.com/office/drawing/2014/main" id="{6C4BBCA6-EDAE-4AB7-9B40-547C130A2F38}"/>
              </a:ext>
            </a:extLst>
          </p:cNvPr>
          <p:cNvSpPr/>
          <p:nvPr/>
        </p:nvSpPr>
        <p:spPr>
          <a:xfrm>
            <a:off x="91186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03</a:t>
            </a:r>
            <a:endParaRPr lang="zh-CN" altLang="en-US" sz="2400" b="1" dirty="0">
              <a:solidFill>
                <a:schemeClr val="bg1"/>
              </a:solidFill>
              <a:cs typeface="+mn-ea"/>
            </a:endParaRPr>
          </a:p>
        </p:txBody>
      </p:sp>
      <p:sp>
        <p:nvSpPr>
          <p:cNvPr id="27" name="矩形 26">
            <a:extLst>
              <a:ext uri="{FF2B5EF4-FFF2-40B4-BE49-F238E27FC236}">
                <a16:creationId xmlns="" xmlns:a16="http://schemas.microsoft.com/office/drawing/2014/main" id="{CE5E1738-420E-4C66-8BB5-B7C419C3801B}"/>
              </a:ext>
            </a:extLst>
          </p:cNvPr>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8" name="矩形 27">
            <a:extLst>
              <a:ext uri="{FF2B5EF4-FFF2-40B4-BE49-F238E27FC236}">
                <a16:creationId xmlns="" xmlns:a16="http://schemas.microsoft.com/office/drawing/2014/main" id="{6571F218-644D-499B-83D6-354548DCA7A9}"/>
              </a:ext>
            </a:extLst>
          </p:cNvPr>
          <p:cNvSpPr/>
          <p:nvPr/>
        </p:nvSpPr>
        <p:spPr>
          <a:xfrm>
            <a:off x="1587500" y="3632897"/>
            <a:ext cx="22098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29" name="矩形 28">
            <a:extLst>
              <a:ext uri="{FF2B5EF4-FFF2-40B4-BE49-F238E27FC236}">
                <a16:creationId xmlns="" xmlns:a16="http://schemas.microsoft.com/office/drawing/2014/main" id="{50864013-23EE-4216-A56F-ECB3925D519B}"/>
              </a:ext>
            </a:extLst>
          </p:cNvPr>
          <p:cNvSpPr/>
          <p:nvPr/>
        </p:nvSpPr>
        <p:spPr>
          <a:xfrm>
            <a:off x="55851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0" name="矩形 29">
            <a:extLst>
              <a:ext uri="{FF2B5EF4-FFF2-40B4-BE49-F238E27FC236}">
                <a16:creationId xmlns="" xmlns:a16="http://schemas.microsoft.com/office/drawing/2014/main" id="{AAFA1FBD-70AD-4B14-87CD-DB192FD12C97}"/>
              </a:ext>
            </a:extLst>
          </p:cNvPr>
          <p:cNvSpPr/>
          <p:nvPr/>
        </p:nvSpPr>
        <p:spPr>
          <a:xfrm>
            <a:off x="5041900" y="3632897"/>
            <a:ext cx="22098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31" name="矩形 30">
            <a:extLst>
              <a:ext uri="{FF2B5EF4-FFF2-40B4-BE49-F238E27FC236}">
                <a16:creationId xmlns="" xmlns:a16="http://schemas.microsoft.com/office/drawing/2014/main" id="{29800A65-DF9D-4AFA-99AE-429692932A36}"/>
              </a:ext>
            </a:extLst>
          </p:cNvPr>
          <p:cNvSpPr/>
          <p:nvPr/>
        </p:nvSpPr>
        <p:spPr>
          <a:xfrm>
            <a:off x="89379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2" name="矩形 31">
            <a:extLst>
              <a:ext uri="{FF2B5EF4-FFF2-40B4-BE49-F238E27FC236}">
                <a16:creationId xmlns="" xmlns:a16="http://schemas.microsoft.com/office/drawing/2014/main" id="{975FE451-978C-493E-8B36-7CBF4CEA7BEF}"/>
              </a:ext>
            </a:extLst>
          </p:cNvPr>
          <p:cNvSpPr/>
          <p:nvPr/>
        </p:nvSpPr>
        <p:spPr>
          <a:xfrm>
            <a:off x="8394700" y="3632897"/>
            <a:ext cx="22098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nvGrpSpPr>
          <p:cNvPr id="41" name="组合 40">
            <a:extLst>
              <a:ext uri="{FF2B5EF4-FFF2-40B4-BE49-F238E27FC236}">
                <a16:creationId xmlns="" xmlns:a16="http://schemas.microsoft.com/office/drawing/2014/main" id="{0DE22F44-5476-4BA0-9DF4-B89F3667770D}"/>
              </a:ext>
            </a:extLst>
          </p:cNvPr>
          <p:cNvGrpSpPr/>
          <p:nvPr/>
        </p:nvGrpSpPr>
        <p:grpSpPr>
          <a:xfrm>
            <a:off x="4279900" y="3162300"/>
            <a:ext cx="279400" cy="1003300"/>
            <a:chOff x="863600" y="3403600"/>
            <a:chExt cx="203200" cy="1460500"/>
          </a:xfrm>
        </p:grpSpPr>
        <p:cxnSp>
          <p:nvCxnSpPr>
            <p:cNvPr id="42" name="直接连接符 41">
              <a:extLst>
                <a:ext uri="{FF2B5EF4-FFF2-40B4-BE49-F238E27FC236}">
                  <a16:creationId xmlns="" xmlns:a16="http://schemas.microsoft.com/office/drawing/2014/main" id="{2538940A-F29D-4D51-B40D-B77BAF5C5544}"/>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a:extLst>
                <a:ext uri="{FF2B5EF4-FFF2-40B4-BE49-F238E27FC236}">
                  <a16:creationId xmlns="" xmlns:a16="http://schemas.microsoft.com/office/drawing/2014/main" id="{2708EED4-D9A4-4784-B599-2866171503E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a:extLst>
                <a:ext uri="{FF2B5EF4-FFF2-40B4-BE49-F238E27FC236}">
                  <a16:creationId xmlns="" xmlns:a16="http://schemas.microsoft.com/office/drawing/2014/main" id="{A1E6C627-E951-411E-801B-9F564C54BDE6}"/>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45" name="组合 44">
            <a:extLst>
              <a:ext uri="{FF2B5EF4-FFF2-40B4-BE49-F238E27FC236}">
                <a16:creationId xmlns="" xmlns:a16="http://schemas.microsoft.com/office/drawing/2014/main" id="{D28C9C92-1290-465C-83D1-CB9DBF24021B}"/>
              </a:ext>
            </a:extLst>
          </p:cNvPr>
          <p:cNvGrpSpPr/>
          <p:nvPr/>
        </p:nvGrpSpPr>
        <p:grpSpPr>
          <a:xfrm>
            <a:off x="7708900" y="3162300"/>
            <a:ext cx="279400" cy="1003300"/>
            <a:chOff x="863600" y="3403600"/>
            <a:chExt cx="203200" cy="1460500"/>
          </a:xfrm>
        </p:grpSpPr>
        <p:cxnSp>
          <p:nvCxnSpPr>
            <p:cNvPr id="46" name="直接连接符 45">
              <a:extLst>
                <a:ext uri="{FF2B5EF4-FFF2-40B4-BE49-F238E27FC236}">
                  <a16:creationId xmlns="" xmlns:a16="http://schemas.microsoft.com/office/drawing/2014/main" id="{4FCC5F51-A501-421F-94E3-29483600F289}"/>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a:extLst>
                <a:ext uri="{FF2B5EF4-FFF2-40B4-BE49-F238E27FC236}">
                  <a16:creationId xmlns="" xmlns:a16="http://schemas.microsoft.com/office/drawing/2014/main" id="{B0BD54CA-2D04-4350-A859-8CB359066FA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a:extLst>
                <a:ext uri="{FF2B5EF4-FFF2-40B4-BE49-F238E27FC236}">
                  <a16:creationId xmlns="" xmlns:a16="http://schemas.microsoft.com/office/drawing/2014/main" id="{395445BA-D536-46B4-8392-10857AF26B28}"/>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7386013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animEffect transition="in" filter="fade">
                                      <p:cBhvr>
                                        <p:cTn id="62" dur="500"/>
                                        <p:tgtEl>
                                          <p:spTgt spid="27"/>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p:cTn id="65" dur="500" fill="hold"/>
                                        <p:tgtEl>
                                          <p:spTgt spid="28"/>
                                        </p:tgtEl>
                                        <p:attrNameLst>
                                          <p:attrName>ppt_w</p:attrName>
                                        </p:attrNameLst>
                                      </p:cBhvr>
                                      <p:tavLst>
                                        <p:tav tm="0">
                                          <p:val>
                                            <p:fltVal val="0"/>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Effect transition="in" filter="fade">
                                      <p:cBhvr>
                                        <p:cTn id="74" dur="500"/>
                                        <p:tgtEl>
                                          <p:spTgt spid="29"/>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Effect transition="in" filter="fade">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fill="hold"/>
                                        <p:tgtEl>
                                          <p:spTgt spid="31"/>
                                        </p:tgtEl>
                                        <p:attrNameLst>
                                          <p:attrName>ppt_w</p:attrName>
                                        </p:attrNameLst>
                                      </p:cBhvr>
                                      <p:tavLst>
                                        <p:tav tm="0">
                                          <p:val>
                                            <p:fltVal val="0"/>
                                          </p:val>
                                        </p:tav>
                                        <p:tav tm="100000">
                                          <p:val>
                                            <p:strVal val="#ppt_w"/>
                                          </p:val>
                                        </p:tav>
                                      </p:tavLst>
                                    </p:anim>
                                    <p:anim calcmode="lin" valueType="num">
                                      <p:cBhvr>
                                        <p:cTn id="85" dur="500" fill="hold"/>
                                        <p:tgtEl>
                                          <p:spTgt spid="31"/>
                                        </p:tgtEl>
                                        <p:attrNameLst>
                                          <p:attrName>ppt_h</p:attrName>
                                        </p:attrNameLst>
                                      </p:cBhvr>
                                      <p:tavLst>
                                        <p:tav tm="0">
                                          <p:val>
                                            <p:fltVal val="0"/>
                                          </p:val>
                                        </p:tav>
                                        <p:tav tm="100000">
                                          <p:val>
                                            <p:strVal val="#ppt_h"/>
                                          </p:val>
                                        </p:tav>
                                      </p:tavLst>
                                    </p:anim>
                                    <p:animEffect transition="in" filter="fade">
                                      <p:cBhvr>
                                        <p:cTn id="86" dur="500"/>
                                        <p:tgtEl>
                                          <p:spTgt spid="31"/>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p:cTn id="89" dur="500" fill="hold"/>
                                        <p:tgtEl>
                                          <p:spTgt spid="32"/>
                                        </p:tgtEl>
                                        <p:attrNameLst>
                                          <p:attrName>ppt_w</p:attrName>
                                        </p:attrNameLst>
                                      </p:cBhvr>
                                      <p:tavLst>
                                        <p:tav tm="0">
                                          <p:val>
                                            <p:fltVal val="0"/>
                                          </p:val>
                                        </p:tav>
                                        <p:tav tm="100000">
                                          <p:val>
                                            <p:strVal val="#ppt_w"/>
                                          </p:val>
                                        </p:tav>
                                      </p:tavLst>
                                    </p:anim>
                                    <p:anim calcmode="lin" valueType="num">
                                      <p:cBhvr>
                                        <p:cTn id="90" dur="500" fill="hold"/>
                                        <p:tgtEl>
                                          <p:spTgt spid="32"/>
                                        </p:tgtEl>
                                        <p:attrNameLst>
                                          <p:attrName>ppt_h</p:attrName>
                                        </p:attrNameLst>
                                      </p:cBhvr>
                                      <p:tavLst>
                                        <p:tav tm="0">
                                          <p:val>
                                            <p:fltVal val="0"/>
                                          </p:val>
                                        </p:tav>
                                        <p:tav tm="100000">
                                          <p:val>
                                            <p:strVal val="#ppt_h"/>
                                          </p:val>
                                        </p:tav>
                                      </p:tavLst>
                                    </p:anim>
                                    <p:animEffect transition="in" filter="fade">
                                      <p:cBhvr>
                                        <p:cTn id="91" dur="500"/>
                                        <p:tgtEl>
                                          <p:spTgt spid="32"/>
                                        </p:tgtEl>
                                      </p:cBhvr>
                                    </p:animEffect>
                                  </p:childTnLst>
                                </p:cTn>
                              </p:par>
                            </p:childTnLst>
                          </p:cTn>
                        </p:par>
                        <p:par>
                          <p:cTn id="92" fill="hold">
                            <p:stCondLst>
                              <p:cond delay="500"/>
                            </p:stCondLst>
                            <p:childTnLst>
                              <p:par>
                                <p:cTn id="93" presetID="42" presetClass="entr" presetSubtype="0" fill="hold"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1000"/>
                                        <p:tgtEl>
                                          <p:spTgt spid="41"/>
                                        </p:tgtEl>
                                      </p:cBhvr>
                                    </p:animEffect>
                                    <p:anim calcmode="lin" valueType="num">
                                      <p:cBhvr>
                                        <p:cTn id="96" dur="1000" fill="hold"/>
                                        <p:tgtEl>
                                          <p:spTgt spid="41"/>
                                        </p:tgtEl>
                                        <p:attrNameLst>
                                          <p:attrName>ppt_x</p:attrName>
                                        </p:attrNameLst>
                                      </p:cBhvr>
                                      <p:tavLst>
                                        <p:tav tm="0">
                                          <p:val>
                                            <p:strVal val="#ppt_x"/>
                                          </p:val>
                                        </p:tav>
                                        <p:tav tm="100000">
                                          <p:val>
                                            <p:strVal val="#ppt_x"/>
                                          </p:val>
                                        </p:tav>
                                      </p:tavLst>
                                    </p:anim>
                                    <p:anim calcmode="lin" valueType="num">
                                      <p:cBhvr>
                                        <p:cTn id="97" dur="1000" fill="hold"/>
                                        <p:tgtEl>
                                          <p:spTgt spid="41"/>
                                        </p:tgtEl>
                                        <p:attrNameLst>
                                          <p:attrName>ppt_y</p:attrName>
                                        </p:attrNameLst>
                                      </p:cBhvr>
                                      <p:tavLst>
                                        <p:tav tm="0">
                                          <p:val>
                                            <p:strVal val="#ppt_y+.1"/>
                                          </p:val>
                                        </p:tav>
                                        <p:tav tm="100000">
                                          <p:val>
                                            <p:strVal val="#ppt_y"/>
                                          </p:val>
                                        </p:tav>
                                      </p:tavLst>
                                    </p:anim>
                                  </p:childTnLst>
                                </p:cTn>
                              </p:par>
                            </p:childTnLst>
                          </p:cTn>
                        </p:par>
                        <p:par>
                          <p:cTn id="98" fill="hold">
                            <p:stCondLst>
                              <p:cond delay="1500"/>
                            </p:stCondLst>
                            <p:childTnLst>
                              <p:par>
                                <p:cTn id="99" presetID="42" presetClass="entr" presetSubtype="0" fill="hold"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1000"/>
                                        <p:tgtEl>
                                          <p:spTgt spid="45"/>
                                        </p:tgtEl>
                                      </p:cBhvr>
                                    </p:animEffect>
                                    <p:anim calcmode="lin" valueType="num">
                                      <p:cBhvr>
                                        <p:cTn id="102" dur="1000" fill="hold"/>
                                        <p:tgtEl>
                                          <p:spTgt spid="45"/>
                                        </p:tgtEl>
                                        <p:attrNameLst>
                                          <p:attrName>ppt_x</p:attrName>
                                        </p:attrNameLst>
                                      </p:cBhvr>
                                      <p:tavLst>
                                        <p:tav tm="0">
                                          <p:val>
                                            <p:strVal val="#ppt_x"/>
                                          </p:val>
                                        </p:tav>
                                        <p:tav tm="100000">
                                          <p:val>
                                            <p:strVal val="#ppt_x"/>
                                          </p:val>
                                        </p:tav>
                                      </p:tavLst>
                                    </p:anim>
                                    <p:anim calcmode="lin" valueType="num">
                                      <p:cBhvr>
                                        <p:cTn id="10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animBg="1"/>
      <p:bldP spid="25" grpId="0" animBg="1"/>
      <p:bldP spid="17" grpId="0"/>
      <p:bldP spid="33" grpId="0"/>
      <p:bldP spid="10" grpId="0" animBg="1"/>
      <p:bldP spid="20" grpId="0" animBg="1"/>
      <p:bldP spid="23" grpId="0" animBg="1"/>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 xmlns:a16="http://schemas.microsoft.com/office/drawing/2014/main" id="{5C79E20E-E911-4AEC-BE25-AE668E550E03}"/>
              </a:ext>
            </a:extLst>
          </p:cNvPr>
          <p:cNvSpPr/>
          <p:nvPr/>
        </p:nvSpPr>
        <p:spPr>
          <a:xfrm>
            <a:off x="698500" y="1816100"/>
            <a:ext cx="7518400" cy="3594096"/>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50467D9D-9604-4110-8E05-0C95D58A574D}"/>
              </a:ext>
            </a:extLst>
          </p:cNvPr>
          <p:cNvSpPr/>
          <p:nvPr/>
        </p:nvSpPr>
        <p:spPr>
          <a:xfrm>
            <a:off x="8394700" y="1816100"/>
            <a:ext cx="3098800" cy="359409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 xmlns:a16="http://schemas.microsoft.com/office/drawing/2014/main" id="{6B14DE51-589F-40D2-8136-1231E7890F8C}"/>
              </a:ext>
            </a:extLst>
          </p:cNvPr>
          <p:cNvGrpSpPr/>
          <p:nvPr/>
        </p:nvGrpSpPr>
        <p:grpSpPr>
          <a:xfrm>
            <a:off x="1295400" y="2454959"/>
            <a:ext cx="2806700" cy="1549154"/>
            <a:chOff x="1587500" y="3051859"/>
            <a:chExt cx="2806700" cy="1549154"/>
          </a:xfrm>
        </p:grpSpPr>
        <p:sp>
          <p:nvSpPr>
            <p:cNvPr id="16" name="矩形 15">
              <a:extLst>
                <a:ext uri="{FF2B5EF4-FFF2-40B4-BE49-F238E27FC236}">
                  <a16:creationId xmlns="" xmlns:a16="http://schemas.microsoft.com/office/drawing/2014/main" id="{14784D60-EB58-4A6A-A2D3-212774ABFDBA}"/>
                </a:ext>
              </a:extLst>
            </p:cNvPr>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18" name="矩形 17">
              <a:extLst>
                <a:ext uri="{FF2B5EF4-FFF2-40B4-BE49-F238E27FC236}">
                  <a16:creationId xmlns="" xmlns:a16="http://schemas.microsoft.com/office/drawing/2014/main" id="{A9E54A37-6336-42FD-87FE-FD5DD857D6BF}"/>
                </a:ext>
              </a:extLst>
            </p:cNvPr>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19" name="组合 18">
            <a:extLst>
              <a:ext uri="{FF2B5EF4-FFF2-40B4-BE49-F238E27FC236}">
                <a16:creationId xmlns="" xmlns:a16="http://schemas.microsoft.com/office/drawing/2014/main" id="{33B68C32-3E08-48DE-8BB5-F09E9100FEBF}"/>
              </a:ext>
            </a:extLst>
          </p:cNvPr>
          <p:cNvGrpSpPr/>
          <p:nvPr/>
        </p:nvGrpSpPr>
        <p:grpSpPr>
          <a:xfrm>
            <a:off x="4826000" y="2454959"/>
            <a:ext cx="2806700" cy="1549154"/>
            <a:chOff x="1587500" y="3051859"/>
            <a:chExt cx="2806700" cy="1549154"/>
          </a:xfrm>
        </p:grpSpPr>
        <p:sp>
          <p:nvSpPr>
            <p:cNvPr id="20" name="矩形 19">
              <a:extLst>
                <a:ext uri="{FF2B5EF4-FFF2-40B4-BE49-F238E27FC236}">
                  <a16:creationId xmlns="" xmlns:a16="http://schemas.microsoft.com/office/drawing/2014/main" id="{D306B587-90F7-4880-B986-991ED4D45D74}"/>
                </a:ext>
              </a:extLst>
            </p:cNvPr>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1" name="矩形 20">
              <a:extLst>
                <a:ext uri="{FF2B5EF4-FFF2-40B4-BE49-F238E27FC236}">
                  <a16:creationId xmlns="" xmlns:a16="http://schemas.microsoft.com/office/drawing/2014/main" id="{76A23BDC-3B2E-4681-BD5C-4E44909A8E5B}"/>
                </a:ext>
              </a:extLst>
            </p:cNvPr>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sp>
        <p:nvSpPr>
          <p:cNvPr id="22" name="文本框 21">
            <a:extLst>
              <a:ext uri="{FF2B5EF4-FFF2-40B4-BE49-F238E27FC236}">
                <a16:creationId xmlns="" xmlns:a16="http://schemas.microsoft.com/office/drawing/2014/main" id="{E4A7C57E-505F-48E3-80A5-515C8EE8ADFD}"/>
              </a:ext>
            </a:extLst>
          </p:cNvPr>
          <p:cNvSpPr txBox="1"/>
          <p:nvPr/>
        </p:nvSpPr>
        <p:spPr>
          <a:xfrm>
            <a:off x="1089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50</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
        <p:nvSpPr>
          <p:cNvPr id="23" name="文本框 22">
            <a:extLst>
              <a:ext uri="{FF2B5EF4-FFF2-40B4-BE49-F238E27FC236}">
                <a16:creationId xmlns="" xmlns:a16="http://schemas.microsoft.com/office/drawing/2014/main" id="{A507658B-371C-427A-B22B-6566BCE2E744}"/>
              </a:ext>
            </a:extLst>
          </p:cNvPr>
          <p:cNvSpPr txBox="1"/>
          <p:nvPr/>
        </p:nvSpPr>
        <p:spPr>
          <a:xfrm>
            <a:off x="4645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98</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Tree>
    <p:extLst>
      <p:ext uri="{BB962C8B-B14F-4D97-AF65-F5344CB8AC3E}">
        <p14:creationId xmlns:p14="http://schemas.microsoft.com/office/powerpoint/2010/main" val="282807980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42"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42"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0" grpId="0" animBg="1"/>
      <p:bldP spid="15"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4" name="Freeform 6">
            <a:extLst>
              <a:ext uri="{FF2B5EF4-FFF2-40B4-BE49-F238E27FC236}">
                <a16:creationId xmlns="" xmlns:a16="http://schemas.microsoft.com/office/drawing/2014/main" id="{89F5FEF8-07C9-4EE4-BD63-08D86687ECBB}"/>
              </a:ext>
            </a:extLst>
          </p:cNvPr>
          <p:cNvSpPr>
            <a:spLocks noChangeArrowheads="1"/>
          </p:cNvSpPr>
          <p:nvPr/>
        </p:nvSpPr>
        <p:spPr bwMode="auto">
          <a:xfrm>
            <a:off x="1168401"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5" name="Freeform 6">
            <a:extLst>
              <a:ext uri="{FF2B5EF4-FFF2-40B4-BE49-F238E27FC236}">
                <a16:creationId xmlns="" xmlns:a16="http://schemas.microsoft.com/office/drawing/2014/main" id="{A6B59F34-B0B5-491A-99EB-5A65F0BC4089}"/>
              </a:ext>
            </a:extLst>
          </p:cNvPr>
          <p:cNvSpPr>
            <a:spLocks noChangeArrowheads="1"/>
          </p:cNvSpPr>
          <p:nvPr/>
        </p:nvSpPr>
        <p:spPr bwMode="auto">
          <a:xfrm>
            <a:off x="1168401"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21" name="Freeform 6">
            <a:extLst>
              <a:ext uri="{FF2B5EF4-FFF2-40B4-BE49-F238E27FC236}">
                <a16:creationId xmlns="" xmlns:a16="http://schemas.microsoft.com/office/drawing/2014/main" id="{5353158A-81D5-4BE6-A4AC-0A371E411A45}"/>
              </a:ext>
            </a:extLst>
          </p:cNvPr>
          <p:cNvSpPr>
            <a:spLocks noChangeArrowheads="1"/>
          </p:cNvSpPr>
          <p:nvPr/>
        </p:nvSpPr>
        <p:spPr bwMode="auto">
          <a:xfrm>
            <a:off x="6268525"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22" name="Freeform 6">
            <a:extLst>
              <a:ext uri="{FF2B5EF4-FFF2-40B4-BE49-F238E27FC236}">
                <a16:creationId xmlns="" xmlns:a16="http://schemas.microsoft.com/office/drawing/2014/main" id="{00FBBB1F-C180-4FFD-A08D-0FFB2E1F20B4}"/>
              </a:ext>
            </a:extLst>
          </p:cNvPr>
          <p:cNvSpPr>
            <a:spLocks noChangeArrowheads="1"/>
          </p:cNvSpPr>
          <p:nvPr/>
        </p:nvSpPr>
        <p:spPr bwMode="auto">
          <a:xfrm>
            <a:off x="6268525"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23" name="矩形 22">
            <a:extLst>
              <a:ext uri="{FF2B5EF4-FFF2-40B4-BE49-F238E27FC236}">
                <a16:creationId xmlns="" xmlns:a16="http://schemas.microsoft.com/office/drawing/2014/main" id="{F89F67F6-3909-47D6-B58F-C547E4999EA0}"/>
              </a:ext>
            </a:extLst>
          </p:cNvPr>
          <p:cNvSpPr/>
          <p:nvPr/>
        </p:nvSpPr>
        <p:spPr>
          <a:xfrm>
            <a:off x="1714500" y="4093259"/>
            <a:ext cx="1123274" cy="413062"/>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4" name="矩形 23">
            <a:extLst>
              <a:ext uri="{FF2B5EF4-FFF2-40B4-BE49-F238E27FC236}">
                <a16:creationId xmlns="" xmlns:a16="http://schemas.microsoft.com/office/drawing/2014/main" id="{577E20AA-79A2-4A47-B124-F48ABE2F5F7C}"/>
              </a:ext>
            </a:extLst>
          </p:cNvPr>
          <p:cNvSpPr/>
          <p:nvPr/>
        </p:nvSpPr>
        <p:spPr>
          <a:xfrm>
            <a:off x="1714500" y="4572697"/>
            <a:ext cx="3505200" cy="700385"/>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25" name="矩形 24">
            <a:extLst>
              <a:ext uri="{FF2B5EF4-FFF2-40B4-BE49-F238E27FC236}">
                <a16:creationId xmlns="" xmlns:a16="http://schemas.microsoft.com/office/drawing/2014/main" id="{B2D4FADC-93FD-456F-A4E4-DDC5F14DD43A}"/>
              </a:ext>
            </a:extLst>
          </p:cNvPr>
          <p:cNvSpPr/>
          <p:nvPr/>
        </p:nvSpPr>
        <p:spPr>
          <a:xfrm>
            <a:off x="6731000" y="2162859"/>
            <a:ext cx="1123274" cy="413062"/>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6" name="矩形 25">
            <a:extLst>
              <a:ext uri="{FF2B5EF4-FFF2-40B4-BE49-F238E27FC236}">
                <a16:creationId xmlns="" xmlns:a16="http://schemas.microsoft.com/office/drawing/2014/main" id="{9E848773-AFAD-4D0D-B6E7-255C3ACD8FCC}"/>
              </a:ext>
            </a:extLst>
          </p:cNvPr>
          <p:cNvSpPr/>
          <p:nvPr/>
        </p:nvSpPr>
        <p:spPr>
          <a:xfrm>
            <a:off x="6731000" y="2642297"/>
            <a:ext cx="3505200" cy="700385"/>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27" name="矩形 26">
            <a:extLst>
              <a:ext uri="{FF2B5EF4-FFF2-40B4-BE49-F238E27FC236}">
                <a16:creationId xmlns="" xmlns:a16="http://schemas.microsoft.com/office/drawing/2014/main" id="{35EBEA71-D9BD-46FE-A2D3-0017587DEC83}"/>
              </a:ext>
            </a:extLst>
          </p:cNvPr>
          <p:cNvSpPr/>
          <p:nvPr/>
        </p:nvSpPr>
        <p:spPr>
          <a:xfrm>
            <a:off x="6731000" y="4207559"/>
            <a:ext cx="1123274" cy="413062"/>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8" name="矩形 27">
            <a:extLst>
              <a:ext uri="{FF2B5EF4-FFF2-40B4-BE49-F238E27FC236}">
                <a16:creationId xmlns="" xmlns:a16="http://schemas.microsoft.com/office/drawing/2014/main" id="{457B9EB9-0359-47F2-9D58-7254AA114CE9}"/>
              </a:ext>
            </a:extLst>
          </p:cNvPr>
          <p:cNvSpPr/>
          <p:nvPr/>
        </p:nvSpPr>
        <p:spPr>
          <a:xfrm>
            <a:off x="6731000" y="4686997"/>
            <a:ext cx="3505200" cy="700385"/>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
        <p:nvSpPr>
          <p:cNvPr id="29" name="矩形 28">
            <a:extLst>
              <a:ext uri="{FF2B5EF4-FFF2-40B4-BE49-F238E27FC236}">
                <a16:creationId xmlns="" xmlns:a16="http://schemas.microsoft.com/office/drawing/2014/main" id="{D97BBBA8-376E-45A6-B400-0EA1E2826B2F}"/>
              </a:ext>
            </a:extLst>
          </p:cNvPr>
          <p:cNvSpPr/>
          <p:nvPr/>
        </p:nvSpPr>
        <p:spPr>
          <a:xfrm>
            <a:off x="1714500" y="2162859"/>
            <a:ext cx="1123274" cy="413062"/>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30" name="矩形 29">
            <a:extLst>
              <a:ext uri="{FF2B5EF4-FFF2-40B4-BE49-F238E27FC236}">
                <a16:creationId xmlns="" xmlns:a16="http://schemas.microsoft.com/office/drawing/2014/main" id="{E2A6693C-F035-4A19-A76D-7A3825ADA2BD}"/>
              </a:ext>
            </a:extLst>
          </p:cNvPr>
          <p:cNvSpPr/>
          <p:nvPr/>
        </p:nvSpPr>
        <p:spPr>
          <a:xfrm>
            <a:off x="1714500" y="2642297"/>
            <a:ext cx="3505200" cy="700385"/>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spTree>
    <p:extLst>
      <p:ext uri="{BB962C8B-B14F-4D97-AF65-F5344CB8AC3E}">
        <p14:creationId xmlns:p14="http://schemas.microsoft.com/office/powerpoint/2010/main" val="271414432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4" grpId="0" animBg="1"/>
      <p:bldP spid="15" grpId="0" animBg="1"/>
      <p:bldP spid="22" grpId="0" animBg="1"/>
      <p:bldP spid="23" grpId="0"/>
      <p:bldP spid="24" grpId="0"/>
      <p:bldP spid="25" grpId="0"/>
      <p:bldP spid="26" grpId="0"/>
      <p:bldP spid="27" grpId="0"/>
      <p:bldP spid="28"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 xmlns:a16="http://schemas.microsoft.com/office/drawing/2014/main" id="{4832305B-6220-4DE8-8082-E8622FAFE73F}"/>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论点提出</a:t>
            </a:r>
          </a:p>
        </p:txBody>
      </p:sp>
      <p:sp>
        <p:nvSpPr>
          <p:cNvPr id="57" name="文本框 56">
            <a:extLst>
              <a:ext uri="{FF2B5EF4-FFF2-40B4-BE49-F238E27FC236}">
                <a16:creationId xmlns=""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02</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 xmlns:a16="http://schemas.microsoft.com/office/drawing/2014/main" id="{591428B8-175E-41BD-8B92-606DBC1100B8}"/>
              </a:ext>
            </a:extLst>
          </p:cNvPr>
          <p:cNvSpPr txBox="1"/>
          <p:nvPr/>
        </p:nvSpPr>
        <p:spPr>
          <a:xfrm>
            <a:off x="7238027" y="3590718"/>
            <a:ext cx="3264874" cy="989310"/>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grpSp>
        <p:nvGrpSpPr>
          <p:cNvPr id="64" name="组合 63">
            <a:extLst>
              <a:ext uri="{FF2B5EF4-FFF2-40B4-BE49-F238E27FC236}">
                <a16:creationId xmlns=""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p>
          </p:txBody>
        </p:sp>
        <p:sp>
          <p:nvSpPr>
            <p:cNvPr id="66" name="文本框 65">
              <a:extLst>
                <a:ext uri="{FF2B5EF4-FFF2-40B4-BE49-F238E27FC236}">
                  <a16:creationId xmlns=""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sp>
        <p:nvSpPr>
          <p:cNvPr id="12" name="矩形: 圆角 11">
            <a:extLst>
              <a:ext uri="{FF2B5EF4-FFF2-40B4-BE49-F238E27FC236}">
                <a16:creationId xmlns=""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a:extLst>
              <a:ext uri="{FF2B5EF4-FFF2-40B4-BE49-F238E27FC236}">
                <a16:creationId xmlns=""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1398936885"/>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1701</Words>
  <Application>Microsoft Office PowerPoint</Application>
  <PresentationFormat>宽屏</PresentationFormat>
  <Paragraphs>240</Paragraphs>
  <Slides>25</Slides>
  <Notes>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25</vt:i4>
      </vt:variant>
    </vt:vector>
  </HeadingPairs>
  <TitlesOfParts>
    <vt:vector size="45" baseType="lpstr">
      <vt:lpstr>Fira Sans</vt:lpstr>
      <vt:lpstr>Meiryo</vt:lpstr>
      <vt:lpstr>等线</vt:lpstr>
      <vt:lpstr>等线 Light</vt:lpstr>
      <vt:lpstr>汉仪铁线黑-65简</vt:lpstr>
      <vt:lpstr>汉仪心海行楷W</vt:lpstr>
      <vt:lpstr>思源黑体 CN Bold</vt:lpstr>
      <vt:lpstr>思源黑体 CN Heavy</vt:lpstr>
      <vt:lpstr>思源黑体 CN Light</vt:lpstr>
      <vt:lpstr>思源黑体 CN Normal</vt:lpstr>
      <vt:lpstr>思源黑体 Medium</vt:lpstr>
      <vt:lpstr>思源宋体 Heavy</vt:lpstr>
      <vt:lpstr>宋体</vt:lpstr>
      <vt:lpstr>微软雅黑</vt:lpstr>
      <vt:lpstr>字魂59号-创粗黑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kan</cp:lastModifiedBy>
  <cp:revision>41</cp:revision>
  <dcterms:created xsi:type="dcterms:W3CDTF">2018-04-18T06:17:00Z</dcterms:created>
  <dcterms:modified xsi:type="dcterms:W3CDTF">2021-04-29T14:01:58Z</dcterms:modified>
</cp:coreProperties>
</file>