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zh-TW"/>
    </a:defPPr>
    <a:lvl1pPr marL="0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0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666" y="-20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35B-D832-4A60-860E-0AB09DBDF62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312-E985-441D-9F53-DC30FFB0A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20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35B-D832-4A60-860E-0AB09DBDF62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312-E985-441D-9F53-DC30FFB0A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8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35B-D832-4A60-860E-0AB09DBDF62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312-E985-441D-9F53-DC30FFB0A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63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35B-D832-4A60-860E-0AB09DBDF62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312-E985-441D-9F53-DC30FFB0A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72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35B-D832-4A60-860E-0AB09DBDF62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312-E985-441D-9F53-DC30FFB0A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83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35B-D832-4A60-860E-0AB09DBDF62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312-E985-441D-9F53-DC30FFB0A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74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35B-D832-4A60-860E-0AB09DBDF62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312-E985-441D-9F53-DC30FFB0A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38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35B-D832-4A60-860E-0AB09DBDF62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312-E985-441D-9F53-DC30FFB0A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20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35B-D832-4A60-860E-0AB09DBDF62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312-E985-441D-9F53-DC30FFB0A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96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35B-D832-4A60-860E-0AB09DBDF62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312-E985-441D-9F53-DC30FFB0A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75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35B-D832-4A60-860E-0AB09DBDF62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5312-E985-441D-9F53-DC30FFB0A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504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A35B-D832-4A60-860E-0AB09DBDF62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5312-E985-441D-9F53-DC30FFB0AF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165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584960" y="5730240"/>
            <a:ext cx="184731" cy="8434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275239" y="3079355"/>
            <a:ext cx="5108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36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隊伍編號</a:t>
            </a:r>
            <a:r>
              <a:rPr lang="en-US" altLang="zh-TW" sz="3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]TEAM_XXXX</a:t>
            </a:r>
            <a:endParaRPr lang="zh-TW" altLang="en-US" sz="3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4700" y="5377082"/>
            <a:ext cx="17513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[</a:t>
            </a: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海報建議呈現內容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資料分析與資料預處理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kumimoji="1" lang="zh-TW" altLang="en-US" sz="3200" dirty="0">
                <a:latin typeface="DFHei Std W7" panose="020B0C00000000000000" pitchFamily="34" charset="-120"/>
                <a:ea typeface="DFHei Std W7" panose="020B0C00000000000000" pitchFamily="34" charset="-120"/>
              </a:rPr>
              <a:t>在資料集的分析與發現，以及資料處理的手法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模型建立與成效評估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kumimoji="1" lang="zh-TW" altLang="en-US" sz="3200" dirty="0">
                <a:latin typeface="DFHei Std W7" panose="020B0C00000000000000" pitchFamily="34" charset="-120"/>
                <a:ea typeface="DFHei Std W7" panose="020B0C00000000000000" pitchFamily="34" charset="-120"/>
              </a:rPr>
              <a:t>初賽、複賽檢索與生成模型的選擇與評估</a:t>
            </a:r>
            <a:endParaRPr kumimoji="1" lang="en-US" altLang="zh-TW" sz="3200" dirty="0">
              <a:latin typeface="DFHei Std W7" panose="020B0C00000000000000" pitchFamily="34" charset="-120"/>
              <a:ea typeface="DFHei Std W7" panose="020B0C00000000000000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4700" y="20693287"/>
            <a:ext cx="1940306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[</a:t>
            </a: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繳交前請自行確認，確認後即可刪除此區塊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]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填妥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[</a:t>
            </a: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組別編號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]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依各組喜好編輯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[</a:t>
            </a: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海報建議呈現內容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]</a:t>
            </a: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，包含但不限於「資料分析與資料預處理」、「模型建立與成效評估等內容」</a:t>
            </a:r>
            <a:endParaRPr kumimoji="1" lang="en-US" altLang="zh-TW" sz="3200" b="1" dirty="0">
              <a:latin typeface="DFHei Std W7" panose="020B0C00000000000000" pitchFamily="34" charset="-120"/>
              <a:ea typeface="DFHei Std W7" panose="020B0C00000000000000" pitchFamily="34" charset="-120"/>
            </a:endParaRP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字體與大小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:</a:t>
            </a: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內文標題─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36pt</a:t>
            </a: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粗體；海報內文─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32pt (</a:t>
            </a: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建議不要小於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24pt)</a:t>
            </a: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；常見海報字體：標楷體 與 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Arial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圖檔若要清晰建議解析度為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300dpi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移除模板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[[</a:t>
            </a: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組別編號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][</a:t>
            </a: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海報建議呈現內容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]</a:t>
            </a: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字樣</a:t>
            </a:r>
            <a:endParaRPr kumimoji="1" lang="en-US" altLang="zh-TW" sz="3200" b="1" dirty="0">
              <a:latin typeface="DFHei Std W7" panose="020B0C00000000000000" pitchFamily="34" charset="-120"/>
              <a:ea typeface="DFHei Std W7" panose="020B0C00000000000000" pitchFamily="34" charset="-120"/>
            </a:endParaRP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避免印製時跑版，請將此檔案轉為 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pdf</a:t>
            </a: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 於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12/2</a:t>
            </a:r>
            <a:r>
              <a:rPr kumimoji="1" lang="zh-TW" altLang="en-US" sz="3200" b="1">
                <a:latin typeface="DFHei Std W7" panose="020B0C00000000000000" pitchFamily="34" charset="-120"/>
                <a:ea typeface="DFHei Std W7" panose="020B0C00000000000000" pitchFamily="34" charset="-120"/>
              </a:rPr>
              <a:t> 中午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12:00</a:t>
            </a: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前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email</a:t>
            </a:r>
            <a:r>
              <a:rPr kumimoji="1" lang="zh-TW" altLang="en-US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繳交給主辦單位</a:t>
            </a:r>
            <a:r>
              <a:rPr kumimoji="1" lang="en-US" altLang="zh-TW" sz="3200" b="1" dirty="0">
                <a:latin typeface="DFHei Std W7" panose="020B0C00000000000000" pitchFamily="34" charset="-120"/>
                <a:ea typeface="DFHei Std W7" panose="020B0C00000000000000" pitchFamily="34" charset="-120"/>
              </a:rPr>
              <a:t>(intelligent-finance@esunbank.com)</a:t>
            </a:r>
          </a:p>
        </p:txBody>
      </p:sp>
    </p:spTree>
    <p:extLst>
      <p:ext uri="{BB962C8B-B14F-4D97-AF65-F5344CB8AC3E}">
        <p14:creationId xmlns:p14="http://schemas.microsoft.com/office/powerpoint/2010/main" val="153529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175</Words>
  <Application>Microsoft Office PowerPoint</Application>
  <PresentationFormat>自訂</PresentationFormat>
  <Paragraphs>13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范凱翔22065</dc:creator>
  <cp:lastModifiedBy>呂冬晴20902</cp:lastModifiedBy>
  <cp:revision>13</cp:revision>
  <dcterms:created xsi:type="dcterms:W3CDTF">2024-10-28T08:57:43Z</dcterms:created>
  <dcterms:modified xsi:type="dcterms:W3CDTF">2024-10-30T03:06:01Z</dcterms:modified>
</cp:coreProperties>
</file>