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2FA21-DB58-026E-B74B-8B181BCD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7A883C-B698-EB45-5D8F-6353CF873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E7C026-AE02-A152-6149-5F999F72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747B-07C6-4DAA-B68B-99ED64379812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F5049-3C53-7DD3-D82B-F885750D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2CD016-B40B-5436-5AED-B70FFACB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A8CB-3EF8-4BF5-AAB2-99BAD3EA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0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C2519-FFB8-A21C-ED1B-6DDEE614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E2FFFD-054B-E83A-B4A4-4EB98F9B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8F207-6716-F877-86DE-846D5B55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747B-07C6-4DAA-B68B-99ED64379812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F806A-9044-A79A-6FC8-DF5FBBCB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E9344C-9985-5D2B-D60F-9AD186F6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A8CB-3EF8-4BF5-AAB2-99BAD3EA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32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CC9A05-FB69-3E58-0050-252687DEB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0573FD-B30F-47C2-A60D-1BE1FE9DB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BFB17-EE1D-F678-1DE8-E436C7BF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747B-07C6-4DAA-B68B-99ED64379812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C7C10-049A-F97B-785A-FB4AE676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D1C640-3C8E-30BA-E906-5267251B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A8CB-3EF8-4BF5-AAB2-99BAD3EA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D1658-F910-7EE1-FBC8-E25F11C3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BEFC3-1182-B5E0-D6D6-01134BA9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2BD2D1-7D0A-1739-0518-AEBC164C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747B-07C6-4DAA-B68B-99ED64379812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D45D9-C8CD-F19A-8B77-C721790E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C4C10-6B1B-A8DD-E0A3-669DFB29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A8CB-3EF8-4BF5-AAB2-99BAD3EA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2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D942E-6403-A6C5-9A4A-B4AEC419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5236CE-2539-377B-C8AD-8349A963E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345A41-A72C-D14A-1EBA-B52D8D42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747B-07C6-4DAA-B68B-99ED64379812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D7A1C-99A2-9302-BAF0-02CACB97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BA3C81-13A9-59BD-26EA-DF778F56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A8CB-3EF8-4BF5-AAB2-99BAD3EA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39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4D8D7-0FE4-7ECA-0884-47DAC58D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C50A5B-629A-5E9F-C077-B7EE02C0F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732635-B91E-297D-3229-0863B0672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C4D0A9-B3D0-3E0A-0B75-3E177E55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747B-07C6-4DAA-B68B-99ED64379812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90FB4B-EBFD-FAC6-E942-3DE4E8FD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06AAB0-7E24-9945-9108-8272F4A7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A8CB-3EF8-4BF5-AAB2-99BAD3EA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94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CAA79-0B77-F9E2-1651-A9933C63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624668-A870-6DC8-CB79-F1E27D2F6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5D0EDD-7C84-1998-A801-A8CD82FA9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465AB7-5FFB-176E-2933-D41B1FF8A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01CD21-0EC9-1D75-DEE8-76EB71257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17A533-DFA7-F0D2-4957-D1615E9E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747B-07C6-4DAA-B68B-99ED64379812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6C8972-A1CE-D8F5-FF18-1F8F0C17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AAF7AD-2B8D-4F32-9C56-D92616A9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A8CB-3EF8-4BF5-AAB2-99BAD3EA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49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9E610-FF3D-9A5C-CF68-5EE3A558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2F7146E-D81C-7336-BE5B-41834CD8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747B-07C6-4DAA-B68B-99ED64379812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A8382D-5DEC-4DA3-F5D9-90A96931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F4ECD9-36EB-5804-7BB8-4F8288B5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A8CB-3EF8-4BF5-AAB2-99BAD3EA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40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0E2742-C859-7578-435C-BAC21E17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747B-07C6-4DAA-B68B-99ED64379812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9844FD-8AC6-1D6C-0CED-4DDE7816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5B99B6-21F7-A8E3-255E-036EDF8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A8CB-3EF8-4BF5-AAB2-99BAD3EA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96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9A717-9E05-48E1-0462-47C8077B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065B95-929D-3186-DA71-128068548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EA763A-2AEB-DA9A-FF61-0C90DAC3F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AAFF64-406D-B4BE-ED3F-1DEED461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747B-07C6-4DAA-B68B-99ED64379812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DD9018-17C6-F460-E5B7-EF43BF5C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942617-14BF-05CD-F5AF-61EB7AC2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A8CB-3EF8-4BF5-AAB2-99BAD3EA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44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CE78D-3E18-EF2E-EB4F-2D61EB10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2B4F31-6CFE-0D44-C4AF-FA69D6A7D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AB92B6-2111-E968-795F-F77135432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30050E-9E12-9B1F-6183-95F31CFC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747B-07C6-4DAA-B68B-99ED64379812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ED5FA8-BD02-0249-59ED-C27DE806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CB0687-7627-C7FC-DB09-06E5FE63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A8CB-3EF8-4BF5-AAB2-99BAD3EA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09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6A9008-FF56-F951-9A93-C0649998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8C55D4-FB37-26ED-96B1-DA97C35C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B7999F-6E60-5FCD-C8F5-49C047658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0747B-07C6-4DAA-B68B-99ED64379812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B12A1-46F4-3D07-A107-94C99D881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03C93B-083A-8ADC-A1A3-FA01B6B7A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9A8CB-3EF8-4BF5-AAB2-99BAD3EA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C51CD-014D-423B-1157-58A60110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7" y="2382981"/>
            <a:ext cx="4100946" cy="1126981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KHROS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F679BA-CB76-413A-590B-16BCAC87E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7" y="3602038"/>
            <a:ext cx="4100946" cy="425017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九州高級鐵道預定株式會社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3828D7-9468-F4AE-B8F7-C18D1FF4D62D}"/>
              </a:ext>
            </a:extLst>
          </p:cNvPr>
          <p:cNvSpPr/>
          <p:nvPr/>
        </p:nvSpPr>
        <p:spPr>
          <a:xfrm>
            <a:off x="4043218" y="1376218"/>
            <a:ext cx="4105564" cy="4105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35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6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Aptos</vt:lpstr>
      <vt:lpstr>Aptos Display</vt:lpstr>
      <vt:lpstr>Arial</vt:lpstr>
      <vt:lpstr>Office 佈景主題</vt:lpstr>
      <vt:lpstr>KHROS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KHROS</dc:title>
  <dc:creator>Yiping Cheng</dc:creator>
  <cp:lastModifiedBy>Yiping Cheng</cp:lastModifiedBy>
  <cp:revision>1</cp:revision>
  <dcterms:created xsi:type="dcterms:W3CDTF">2024-05-28T06:25:09Z</dcterms:created>
  <dcterms:modified xsi:type="dcterms:W3CDTF">2024-05-29T03:17:45Z</dcterms:modified>
</cp:coreProperties>
</file>