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90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1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4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0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9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93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17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67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96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61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2D57-E5A4-43AE-B3FF-CD00375F95E9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34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19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08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3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422900" y="18669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4335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7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19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72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3962400" y="1333500"/>
            <a:ext cx="4051300" cy="4051300"/>
          </a:xfrm>
          <a:prstGeom prst="don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4953000" y="2324100"/>
            <a:ext cx="2070100" cy="2070100"/>
          </a:xfrm>
          <a:prstGeom prst="donu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3289300" y="685800"/>
            <a:ext cx="5397500" cy="5397500"/>
          </a:xfrm>
          <a:prstGeom prst="donut">
            <a:avLst>
              <a:gd name="adj" fmla="val 12753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23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19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08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5048250" y="533399"/>
            <a:ext cx="749300" cy="749300"/>
            <a:chOff x="5118100" y="2368550"/>
            <a:chExt cx="749300" cy="7493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13" name="&quot;No&quot; Symbol 12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3050" y="533399"/>
            <a:ext cx="749300" cy="749300"/>
            <a:chOff x="5118100" y="2368550"/>
            <a:chExt cx="749300" cy="7493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16" name="&quot;No&quot; Symbol 15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61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08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0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3454400" y="876300"/>
            <a:ext cx="5054600" cy="5054600"/>
          </a:xfrm>
          <a:prstGeom prst="donut">
            <a:avLst>
              <a:gd name="adj" fmla="val 2977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4946650" y="2368550"/>
            <a:ext cx="2070100" cy="2070100"/>
          </a:xfrm>
          <a:prstGeom prst="donu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2578100" y="0"/>
            <a:ext cx="6807200" cy="6807200"/>
          </a:xfrm>
          <a:prstGeom prst="donut">
            <a:avLst>
              <a:gd name="adj" fmla="val 12753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15</a:t>
            </a:r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4197350" y="1619250"/>
            <a:ext cx="3568700" cy="35687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1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730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08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137150" y="2432051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61150" y="243205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771900" y="35687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3941035" y="3022599"/>
            <a:ext cx="550730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8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429000"/>
            <a:ext cx="1524000" cy="292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428999"/>
            <a:ext cx="1524000" cy="292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19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08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619500" y="571500"/>
            <a:ext cx="212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Living Street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22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18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422900" y="23558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4335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39775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508750" y="35687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6677885" y="3022599"/>
            <a:ext cx="550730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74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19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730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597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175250" y="24638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99250" y="24637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771900" y="35687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3941035" y="3022599"/>
            <a:ext cx="550730" cy="4064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708900" y="35687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7878035" y="3022599"/>
            <a:ext cx="550730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791200" y="34544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71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175250" y="24638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99250" y="24637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5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19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597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137150" y="2432051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61150" y="243205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708900" y="35687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7878035" y="3022599"/>
            <a:ext cx="550730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56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22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422900" y="18669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5372100" y="673099"/>
            <a:ext cx="749300" cy="749300"/>
            <a:chOff x="5118100" y="2368550"/>
            <a:chExt cx="749300" cy="7493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12" name="&quot;No&quot; Symbol 11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20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23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492500"/>
            <a:ext cx="15240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422900" y="20447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85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24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07000" y="36830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6600" y="35433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0" y="35433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721350" y="25781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318000" y="36830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4487135" y="3136899"/>
            <a:ext cx="550730" cy="4064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31000" y="36830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6900135" y="3136899"/>
            <a:ext cx="550730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56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19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151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92750" y="35560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930900" y="23431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562350" y="34163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016750" y="34163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603750" y="35560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4772885" y="3009899"/>
            <a:ext cx="550730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71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27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10000" y="38100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34000" y="38100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768600" y="36703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382000" y="36703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772150" y="267335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7296150" y="26733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858000" y="38100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10800000">
            <a:off x="4248150" y="26733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38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28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422900" y="18669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309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29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59300" y="38989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083300" y="38989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6521450" y="276225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8045450" y="27622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607300" y="38989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10800000">
            <a:off x="4997450" y="27622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10800000">
            <a:off x="3473450" y="27622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035300" y="38989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3422649" y="1587499"/>
            <a:ext cx="749300" cy="749300"/>
            <a:chOff x="5118100" y="2368550"/>
            <a:chExt cx="749300" cy="7493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17" name="&quot;No&quot; Symbol 16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97450" y="1587499"/>
            <a:ext cx="749300" cy="749300"/>
            <a:chOff x="5118100" y="2368550"/>
            <a:chExt cx="749300" cy="7493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20" name="&quot;No&quot; Symbol 19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70650" y="1587499"/>
            <a:ext cx="749300" cy="749300"/>
            <a:chOff x="5118100" y="2368550"/>
            <a:chExt cx="749300" cy="7493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23" name="&quot;No&quot; Symbol 22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943850" y="1609724"/>
            <a:ext cx="749300" cy="749300"/>
            <a:chOff x="5118100" y="2368550"/>
            <a:chExt cx="749300" cy="7493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26" name="&quot;No&quot; Symbol 25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27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849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34000" y="41783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858000" y="41783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7296150" y="304165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10800000">
            <a:off x="5772150" y="30416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10800000">
            <a:off x="4248150" y="30416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10000" y="41783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4197349" y="1866899"/>
            <a:ext cx="749300" cy="749300"/>
            <a:chOff x="5118100" y="2368550"/>
            <a:chExt cx="749300" cy="7493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17" name="&quot;No&quot; Symbol 16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72150" y="1866899"/>
            <a:ext cx="749300" cy="749300"/>
            <a:chOff x="5118100" y="2368550"/>
            <a:chExt cx="749300" cy="7493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20" name="&quot;No&quot; Symbol 19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45350" y="1866899"/>
            <a:ext cx="749300" cy="749300"/>
            <a:chOff x="5118100" y="2368550"/>
            <a:chExt cx="749300" cy="7493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23" name="&quot;No&quot; Symbol 22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065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422900" y="23558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4335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39775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508750" y="35687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6677885" y="3022599"/>
            <a:ext cx="550730" cy="4064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3900" y="18923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Duplicate of 18?</a:t>
            </a:r>
            <a:endParaRPr lang="en-GB" dirty="0"/>
          </a:p>
        </p:txBody>
      </p:sp>
      <p:sp>
        <p:nvSpPr>
          <p:cNvPr id="12" name="Down Arrow 11"/>
          <p:cNvSpPr/>
          <p:nvPr/>
        </p:nvSpPr>
        <p:spPr>
          <a:xfrm>
            <a:off x="6791325" y="2326164"/>
            <a:ext cx="323850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94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422900" y="18669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4335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50875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55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492500"/>
            <a:ext cx="15240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4984750" y="20320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861050" y="2051051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791200" y="34544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5937250" y="2495550"/>
            <a:ext cx="749300" cy="749300"/>
            <a:chOff x="5118100" y="2368550"/>
            <a:chExt cx="749300" cy="7493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3" name="&quot;No&quot; Symbol 2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7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124200" y="1968500"/>
            <a:ext cx="608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49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19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08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73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4800" y="39116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368800" y="39116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03400" y="37719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940800" y="37719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3282950" y="20701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4806950" y="20700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892800" y="3911599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416800" y="3911599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6330950" y="20700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7854950" y="2070098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9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38</Words>
  <Application>Microsoft Office PowerPoint</Application>
  <PresentationFormat>Widescreen</PresentationFormat>
  <Paragraphs>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Morgan</dc:creator>
  <cp:lastModifiedBy>Malcolm Morgan</cp:lastModifiedBy>
  <cp:revision>9</cp:revision>
  <dcterms:created xsi:type="dcterms:W3CDTF">2017-07-05T13:16:44Z</dcterms:created>
  <dcterms:modified xsi:type="dcterms:W3CDTF">2017-07-05T18:48:19Z</dcterms:modified>
</cp:coreProperties>
</file>