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2D57-E5A4-43AE-B3FF-CD00375F95E9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9595-CA8D-449F-B2F2-3EFE7BDC4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3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7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2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962400" y="1333500"/>
            <a:ext cx="4051300" cy="4051300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953000" y="2324100"/>
            <a:ext cx="2070100" cy="2070100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289300" y="685800"/>
            <a:ext cx="5397500" cy="5397500"/>
          </a:xfrm>
          <a:prstGeom prst="donut">
            <a:avLst>
              <a:gd name="adj" fmla="val 1275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2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048250" y="533399"/>
            <a:ext cx="749300" cy="749300"/>
            <a:chOff x="5118100" y="2368550"/>
            <a:chExt cx="749300" cy="7493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3" name="&quot;No&quot; Symbol 1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3050" y="533399"/>
            <a:ext cx="749300" cy="749300"/>
            <a:chOff x="5118100" y="2368550"/>
            <a:chExt cx="749300" cy="7493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6" name="&quot;No&quot; Symbol 15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6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454400" y="876300"/>
            <a:ext cx="5054600" cy="5054600"/>
          </a:xfrm>
          <a:prstGeom prst="donut">
            <a:avLst>
              <a:gd name="adj" fmla="val 2977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946650" y="2368550"/>
            <a:ext cx="2070100" cy="2070100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2578100" y="0"/>
            <a:ext cx="6807200" cy="6807200"/>
          </a:xfrm>
          <a:prstGeom prst="donut">
            <a:avLst>
              <a:gd name="adj" fmla="val 1275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4197350" y="1619250"/>
            <a:ext cx="3568700" cy="35687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1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30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37150" y="2432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61150" y="24320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3941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429000"/>
            <a:ext cx="1524000" cy="292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428999"/>
            <a:ext cx="1524000" cy="29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619500" y="571500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Living Street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22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3558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97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875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67788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7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30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97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75250" y="24638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99250" y="24637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3941035" y="3022599"/>
            <a:ext cx="550730" cy="406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08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7878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91200" y="34544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35896" y="1767668"/>
            <a:ext cx="81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71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75250" y="24638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99250" y="24637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5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97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37150" y="2432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61150" y="24320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08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7878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372100" y="673099"/>
            <a:ext cx="749300" cy="749300"/>
            <a:chOff x="5118100" y="2368550"/>
            <a:chExt cx="749300" cy="749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2" name="&quot;No&quot; Symbol 11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0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4925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0447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35896" y="1767668"/>
            <a:ext cx="121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Cycle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8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7000" y="3683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6600" y="3543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0" y="3543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721350" y="25781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18000" y="3683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487135" y="3136899"/>
            <a:ext cx="550730" cy="406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1000" y="3683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900135" y="31368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5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92750" y="3556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930900" y="23431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62350" y="3416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016750" y="3416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03750" y="35560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772885" y="30098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10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34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686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3820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772150" y="26733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296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58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248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09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9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83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6521450" y="27622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8045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607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997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3473450" y="27622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035300" y="38989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3422649" y="1587499"/>
            <a:ext cx="749300" cy="749300"/>
            <a:chOff x="5118100" y="2368550"/>
            <a:chExt cx="749300" cy="7493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7" name="&quot;No&quot; Symbol 16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7450" y="1587499"/>
            <a:ext cx="749300" cy="749300"/>
            <a:chOff x="5118100" y="2368550"/>
            <a:chExt cx="749300" cy="7493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0" name="&quot;No&quot; Symbol 19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0650" y="1587499"/>
            <a:ext cx="749300" cy="749300"/>
            <a:chOff x="5118100" y="2368550"/>
            <a:chExt cx="749300" cy="749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3" name="&quot;No&quot; Symbol 2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43850" y="1609724"/>
            <a:ext cx="749300" cy="749300"/>
            <a:chOff x="5118100" y="2368550"/>
            <a:chExt cx="749300" cy="7493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6" name="&quot;No&quot; Symbol 25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2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49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58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7296150" y="30416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5772150" y="30416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4248150" y="30416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10000" y="41783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4197349" y="1866899"/>
            <a:ext cx="749300" cy="749300"/>
            <a:chOff x="5118100" y="2368550"/>
            <a:chExt cx="749300" cy="7493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17" name="&quot;No&quot; Symbol 16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2150" y="1866899"/>
            <a:ext cx="749300" cy="749300"/>
            <a:chOff x="5118100" y="2368550"/>
            <a:chExt cx="749300" cy="7493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0" name="&quot;No&quot; Symbol 19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45350" y="1866899"/>
            <a:ext cx="749300" cy="749300"/>
            <a:chOff x="5118100" y="2368550"/>
            <a:chExt cx="749300" cy="749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23" name="&quot;No&quot; Symbol 2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06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23558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97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0875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6677885" y="3022599"/>
            <a:ext cx="550730" cy="4064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900" y="18923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Duplicate of 18?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>
            <a:off x="6791325" y="2326164"/>
            <a:ext cx="323850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42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68500"/>
            <a:ext cx="608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Errors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32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68500"/>
            <a:ext cx="608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Errors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1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68500"/>
            <a:ext cx="608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Errors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08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50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68500"/>
            <a:ext cx="608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Errors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6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37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10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34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686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382000" y="36703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772150" y="26733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7296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58000" y="38100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4248150" y="267334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3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14548" y="220286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38548" y="220285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766918" y="3101973"/>
            <a:ext cx="550730" cy="406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77" t="26072" r="84361" b="63308"/>
          <a:stretch/>
        </p:blipFill>
        <p:spPr>
          <a:xfrm>
            <a:off x="5474794" y="3117851"/>
            <a:ext cx="604088" cy="3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11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30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137150" y="2432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61150" y="243205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900" y="3568700"/>
            <a:ext cx="8890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3941035" y="3022599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422900" y="18669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433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50875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559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304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7166" y="399598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01166" y="399598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11766" y="385628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149166" y="385628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6539316" y="285933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8063316" y="285932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625166" y="399598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5015316" y="285932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53166" y="399598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0800000">
            <a:off x="3491316" y="285932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0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84750" y="34925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4984750" y="20320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861050" y="2051051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35896" y="1767668"/>
            <a:ext cx="121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Cycle Way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4984750" y="2924175"/>
            <a:ext cx="550730" cy="40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88" t="32725" r="83729" b="53583"/>
          <a:stretch/>
        </p:blipFill>
        <p:spPr>
          <a:xfrm>
            <a:off x="5861050" y="2924175"/>
            <a:ext cx="55073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91200" y="34544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937250" y="2495550"/>
            <a:ext cx="749300" cy="749300"/>
            <a:chOff x="5118100" y="2368550"/>
            <a:chExt cx="749300" cy="7493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988" t="32725" r="83729" b="53583"/>
            <a:stretch/>
          </p:blipFill>
          <p:spPr>
            <a:xfrm>
              <a:off x="5240470" y="2539999"/>
              <a:ext cx="550730" cy="406401"/>
            </a:xfrm>
            <a:prstGeom prst="rect">
              <a:avLst/>
            </a:prstGeom>
          </p:spPr>
        </p:pic>
        <p:sp>
          <p:nvSpPr>
            <p:cNvPr id="3" name="&quot;No&quot; Symbol 2"/>
            <p:cNvSpPr/>
            <p:nvPr/>
          </p:nvSpPr>
          <p:spPr>
            <a:xfrm>
              <a:off x="5118100" y="2368550"/>
              <a:ext cx="749300" cy="749300"/>
            </a:xfrm>
            <a:prstGeom prst="noSmoking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7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1968500"/>
            <a:ext cx="608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Errors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9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0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84900" y="35687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195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08900" y="34290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5099050" y="17272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6623050" y="17271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3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4064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4800" y="39116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8800" y="3911600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03400" y="37719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940800" y="3771900"/>
            <a:ext cx="1041400" cy="2921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3282950" y="2070100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4806950" y="20700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892800" y="3911599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416800" y="3911599"/>
            <a:ext cx="15240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6330950" y="2070099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854950" y="2070098"/>
            <a:ext cx="64770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56</Words>
  <Application>Microsoft Office PowerPoint</Application>
  <PresentationFormat>Widescreen</PresentationFormat>
  <Paragraphs>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14</cp:revision>
  <dcterms:created xsi:type="dcterms:W3CDTF">2017-07-05T13:16:44Z</dcterms:created>
  <dcterms:modified xsi:type="dcterms:W3CDTF">2017-07-06T13:16:29Z</dcterms:modified>
</cp:coreProperties>
</file>