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4"/>
  </p:notesMasterIdLst>
  <p:sldIdLst>
    <p:sldId id="257" r:id="rId3"/>
    <p:sldId id="258" r:id="rId4"/>
    <p:sldId id="259" r:id="rId5"/>
    <p:sldId id="260" r:id="rId6"/>
    <p:sldId id="267" r:id="rId7"/>
    <p:sldId id="261" r:id="rId8"/>
    <p:sldId id="262" r:id="rId9"/>
    <p:sldId id="269" r:id="rId10"/>
    <p:sldId id="270" r:id="rId11"/>
    <p:sldId id="271" r:id="rId12"/>
    <p:sldId id="272" r:id="rId13"/>
    <p:sldId id="273" r:id="rId14"/>
    <p:sldId id="274" r:id="rId15"/>
    <p:sldId id="275" r:id="rId16"/>
    <p:sldId id="263" r:id="rId17"/>
    <p:sldId id="264" r:id="rId18"/>
    <p:sldId id="268" r:id="rId19"/>
    <p:sldId id="265" r:id="rId20"/>
    <p:sldId id="266" r:id="rId21"/>
    <p:sldId id="276" r:id="rId22"/>
    <p:sldId id="27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7" autoAdjust="0"/>
    <p:restoredTop sz="94660"/>
  </p:normalViewPr>
  <p:slideViewPr>
    <p:cSldViewPr snapToGrid="0" showGuides="1">
      <p:cViewPr varScale="1">
        <p:scale>
          <a:sx n="98" d="100"/>
          <a:sy n="98" d="100"/>
        </p:scale>
        <p:origin x="96" y="3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6D162B-13F8-459D-B28B-309669F9454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DCF7CAB6-A7D2-4013-A159-6FB4D6D75AD8}">
      <dgm:prSet phldrT="[文本]"/>
      <dgm:spPr/>
      <dgm:t>
        <a:bodyPr/>
        <a:lstStyle/>
        <a:p>
          <a:r>
            <a:rPr lang="en-US" altLang="zh-CN" dirty="0"/>
            <a:t>app</a:t>
          </a:r>
          <a:endParaRPr lang="zh-CN" altLang="en-US" dirty="0"/>
        </a:p>
      </dgm:t>
    </dgm:pt>
    <dgm:pt modelId="{9A07ADC0-7E18-4846-AAFC-A612B2322D60}" type="parTrans" cxnId="{C732043F-6D08-47EC-A9AE-A6AB68439997}">
      <dgm:prSet/>
      <dgm:spPr/>
      <dgm:t>
        <a:bodyPr/>
        <a:lstStyle/>
        <a:p>
          <a:endParaRPr lang="zh-CN" altLang="en-US"/>
        </a:p>
      </dgm:t>
    </dgm:pt>
    <dgm:pt modelId="{8ED0316E-557F-4A1A-9456-E6916E5872AC}" type="sibTrans" cxnId="{C732043F-6D08-47EC-A9AE-A6AB68439997}">
      <dgm:prSet/>
      <dgm:spPr/>
      <dgm:t>
        <a:bodyPr/>
        <a:lstStyle/>
        <a:p>
          <a:endParaRPr lang="zh-CN" altLang="en-US"/>
        </a:p>
      </dgm:t>
    </dgm:pt>
    <dgm:pt modelId="{93FCDF8D-E6FC-47F4-AF26-A238B1BDD661}">
      <dgm:prSet phldrT="[文本]"/>
      <dgm:spPr/>
      <dgm:t>
        <a:bodyPr/>
        <a:lstStyle/>
        <a:p>
          <a:r>
            <a:rPr lang="en-US" altLang="zh-CN" dirty="0"/>
            <a:t>viewer——</a:t>
          </a:r>
          <a:r>
            <a:rPr lang="zh-CN" altLang="en-US" dirty="0"/>
            <a:t>界面</a:t>
          </a:r>
        </a:p>
      </dgm:t>
    </dgm:pt>
    <dgm:pt modelId="{84F0F320-FD0E-4BC6-8E7E-A92B9D96396C}" type="parTrans" cxnId="{9831FA5B-81F0-4683-B7D6-6292DFCF61DC}">
      <dgm:prSet/>
      <dgm:spPr/>
      <dgm:t>
        <a:bodyPr/>
        <a:lstStyle/>
        <a:p>
          <a:endParaRPr lang="zh-CN" altLang="en-US"/>
        </a:p>
      </dgm:t>
    </dgm:pt>
    <dgm:pt modelId="{FE9F705C-429D-479D-876C-C9732918F61C}" type="sibTrans" cxnId="{9831FA5B-81F0-4683-B7D6-6292DFCF61DC}">
      <dgm:prSet/>
      <dgm:spPr/>
      <dgm:t>
        <a:bodyPr/>
        <a:lstStyle/>
        <a:p>
          <a:endParaRPr lang="zh-CN" altLang="en-US"/>
        </a:p>
      </dgm:t>
    </dgm:pt>
    <dgm:pt modelId="{6FEFC1B8-0417-4DDC-9A79-A138333333D3}">
      <dgm:prSet phldrT="[文本]"/>
      <dgm:spPr/>
      <dgm:t>
        <a:bodyPr/>
        <a:lstStyle/>
        <a:p>
          <a:r>
            <a:rPr lang="en-US" altLang="zh-CN" dirty="0"/>
            <a:t>water——</a:t>
          </a:r>
          <a:r>
            <a:rPr lang="zh-CN" altLang="en-US" dirty="0"/>
            <a:t>水模体相关指标</a:t>
          </a:r>
        </a:p>
      </dgm:t>
    </dgm:pt>
    <dgm:pt modelId="{E20E4A1A-ECF0-4328-8B05-7409550B4883}" type="parTrans" cxnId="{DEBE8FB8-116F-4344-A409-CB41006740D4}">
      <dgm:prSet/>
      <dgm:spPr/>
      <dgm:t>
        <a:bodyPr/>
        <a:lstStyle/>
        <a:p>
          <a:endParaRPr lang="zh-CN" altLang="en-US"/>
        </a:p>
      </dgm:t>
    </dgm:pt>
    <dgm:pt modelId="{569F533D-793D-4FBC-B22A-F33FFD89CA90}" type="sibTrans" cxnId="{DEBE8FB8-116F-4344-A409-CB41006740D4}">
      <dgm:prSet/>
      <dgm:spPr/>
      <dgm:t>
        <a:bodyPr/>
        <a:lstStyle/>
        <a:p>
          <a:endParaRPr lang="zh-CN" altLang="en-US"/>
        </a:p>
      </dgm:t>
    </dgm:pt>
    <dgm:pt modelId="{FB1949B8-EADA-407F-9A25-A8E493D2E672}">
      <dgm:prSet phldrT="[文本]"/>
      <dgm:spPr/>
      <dgm:t>
        <a:bodyPr/>
        <a:lstStyle/>
        <a:p>
          <a:r>
            <a:rPr lang="en-US" altLang="zh-CN" dirty="0"/>
            <a:t>linear——CT</a:t>
          </a:r>
          <a:r>
            <a:rPr lang="zh-CN" altLang="en-US" dirty="0"/>
            <a:t>值线性</a:t>
          </a:r>
        </a:p>
      </dgm:t>
    </dgm:pt>
    <dgm:pt modelId="{97E0C6FB-AE91-4F08-B916-02D0E12B3C54}" type="parTrans" cxnId="{A827552B-658D-4DDF-AD3A-6C1A5143529D}">
      <dgm:prSet/>
      <dgm:spPr/>
      <dgm:t>
        <a:bodyPr/>
        <a:lstStyle/>
        <a:p>
          <a:endParaRPr lang="zh-CN" altLang="en-US"/>
        </a:p>
      </dgm:t>
    </dgm:pt>
    <dgm:pt modelId="{70EA1AD9-B22D-48A9-BE77-000E12F535BA}" type="sibTrans" cxnId="{A827552B-658D-4DDF-AD3A-6C1A5143529D}">
      <dgm:prSet/>
      <dgm:spPr/>
      <dgm:t>
        <a:bodyPr/>
        <a:lstStyle/>
        <a:p>
          <a:endParaRPr lang="zh-CN" altLang="en-US"/>
        </a:p>
      </dgm:t>
    </dgm:pt>
    <dgm:pt modelId="{94764184-2BC9-4B76-9C4A-BE41DB3BC341}">
      <dgm:prSet/>
      <dgm:spPr/>
      <dgm:t>
        <a:bodyPr/>
        <a:lstStyle/>
        <a:p>
          <a:r>
            <a:rPr lang="en-US" altLang="zh-CN" dirty="0" err="1"/>
            <a:t>encrypter</a:t>
          </a:r>
          <a:endParaRPr lang="en-US" altLang="zh-CN" dirty="0"/>
        </a:p>
        <a:p>
          <a:r>
            <a:rPr lang="en-US" altLang="zh-CN" dirty="0"/>
            <a:t>——</a:t>
          </a:r>
          <a:r>
            <a:rPr lang="zh-CN" altLang="en-US" dirty="0"/>
            <a:t>注册机</a:t>
          </a:r>
        </a:p>
      </dgm:t>
    </dgm:pt>
    <dgm:pt modelId="{CD0C2CC0-9ED6-42EB-97BB-C375614D13FA}" type="parTrans" cxnId="{21425B7B-9BC9-4EE2-A4AF-71F7B430A93E}">
      <dgm:prSet/>
      <dgm:spPr/>
      <dgm:t>
        <a:bodyPr/>
        <a:lstStyle/>
        <a:p>
          <a:endParaRPr lang="zh-CN" altLang="en-US"/>
        </a:p>
      </dgm:t>
    </dgm:pt>
    <dgm:pt modelId="{D9AB264B-CDDC-49CD-AB71-CE4B9343B3E7}" type="sibTrans" cxnId="{21425B7B-9BC9-4EE2-A4AF-71F7B430A93E}">
      <dgm:prSet/>
      <dgm:spPr/>
      <dgm:t>
        <a:bodyPr/>
        <a:lstStyle/>
        <a:p>
          <a:endParaRPr lang="zh-CN" altLang="en-US"/>
        </a:p>
      </dgm:t>
    </dgm:pt>
    <dgm:pt modelId="{4817361B-5B3E-4AC3-8201-B2AAC6ABE92F}">
      <dgm:prSet/>
      <dgm:spPr/>
      <dgm:t>
        <a:bodyPr/>
        <a:lstStyle/>
        <a:p>
          <a:r>
            <a:rPr lang="en-US" altLang="zh-CN" dirty="0" err="1"/>
            <a:t>encrypter</a:t>
          </a:r>
          <a:endParaRPr lang="zh-CN" altLang="en-US" dirty="0"/>
        </a:p>
      </dgm:t>
    </dgm:pt>
    <dgm:pt modelId="{675A8F32-3783-45CD-9842-E7AE858C55A3}" type="parTrans" cxnId="{C07AC229-BBC0-4197-98EB-E90A8CF7CDAD}">
      <dgm:prSet/>
      <dgm:spPr/>
      <dgm:t>
        <a:bodyPr/>
        <a:lstStyle/>
        <a:p>
          <a:endParaRPr lang="zh-CN" altLang="en-US"/>
        </a:p>
      </dgm:t>
    </dgm:pt>
    <dgm:pt modelId="{793BB8E9-EC0B-420E-B72D-AEE85227F334}" type="sibTrans" cxnId="{C07AC229-BBC0-4197-98EB-E90A8CF7CDAD}">
      <dgm:prSet/>
      <dgm:spPr/>
      <dgm:t>
        <a:bodyPr/>
        <a:lstStyle/>
        <a:p>
          <a:endParaRPr lang="zh-CN" altLang="en-US"/>
        </a:p>
      </dgm:t>
    </dgm:pt>
    <dgm:pt modelId="{F07099A9-BEFC-4914-BED3-0F59A8A4EFDF}">
      <dgm:prSet/>
      <dgm:spPr/>
      <dgm:t>
        <a:bodyPr/>
        <a:lstStyle/>
        <a:p>
          <a:r>
            <a:rPr lang="en-US" altLang="zh-CN" dirty="0" err="1"/>
            <a:t>main_encrypter</a:t>
          </a:r>
          <a:endParaRPr lang="zh-CN" altLang="en-US" dirty="0"/>
        </a:p>
      </dgm:t>
    </dgm:pt>
    <dgm:pt modelId="{A9D4C6C8-9EBA-4DB5-B4F7-3678CEDB8948}" type="parTrans" cxnId="{8112628F-1676-4B07-B3BC-4E5595787517}">
      <dgm:prSet/>
      <dgm:spPr/>
      <dgm:t>
        <a:bodyPr/>
        <a:lstStyle/>
        <a:p>
          <a:endParaRPr lang="zh-CN" altLang="en-US"/>
        </a:p>
      </dgm:t>
    </dgm:pt>
    <dgm:pt modelId="{E2D3CEE9-40E8-4240-9B8E-09556F84D9A7}" type="sibTrans" cxnId="{8112628F-1676-4B07-B3BC-4E5595787517}">
      <dgm:prSet/>
      <dgm:spPr/>
      <dgm:t>
        <a:bodyPr/>
        <a:lstStyle/>
        <a:p>
          <a:endParaRPr lang="zh-CN" altLang="en-US"/>
        </a:p>
      </dgm:t>
    </dgm:pt>
    <dgm:pt modelId="{8E175B50-2D58-4E62-89E5-8A68A5D4F763}">
      <dgm:prSet phldrT="[文本]"/>
      <dgm:spPr/>
      <dgm:t>
        <a:bodyPr/>
        <a:lstStyle/>
        <a:p>
          <a:r>
            <a:rPr lang="en-US" altLang="zh-CN" dirty="0"/>
            <a:t>resolution——</a:t>
          </a:r>
          <a:r>
            <a:rPr lang="zh-CN" altLang="en-US" dirty="0"/>
            <a:t>高对比分辨力</a:t>
          </a:r>
        </a:p>
      </dgm:t>
    </dgm:pt>
    <dgm:pt modelId="{C9D7C73C-76F6-4332-B1C4-DAA924AA274C}" type="parTrans" cxnId="{80D44FC1-4B0E-4043-A84F-D7CBE6FA14C1}">
      <dgm:prSet/>
      <dgm:spPr/>
      <dgm:t>
        <a:bodyPr/>
        <a:lstStyle/>
        <a:p>
          <a:endParaRPr lang="zh-CN" altLang="en-US"/>
        </a:p>
      </dgm:t>
    </dgm:pt>
    <dgm:pt modelId="{90E2FDD0-57B0-4F0F-AAD2-12574B8B41D7}" type="sibTrans" cxnId="{80D44FC1-4B0E-4043-A84F-D7CBE6FA14C1}">
      <dgm:prSet/>
      <dgm:spPr/>
      <dgm:t>
        <a:bodyPr/>
        <a:lstStyle/>
        <a:p>
          <a:endParaRPr lang="zh-CN" altLang="en-US"/>
        </a:p>
      </dgm:t>
    </dgm:pt>
    <dgm:pt modelId="{EA254636-428C-4E70-9F78-EFA224C74D4B}">
      <dgm:prSet/>
      <dgm:spPr/>
      <dgm:t>
        <a:bodyPr/>
        <a:lstStyle/>
        <a:p>
          <a:r>
            <a:rPr lang="en-US" altLang="zh-CN" dirty="0"/>
            <a:t>register</a:t>
          </a:r>
          <a:endParaRPr lang="zh-CN" altLang="en-US" dirty="0"/>
        </a:p>
      </dgm:t>
    </dgm:pt>
    <dgm:pt modelId="{EF876E8B-1C4A-40C9-AE70-6C5631759A39}" type="parTrans" cxnId="{667C3EAD-4899-4B4B-9A03-FB6C9A98A13D}">
      <dgm:prSet/>
      <dgm:spPr/>
      <dgm:t>
        <a:bodyPr/>
        <a:lstStyle/>
        <a:p>
          <a:endParaRPr lang="zh-CN" altLang="en-US"/>
        </a:p>
      </dgm:t>
    </dgm:pt>
    <dgm:pt modelId="{B0D972B0-F928-42EE-9640-B97EE44FB2AB}" type="sibTrans" cxnId="{667C3EAD-4899-4B4B-9A03-FB6C9A98A13D}">
      <dgm:prSet/>
      <dgm:spPr/>
      <dgm:t>
        <a:bodyPr/>
        <a:lstStyle/>
        <a:p>
          <a:endParaRPr lang="zh-CN" altLang="en-US"/>
        </a:p>
      </dgm:t>
    </dgm:pt>
    <dgm:pt modelId="{673D400A-2960-4D5C-A860-1602B0B71460}">
      <dgm:prSet phldrT="[文本]"/>
      <dgm:spPr/>
      <dgm:t>
        <a:bodyPr/>
        <a:lstStyle/>
        <a:p>
          <a:r>
            <a:rPr lang="en-US" altLang="zh-CN" dirty="0"/>
            <a:t>thickness——</a:t>
          </a:r>
          <a:r>
            <a:rPr lang="zh-CN" altLang="en-US" dirty="0"/>
            <a:t>层厚</a:t>
          </a:r>
        </a:p>
      </dgm:t>
    </dgm:pt>
    <dgm:pt modelId="{7BD710FA-016B-4DB9-B827-CE707C154B65}" type="parTrans" cxnId="{92AA2823-70E5-49F3-ADE1-1DC1045D1654}">
      <dgm:prSet/>
      <dgm:spPr/>
      <dgm:t>
        <a:bodyPr/>
        <a:lstStyle/>
        <a:p>
          <a:endParaRPr lang="zh-CN" altLang="en-US"/>
        </a:p>
      </dgm:t>
    </dgm:pt>
    <dgm:pt modelId="{5118A2A4-B68E-4AA9-AF7E-E1ADE90DCD62}" type="sibTrans" cxnId="{92AA2823-70E5-49F3-ADE1-1DC1045D1654}">
      <dgm:prSet/>
      <dgm:spPr/>
      <dgm:t>
        <a:bodyPr/>
        <a:lstStyle/>
        <a:p>
          <a:endParaRPr lang="zh-CN" altLang="en-US"/>
        </a:p>
      </dgm:t>
    </dgm:pt>
    <dgm:pt modelId="{F21B81AE-9A0A-4C7A-A59D-346C9E6472CF}">
      <dgm:prSet phldrT="[文本]"/>
      <dgm:spPr/>
      <dgm:t>
        <a:bodyPr/>
        <a:lstStyle/>
        <a:p>
          <a:r>
            <a:rPr lang="en-US" altLang="zh-CN" dirty="0"/>
            <a:t>util——</a:t>
          </a:r>
          <a:r>
            <a:rPr lang="zh-CN" altLang="en-US" dirty="0"/>
            <a:t>其他调用比较多的函数</a:t>
          </a:r>
        </a:p>
      </dgm:t>
    </dgm:pt>
    <dgm:pt modelId="{4F47BD92-8E28-4171-A704-60CB688CA216}" type="parTrans" cxnId="{DB43134C-B997-4C0D-859E-AE6FB90B28BA}">
      <dgm:prSet/>
      <dgm:spPr/>
      <dgm:t>
        <a:bodyPr/>
        <a:lstStyle/>
        <a:p>
          <a:endParaRPr lang="zh-CN" altLang="en-US"/>
        </a:p>
      </dgm:t>
    </dgm:pt>
    <dgm:pt modelId="{61B964F8-72FF-40E4-8369-D115A92037F7}" type="sibTrans" cxnId="{DB43134C-B997-4C0D-859E-AE6FB90B28BA}">
      <dgm:prSet/>
      <dgm:spPr/>
      <dgm:t>
        <a:bodyPr/>
        <a:lstStyle/>
        <a:p>
          <a:endParaRPr lang="zh-CN" altLang="en-US"/>
        </a:p>
      </dgm:t>
    </dgm:pt>
    <dgm:pt modelId="{CD487022-283A-4A06-95C7-B1F06F482375}">
      <dgm:prSet phldrT="[文本]"/>
      <dgm:spPr/>
      <dgm:t>
        <a:bodyPr/>
        <a:lstStyle/>
        <a:p>
          <a:r>
            <a:rPr lang="en-US" altLang="zh-CN" dirty="0" err="1"/>
            <a:t>dicom_widget_data</a:t>
          </a:r>
          <a:r>
            <a:rPr lang="en-US" altLang="zh-CN" dirty="0"/>
            <a:t>——</a:t>
          </a:r>
          <a:r>
            <a:rPr lang="zh-CN" altLang="en-US" dirty="0"/>
            <a:t>窗口画布，</a:t>
          </a:r>
          <a:r>
            <a:rPr lang="en-US" altLang="zh-CN" dirty="0"/>
            <a:t>DICOM</a:t>
          </a:r>
          <a:r>
            <a:rPr lang="zh-CN" altLang="en-US" dirty="0"/>
            <a:t>文件像素整理</a:t>
          </a:r>
        </a:p>
      </dgm:t>
    </dgm:pt>
    <dgm:pt modelId="{80A0D0D4-69CF-48F0-A028-949EE19B536A}" type="parTrans" cxnId="{30C3172C-0681-40D0-9496-EB5AE11D2924}">
      <dgm:prSet/>
      <dgm:spPr/>
      <dgm:t>
        <a:bodyPr/>
        <a:lstStyle/>
        <a:p>
          <a:endParaRPr lang="zh-CN" altLang="en-US"/>
        </a:p>
      </dgm:t>
    </dgm:pt>
    <dgm:pt modelId="{18C0BB49-6D74-4F6E-9750-8FE8C865D43B}" type="sibTrans" cxnId="{30C3172C-0681-40D0-9496-EB5AE11D2924}">
      <dgm:prSet/>
      <dgm:spPr/>
      <dgm:t>
        <a:bodyPr/>
        <a:lstStyle/>
        <a:p>
          <a:endParaRPr lang="zh-CN" altLang="en-US"/>
        </a:p>
      </dgm:t>
    </dgm:pt>
    <dgm:pt modelId="{9F4F1EF5-135C-4E17-91F6-BD5EE4DD12E3}" type="pres">
      <dgm:prSet presAssocID="{856D162B-13F8-459D-B28B-309669F94548}" presName="vert0" presStyleCnt="0">
        <dgm:presLayoutVars>
          <dgm:dir/>
          <dgm:animOne val="branch"/>
          <dgm:animLvl val="lvl"/>
        </dgm:presLayoutVars>
      </dgm:prSet>
      <dgm:spPr/>
    </dgm:pt>
    <dgm:pt modelId="{5CD20BAE-1B1A-4C0F-B552-22357C8A553E}" type="pres">
      <dgm:prSet presAssocID="{DCF7CAB6-A7D2-4013-A159-6FB4D6D75AD8}" presName="thickLine" presStyleLbl="alignNode1" presStyleIdx="0" presStyleCnt="2"/>
      <dgm:spPr/>
    </dgm:pt>
    <dgm:pt modelId="{41863828-5F5C-44B0-91D5-6559A2D740F3}" type="pres">
      <dgm:prSet presAssocID="{DCF7CAB6-A7D2-4013-A159-6FB4D6D75AD8}" presName="horz1" presStyleCnt="0"/>
      <dgm:spPr/>
    </dgm:pt>
    <dgm:pt modelId="{D11732E3-D5BA-4C9C-9718-18ABD3AD246D}" type="pres">
      <dgm:prSet presAssocID="{DCF7CAB6-A7D2-4013-A159-6FB4D6D75AD8}" presName="tx1" presStyleLbl="revTx" presStyleIdx="0" presStyleCnt="12"/>
      <dgm:spPr/>
    </dgm:pt>
    <dgm:pt modelId="{4A2A88AF-D960-4071-837C-EC8FD36D0933}" type="pres">
      <dgm:prSet presAssocID="{DCF7CAB6-A7D2-4013-A159-6FB4D6D75AD8}" presName="vert1" presStyleCnt="0"/>
      <dgm:spPr/>
    </dgm:pt>
    <dgm:pt modelId="{4AE57DEA-167C-4373-8430-178C2994F0E1}" type="pres">
      <dgm:prSet presAssocID="{93FCDF8D-E6FC-47F4-AF26-A238B1BDD661}" presName="vertSpace2a" presStyleCnt="0"/>
      <dgm:spPr/>
    </dgm:pt>
    <dgm:pt modelId="{0794853D-14AB-4CCC-96FF-984736309315}" type="pres">
      <dgm:prSet presAssocID="{93FCDF8D-E6FC-47F4-AF26-A238B1BDD661}" presName="horz2" presStyleCnt="0"/>
      <dgm:spPr/>
    </dgm:pt>
    <dgm:pt modelId="{35629AAF-3C26-441D-A47D-222FA298B3CE}" type="pres">
      <dgm:prSet presAssocID="{93FCDF8D-E6FC-47F4-AF26-A238B1BDD661}" presName="horzSpace2" presStyleCnt="0"/>
      <dgm:spPr/>
    </dgm:pt>
    <dgm:pt modelId="{0E09D345-10E7-4EE5-8F6D-C71C6F1EFFFE}" type="pres">
      <dgm:prSet presAssocID="{93FCDF8D-E6FC-47F4-AF26-A238B1BDD661}" presName="tx2" presStyleLbl="revTx" presStyleIdx="1" presStyleCnt="12"/>
      <dgm:spPr/>
    </dgm:pt>
    <dgm:pt modelId="{5EE78099-4D53-4BEE-AA00-3B60F4E8A1CB}" type="pres">
      <dgm:prSet presAssocID="{93FCDF8D-E6FC-47F4-AF26-A238B1BDD661}" presName="vert2" presStyleCnt="0"/>
      <dgm:spPr/>
    </dgm:pt>
    <dgm:pt modelId="{397EC630-335C-481C-A781-4BF599ADE285}" type="pres">
      <dgm:prSet presAssocID="{93FCDF8D-E6FC-47F4-AF26-A238B1BDD661}" presName="thinLine2b" presStyleLbl="callout" presStyleIdx="0" presStyleCnt="10"/>
      <dgm:spPr/>
    </dgm:pt>
    <dgm:pt modelId="{44AA1EC7-D7C8-408D-BFC4-8F265B6FF761}" type="pres">
      <dgm:prSet presAssocID="{93FCDF8D-E6FC-47F4-AF26-A238B1BDD661}" presName="vertSpace2b" presStyleCnt="0"/>
      <dgm:spPr/>
    </dgm:pt>
    <dgm:pt modelId="{D7A1F91F-F0A6-4C67-BD79-A82B67AAEFB5}" type="pres">
      <dgm:prSet presAssocID="{6FEFC1B8-0417-4DDC-9A79-A138333333D3}" presName="horz2" presStyleCnt="0"/>
      <dgm:spPr/>
    </dgm:pt>
    <dgm:pt modelId="{F6D37ECD-40C5-4CC6-8288-652EC130BE42}" type="pres">
      <dgm:prSet presAssocID="{6FEFC1B8-0417-4DDC-9A79-A138333333D3}" presName="horzSpace2" presStyleCnt="0"/>
      <dgm:spPr/>
    </dgm:pt>
    <dgm:pt modelId="{07588CB0-0664-4EC1-B52B-61E72F2A479D}" type="pres">
      <dgm:prSet presAssocID="{6FEFC1B8-0417-4DDC-9A79-A138333333D3}" presName="tx2" presStyleLbl="revTx" presStyleIdx="2" presStyleCnt="12"/>
      <dgm:spPr/>
    </dgm:pt>
    <dgm:pt modelId="{F1218E82-B6ED-484B-9903-7AAE30D72EDF}" type="pres">
      <dgm:prSet presAssocID="{6FEFC1B8-0417-4DDC-9A79-A138333333D3}" presName="vert2" presStyleCnt="0"/>
      <dgm:spPr/>
    </dgm:pt>
    <dgm:pt modelId="{BDD0CAED-3720-47F0-A13B-6541B61692D7}" type="pres">
      <dgm:prSet presAssocID="{6FEFC1B8-0417-4DDC-9A79-A138333333D3}" presName="thinLine2b" presStyleLbl="callout" presStyleIdx="1" presStyleCnt="10"/>
      <dgm:spPr/>
    </dgm:pt>
    <dgm:pt modelId="{311646E7-E6F3-4AA8-B5F6-56CF6F1C7736}" type="pres">
      <dgm:prSet presAssocID="{6FEFC1B8-0417-4DDC-9A79-A138333333D3}" presName="vertSpace2b" presStyleCnt="0"/>
      <dgm:spPr/>
    </dgm:pt>
    <dgm:pt modelId="{C945E94F-516E-4CF2-AE0D-3BBB1AD264B7}" type="pres">
      <dgm:prSet presAssocID="{FB1949B8-EADA-407F-9A25-A8E493D2E672}" presName="horz2" presStyleCnt="0"/>
      <dgm:spPr/>
    </dgm:pt>
    <dgm:pt modelId="{62F2BE50-7FC1-4042-B198-A489E20E5788}" type="pres">
      <dgm:prSet presAssocID="{FB1949B8-EADA-407F-9A25-A8E493D2E672}" presName="horzSpace2" presStyleCnt="0"/>
      <dgm:spPr/>
    </dgm:pt>
    <dgm:pt modelId="{80BB8F2E-D8E7-4820-B835-405CA6D0EFEC}" type="pres">
      <dgm:prSet presAssocID="{FB1949B8-EADA-407F-9A25-A8E493D2E672}" presName="tx2" presStyleLbl="revTx" presStyleIdx="3" presStyleCnt="12"/>
      <dgm:spPr/>
    </dgm:pt>
    <dgm:pt modelId="{9AB63906-653A-4A4E-AE56-257D4DBCB585}" type="pres">
      <dgm:prSet presAssocID="{FB1949B8-EADA-407F-9A25-A8E493D2E672}" presName="vert2" presStyleCnt="0"/>
      <dgm:spPr/>
    </dgm:pt>
    <dgm:pt modelId="{EB665250-B21E-49F8-B053-C19CDF3E646C}" type="pres">
      <dgm:prSet presAssocID="{FB1949B8-EADA-407F-9A25-A8E493D2E672}" presName="thinLine2b" presStyleLbl="callout" presStyleIdx="2" presStyleCnt="10"/>
      <dgm:spPr/>
    </dgm:pt>
    <dgm:pt modelId="{0C5677FF-9D13-4D50-9AC1-FE092488CA45}" type="pres">
      <dgm:prSet presAssocID="{FB1949B8-EADA-407F-9A25-A8E493D2E672}" presName="vertSpace2b" presStyleCnt="0"/>
      <dgm:spPr/>
    </dgm:pt>
    <dgm:pt modelId="{11BC7DBD-585B-45C2-B3E3-EDF84C6C5550}" type="pres">
      <dgm:prSet presAssocID="{8E175B50-2D58-4E62-89E5-8A68A5D4F763}" presName="horz2" presStyleCnt="0"/>
      <dgm:spPr/>
    </dgm:pt>
    <dgm:pt modelId="{22C7454C-9EF8-4B11-9786-443A51A6F736}" type="pres">
      <dgm:prSet presAssocID="{8E175B50-2D58-4E62-89E5-8A68A5D4F763}" presName="horzSpace2" presStyleCnt="0"/>
      <dgm:spPr/>
    </dgm:pt>
    <dgm:pt modelId="{7BFA2605-1D50-438B-8FA8-6D9BA14F17FB}" type="pres">
      <dgm:prSet presAssocID="{8E175B50-2D58-4E62-89E5-8A68A5D4F763}" presName="tx2" presStyleLbl="revTx" presStyleIdx="4" presStyleCnt="12"/>
      <dgm:spPr/>
    </dgm:pt>
    <dgm:pt modelId="{A970512B-B9AB-4632-9D5D-45569D9902AC}" type="pres">
      <dgm:prSet presAssocID="{8E175B50-2D58-4E62-89E5-8A68A5D4F763}" presName="vert2" presStyleCnt="0"/>
      <dgm:spPr/>
    </dgm:pt>
    <dgm:pt modelId="{4F28EFBC-8F84-4830-A3CE-FC22199AD5BE}" type="pres">
      <dgm:prSet presAssocID="{8E175B50-2D58-4E62-89E5-8A68A5D4F763}" presName="thinLine2b" presStyleLbl="callout" presStyleIdx="3" presStyleCnt="10"/>
      <dgm:spPr/>
    </dgm:pt>
    <dgm:pt modelId="{E47B4520-F681-4A00-AA26-A829A18E5998}" type="pres">
      <dgm:prSet presAssocID="{8E175B50-2D58-4E62-89E5-8A68A5D4F763}" presName="vertSpace2b" presStyleCnt="0"/>
      <dgm:spPr/>
    </dgm:pt>
    <dgm:pt modelId="{9B5A4A2D-46A7-43FB-80F6-88943477F47D}" type="pres">
      <dgm:prSet presAssocID="{673D400A-2960-4D5C-A860-1602B0B71460}" presName="horz2" presStyleCnt="0"/>
      <dgm:spPr/>
    </dgm:pt>
    <dgm:pt modelId="{10BA7E85-59AC-49D6-AA23-EB50B678B2DB}" type="pres">
      <dgm:prSet presAssocID="{673D400A-2960-4D5C-A860-1602B0B71460}" presName="horzSpace2" presStyleCnt="0"/>
      <dgm:spPr/>
    </dgm:pt>
    <dgm:pt modelId="{69E54A96-AFEF-4DAC-8F27-512BFAF9B332}" type="pres">
      <dgm:prSet presAssocID="{673D400A-2960-4D5C-A860-1602B0B71460}" presName="tx2" presStyleLbl="revTx" presStyleIdx="5" presStyleCnt="12"/>
      <dgm:spPr/>
    </dgm:pt>
    <dgm:pt modelId="{A90F0B3C-46B8-4129-875D-C0D106BC2D68}" type="pres">
      <dgm:prSet presAssocID="{673D400A-2960-4D5C-A860-1602B0B71460}" presName="vert2" presStyleCnt="0"/>
      <dgm:spPr/>
    </dgm:pt>
    <dgm:pt modelId="{9D289F33-61FC-429A-A316-2D40E0522752}" type="pres">
      <dgm:prSet presAssocID="{673D400A-2960-4D5C-A860-1602B0B71460}" presName="thinLine2b" presStyleLbl="callout" presStyleIdx="4" presStyleCnt="10"/>
      <dgm:spPr/>
    </dgm:pt>
    <dgm:pt modelId="{DA301F7C-B096-425E-844F-E8D9BA3770F0}" type="pres">
      <dgm:prSet presAssocID="{673D400A-2960-4D5C-A860-1602B0B71460}" presName="vertSpace2b" presStyleCnt="0"/>
      <dgm:spPr/>
    </dgm:pt>
    <dgm:pt modelId="{C9DF6239-4748-44EF-A646-949C44009C6D}" type="pres">
      <dgm:prSet presAssocID="{F21B81AE-9A0A-4C7A-A59D-346C9E6472CF}" presName="horz2" presStyleCnt="0"/>
      <dgm:spPr/>
    </dgm:pt>
    <dgm:pt modelId="{B3A5F8A8-C455-425B-BEDD-9986F901C412}" type="pres">
      <dgm:prSet presAssocID="{F21B81AE-9A0A-4C7A-A59D-346C9E6472CF}" presName="horzSpace2" presStyleCnt="0"/>
      <dgm:spPr/>
    </dgm:pt>
    <dgm:pt modelId="{A67205F1-7656-4A0E-A374-2197DC6CD890}" type="pres">
      <dgm:prSet presAssocID="{F21B81AE-9A0A-4C7A-A59D-346C9E6472CF}" presName="tx2" presStyleLbl="revTx" presStyleIdx="6" presStyleCnt="12"/>
      <dgm:spPr/>
    </dgm:pt>
    <dgm:pt modelId="{B1B2A450-2690-4C44-A1F3-CE74C2F4E1C0}" type="pres">
      <dgm:prSet presAssocID="{F21B81AE-9A0A-4C7A-A59D-346C9E6472CF}" presName="vert2" presStyleCnt="0"/>
      <dgm:spPr/>
    </dgm:pt>
    <dgm:pt modelId="{CBBC97EE-6214-4347-B307-2EE0F47090DF}" type="pres">
      <dgm:prSet presAssocID="{F21B81AE-9A0A-4C7A-A59D-346C9E6472CF}" presName="thinLine2b" presStyleLbl="callout" presStyleIdx="5" presStyleCnt="10"/>
      <dgm:spPr/>
    </dgm:pt>
    <dgm:pt modelId="{455DC7D6-A56F-44EC-AB26-70B8C5A55A0C}" type="pres">
      <dgm:prSet presAssocID="{F21B81AE-9A0A-4C7A-A59D-346C9E6472CF}" presName="vertSpace2b" presStyleCnt="0"/>
      <dgm:spPr/>
    </dgm:pt>
    <dgm:pt modelId="{37A9ABE6-AE5D-4174-9104-20F5A1D83D5E}" type="pres">
      <dgm:prSet presAssocID="{CD487022-283A-4A06-95C7-B1F06F482375}" presName="horz2" presStyleCnt="0"/>
      <dgm:spPr/>
    </dgm:pt>
    <dgm:pt modelId="{7D6F5607-2DA7-4BDA-8F8C-07319164CB37}" type="pres">
      <dgm:prSet presAssocID="{CD487022-283A-4A06-95C7-B1F06F482375}" presName="horzSpace2" presStyleCnt="0"/>
      <dgm:spPr/>
    </dgm:pt>
    <dgm:pt modelId="{AE5CEAB6-4787-4B1B-8DBD-18BFFB1D0F6A}" type="pres">
      <dgm:prSet presAssocID="{CD487022-283A-4A06-95C7-B1F06F482375}" presName="tx2" presStyleLbl="revTx" presStyleIdx="7" presStyleCnt="12"/>
      <dgm:spPr/>
    </dgm:pt>
    <dgm:pt modelId="{52B94C04-C569-4934-A06D-B76749AC5279}" type="pres">
      <dgm:prSet presAssocID="{CD487022-283A-4A06-95C7-B1F06F482375}" presName="vert2" presStyleCnt="0"/>
      <dgm:spPr/>
    </dgm:pt>
    <dgm:pt modelId="{85E6DF00-137A-4E9F-B6A1-91FB4E918F02}" type="pres">
      <dgm:prSet presAssocID="{CD487022-283A-4A06-95C7-B1F06F482375}" presName="thinLine2b" presStyleLbl="callout" presStyleIdx="6" presStyleCnt="10"/>
      <dgm:spPr/>
    </dgm:pt>
    <dgm:pt modelId="{A2906067-D537-4E39-9969-586BC70D1F27}" type="pres">
      <dgm:prSet presAssocID="{CD487022-283A-4A06-95C7-B1F06F482375}" presName="vertSpace2b" presStyleCnt="0"/>
      <dgm:spPr/>
    </dgm:pt>
    <dgm:pt modelId="{EE18D5DC-88AB-4A14-9DEB-521F9BA68E5B}" type="pres">
      <dgm:prSet presAssocID="{94764184-2BC9-4B76-9C4A-BE41DB3BC341}" presName="thickLine" presStyleLbl="alignNode1" presStyleIdx="1" presStyleCnt="2"/>
      <dgm:spPr/>
    </dgm:pt>
    <dgm:pt modelId="{F40125F2-93FD-4548-9682-723F897C3E2E}" type="pres">
      <dgm:prSet presAssocID="{94764184-2BC9-4B76-9C4A-BE41DB3BC341}" presName="horz1" presStyleCnt="0"/>
      <dgm:spPr/>
    </dgm:pt>
    <dgm:pt modelId="{A4AE50EA-2E37-4B95-904A-C20C19A6F779}" type="pres">
      <dgm:prSet presAssocID="{94764184-2BC9-4B76-9C4A-BE41DB3BC341}" presName="tx1" presStyleLbl="revTx" presStyleIdx="8" presStyleCnt="12"/>
      <dgm:spPr/>
    </dgm:pt>
    <dgm:pt modelId="{2CA68BB7-77A8-47E6-8777-AA38F894C4D5}" type="pres">
      <dgm:prSet presAssocID="{94764184-2BC9-4B76-9C4A-BE41DB3BC341}" presName="vert1" presStyleCnt="0"/>
      <dgm:spPr/>
    </dgm:pt>
    <dgm:pt modelId="{FEF48AD4-8136-4AEB-84F1-03B6FDBB6E39}" type="pres">
      <dgm:prSet presAssocID="{4817361B-5B3E-4AC3-8201-B2AAC6ABE92F}" presName="vertSpace2a" presStyleCnt="0"/>
      <dgm:spPr/>
    </dgm:pt>
    <dgm:pt modelId="{855E336C-9133-496B-A273-1EA2E86BD1A8}" type="pres">
      <dgm:prSet presAssocID="{4817361B-5B3E-4AC3-8201-B2AAC6ABE92F}" presName="horz2" presStyleCnt="0"/>
      <dgm:spPr/>
    </dgm:pt>
    <dgm:pt modelId="{2F5491C0-DD08-4597-B5A8-2900F627095C}" type="pres">
      <dgm:prSet presAssocID="{4817361B-5B3E-4AC3-8201-B2AAC6ABE92F}" presName="horzSpace2" presStyleCnt="0"/>
      <dgm:spPr/>
    </dgm:pt>
    <dgm:pt modelId="{1F2FA23C-633C-4515-8D26-A5CED229B8F4}" type="pres">
      <dgm:prSet presAssocID="{4817361B-5B3E-4AC3-8201-B2AAC6ABE92F}" presName="tx2" presStyleLbl="revTx" presStyleIdx="9" presStyleCnt="12"/>
      <dgm:spPr/>
    </dgm:pt>
    <dgm:pt modelId="{830C484A-FB55-4062-9013-D3C4D8D42E12}" type="pres">
      <dgm:prSet presAssocID="{4817361B-5B3E-4AC3-8201-B2AAC6ABE92F}" presName="vert2" presStyleCnt="0"/>
      <dgm:spPr/>
    </dgm:pt>
    <dgm:pt modelId="{8D0E860B-90B9-4EC4-9BA6-E47FDBBCA815}" type="pres">
      <dgm:prSet presAssocID="{4817361B-5B3E-4AC3-8201-B2AAC6ABE92F}" presName="thinLine2b" presStyleLbl="callout" presStyleIdx="7" presStyleCnt="10"/>
      <dgm:spPr/>
    </dgm:pt>
    <dgm:pt modelId="{196050B5-2832-40AE-9FEE-675AFC916DF6}" type="pres">
      <dgm:prSet presAssocID="{4817361B-5B3E-4AC3-8201-B2AAC6ABE92F}" presName="vertSpace2b" presStyleCnt="0"/>
      <dgm:spPr/>
    </dgm:pt>
    <dgm:pt modelId="{287AF83D-AFBD-447C-A93E-BE2FD1C337BC}" type="pres">
      <dgm:prSet presAssocID="{EA254636-428C-4E70-9F78-EFA224C74D4B}" presName="horz2" presStyleCnt="0"/>
      <dgm:spPr/>
    </dgm:pt>
    <dgm:pt modelId="{3F7AFBBE-7D46-40D0-AEC7-4F7D6585BA0A}" type="pres">
      <dgm:prSet presAssocID="{EA254636-428C-4E70-9F78-EFA224C74D4B}" presName="horzSpace2" presStyleCnt="0"/>
      <dgm:spPr/>
    </dgm:pt>
    <dgm:pt modelId="{BAA071B1-F1B3-448D-A9C8-E8046FE36AEB}" type="pres">
      <dgm:prSet presAssocID="{EA254636-428C-4E70-9F78-EFA224C74D4B}" presName="tx2" presStyleLbl="revTx" presStyleIdx="10" presStyleCnt="12"/>
      <dgm:spPr/>
    </dgm:pt>
    <dgm:pt modelId="{E35C8B9A-00BD-419C-A84A-1C12497B0BAB}" type="pres">
      <dgm:prSet presAssocID="{EA254636-428C-4E70-9F78-EFA224C74D4B}" presName="vert2" presStyleCnt="0"/>
      <dgm:spPr/>
    </dgm:pt>
    <dgm:pt modelId="{9142D73C-52F5-48D0-8825-BB7D11AC4D03}" type="pres">
      <dgm:prSet presAssocID="{EA254636-428C-4E70-9F78-EFA224C74D4B}" presName="thinLine2b" presStyleLbl="callout" presStyleIdx="8" presStyleCnt="10"/>
      <dgm:spPr/>
    </dgm:pt>
    <dgm:pt modelId="{2F3A85F3-A9B1-45F9-89D4-57B9ABC48622}" type="pres">
      <dgm:prSet presAssocID="{EA254636-428C-4E70-9F78-EFA224C74D4B}" presName="vertSpace2b" presStyleCnt="0"/>
      <dgm:spPr/>
    </dgm:pt>
    <dgm:pt modelId="{62F3B419-0E4C-45D2-8156-AE38C8C2C9BD}" type="pres">
      <dgm:prSet presAssocID="{F07099A9-BEFC-4914-BED3-0F59A8A4EFDF}" presName="horz2" presStyleCnt="0"/>
      <dgm:spPr/>
    </dgm:pt>
    <dgm:pt modelId="{15C168AB-AABC-4105-B317-BB10F5711817}" type="pres">
      <dgm:prSet presAssocID="{F07099A9-BEFC-4914-BED3-0F59A8A4EFDF}" presName="horzSpace2" presStyleCnt="0"/>
      <dgm:spPr/>
    </dgm:pt>
    <dgm:pt modelId="{659B7829-80C5-4FBD-8F3E-94CFC9FF41C0}" type="pres">
      <dgm:prSet presAssocID="{F07099A9-BEFC-4914-BED3-0F59A8A4EFDF}" presName="tx2" presStyleLbl="revTx" presStyleIdx="11" presStyleCnt="12"/>
      <dgm:spPr/>
    </dgm:pt>
    <dgm:pt modelId="{CF526B9D-22BD-42DB-99EF-3490F655DAB6}" type="pres">
      <dgm:prSet presAssocID="{F07099A9-BEFC-4914-BED3-0F59A8A4EFDF}" presName="vert2" presStyleCnt="0"/>
      <dgm:spPr/>
    </dgm:pt>
    <dgm:pt modelId="{D90615BC-1C9F-4391-AC27-633DFFDACD24}" type="pres">
      <dgm:prSet presAssocID="{F07099A9-BEFC-4914-BED3-0F59A8A4EFDF}" presName="thinLine2b" presStyleLbl="callout" presStyleIdx="9" presStyleCnt="10"/>
      <dgm:spPr/>
    </dgm:pt>
    <dgm:pt modelId="{FBCB8277-8E54-422C-A6B4-8E211A5503CD}" type="pres">
      <dgm:prSet presAssocID="{F07099A9-BEFC-4914-BED3-0F59A8A4EFDF}" presName="vertSpace2b" presStyleCnt="0"/>
      <dgm:spPr/>
    </dgm:pt>
  </dgm:ptLst>
  <dgm:cxnLst>
    <dgm:cxn modelId="{D9629B06-FD8F-4123-8B4D-9B668FF7C17A}" type="presOf" srcId="{F07099A9-BEFC-4914-BED3-0F59A8A4EFDF}" destId="{659B7829-80C5-4FBD-8F3E-94CFC9FF41C0}" srcOrd="0" destOrd="0" presId="urn:microsoft.com/office/officeart/2008/layout/LinedList"/>
    <dgm:cxn modelId="{92AA2823-70E5-49F3-ADE1-1DC1045D1654}" srcId="{DCF7CAB6-A7D2-4013-A159-6FB4D6D75AD8}" destId="{673D400A-2960-4D5C-A860-1602B0B71460}" srcOrd="4" destOrd="0" parTransId="{7BD710FA-016B-4DB9-B827-CE707C154B65}" sibTransId="{5118A2A4-B68E-4AA9-AF7E-E1ADE90DCD62}"/>
    <dgm:cxn modelId="{0A467F28-B0ED-4BB0-8185-4288ADCBEDA6}" type="presOf" srcId="{94764184-2BC9-4B76-9C4A-BE41DB3BC341}" destId="{A4AE50EA-2E37-4B95-904A-C20C19A6F779}" srcOrd="0" destOrd="0" presId="urn:microsoft.com/office/officeart/2008/layout/LinedList"/>
    <dgm:cxn modelId="{C07AC229-BBC0-4197-98EB-E90A8CF7CDAD}" srcId="{94764184-2BC9-4B76-9C4A-BE41DB3BC341}" destId="{4817361B-5B3E-4AC3-8201-B2AAC6ABE92F}" srcOrd="0" destOrd="0" parTransId="{675A8F32-3783-45CD-9842-E7AE858C55A3}" sibTransId="{793BB8E9-EC0B-420E-B72D-AEE85227F334}"/>
    <dgm:cxn modelId="{A827552B-658D-4DDF-AD3A-6C1A5143529D}" srcId="{DCF7CAB6-A7D2-4013-A159-6FB4D6D75AD8}" destId="{FB1949B8-EADA-407F-9A25-A8E493D2E672}" srcOrd="2" destOrd="0" parTransId="{97E0C6FB-AE91-4F08-B916-02D0E12B3C54}" sibTransId="{70EA1AD9-B22D-48A9-BE77-000E12F535BA}"/>
    <dgm:cxn modelId="{30C3172C-0681-40D0-9496-EB5AE11D2924}" srcId="{DCF7CAB6-A7D2-4013-A159-6FB4D6D75AD8}" destId="{CD487022-283A-4A06-95C7-B1F06F482375}" srcOrd="6" destOrd="0" parTransId="{80A0D0D4-69CF-48F0-A028-949EE19B536A}" sibTransId="{18C0BB49-6D74-4F6E-9750-8FE8C865D43B}"/>
    <dgm:cxn modelId="{C131EA2E-8DED-4F83-8194-73E4BCC641C0}" type="presOf" srcId="{DCF7CAB6-A7D2-4013-A159-6FB4D6D75AD8}" destId="{D11732E3-D5BA-4C9C-9718-18ABD3AD246D}" srcOrd="0" destOrd="0" presId="urn:microsoft.com/office/officeart/2008/layout/LinedList"/>
    <dgm:cxn modelId="{C732043F-6D08-47EC-A9AE-A6AB68439997}" srcId="{856D162B-13F8-459D-B28B-309669F94548}" destId="{DCF7CAB6-A7D2-4013-A159-6FB4D6D75AD8}" srcOrd="0" destOrd="0" parTransId="{9A07ADC0-7E18-4846-AAFC-A612B2322D60}" sibTransId="{8ED0316E-557F-4A1A-9456-E6916E5872AC}"/>
    <dgm:cxn modelId="{9831FA5B-81F0-4683-B7D6-6292DFCF61DC}" srcId="{DCF7CAB6-A7D2-4013-A159-6FB4D6D75AD8}" destId="{93FCDF8D-E6FC-47F4-AF26-A238B1BDD661}" srcOrd="0" destOrd="0" parTransId="{84F0F320-FD0E-4BC6-8E7E-A92B9D96396C}" sibTransId="{FE9F705C-429D-479D-876C-C9732918F61C}"/>
    <dgm:cxn modelId="{E9F1CE47-811C-4425-8E27-4BB511ADFAD7}" type="presOf" srcId="{EA254636-428C-4E70-9F78-EFA224C74D4B}" destId="{BAA071B1-F1B3-448D-A9C8-E8046FE36AEB}" srcOrd="0" destOrd="0" presId="urn:microsoft.com/office/officeart/2008/layout/LinedList"/>
    <dgm:cxn modelId="{88F8CF47-D4C7-43B1-9B49-AFB3B7F1AC9E}" type="presOf" srcId="{F21B81AE-9A0A-4C7A-A59D-346C9E6472CF}" destId="{A67205F1-7656-4A0E-A374-2197DC6CD890}" srcOrd="0" destOrd="0" presId="urn:microsoft.com/office/officeart/2008/layout/LinedList"/>
    <dgm:cxn modelId="{DB43134C-B997-4C0D-859E-AE6FB90B28BA}" srcId="{DCF7CAB6-A7D2-4013-A159-6FB4D6D75AD8}" destId="{F21B81AE-9A0A-4C7A-A59D-346C9E6472CF}" srcOrd="5" destOrd="0" parTransId="{4F47BD92-8E28-4171-A704-60CB688CA216}" sibTransId="{61B964F8-72FF-40E4-8369-D115A92037F7}"/>
    <dgm:cxn modelId="{64F98A52-4B53-4B2D-8F15-1050C999C395}" type="presOf" srcId="{673D400A-2960-4D5C-A860-1602B0B71460}" destId="{69E54A96-AFEF-4DAC-8F27-512BFAF9B332}" srcOrd="0" destOrd="0" presId="urn:microsoft.com/office/officeart/2008/layout/LinedList"/>
    <dgm:cxn modelId="{EB3F9874-B191-4016-BA8D-DBD7D54A0F28}" type="presOf" srcId="{8E175B50-2D58-4E62-89E5-8A68A5D4F763}" destId="{7BFA2605-1D50-438B-8FA8-6D9BA14F17FB}" srcOrd="0" destOrd="0" presId="urn:microsoft.com/office/officeart/2008/layout/LinedList"/>
    <dgm:cxn modelId="{21425B7B-9BC9-4EE2-A4AF-71F7B430A93E}" srcId="{856D162B-13F8-459D-B28B-309669F94548}" destId="{94764184-2BC9-4B76-9C4A-BE41DB3BC341}" srcOrd="1" destOrd="0" parTransId="{CD0C2CC0-9ED6-42EB-97BB-C375614D13FA}" sibTransId="{D9AB264B-CDDC-49CD-AB71-CE4B9343B3E7}"/>
    <dgm:cxn modelId="{9F6CC17F-0144-4B17-936F-22345E39D460}" type="presOf" srcId="{CD487022-283A-4A06-95C7-B1F06F482375}" destId="{AE5CEAB6-4787-4B1B-8DBD-18BFFB1D0F6A}" srcOrd="0" destOrd="0" presId="urn:microsoft.com/office/officeart/2008/layout/LinedList"/>
    <dgm:cxn modelId="{8112628F-1676-4B07-B3BC-4E5595787517}" srcId="{94764184-2BC9-4B76-9C4A-BE41DB3BC341}" destId="{F07099A9-BEFC-4914-BED3-0F59A8A4EFDF}" srcOrd="2" destOrd="0" parTransId="{A9D4C6C8-9EBA-4DB5-B4F7-3678CEDB8948}" sibTransId="{E2D3CEE9-40E8-4240-9B8E-09556F84D9A7}"/>
    <dgm:cxn modelId="{66F58998-D34C-4B38-8021-2B528CC5AAF1}" type="presOf" srcId="{FB1949B8-EADA-407F-9A25-A8E493D2E672}" destId="{80BB8F2E-D8E7-4820-B835-405CA6D0EFEC}" srcOrd="0" destOrd="0" presId="urn:microsoft.com/office/officeart/2008/layout/LinedList"/>
    <dgm:cxn modelId="{216D589E-99E7-471A-A331-5E10E75DE36E}" type="presOf" srcId="{4817361B-5B3E-4AC3-8201-B2AAC6ABE92F}" destId="{1F2FA23C-633C-4515-8D26-A5CED229B8F4}" srcOrd="0" destOrd="0" presId="urn:microsoft.com/office/officeart/2008/layout/LinedList"/>
    <dgm:cxn modelId="{B3B915A9-024D-40D9-8C2A-0E3DE040D571}" type="presOf" srcId="{6FEFC1B8-0417-4DDC-9A79-A138333333D3}" destId="{07588CB0-0664-4EC1-B52B-61E72F2A479D}" srcOrd="0" destOrd="0" presId="urn:microsoft.com/office/officeart/2008/layout/LinedList"/>
    <dgm:cxn modelId="{667C3EAD-4899-4B4B-9A03-FB6C9A98A13D}" srcId="{94764184-2BC9-4B76-9C4A-BE41DB3BC341}" destId="{EA254636-428C-4E70-9F78-EFA224C74D4B}" srcOrd="1" destOrd="0" parTransId="{EF876E8B-1C4A-40C9-AE70-6C5631759A39}" sibTransId="{B0D972B0-F928-42EE-9640-B97EE44FB2AB}"/>
    <dgm:cxn modelId="{DEBE8FB8-116F-4344-A409-CB41006740D4}" srcId="{DCF7CAB6-A7D2-4013-A159-6FB4D6D75AD8}" destId="{6FEFC1B8-0417-4DDC-9A79-A138333333D3}" srcOrd="1" destOrd="0" parTransId="{E20E4A1A-ECF0-4328-8B05-7409550B4883}" sibTransId="{569F533D-793D-4FBC-B22A-F33FFD89CA90}"/>
    <dgm:cxn modelId="{80D44FC1-4B0E-4043-A84F-D7CBE6FA14C1}" srcId="{DCF7CAB6-A7D2-4013-A159-6FB4D6D75AD8}" destId="{8E175B50-2D58-4E62-89E5-8A68A5D4F763}" srcOrd="3" destOrd="0" parTransId="{C9D7C73C-76F6-4332-B1C4-DAA924AA274C}" sibTransId="{90E2FDD0-57B0-4F0F-AAD2-12574B8B41D7}"/>
    <dgm:cxn modelId="{A7E8DAC8-0C24-46B4-B125-A2AFEEF48B4E}" type="presOf" srcId="{93FCDF8D-E6FC-47F4-AF26-A238B1BDD661}" destId="{0E09D345-10E7-4EE5-8F6D-C71C6F1EFFFE}" srcOrd="0" destOrd="0" presId="urn:microsoft.com/office/officeart/2008/layout/LinedList"/>
    <dgm:cxn modelId="{D6935CCD-0E5D-40A5-A401-4ACF8DC28143}" type="presOf" srcId="{856D162B-13F8-459D-B28B-309669F94548}" destId="{9F4F1EF5-135C-4E17-91F6-BD5EE4DD12E3}" srcOrd="0" destOrd="0" presId="urn:microsoft.com/office/officeart/2008/layout/LinedList"/>
    <dgm:cxn modelId="{6216EB0F-0780-42B7-BE38-2B8969081BD8}" type="presParOf" srcId="{9F4F1EF5-135C-4E17-91F6-BD5EE4DD12E3}" destId="{5CD20BAE-1B1A-4C0F-B552-22357C8A553E}" srcOrd="0" destOrd="0" presId="urn:microsoft.com/office/officeart/2008/layout/LinedList"/>
    <dgm:cxn modelId="{A8A6C398-D6F0-47C2-A36C-9448D5ECED21}" type="presParOf" srcId="{9F4F1EF5-135C-4E17-91F6-BD5EE4DD12E3}" destId="{41863828-5F5C-44B0-91D5-6559A2D740F3}" srcOrd="1" destOrd="0" presId="urn:microsoft.com/office/officeart/2008/layout/LinedList"/>
    <dgm:cxn modelId="{F34ED20F-13EE-4C62-8CF1-5F8DE85C1301}" type="presParOf" srcId="{41863828-5F5C-44B0-91D5-6559A2D740F3}" destId="{D11732E3-D5BA-4C9C-9718-18ABD3AD246D}" srcOrd="0" destOrd="0" presId="urn:microsoft.com/office/officeart/2008/layout/LinedList"/>
    <dgm:cxn modelId="{2B827B21-D6C0-4639-9392-E115B3C932D9}" type="presParOf" srcId="{41863828-5F5C-44B0-91D5-6559A2D740F3}" destId="{4A2A88AF-D960-4071-837C-EC8FD36D0933}" srcOrd="1" destOrd="0" presId="urn:microsoft.com/office/officeart/2008/layout/LinedList"/>
    <dgm:cxn modelId="{EF3F0DF0-8C6E-4F19-AE1E-3DA067B16A7A}" type="presParOf" srcId="{4A2A88AF-D960-4071-837C-EC8FD36D0933}" destId="{4AE57DEA-167C-4373-8430-178C2994F0E1}" srcOrd="0" destOrd="0" presId="urn:microsoft.com/office/officeart/2008/layout/LinedList"/>
    <dgm:cxn modelId="{AFA00D20-00E7-4817-930F-CE58AD811E53}" type="presParOf" srcId="{4A2A88AF-D960-4071-837C-EC8FD36D0933}" destId="{0794853D-14AB-4CCC-96FF-984736309315}" srcOrd="1" destOrd="0" presId="urn:microsoft.com/office/officeart/2008/layout/LinedList"/>
    <dgm:cxn modelId="{C2D3EE52-4F4A-4E55-9DA7-99EC7738C61C}" type="presParOf" srcId="{0794853D-14AB-4CCC-96FF-984736309315}" destId="{35629AAF-3C26-441D-A47D-222FA298B3CE}" srcOrd="0" destOrd="0" presId="urn:microsoft.com/office/officeart/2008/layout/LinedList"/>
    <dgm:cxn modelId="{DD44EFE3-F3A3-449E-9FE1-81D4AE1D42A2}" type="presParOf" srcId="{0794853D-14AB-4CCC-96FF-984736309315}" destId="{0E09D345-10E7-4EE5-8F6D-C71C6F1EFFFE}" srcOrd="1" destOrd="0" presId="urn:microsoft.com/office/officeart/2008/layout/LinedList"/>
    <dgm:cxn modelId="{375ADD32-F162-4837-9D6F-48BC150144BF}" type="presParOf" srcId="{0794853D-14AB-4CCC-96FF-984736309315}" destId="{5EE78099-4D53-4BEE-AA00-3B60F4E8A1CB}" srcOrd="2" destOrd="0" presId="urn:microsoft.com/office/officeart/2008/layout/LinedList"/>
    <dgm:cxn modelId="{E87153E0-ADB2-43AF-9722-B37749C0352B}" type="presParOf" srcId="{4A2A88AF-D960-4071-837C-EC8FD36D0933}" destId="{397EC630-335C-481C-A781-4BF599ADE285}" srcOrd="2" destOrd="0" presId="urn:microsoft.com/office/officeart/2008/layout/LinedList"/>
    <dgm:cxn modelId="{BAE76EFE-A0B9-48FC-8E0F-DA69B25844CA}" type="presParOf" srcId="{4A2A88AF-D960-4071-837C-EC8FD36D0933}" destId="{44AA1EC7-D7C8-408D-BFC4-8F265B6FF761}" srcOrd="3" destOrd="0" presId="urn:microsoft.com/office/officeart/2008/layout/LinedList"/>
    <dgm:cxn modelId="{D7EB7390-19DF-4385-B589-8B5584469A06}" type="presParOf" srcId="{4A2A88AF-D960-4071-837C-EC8FD36D0933}" destId="{D7A1F91F-F0A6-4C67-BD79-A82B67AAEFB5}" srcOrd="4" destOrd="0" presId="urn:microsoft.com/office/officeart/2008/layout/LinedList"/>
    <dgm:cxn modelId="{B58BBAF7-2801-4F6A-86DC-E6F7FE4D48CC}" type="presParOf" srcId="{D7A1F91F-F0A6-4C67-BD79-A82B67AAEFB5}" destId="{F6D37ECD-40C5-4CC6-8288-652EC130BE42}" srcOrd="0" destOrd="0" presId="urn:microsoft.com/office/officeart/2008/layout/LinedList"/>
    <dgm:cxn modelId="{082DBB7C-632D-42F5-BA73-3E2153FB38B5}" type="presParOf" srcId="{D7A1F91F-F0A6-4C67-BD79-A82B67AAEFB5}" destId="{07588CB0-0664-4EC1-B52B-61E72F2A479D}" srcOrd="1" destOrd="0" presId="urn:microsoft.com/office/officeart/2008/layout/LinedList"/>
    <dgm:cxn modelId="{429258AF-90BD-42DB-98B4-B90A2C9BF9F0}" type="presParOf" srcId="{D7A1F91F-F0A6-4C67-BD79-A82B67AAEFB5}" destId="{F1218E82-B6ED-484B-9903-7AAE30D72EDF}" srcOrd="2" destOrd="0" presId="urn:microsoft.com/office/officeart/2008/layout/LinedList"/>
    <dgm:cxn modelId="{4754271B-C78B-4EB3-857B-1C2720D37007}" type="presParOf" srcId="{4A2A88AF-D960-4071-837C-EC8FD36D0933}" destId="{BDD0CAED-3720-47F0-A13B-6541B61692D7}" srcOrd="5" destOrd="0" presId="urn:microsoft.com/office/officeart/2008/layout/LinedList"/>
    <dgm:cxn modelId="{D4115FC7-9165-49FC-BA37-DCF690BAA0D2}" type="presParOf" srcId="{4A2A88AF-D960-4071-837C-EC8FD36D0933}" destId="{311646E7-E6F3-4AA8-B5F6-56CF6F1C7736}" srcOrd="6" destOrd="0" presId="urn:microsoft.com/office/officeart/2008/layout/LinedList"/>
    <dgm:cxn modelId="{F1BA4DEB-8D2A-4E9A-BCAA-31EF68B4DC81}" type="presParOf" srcId="{4A2A88AF-D960-4071-837C-EC8FD36D0933}" destId="{C945E94F-516E-4CF2-AE0D-3BBB1AD264B7}" srcOrd="7" destOrd="0" presId="urn:microsoft.com/office/officeart/2008/layout/LinedList"/>
    <dgm:cxn modelId="{B6E354F4-59EF-4CCD-9753-33FE347026A2}" type="presParOf" srcId="{C945E94F-516E-4CF2-AE0D-3BBB1AD264B7}" destId="{62F2BE50-7FC1-4042-B198-A489E20E5788}" srcOrd="0" destOrd="0" presId="urn:microsoft.com/office/officeart/2008/layout/LinedList"/>
    <dgm:cxn modelId="{62BFB0B1-C587-4F4B-8F20-A0F22482F713}" type="presParOf" srcId="{C945E94F-516E-4CF2-AE0D-3BBB1AD264B7}" destId="{80BB8F2E-D8E7-4820-B835-405CA6D0EFEC}" srcOrd="1" destOrd="0" presId="urn:microsoft.com/office/officeart/2008/layout/LinedList"/>
    <dgm:cxn modelId="{45D563CF-34E2-4B99-B2D9-371F7B2C9A94}" type="presParOf" srcId="{C945E94F-516E-4CF2-AE0D-3BBB1AD264B7}" destId="{9AB63906-653A-4A4E-AE56-257D4DBCB585}" srcOrd="2" destOrd="0" presId="urn:microsoft.com/office/officeart/2008/layout/LinedList"/>
    <dgm:cxn modelId="{1F81CFFC-8CEA-4CE2-95A3-8D81EF5A1CC6}" type="presParOf" srcId="{4A2A88AF-D960-4071-837C-EC8FD36D0933}" destId="{EB665250-B21E-49F8-B053-C19CDF3E646C}" srcOrd="8" destOrd="0" presId="urn:microsoft.com/office/officeart/2008/layout/LinedList"/>
    <dgm:cxn modelId="{2B1CAC28-12F9-42C2-B9C2-7122209928ED}" type="presParOf" srcId="{4A2A88AF-D960-4071-837C-EC8FD36D0933}" destId="{0C5677FF-9D13-4D50-9AC1-FE092488CA45}" srcOrd="9" destOrd="0" presId="urn:microsoft.com/office/officeart/2008/layout/LinedList"/>
    <dgm:cxn modelId="{8DA6D115-ACDE-45EB-A042-C942D61D864E}" type="presParOf" srcId="{4A2A88AF-D960-4071-837C-EC8FD36D0933}" destId="{11BC7DBD-585B-45C2-B3E3-EDF84C6C5550}" srcOrd="10" destOrd="0" presId="urn:microsoft.com/office/officeart/2008/layout/LinedList"/>
    <dgm:cxn modelId="{31C651FB-A4B0-4863-8301-353B985091C1}" type="presParOf" srcId="{11BC7DBD-585B-45C2-B3E3-EDF84C6C5550}" destId="{22C7454C-9EF8-4B11-9786-443A51A6F736}" srcOrd="0" destOrd="0" presId="urn:microsoft.com/office/officeart/2008/layout/LinedList"/>
    <dgm:cxn modelId="{43D9D086-A191-4282-ADFB-B3269A4060BB}" type="presParOf" srcId="{11BC7DBD-585B-45C2-B3E3-EDF84C6C5550}" destId="{7BFA2605-1D50-438B-8FA8-6D9BA14F17FB}" srcOrd="1" destOrd="0" presId="urn:microsoft.com/office/officeart/2008/layout/LinedList"/>
    <dgm:cxn modelId="{14EF537E-4DBA-4348-9D7D-2799D2AA9C05}" type="presParOf" srcId="{11BC7DBD-585B-45C2-B3E3-EDF84C6C5550}" destId="{A970512B-B9AB-4632-9D5D-45569D9902AC}" srcOrd="2" destOrd="0" presId="urn:microsoft.com/office/officeart/2008/layout/LinedList"/>
    <dgm:cxn modelId="{6E336319-001B-4CC7-8275-9774CA1E1068}" type="presParOf" srcId="{4A2A88AF-D960-4071-837C-EC8FD36D0933}" destId="{4F28EFBC-8F84-4830-A3CE-FC22199AD5BE}" srcOrd="11" destOrd="0" presId="urn:microsoft.com/office/officeart/2008/layout/LinedList"/>
    <dgm:cxn modelId="{34AEC359-53EE-4700-942C-4D8CDC6230F9}" type="presParOf" srcId="{4A2A88AF-D960-4071-837C-EC8FD36D0933}" destId="{E47B4520-F681-4A00-AA26-A829A18E5998}" srcOrd="12" destOrd="0" presId="urn:microsoft.com/office/officeart/2008/layout/LinedList"/>
    <dgm:cxn modelId="{956FC508-9823-4675-B617-EE5DA3AFF41A}" type="presParOf" srcId="{4A2A88AF-D960-4071-837C-EC8FD36D0933}" destId="{9B5A4A2D-46A7-43FB-80F6-88943477F47D}" srcOrd="13" destOrd="0" presId="urn:microsoft.com/office/officeart/2008/layout/LinedList"/>
    <dgm:cxn modelId="{DBB37D58-23DE-4748-9B62-3A0F58B43D70}" type="presParOf" srcId="{9B5A4A2D-46A7-43FB-80F6-88943477F47D}" destId="{10BA7E85-59AC-49D6-AA23-EB50B678B2DB}" srcOrd="0" destOrd="0" presId="urn:microsoft.com/office/officeart/2008/layout/LinedList"/>
    <dgm:cxn modelId="{BF7657BA-DF74-4F4E-8E30-28392FD8DC84}" type="presParOf" srcId="{9B5A4A2D-46A7-43FB-80F6-88943477F47D}" destId="{69E54A96-AFEF-4DAC-8F27-512BFAF9B332}" srcOrd="1" destOrd="0" presId="urn:microsoft.com/office/officeart/2008/layout/LinedList"/>
    <dgm:cxn modelId="{3C30F1D3-F877-4951-892E-C2335CA83E2A}" type="presParOf" srcId="{9B5A4A2D-46A7-43FB-80F6-88943477F47D}" destId="{A90F0B3C-46B8-4129-875D-C0D106BC2D68}" srcOrd="2" destOrd="0" presId="urn:microsoft.com/office/officeart/2008/layout/LinedList"/>
    <dgm:cxn modelId="{5D97EAA8-AB0A-48A5-9C17-2AF78A78A6D7}" type="presParOf" srcId="{4A2A88AF-D960-4071-837C-EC8FD36D0933}" destId="{9D289F33-61FC-429A-A316-2D40E0522752}" srcOrd="14" destOrd="0" presId="urn:microsoft.com/office/officeart/2008/layout/LinedList"/>
    <dgm:cxn modelId="{6B36A80D-FD5E-4CE6-AEAB-E6AF190B9487}" type="presParOf" srcId="{4A2A88AF-D960-4071-837C-EC8FD36D0933}" destId="{DA301F7C-B096-425E-844F-E8D9BA3770F0}" srcOrd="15" destOrd="0" presId="urn:microsoft.com/office/officeart/2008/layout/LinedList"/>
    <dgm:cxn modelId="{18A98DD0-14B2-4005-9D97-F827570994B0}" type="presParOf" srcId="{4A2A88AF-D960-4071-837C-EC8FD36D0933}" destId="{C9DF6239-4748-44EF-A646-949C44009C6D}" srcOrd="16" destOrd="0" presId="urn:microsoft.com/office/officeart/2008/layout/LinedList"/>
    <dgm:cxn modelId="{4D8A2FD1-F5CD-40BC-8C01-038324EDE903}" type="presParOf" srcId="{C9DF6239-4748-44EF-A646-949C44009C6D}" destId="{B3A5F8A8-C455-425B-BEDD-9986F901C412}" srcOrd="0" destOrd="0" presId="urn:microsoft.com/office/officeart/2008/layout/LinedList"/>
    <dgm:cxn modelId="{D138A7EF-C6EF-4956-83C3-F1A1DC7D605A}" type="presParOf" srcId="{C9DF6239-4748-44EF-A646-949C44009C6D}" destId="{A67205F1-7656-4A0E-A374-2197DC6CD890}" srcOrd="1" destOrd="0" presId="urn:microsoft.com/office/officeart/2008/layout/LinedList"/>
    <dgm:cxn modelId="{4F90B6B4-EF51-4BDD-B15E-32820A0FDB1F}" type="presParOf" srcId="{C9DF6239-4748-44EF-A646-949C44009C6D}" destId="{B1B2A450-2690-4C44-A1F3-CE74C2F4E1C0}" srcOrd="2" destOrd="0" presId="urn:microsoft.com/office/officeart/2008/layout/LinedList"/>
    <dgm:cxn modelId="{8EA0FB19-DFF4-4599-9418-375A3C7BE7C9}" type="presParOf" srcId="{4A2A88AF-D960-4071-837C-EC8FD36D0933}" destId="{CBBC97EE-6214-4347-B307-2EE0F47090DF}" srcOrd="17" destOrd="0" presId="urn:microsoft.com/office/officeart/2008/layout/LinedList"/>
    <dgm:cxn modelId="{76AB0870-5C65-498C-AC95-BD6EFE231BE0}" type="presParOf" srcId="{4A2A88AF-D960-4071-837C-EC8FD36D0933}" destId="{455DC7D6-A56F-44EC-AB26-70B8C5A55A0C}" srcOrd="18" destOrd="0" presId="urn:microsoft.com/office/officeart/2008/layout/LinedList"/>
    <dgm:cxn modelId="{5D6252A3-296C-4F90-A6F6-8B0771147D25}" type="presParOf" srcId="{4A2A88AF-D960-4071-837C-EC8FD36D0933}" destId="{37A9ABE6-AE5D-4174-9104-20F5A1D83D5E}" srcOrd="19" destOrd="0" presId="urn:microsoft.com/office/officeart/2008/layout/LinedList"/>
    <dgm:cxn modelId="{50C3FDD4-991D-438F-A5E4-9F19F24DBC18}" type="presParOf" srcId="{37A9ABE6-AE5D-4174-9104-20F5A1D83D5E}" destId="{7D6F5607-2DA7-4BDA-8F8C-07319164CB37}" srcOrd="0" destOrd="0" presId="urn:microsoft.com/office/officeart/2008/layout/LinedList"/>
    <dgm:cxn modelId="{7EA67AE8-EC85-4688-95D6-D00E8F297A1A}" type="presParOf" srcId="{37A9ABE6-AE5D-4174-9104-20F5A1D83D5E}" destId="{AE5CEAB6-4787-4B1B-8DBD-18BFFB1D0F6A}" srcOrd="1" destOrd="0" presId="urn:microsoft.com/office/officeart/2008/layout/LinedList"/>
    <dgm:cxn modelId="{DA4BB0BC-F4F4-46A9-8B9D-64B9514C0F9D}" type="presParOf" srcId="{37A9ABE6-AE5D-4174-9104-20F5A1D83D5E}" destId="{52B94C04-C569-4934-A06D-B76749AC5279}" srcOrd="2" destOrd="0" presId="urn:microsoft.com/office/officeart/2008/layout/LinedList"/>
    <dgm:cxn modelId="{BC836C20-4B51-4EB6-B745-CB373929A098}" type="presParOf" srcId="{4A2A88AF-D960-4071-837C-EC8FD36D0933}" destId="{85E6DF00-137A-4E9F-B6A1-91FB4E918F02}" srcOrd="20" destOrd="0" presId="urn:microsoft.com/office/officeart/2008/layout/LinedList"/>
    <dgm:cxn modelId="{A9446930-DB1F-46B9-BD76-45A81D9BCD59}" type="presParOf" srcId="{4A2A88AF-D960-4071-837C-EC8FD36D0933}" destId="{A2906067-D537-4E39-9969-586BC70D1F27}" srcOrd="21" destOrd="0" presId="urn:microsoft.com/office/officeart/2008/layout/LinedList"/>
    <dgm:cxn modelId="{7585F4DA-1088-44D5-9313-AA370A660B14}" type="presParOf" srcId="{9F4F1EF5-135C-4E17-91F6-BD5EE4DD12E3}" destId="{EE18D5DC-88AB-4A14-9DEB-521F9BA68E5B}" srcOrd="2" destOrd="0" presId="urn:microsoft.com/office/officeart/2008/layout/LinedList"/>
    <dgm:cxn modelId="{26A26171-63A3-42B9-8B1A-9BC62228BBB7}" type="presParOf" srcId="{9F4F1EF5-135C-4E17-91F6-BD5EE4DD12E3}" destId="{F40125F2-93FD-4548-9682-723F897C3E2E}" srcOrd="3" destOrd="0" presId="urn:microsoft.com/office/officeart/2008/layout/LinedList"/>
    <dgm:cxn modelId="{85673E70-418C-47AC-ACD4-CFE46916C6FA}" type="presParOf" srcId="{F40125F2-93FD-4548-9682-723F897C3E2E}" destId="{A4AE50EA-2E37-4B95-904A-C20C19A6F779}" srcOrd="0" destOrd="0" presId="urn:microsoft.com/office/officeart/2008/layout/LinedList"/>
    <dgm:cxn modelId="{E4D4DC5F-2CA2-407F-8C1C-A47E72127777}" type="presParOf" srcId="{F40125F2-93FD-4548-9682-723F897C3E2E}" destId="{2CA68BB7-77A8-47E6-8777-AA38F894C4D5}" srcOrd="1" destOrd="0" presId="urn:microsoft.com/office/officeart/2008/layout/LinedList"/>
    <dgm:cxn modelId="{1E4210D0-7732-445C-9511-C72BD5795559}" type="presParOf" srcId="{2CA68BB7-77A8-47E6-8777-AA38F894C4D5}" destId="{FEF48AD4-8136-4AEB-84F1-03B6FDBB6E39}" srcOrd="0" destOrd="0" presId="urn:microsoft.com/office/officeart/2008/layout/LinedList"/>
    <dgm:cxn modelId="{7010E7F8-A665-4572-AD00-097768641686}" type="presParOf" srcId="{2CA68BB7-77A8-47E6-8777-AA38F894C4D5}" destId="{855E336C-9133-496B-A273-1EA2E86BD1A8}" srcOrd="1" destOrd="0" presId="urn:microsoft.com/office/officeart/2008/layout/LinedList"/>
    <dgm:cxn modelId="{865F1338-F333-487C-B97F-AF5273365CF4}" type="presParOf" srcId="{855E336C-9133-496B-A273-1EA2E86BD1A8}" destId="{2F5491C0-DD08-4597-B5A8-2900F627095C}" srcOrd="0" destOrd="0" presId="urn:microsoft.com/office/officeart/2008/layout/LinedList"/>
    <dgm:cxn modelId="{B0909269-C4EB-4197-ADAF-D682AC0FDEE8}" type="presParOf" srcId="{855E336C-9133-496B-A273-1EA2E86BD1A8}" destId="{1F2FA23C-633C-4515-8D26-A5CED229B8F4}" srcOrd="1" destOrd="0" presId="urn:microsoft.com/office/officeart/2008/layout/LinedList"/>
    <dgm:cxn modelId="{5E00320B-7A4C-4816-927F-395C5AF24E12}" type="presParOf" srcId="{855E336C-9133-496B-A273-1EA2E86BD1A8}" destId="{830C484A-FB55-4062-9013-D3C4D8D42E12}" srcOrd="2" destOrd="0" presId="urn:microsoft.com/office/officeart/2008/layout/LinedList"/>
    <dgm:cxn modelId="{5327EBA2-7437-4D4C-9078-AB795C2068AE}" type="presParOf" srcId="{2CA68BB7-77A8-47E6-8777-AA38F894C4D5}" destId="{8D0E860B-90B9-4EC4-9BA6-E47FDBBCA815}" srcOrd="2" destOrd="0" presId="urn:microsoft.com/office/officeart/2008/layout/LinedList"/>
    <dgm:cxn modelId="{22AFD6C8-8594-4E9C-8C7B-4CE1F9FA098E}" type="presParOf" srcId="{2CA68BB7-77A8-47E6-8777-AA38F894C4D5}" destId="{196050B5-2832-40AE-9FEE-675AFC916DF6}" srcOrd="3" destOrd="0" presId="urn:microsoft.com/office/officeart/2008/layout/LinedList"/>
    <dgm:cxn modelId="{B4AC47E2-0A49-4881-AE28-3CC442165902}" type="presParOf" srcId="{2CA68BB7-77A8-47E6-8777-AA38F894C4D5}" destId="{287AF83D-AFBD-447C-A93E-BE2FD1C337BC}" srcOrd="4" destOrd="0" presId="urn:microsoft.com/office/officeart/2008/layout/LinedList"/>
    <dgm:cxn modelId="{F23070FC-11CA-48AE-B259-2737A449FA8E}" type="presParOf" srcId="{287AF83D-AFBD-447C-A93E-BE2FD1C337BC}" destId="{3F7AFBBE-7D46-40D0-AEC7-4F7D6585BA0A}" srcOrd="0" destOrd="0" presId="urn:microsoft.com/office/officeart/2008/layout/LinedList"/>
    <dgm:cxn modelId="{8FFC4C0E-60B4-43B9-91BE-54680022E580}" type="presParOf" srcId="{287AF83D-AFBD-447C-A93E-BE2FD1C337BC}" destId="{BAA071B1-F1B3-448D-A9C8-E8046FE36AEB}" srcOrd="1" destOrd="0" presId="urn:microsoft.com/office/officeart/2008/layout/LinedList"/>
    <dgm:cxn modelId="{D4D3F031-A153-4F37-BD73-144C8BB4BB72}" type="presParOf" srcId="{287AF83D-AFBD-447C-A93E-BE2FD1C337BC}" destId="{E35C8B9A-00BD-419C-A84A-1C12497B0BAB}" srcOrd="2" destOrd="0" presId="urn:microsoft.com/office/officeart/2008/layout/LinedList"/>
    <dgm:cxn modelId="{C5DB1DA5-F61B-4189-9ADD-B2CFB1CD6CAA}" type="presParOf" srcId="{2CA68BB7-77A8-47E6-8777-AA38F894C4D5}" destId="{9142D73C-52F5-48D0-8825-BB7D11AC4D03}" srcOrd="5" destOrd="0" presId="urn:microsoft.com/office/officeart/2008/layout/LinedList"/>
    <dgm:cxn modelId="{828E46A1-6718-4CA7-AB70-6D8DA2D0FB41}" type="presParOf" srcId="{2CA68BB7-77A8-47E6-8777-AA38F894C4D5}" destId="{2F3A85F3-A9B1-45F9-89D4-57B9ABC48622}" srcOrd="6" destOrd="0" presId="urn:microsoft.com/office/officeart/2008/layout/LinedList"/>
    <dgm:cxn modelId="{006243D5-89BF-462D-B45B-D99E67A07108}" type="presParOf" srcId="{2CA68BB7-77A8-47E6-8777-AA38F894C4D5}" destId="{62F3B419-0E4C-45D2-8156-AE38C8C2C9BD}" srcOrd="7" destOrd="0" presId="urn:microsoft.com/office/officeart/2008/layout/LinedList"/>
    <dgm:cxn modelId="{EC3B61F5-0AE9-4D09-BB91-4F5E08B88187}" type="presParOf" srcId="{62F3B419-0E4C-45D2-8156-AE38C8C2C9BD}" destId="{15C168AB-AABC-4105-B317-BB10F5711817}" srcOrd="0" destOrd="0" presId="urn:microsoft.com/office/officeart/2008/layout/LinedList"/>
    <dgm:cxn modelId="{26BAC198-DBA0-48D1-9091-2210824A1C7C}" type="presParOf" srcId="{62F3B419-0E4C-45D2-8156-AE38C8C2C9BD}" destId="{659B7829-80C5-4FBD-8F3E-94CFC9FF41C0}" srcOrd="1" destOrd="0" presId="urn:microsoft.com/office/officeart/2008/layout/LinedList"/>
    <dgm:cxn modelId="{52317A41-F6C9-44D9-97A0-8A9B62192574}" type="presParOf" srcId="{62F3B419-0E4C-45D2-8156-AE38C8C2C9BD}" destId="{CF526B9D-22BD-42DB-99EF-3490F655DAB6}" srcOrd="2" destOrd="0" presId="urn:microsoft.com/office/officeart/2008/layout/LinedList"/>
    <dgm:cxn modelId="{3AE6F0F9-C11D-414C-A77A-3F27CC72FEDC}" type="presParOf" srcId="{2CA68BB7-77A8-47E6-8777-AA38F894C4D5}" destId="{D90615BC-1C9F-4391-AC27-633DFFDACD24}" srcOrd="8" destOrd="0" presId="urn:microsoft.com/office/officeart/2008/layout/LinedList"/>
    <dgm:cxn modelId="{77A1EF5A-5D5B-4FF0-8680-E4F627834437}" type="presParOf" srcId="{2CA68BB7-77A8-47E6-8777-AA38F894C4D5}" destId="{FBCB8277-8E54-422C-A6B4-8E211A5503CD}" srcOrd="9"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20BAE-1B1A-4C0F-B552-22357C8A553E}">
      <dsp:nvSpPr>
        <dsp:cNvPr id="0" name=""/>
        <dsp:cNvSpPr/>
      </dsp:nvSpPr>
      <dsp:spPr>
        <a:xfrm>
          <a:off x="0" y="0"/>
          <a:ext cx="633046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1732E3-D5BA-4C9C-9718-18ABD3AD246D}">
      <dsp:nvSpPr>
        <dsp:cNvPr id="0" name=""/>
        <dsp:cNvSpPr/>
      </dsp:nvSpPr>
      <dsp:spPr>
        <a:xfrm>
          <a:off x="0" y="0"/>
          <a:ext cx="1266092" cy="2709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zh-CN" sz="2000" kern="1200" dirty="0"/>
            <a:t>app</a:t>
          </a:r>
          <a:endParaRPr lang="zh-CN" altLang="en-US" sz="2000" kern="1200" dirty="0"/>
        </a:p>
      </dsp:txBody>
      <dsp:txXfrm>
        <a:off x="0" y="0"/>
        <a:ext cx="1266092" cy="2709333"/>
      </dsp:txXfrm>
    </dsp:sp>
    <dsp:sp modelId="{0E09D345-10E7-4EE5-8F6D-C71C6F1EFFFE}">
      <dsp:nvSpPr>
        <dsp:cNvPr id="0" name=""/>
        <dsp:cNvSpPr/>
      </dsp:nvSpPr>
      <dsp:spPr>
        <a:xfrm>
          <a:off x="1361049" y="18289"/>
          <a:ext cx="4969411" cy="365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altLang="zh-CN" sz="1300" kern="1200" dirty="0"/>
            <a:t>viewer——</a:t>
          </a:r>
          <a:r>
            <a:rPr lang="zh-CN" altLang="en-US" sz="1300" kern="1200" dirty="0"/>
            <a:t>界面</a:t>
          </a:r>
        </a:p>
      </dsp:txBody>
      <dsp:txXfrm>
        <a:off x="1361049" y="18289"/>
        <a:ext cx="4969411" cy="365786"/>
      </dsp:txXfrm>
    </dsp:sp>
    <dsp:sp modelId="{397EC630-335C-481C-A781-4BF599ADE285}">
      <dsp:nvSpPr>
        <dsp:cNvPr id="0" name=""/>
        <dsp:cNvSpPr/>
      </dsp:nvSpPr>
      <dsp:spPr>
        <a:xfrm>
          <a:off x="1266092" y="384075"/>
          <a:ext cx="506436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588CB0-0664-4EC1-B52B-61E72F2A479D}">
      <dsp:nvSpPr>
        <dsp:cNvPr id="0" name=""/>
        <dsp:cNvSpPr/>
      </dsp:nvSpPr>
      <dsp:spPr>
        <a:xfrm>
          <a:off x="1361049" y="402365"/>
          <a:ext cx="4969411" cy="365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altLang="zh-CN" sz="1300" kern="1200" dirty="0"/>
            <a:t>water——</a:t>
          </a:r>
          <a:r>
            <a:rPr lang="zh-CN" altLang="en-US" sz="1300" kern="1200" dirty="0"/>
            <a:t>水模体相关指标</a:t>
          </a:r>
        </a:p>
      </dsp:txBody>
      <dsp:txXfrm>
        <a:off x="1361049" y="402365"/>
        <a:ext cx="4969411" cy="365786"/>
      </dsp:txXfrm>
    </dsp:sp>
    <dsp:sp modelId="{BDD0CAED-3720-47F0-A13B-6541B61692D7}">
      <dsp:nvSpPr>
        <dsp:cNvPr id="0" name=""/>
        <dsp:cNvSpPr/>
      </dsp:nvSpPr>
      <dsp:spPr>
        <a:xfrm>
          <a:off x="1266092" y="768151"/>
          <a:ext cx="506436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B8F2E-D8E7-4820-B835-405CA6D0EFEC}">
      <dsp:nvSpPr>
        <dsp:cNvPr id="0" name=""/>
        <dsp:cNvSpPr/>
      </dsp:nvSpPr>
      <dsp:spPr>
        <a:xfrm>
          <a:off x="1361049" y="786440"/>
          <a:ext cx="4969411" cy="365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altLang="zh-CN" sz="1300" kern="1200" dirty="0"/>
            <a:t>linear——CT</a:t>
          </a:r>
          <a:r>
            <a:rPr lang="zh-CN" altLang="en-US" sz="1300" kern="1200" dirty="0"/>
            <a:t>值线性</a:t>
          </a:r>
        </a:p>
      </dsp:txBody>
      <dsp:txXfrm>
        <a:off x="1361049" y="786440"/>
        <a:ext cx="4969411" cy="365786"/>
      </dsp:txXfrm>
    </dsp:sp>
    <dsp:sp modelId="{EB665250-B21E-49F8-B053-C19CDF3E646C}">
      <dsp:nvSpPr>
        <dsp:cNvPr id="0" name=""/>
        <dsp:cNvSpPr/>
      </dsp:nvSpPr>
      <dsp:spPr>
        <a:xfrm>
          <a:off x="1266092" y="1152227"/>
          <a:ext cx="506436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FA2605-1D50-438B-8FA8-6D9BA14F17FB}">
      <dsp:nvSpPr>
        <dsp:cNvPr id="0" name=""/>
        <dsp:cNvSpPr/>
      </dsp:nvSpPr>
      <dsp:spPr>
        <a:xfrm>
          <a:off x="1361049" y="1170516"/>
          <a:ext cx="4969411" cy="365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altLang="zh-CN" sz="1300" kern="1200" dirty="0"/>
            <a:t>resolution——</a:t>
          </a:r>
          <a:r>
            <a:rPr lang="zh-CN" altLang="en-US" sz="1300" kern="1200" dirty="0"/>
            <a:t>高对比分辨力</a:t>
          </a:r>
        </a:p>
      </dsp:txBody>
      <dsp:txXfrm>
        <a:off x="1361049" y="1170516"/>
        <a:ext cx="4969411" cy="365786"/>
      </dsp:txXfrm>
    </dsp:sp>
    <dsp:sp modelId="{4F28EFBC-8F84-4830-A3CE-FC22199AD5BE}">
      <dsp:nvSpPr>
        <dsp:cNvPr id="0" name=""/>
        <dsp:cNvSpPr/>
      </dsp:nvSpPr>
      <dsp:spPr>
        <a:xfrm>
          <a:off x="1266092" y="1536303"/>
          <a:ext cx="506436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E54A96-AFEF-4DAC-8F27-512BFAF9B332}">
      <dsp:nvSpPr>
        <dsp:cNvPr id="0" name=""/>
        <dsp:cNvSpPr/>
      </dsp:nvSpPr>
      <dsp:spPr>
        <a:xfrm>
          <a:off x="1361049" y="1554592"/>
          <a:ext cx="4969411" cy="365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altLang="zh-CN" sz="1300" kern="1200" dirty="0"/>
            <a:t>thickness——</a:t>
          </a:r>
          <a:r>
            <a:rPr lang="zh-CN" altLang="en-US" sz="1300" kern="1200" dirty="0"/>
            <a:t>层厚</a:t>
          </a:r>
        </a:p>
      </dsp:txBody>
      <dsp:txXfrm>
        <a:off x="1361049" y="1554592"/>
        <a:ext cx="4969411" cy="365786"/>
      </dsp:txXfrm>
    </dsp:sp>
    <dsp:sp modelId="{9D289F33-61FC-429A-A316-2D40E0522752}">
      <dsp:nvSpPr>
        <dsp:cNvPr id="0" name=""/>
        <dsp:cNvSpPr/>
      </dsp:nvSpPr>
      <dsp:spPr>
        <a:xfrm>
          <a:off x="1266092" y="1920379"/>
          <a:ext cx="506436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7205F1-7656-4A0E-A374-2197DC6CD890}">
      <dsp:nvSpPr>
        <dsp:cNvPr id="0" name=""/>
        <dsp:cNvSpPr/>
      </dsp:nvSpPr>
      <dsp:spPr>
        <a:xfrm>
          <a:off x="1361049" y="1938668"/>
          <a:ext cx="4969411" cy="365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altLang="zh-CN" sz="1300" kern="1200" dirty="0"/>
            <a:t>util——</a:t>
          </a:r>
          <a:r>
            <a:rPr lang="zh-CN" altLang="en-US" sz="1300" kern="1200" dirty="0"/>
            <a:t>其他调用比较多的函数</a:t>
          </a:r>
        </a:p>
      </dsp:txBody>
      <dsp:txXfrm>
        <a:off x="1361049" y="1938668"/>
        <a:ext cx="4969411" cy="365786"/>
      </dsp:txXfrm>
    </dsp:sp>
    <dsp:sp modelId="{CBBC97EE-6214-4347-B307-2EE0F47090DF}">
      <dsp:nvSpPr>
        <dsp:cNvPr id="0" name=""/>
        <dsp:cNvSpPr/>
      </dsp:nvSpPr>
      <dsp:spPr>
        <a:xfrm>
          <a:off x="1266092" y="2304454"/>
          <a:ext cx="506436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5CEAB6-4787-4B1B-8DBD-18BFFB1D0F6A}">
      <dsp:nvSpPr>
        <dsp:cNvPr id="0" name=""/>
        <dsp:cNvSpPr/>
      </dsp:nvSpPr>
      <dsp:spPr>
        <a:xfrm>
          <a:off x="1361049" y="2322744"/>
          <a:ext cx="4969411" cy="365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altLang="zh-CN" sz="1300" kern="1200" dirty="0" err="1"/>
            <a:t>dicom_widget_data</a:t>
          </a:r>
          <a:r>
            <a:rPr lang="en-US" altLang="zh-CN" sz="1300" kern="1200" dirty="0"/>
            <a:t>——</a:t>
          </a:r>
          <a:r>
            <a:rPr lang="zh-CN" altLang="en-US" sz="1300" kern="1200" dirty="0"/>
            <a:t>窗口画布，</a:t>
          </a:r>
          <a:r>
            <a:rPr lang="en-US" altLang="zh-CN" sz="1300" kern="1200" dirty="0"/>
            <a:t>DICOM</a:t>
          </a:r>
          <a:r>
            <a:rPr lang="zh-CN" altLang="en-US" sz="1300" kern="1200" dirty="0"/>
            <a:t>文件像素整理</a:t>
          </a:r>
        </a:p>
      </dsp:txBody>
      <dsp:txXfrm>
        <a:off x="1361049" y="2322744"/>
        <a:ext cx="4969411" cy="365786"/>
      </dsp:txXfrm>
    </dsp:sp>
    <dsp:sp modelId="{85E6DF00-137A-4E9F-B6A1-91FB4E918F02}">
      <dsp:nvSpPr>
        <dsp:cNvPr id="0" name=""/>
        <dsp:cNvSpPr/>
      </dsp:nvSpPr>
      <dsp:spPr>
        <a:xfrm>
          <a:off x="1266092" y="2688530"/>
          <a:ext cx="506436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18D5DC-88AB-4A14-9DEB-521F9BA68E5B}">
      <dsp:nvSpPr>
        <dsp:cNvPr id="0" name=""/>
        <dsp:cNvSpPr/>
      </dsp:nvSpPr>
      <dsp:spPr>
        <a:xfrm>
          <a:off x="0" y="2709333"/>
          <a:ext cx="633046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AE50EA-2E37-4B95-904A-C20C19A6F779}">
      <dsp:nvSpPr>
        <dsp:cNvPr id="0" name=""/>
        <dsp:cNvSpPr/>
      </dsp:nvSpPr>
      <dsp:spPr>
        <a:xfrm>
          <a:off x="0" y="2709333"/>
          <a:ext cx="1266092" cy="2709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zh-CN" sz="2000" kern="1200" dirty="0" err="1"/>
            <a:t>encrypter</a:t>
          </a:r>
          <a:endParaRPr lang="en-US" altLang="zh-CN" sz="2000" kern="1200" dirty="0"/>
        </a:p>
        <a:p>
          <a:pPr marL="0" lvl="0" indent="0" algn="l" defTabSz="889000">
            <a:lnSpc>
              <a:spcPct val="90000"/>
            </a:lnSpc>
            <a:spcBef>
              <a:spcPct val="0"/>
            </a:spcBef>
            <a:spcAft>
              <a:spcPct val="35000"/>
            </a:spcAft>
            <a:buNone/>
          </a:pPr>
          <a:r>
            <a:rPr lang="en-US" altLang="zh-CN" sz="2000" kern="1200" dirty="0"/>
            <a:t>——</a:t>
          </a:r>
          <a:r>
            <a:rPr lang="zh-CN" altLang="en-US" sz="2000" kern="1200" dirty="0"/>
            <a:t>注册机</a:t>
          </a:r>
        </a:p>
      </dsp:txBody>
      <dsp:txXfrm>
        <a:off x="0" y="2709333"/>
        <a:ext cx="1266092" cy="2709333"/>
      </dsp:txXfrm>
    </dsp:sp>
    <dsp:sp modelId="{1F2FA23C-633C-4515-8D26-A5CED229B8F4}">
      <dsp:nvSpPr>
        <dsp:cNvPr id="0" name=""/>
        <dsp:cNvSpPr/>
      </dsp:nvSpPr>
      <dsp:spPr>
        <a:xfrm>
          <a:off x="1361049" y="2751666"/>
          <a:ext cx="4969411" cy="846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altLang="zh-CN" sz="1300" kern="1200" dirty="0" err="1"/>
            <a:t>encrypter</a:t>
          </a:r>
          <a:endParaRPr lang="zh-CN" altLang="en-US" sz="1300" kern="1200" dirty="0"/>
        </a:p>
      </dsp:txBody>
      <dsp:txXfrm>
        <a:off x="1361049" y="2751666"/>
        <a:ext cx="4969411" cy="846666"/>
      </dsp:txXfrm>
    </dsp:sp>
    <dsp:sp modelId="{8D0E860B-90B9-4EC4-9BA6-E47FDBBCA815}">
      <dsp:nvSpPr>
        <dsp:cNvPr id="0" name=""/>
        <dsp:cNvSpPr/>
      </dsp:nvSpPr>
      <dsp:spPr>
        <a:xfrm>
          <a:off x="1266092" y="3598333"/>
          <a:ext cx="506436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A071B1-F1B3-448D-A9C8-E8046FE36AEB}">
      <dsp:nvSpPr>
        <dsp:cNvPr id="0" name=""/>
        <dsp:cNvSpPr/>
      </dsp:nvSpPr>
      <dsp:spPr>
        <a:xfrm>
          <a:off x="1361049" y="3640666"/>
          <a:ext cx="4969411" cy="846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altLang="zh-CN" sz="1300" kern="1200" dirty="0"/>
            <a:t>register</a:t>
          </a:r>
          <a:endParaRPr lang="zh-CN" altLang="en-US" sz="1300" kern="1200" dirty="0"/>
        </a:p>
      </dsp:txBody>
      <dsp:txXfrm>
        <a:off x="1361049" y="3640666"/>
        <a:ext cx="4969411" cy="846666"/>
      </dsp:txXfrm>
    </dsp:sp>
    <dsp:sp modelId="{9142D73C-52F5-48D0-8825-BB7D11AC4D03}">
      <dsp:nvSpPr>
        <dsp:cNvPr id="0" name=""/>
        <dsp:cNvSpPr/>
      </dsp:nvSpPr>
      <dsp:spPr>
        <a:xfrm>
          <a:off x="1266092" y="4487333"/>
          <a:ext cx="506436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9B7829-80C5-4FBD-8F3E-94CFC9FF41C0}">
      <dsp:nvSpPr>
        <dsp:cNvPr id="0" name=""/>
        <dsp:cNvSpPr/>
      </dsp:nvSpPr>
      <dsp:spPr>
        <a:xfrm>
          <a:off x="1361049" y="4529666"/>
          <a:ext cx="4969411" cy="846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altLang="zh-CN" sz="1300" kern="1200" dirty="0" err="1"/>
            <a:t>main_encrypter</a:t>
          </a:r>
          <a:endParaRPr lang="zh-CN" altLang="en-US" sz="1300" kern="1200" dirty="0"/>
        </a:p>
      </dsp:txBody>
      <dsp:txXfrm>
        <a:off x="1361049" y="4529666"/>
        <a:ext cx="4969411" cy="846666"/>
      </dsp:txXfrm>
    </dsp:sp>
    <dsp:sp modelId="{D90615BC-1C9F-4391-AC27-633DFFDACD24}">
      <dsp:nvSpPr>
        <dsp:cNvPr id="0" name=""/>
        <dsp:cNvSpPr/>
      </dsp:nvSpPr>
      <dsp:spPr>
        <a:xfrm>
          <a:off x="1266092" y="5376333"/>
          <a:ext cx="506436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A8E7FD-300A-4499-9EE5-AFF97E283FD7}" type="datetimeFigureOut">
              <a:rPr lang="zh-CN" altLang="en-US" smtClean="0"/>
              <a:t>2020/6/4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7FC4DD-0AE6-4206-B21C-7E0A5B17C99E}" type="slidenum">
              <a:rPr lang="zh-CN" altLang="en-US" smtClean="0"/>
              <a:t>‹#›</a:t>
            </a:fld>
            <a:endParaRPr lang="zh-CN" altLang="en-US"/>
          </a:p>
        </p:txBody>
      </p:sp>
    </p:spTree>
    <p:extLst>
      <p:ext uri="{BB962C8B-B14F-4D97-AF65-F5344CB8AC3E}">
        <p14:creationId xmlns:p14="http://schemas.microsoft.com/office/powerpoint/2010/main" val="367483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D38EDD-DFA9-4C0E-ACE7-88DAEF13ECB0}" type="slidenum">
              <a:rPr lang="zh-CN" altLang="en-US" smtClean="0"/>
              <a:t>1</a:t>
            </a:fld>
            <a:endParaRPr lang="zh-CN" altLang="en-US"/>
          </a:p>
        </p:txBody>
      </p:sp>
    </p:spTree>
    <p:extLst>
      <p:ext uri="{BB962C8B-B14F-4D97-AF65-F5344CB8AC3E}">
        <p14:creationId xmlns:p14="http://schemas.microsoft.com/office/powerpoint/2010/main" val="1085652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水模体部分需要计算并显示需求分析中前四项功能的测试结果，包括水模体的平均</a:t>
            </a:r>
            <a:r>
              <a:rPr lang="en-US" altLang="zh-CN" dirty="0"/>
              <a:t>CT</a:t>
            </a:r>
            <a:r>
              <a:rPr lang="zh-CN" altLang="en-US" dirty="0"/>
              <a:t>值、水模体的均匀性、水模体的噪声百分比大小和水模体的低对比度可探测能力。前三项测试指标计算和结果显示相对比较简单，采用文字框和文本编辑框分别显示指标名称和指标数值；水模体的低对比度可探测能力需要根据不同的感兴趣区大小分别进行计算和显示，因此采用了复选框和文本编辑框进行了设计，当不同感兴趣区大小的复选框被选中时，则进行对应感兴趣区尺寸的低对比度可探测能力的计算，最后可计算综合不同感兴趣区大小的平均可探测能力指标。</a:t>
            </a:r>
          </a:p>
          <a:p>
            <a:r>
              <a:rPr lang="zh-CN" altLang="en-US" dirty="0"/>
              <a:t>通过点击”计算”按钮，用户能够一次显示所有需要的指标，其中，低对比可探测能力均值的获取需要用户勾选至少一种低对比可探测能力值，然后再点击”均值”按钮，则被勾选低对比度的加权平均值将显示在对应的文本编辑框中。</a:t>
            </a:r>
          </a:p>
          <a:p>
            <a:endParaRPr lang="zh-CN" altLang="en-US" dirty="0"/>
          </a:p>
        </p:txBody>
      </p:sp>
      <p:sp>
        <p:nvSpPr>
          <p:cNvPr id="4" name="灯片编号占位符 3"/>
          <p:cNvSpPr>
            <a:spLocks noGrp="1"/>
          </p:cNvSpPr>
          <p:nvPr>
            <p:ph type="sldNum" sz="quarter" idx="5"/>
          </p:nvPr>
        </p:nvSpPr>
        <p:spPr/>
        <p:txBody>
          <a:bodyPr/>
          <a:lstStyle/>
          <a:p>
            <a:fld id="{19D38EDD-DFA9-4C0E-ACE7-88DAEF13ECB0}" type="slidenum">
              <a:rPr lang="zh-CN" altLang="en-US" smtClean="0"/>
              <a:t>12</a:t>
            </a:fld>
            <a:endParaRPr lang="zh-CN" altLang="en-US"/>
          </a:p>
        </p:txBody>
      </p:sp>
    </p:spTree>
    <p:extLst>
      <p:ext uri="{BB962C8B-B14F-4D97-AF65-F5344CB8AC3E}">
        <p14:creationId xmlns:p14="http://schemas.microsoft.com/office/powerpoint/2010/main" val="3295318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水模体部分需要计算并显示需求分析中前四项功能的测试结果，包括水模体的平均</a:t>
            </a:r>
            <a:r>
              <a:rPr lang="en-US" altLang="zh-CN" dirty="0"/>
              <a:t>CT</a:t>
            </a:r>
            <a:r>
              <a:rPr lang="zh-CN" altLang="en-US" dirty="0"/>
              <a:t>值、水模体的均匀性、水模体的噪声百分比大小和水模体的低对比度可探测能力。前三项测试指标计算和结果显示相对比较简单，采用文字框和文本编辑框分别显示指标名称和指标数值；水模体的低对比度可探测能力需要根据不同的感兴趣区大小分别进行计算和显示，因此采用了复选框和文本编辑框进行了设计，当不同感兴趣区大小的复选框被选中时，则进行对应感兴趣区尺寸的低对比度可探测能力的计算，最后可计算综合不同感兴趣区大小的平均可探测能力指标。</a:t>
            </a:r>
          </a:p>
          <a:p>
            <a:r>
              <a:rPr lang="zh-CN" altLang="en-US" dirty="0"/>
              <a:t>通过点击”计算”按钮，用户能够一次显示所有需要的指标，其中，低对比可探测能力均值的获取需要用户勾选至少一种低对比可探测能力值，然后再点击”均值”按钮，则被勾选低对比度的加权平均值将显示在对应的文本编辑框中。</a:t>
            </a:r>
          </a:p>
          <a:p>
            <a:endParaRPr lang="zh-CN" altLang="en-US" dirty="0"/>
          </a:p>
        </p:txBody>
      </p:sp>
      <p:sp>
        <p:nvSpPr>
          <p:cNvPr id="4" name="灯片编号占位符 3"/>
          <p:cNvSpPr>
            <a:spLocks noGrp="1"/>
          </p:cNvSpPr>
          <p:nvPr>
            <p:ph type="sldNum" sz="quarter" idx="5"/>
          </p:nvPr>
        </p:nvSpPr>
        <p:spPr/>
        <p:txBody>
          <a:bodyPr/>
          <a:lstStyle/>
          <a:p>
            <a:fld id="{19D38EDD-DFA9-4C0E-ACE7-88DAEF13ECB0}" type="slidenum">
              <a:rPr lang="zh-CN" altLang="en-US" smtClean="0"/>
              <a:t>13</a:t>
            </a:fld>
            <a:endParaRPr lang="zh-CN" altLang="en-US"/>
          </a:p>
        </p:txBody>
      </p:sp>
    </p:spTree>
    <p:extLst>
      <p:ext uri="{BB962C8B-B14F-4D97-AF65-F5344CB8AC3E}">
        <p14:creationId xmlns:p14="http://schemas.microsoft.com/office/powerpoint/2010/main" val="4261626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水模体部分需要计算并显示需求分析中前四项功能的测试结果，包括水模体的平均</a:t>
            </a:r>
            <a:r>
              <a:rPr lang="en-US" altLang="zh-CN" dirty="0"/>
              <a:t>CT</a:t>
            </a:r>
            <a:r>
              <a:rPr lang="zh-CN" altLang="en-US" dirty="0"/>
              <a:t>值、水模体的均匀性、水模体的噪声百分比大小和水模体的低对比度可探测能力。前三项测试指标计算和结果显示相对比较简单，采用文字框和文本编辑框分别显示指标名称和指标数值；水模体的低对比度可探测能力需要根据不同的感兴趣区大小分别进行计算和显示，因此采用了复选框和文本编辑框进行了设计，当不同感兴趣区大小的复选框被选中时，则进行对应感兴趣区尺寸的低对比度可探测能力的计算，最后可计算综合不同感兴趣区大小的平均可探测能力指标。</a:t>
            </a:r>
          </a:p>
          <a:p>
            <a:r>
              <a:rPr lang="zh-CN" altLang="en-US" dirty="0"/>
              <a:t>通过点击”计算”按钮，用户能够一次显示所有需要的指标，其中，低对比可探测能力均值的获取需要用户勾选至少一种低对比可探测能力值，然后再点击”均值”按钮，则被勾选低对比度的加权平均值将显示在对应的文本编辑框中。</a:t>
            </a:r>
          </a:p>
          <a:p>
            <a:endParaRPr lang="zh-CN" altLang="en-US" dirty="0"/>
          </a:p>
        </p:txBody>
      </p:sp>
      <p:sp>
        <p:nvSpPr>
          <p:cNvPr id="4" name="灯片编号占位符 3"/>
          <p:cNvSpPr>
            <a:spLocks noGrp="1"/>
          </p:cNvSpPr>
          <p:nvPr>
            <p:ph type="sldNum" sz="quarter" idx="5"/>
          </p:nvPr>
        </p:nvSpPr>
        <p:spPr/>
        <p:txBody>
          <a:bodyPr/>
          <a:lstStyle/>
          <a:p>
            <a:fld id="{19D38EDD-DFA9-4C0E-ACE7-88DAEF13ECB0}" type="slidenum">
              <a:rPr lang="zh-CN" altLang="en-US" smtClean="0"/>
              <a:t>14</a:t>
            </a:fld>
            <a:endParaRPr lang="zh-CN" altLang="en-US"/>
          </a:p>
        </p:txBody>
      </p:sp>
    </p:spTree>
    <p:extLst>
      <p:ext uri="{BB962C8B-B14F-4D97-AF65-F5344CB8AC3E}">
        <p14:creationId xmlns:p14="http://schemas.microsoft.com/office/powerpoint/2010/main" val="981885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水模体部分需要计算并显示需求分析中前四项功能的测试结果，包括水模体的平均</a:t>
            </a:r>
            <a:r>
              <a:rPr lang="en-US" altLang="zh-CN" dirty="0"/>
              <a:t>CT</a:t>
            </a:r>
            <a:r>
              <a:rPr lang="zh-CN" altLang="en-US" dirty="0"/>
              <a:t>值、水模体的均匀性、水模体的噪声百分比大小和水模体的低对比度可探测能力。前三项测试指标计算和结果显示相对比较简单，采用文字框和文本编辑框分别显示指标名称和指标数值；水模体的低对比度可探测能力需要根据不同的感兴趣区大小分别进行计算和显示，因此采用了复选框和文本编辑框进行了设计，当不同感兴趣区大小的复选框被选中时，则进行对应感兴趣区尺寸的低对比度可探测能力的计算，最后可计算综合不同感兴趣区大小的平均可探测能力指标。</a:t>
            </a:r>
          </a:p>
          <a:p>
            <a:r>
              <a:rPr lang="zh-CN" altLang="en-US" dirty="0"/>
              <a:t>通过点击”计算”按钮，用户能够一次显示所有需要的指标，其中，低对比可探测能力均值的获取需要用户勾选至少一种低对比可探测能力值，然后再点击”均值”按钮，则被勾选低对比度的加权平均值将显示在对应的文本编辑框中。</a:t>
            </a:r>
          </a:p>
          <a:p>
            <a:endParaRPr lang="zh-CN" altLang="en-US" dirty="0"/>
          </a:p>
        </p:txBody>
      </p:sp>
      <p:sp>
        <p:nvSpPr>
          <p:cNvPr id="4" name="灯片编号占位符 3"/>
          <p:cNvSpPr>
            <a:spLocks noGrp="1"/>
          </p:cNvSpPr>
          <p:nvPr>
            <p:ph type="sldNum" sz="quarter" idx="5"/>
          </p:nvPr>
        </p:nvSpPr>
        <p:spPr/>
        <p:txBody>
          <a:bodyPr/>
          <a:lstStyle/>
          <a:p>
            <a:fld id="{19D38EDD-DFA9-4C0E-ACE7-88DAEF13ECB0}" type="slidenum">
              <a:rPr lang="zh-CN" altLang="en-US" smtClean="0"/>
              <a:t>16</a:t>
            </a:fld>
            <a:endParaRPr lang="zh-CN" altLang="en-US"/>
          </a:p>
        </p:txBody>
      </p:sp>
    </p:spTree>
    <p:extLst>
      <p:ext uri="{BB962C8B-B14F-4D97-AF65-F5344CB8AC3E}">
        <p14:creationId xmlns:p14="http://schemas.microsoft.com/office/powerpoint/2010/main" val="803177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水模体部分需要计算并显示需求分析中前四项功能的测试结果，包括水模体的平均</a:t>
            </a:r>
            <a:r>
              <a:rPr lang="en-US" altLang="zh-CN" dirty="0"/>
              <a:t>CT</a:t>
            </a:r>
            <a:r>
              <a:rPr lang="zh-CN" altLang="en-US" dirty="0"/>
              <a:t>值、水模体的均匀性、水模体的噪声百分比大小和水模体的低对比度可探测能力。前三项测试指标计算和结果显示相对比较简单，采用文字框和文本编辑框分别显示指标名称和指标数值；水模体的低对比度可探测能力需要根据不同的感兴趣区大小分别进行计算和显示，因此采用了复选框和文本编辑框进行了设计，当不同感兴趣区大小的复选框被选中时，则进行对应感兴趣区尺寸的低对比度可探测能力的计算，最后可计算综合不同感兴趣区大小的平均可探测能力指标。</a:t>
            </a:r>
          </a:p>
          <a:p>
            <a:r>
              <a:rPr lang="zh-CN" altLang="en-US" dirty="0"/>
              <a:t>通过点击”计算”按钮，用户能够一次显示所有需要的指标，其中，低对比可探测能力均值的获取需要用户勾选至少一种低对比可探测能力值，然后再点击”均值”按钮，则被勾选低对比度的加权平均值将显示在对应的文本编辑框中。</a:t>
            </a:r>
          </a:p>
          <a:p>
            <a:endParaRPr lang="zh-CN" altLang="en-US" dirty="0"/>
          </a:p>
        </p:txBody>
      </p:sp>
      <p:sp>
        <p:nvSpPr>
          <p:cNvPr id="4" name="灯片编号占位符 3"/>
          <p:cNvSpPr>
            <a:spLocks noGrp="1"/>
          </p:cNvSpPr>
          <p:nvPr>
            <p:ph type="sldNum" sz="quarter" idx="5"/>
          </p:nvPr>
        </p:nvSpPr>
        <p:spPr/>
        <p:txBody>
          <a:bodyPr/>
          <a:lstStyle/>
          <a:p>
            <a:fld id="{19D38EDD-DFA9-4C0E-ACE7-88DAEF13ECB0}" type="slidenum">
              <a:rPr lang="zh-CN" altLang="en-US" smtClean="0"/>
              <a:t>17</a:t>
            </a:fld>
            <a:endParaRPr lang="zh-CN" altLang="en-US"/>
          </a:p>
        </p:txBody>
      </p:sp>
    </p:spTree>
    <p:extLst>
      <p:ext uri="{BB962C8B-B14F-4D97-AF65-F5344CB8AC3E}">
        <p14:creationId xmlns:p14="http://schemas.microsoft.com/office/powerpoint/2010/main" val="3895625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水模体部分需要计算并显示需求分析中前四项功能的测试结果，包括水模体的平均</a:t>
            </a:r>
            <a:r>
              <a:rPr lang="en-US" altLang="zh-CN" dirty="0"/>
              <a:t>CT</a:t>
            </a:r>
            <a:r>
              <a:rPr lang="zh-CN" altLang="en-US" dirty="0"/>
              <a:t>值、水模体的均匀性、水模体的噪声百分比大小和水模体的低对比度可探测能力。前三项测试指标计算和结果显示相对比较简单，采用文字框和文本编辑框分别显示指标名称和指标数值；水模体的低对比度可探测能力需要根据不同的感兴趣区大小分别进行计算和显示，因此采用了复选框和文本编辑框进行了设计，当不同感兴趣区大小的复选框被选中时，则进行对应感兴趣区尺寸的低对比度可探测能力的计算，最后可计算综合不同感兴趣区大小的平均可探测能力指标。</a:t>
            </a:r>
          </a:p>
          <a:p>
            <a:r>
              <a:rPr lang="zh-CN" altLang="en-US" dirty="0"/>
              <a:t>通过点击”计算”按钮，用户能够一次显示所有需要的指标，其中，低对比可探测能力均值的获取需要用户勾选至少一种低对比可探测能力值，然后再点击”均值”按钮，则被勾选低对比度的加权平均值将显示在对应的文本编辑框中。</a:t>
            </a:r>
          </a:p>
          <a:p>
            <a:endParaRPr lang="zh-CN" altLang="en-US" dirty="0"/>
          </a:p>
        </p:txBody>
      </p:sp>
      <p:sp>
        <p:nvSpPr>
          <p:cNvPr id="4" name="灯片编号占位符 3"/>
          <p:cNvSpPr>
            <a:spLocks noGrp="1"/>
          </p:cNvSpPr>
          <p:nvPr>
            <p:ph type="sldNum" sz="quarter" idx="5"/>
          </p:nvPr>
        </p:nvSpPr>
        <p:spPr/>
        <p:txBody>
          <a:bodyPr/>
          <a:lstStyle/>
          <a:p>
            <a:fld id="{19D38EDD-DFA9-4C0E-ACE7-88DAEF13ECB0}" type="slidenum">
              <a:rPr lang="zh-CN" altLang="en-US" smtClean="0"/>
              <a:t>19</a:t>
            </a:fld>
            <a:endParaRPr lang="zh-CN" altLang="en-US"/>
          </a:p>
        </p:txBody>
      </p:sp>
    </p:spTree>
    <p:extLst>
      <p:ext uri="{BB962C8B-B14F-4D97-AF65-F5344CB8AC3E}">
        <p14:creationId xmlns:p14="http://schemas.microsoft.com/office/powerpoint/2010/main" val="803177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水模体部分需要计算并显示需求分析中前四项功能的测试结果，包括水模体的平均</a:t>
            </a:r>
            <a:r>
              <a:rPr lang="en-US" altLang="zh-CN" dirty="0"/>
              <a:t>CT</a:t>
            </a:r>
            <a:r>
              <a:rPr lang="zh-CN" altLang="en-US" dirty="0"/>
              <a:t>值、水模体的均匀性、水模体的噪声百分比大小和水模体的低对比度可探测能力。前三项测试指标计算和结果显示相对比较简单，采用文字框和文本编辑框分别显示指标名称和指标数值；水模体的低对比度可探测能力需要根据不同的感兴趣区大小分别进行计算和显示，因此采用了复选框和文本编辑框进行了设计，当不同感兴趣区大小的复选框被选中时，则进行对应感兴趣区尺寸的低对比度可探测能力的计算，最后可计算综合不同感兴趣区大小的平均可探测能力指标。</a:t>
            </a:r>
          </a:p>
          <a:p>
            <a:r>
              <a:rPr lang="zh-CN" altLang="en-US" dirty="0"/>
              <a:t>通过点击”计算”按钮，用户能够一次显示所有需要的指标，其中，低对比可探测能力均值的获取需要用户勾选至少一种低对比可探测能力值，然后再点击”均值”按钮，则被勾选低对比度的加权平均值将显示在对应的文本编辑框中。</a:t>
            </a:r>
          </a:p>
          <a:p>
            <a:endParaRPr lang="zh-CN" altLang="en-US" dirty="0"/>
          </a:p>
        </p:txBody>
      </p:sp>
      <p:sp>
        <p:nvSpPr>
          <p:cNvPr id="4" name="灯片编号占位符 3"/>
          <p:cNvSpPr>
            <a:spLocks noGrp="1"/>
          </p:cNvSpPr>
          <p:nvPr>
            <p:ph type="sldNum" sz="quarter" idx="5"/>
          </p:nvPr>
        </p:nvSpPr>
        <p:spPr/>
        <p:txBody>
          <a:bodyPr/>
          <a:lstStyle/>
          <a:p>
            <a:fld id="{19D38EDD-DFA9-4C0E-ACE7-88DAEF13ECB0}" type="slidenum">
              <a:rPr lang="zh-CN" altLang="en-US" smtClean="0"/>
              <a:t>20</a:t>
            </a:fld>
            <a:endParaRPr lang="zh-CN" altLang="en-US"/>
          </a:p>
        </p:txBody>
      </p:sp>
    </p:spTree>
    <p:extLst>
      <p:ext uri="{BB962C8B-B14F-4D97-AF65-F5344CB8AC3E}">
        <p14:creationId xmlns:p14="http://schemas.microsoft.com/office/powerpoint/2010/main" val="1501973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水模体部分需要计算并显示需求分析中前四项功能的测试结果，包括水模体的平均</a:t>
            </a:r>
            <a:r>
              <a:rPr lang="en-US" altLang="zh-CN" dirty="0"/>
              <a:t>CT</a:t>
            </a:r>
            <a:r>
              <a:rPr lang="zh-CN" altLang="en-US" dirty="0"/>
              <a:t>值、水模体的均匀性、水模体的噪声百分比大小和水模体的低对比度可探测能力。前三项测试指标计算和结果显示相对比较简单，采用文字框和文本编辑框分别显示指标名称和指标数值；水模体的低对比度可探测能力需要根据不同的感兴趣区大小分别进行计算和显示，因此采用了复选框和文本编辑框进行了设计，当不同感兴趣区大小的复选框被选中时，则进行对应感兴趣区尺寸的低对比度可探测能力的计算，最后可计算综合不同感兴趣区大小的平均可探测能力指标。</a:t>
            </a:r>
          </a:p>
          <a:p>
            <a:r>
              <a:rPr lang="zh-CN" altLang="en-US" dirty="0"/>
              <a:t>通过点击”计算”按钮，用户能够一次显示所有需要的指标，其中，低对比可探测能力均值的获取需要用户勾选至少一种低对比可探测能力值，然后再点击”均值”按钮，则被勾选低对比度的加权平均值将显示在对应的文本编辑框中。</a:t>
            </a:r>
          </a:p>
          <a:p>
            <a:endParaRPr lang="zh-CN" altLang="en-US" dirty="0"/>
          </a:p>
        </p:txBody>
      </p:sp>
      <p:sp>
        <p:nvSpPr>
          <p:cNvPr id="4" name="灯片编号占位符 3"/>
          <p:cNvSpPr>
            <a:spLocks noGrp="1"/>
          </p:cNvSpPr>
          <p:nvPr>
            <p:ph type="sldNum" sz="quarter" idx="5"/>
          </p:nvPr>
        </p:nvSpPr>
        <p:spPr/>
        <p:txBody>
          <a:bodyPr/>
          <a:lstStyle/>
          <a:p>
            <a:fld id="{19D38EDD-DFA9-4C0E-ACE7-88DAEF13ECB0}" type="slidenum">
              <a:rPr lang="zh-CN" altLang="en-US" smtClean="0"/>
              <a:t>21</a:t>
            </a:fld>
            <a:endParaRPr lang="zh-CN" altLang="en-US"/>
          </a:p>
        </p:txBody>
      </p:sp>
    </p:spTree>
    <p:extLst>
      <p:ext uri="{BB962C8B-B14F-4D97-AF65-F5344CB8AC3E}">
        <p14:creationId xmlns:p14="http://schemas.microsoft.com/office/powerpoint/2010/main" val="158164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tabLst/>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3765"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077252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水模体部分需要计算并显示需求分析中前四项功能的测试结果，包括水模体的平均</a:t>
            </a:r>
            <a:r>
              <a:rPr lang="en-US" altLang="zh-CN" dirty="0"/>
              <a:t>CT</a:t>
            </a:r>
            <a:r>
              <a:rPr lang="zh-CN" altLang="en-US" dirty="0"/>
              <a:t>值、水模体的均匀性、水模体的噪声百分比大小和水模体的低对比度可探测能力。前三项测试指标计算和结果显示相对比较简单，采用文字框和文本编辑框分别显示指标名称和指标数值；水模体的低对比度可探测能力需要根据不同的感兴趣区大小分别进行计算和显示，因此采用了复选框和文本编辑框进行了设计，当不同感兴趣区大小的复选框被选中时，则进行对应感兴趣区尺寸的低对比度可探测能力的计算，最后可计算综合不同感兴趣区大小的平均可探测能力指标。</a:t>
            </a:r>
          </a:p>
          <a:p>
            <a:r>
              <a:rPr lang="zh-CN" altLang="en-US" dirty="0"/>
              <a:t>通过点击”计算”按钮，用户能够一次显示所有需要的指标，其中，低对比可探测能力均值的获取需要用户勾选至少一种低对比可探测能力值，然后再点击”均值”按钮，则被勾选低对比度的加权平均值将显示在对应的文本编辑框中。</a:t>
            </a:r>
          </a:p>
          <a:p>
            <a:endParaRPr lang="zh-CN" altLang="en-US" dirty="0"/>
          </a:p>
        </p:txBody>
      </p:sp>
      <p:sp>
        <p:nvSpPr>
          <p:cNvPr id="4" name="灯片编号占位符 3"/>
          <p:cNvSpPr>
            <a:spLocks noGrp="1"/>
          </p:cNvSpPr>
          <p:nvPr>
            <p:ph type="sldNum" sz="quarter" idx="5"/>
          </p:nvPr>
        </p:nvSpPr>
        <p:spPr/>
        <p:txBody>
          <a:bodyPr/>
          <a:lstStyle/>
          <a:p>
            <a:fld id="{19D38EDD-DFA9-4C0E-ACE7-88DAEF13ECB0}" type="slidenum">
              <a:rPr lang="zh-CN" altLang="en-US" smtClean="0"/>
              <a:t>4</a:t>
            </a:fld>
            <a:endParaRPr lang="zh-CN" altLang="en-US"/>
          </a:p>
        </p:txBody>
      </p:sp>
    </p:spTree>
    <p:extLst>
      <p:ext uri="{BB962C8B-B14F-4D97-AF65-F5344CB8AC3E}">
        <p14:creationId xmlns:p14="http://schemas.microsoft.com/office/powerpoint/2010/main" val="803177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水模体部分需要计算并显示需求分析中前四项功能的测试结果，包括水模体的平均</a:t>
            </a:r>
            <a:r>
              <a:rPr lang="en-US" altLang="zh-CN" dirty="0"/>
              <a:t>CT</a:t>
            </a:r>
            <a:r>
              <a:rPr lang="zh-CN" altLang="en-US" dirty="0"/>
              <a:t>值、水模体的均匀性、水模体的噪声百分比大小和水模体的低对比度可探测能力。前三项测试指标计算和结果显示相对比较简单，采用文字框和文本编辑框分别显示指标名称和指标数值；水模体的低对比度可探测能力需要根据不同的感兴趣区大小分别进行计算和显示，因此采用了复选框和文本编辑框进行了设计，当不同感兴趣区大小的复选框被选中时，则进行对应感兴趣区尺寸的低对比度可探测能力的计算，最后可计算综合不同感兴趣区大小的平均可探测能力指标。</a:t>
            </a:r>
          </a:p>
          <a:p>
            <a:r>
              <a:rPr lang="zh-CN" altLang="en-US" dirty="0"/>
              <a:t>通过点击”计算”按钮，用户能够一次显示所有需要的指标，其中，低对比可探测能力均值的获取需要用户勾选至少一种低对比可探测能力值，然后再点击”均值”按钮，则被勾选低对比度的加权平均值将显示在对应的文本编辑框中。</a:t>
            </a:r>
          </a:p>
          <a:p>
            <a:endParaRPr lang="zh-CN" altLang="en-US" dirty="0"/>
          </a:p>
        </p:txBody>
      </p:sp>
      <p:sp>
        <p:nvSpPr>
          <p:cNvPr id="4" name="灯片编号占位符 3"/>
          <p:cNvSpPr>
            <a:spLocks noGrp="1"/>
          </p:cNvSpPr>
          <p:nvPr>
            <p:ph type="sldNum" sz="quarter" idx="5"/>
          </p:nvPr>
        </p:nvSpPr>
        <p:spPr/>
        <p:txBody>
          <a:bodyPr/>
          <a:lstStyle/>
          <a:p>
            <a:fld id="{19D38EDD-DFA9-4C0E-ACE7-88DAEF13ECB0}" type="slidenum">
              <a:rPr lang="zh-CN" altLang="en-US" smtClean="0"/>
              <a:t>5</a:t>
            </a:fld>
            <a:endParaRPr lang="zh-CN" altLang="en-US"/>
          </a:p>
        </p:txBody>
      </p:sp>
    </p:spTree>
    <p:extLst>
      <p:ext uri="{BB962C8B-B14F-4D97-AF65-F5344CB8AC3E}">
        <p14:creationId xmlns:p14="http://schemas.microsoft.com/office/powerpoint/2010/main" val="2505098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水模体部分需要计算并显示需求分析中前四项功能的测试结果，包括水模体的平均</a:t>
            </a:r>
            <a:r>
              <a:rPr lang="en-US" altLang="zh-CN" dirty="0"/>
              <a:t>CT</a:t>
            </a:r>
            <a:r>
              <a:rPr lang="zh-CN" altLang="en-US" dirty="0"/>
              <a:t>值、水模体的均匀性、水模体的噪声百分比大小和水模体的低对比度可探测能力。前三项测试指标计算和结果显示相对比较简单，采用文字框和文本编辑框分别显示指标名称和指标数值；水模体的低对比度可探测能力需要根据不同的感兴趣区大小分别进行计算和显示，因此采用了复选框和文本编辑框进行了设计，当不同感兴趣区大小的复选框被选中时，则进行对应感兴趣区尺寸的低对比度可探测能力的计算，最后可计算综合不同感兴趣区大小的平均可探测能力指标。</a:t>
            </a:r>
          </a:p>
          <a:p>
            <a:r>
              <a:rPr lang="zh-CN" altLang="en-US" dirty="0"/>
              <a:t>通过点击”计算”按钮，用户能够一次显示所有需要的指标，其中，低对比可探测能力均值的获取需要用户勾选至少一种低对比可探测能力值，然后再点击”均值”按钮，则被勾选低对比度的加权平均值将显示在对应的文本编辑框中。</a:t>
            </a:r>
          </a:p>
          <a:p>
            <a:endParaRPr lang="zh-CN" altLang="en-US" dirty="0"/>
          </a:p>
        </p:txBody>
      </p:sp>
      <p:sp>
        <p:nvSpPr>
          <p:cNvPr id="4" name="灯片编号占位符 3"/>
          <p:cNvSpPr>
            <a:spLocks noGrp="1"/>
          </p:cNvSpPr>
          <p:nvPr>
            <p:ph type="sldNum" sz="quarter" idx="5"/>
          </p:nvPr>
        </p:nvSpPr>
        <p:spPr/>
        <p:txBody>
          <a:bodyPr/>
          <a:lstStyle/>
          <a:p>
            <a:fld id="{19D38EDD-DFA9-4C0E-ACE7-88DAEF13ECB0}" type="slidenum">
              <a:rPr lang="zh-CN" altLang="en-US" smtClean="0"/>
              <a:t>7</a:t>
            </a:fld>
            <a:endParaRPr lang="zh-CN" altLang="en-US"/>
          </a:p>
        </p:txBody>
      </p:sp>
    </p:spTree>
    <p:extLst>
      <p:ext uri="{BB962C8B-B14F-4D97-AF65-F5344CB8AC3E}">
        <p14:creationId xmlns:p14="http://schemas.microsoft.com/office/powerpoint/2010/main" val="803177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水模体部分需要计算并显示需求分析中前四项功能的测试结果，包括水模体的平均</a:t>
            </a:r>
            <a:r>
              <a:rPr lang="en-US" altLang="zh-CN" dirty="0"/>
              <a:t>CT</a:t>
            </a:r>
            <a:r>
              <a:rPr lang="zh-CN" altLang="en-US" dirty="0"/>
              <a:t>值、水模体的均匀性、水模体的噪声百分比大小和水模体的低对比度可探测能力。前三项测试指标计算和结果显示相对比较简单，采用文字框和文本编辑框分别显示指标名称和指标数值；水模体的低对比度可探测能力需要根据不同的感兴趣区大小分别进行计算和显示，因此采用了复选框和文本编辑框进行了设计，当不同感兴趣区大小的复选框被选中时，则进行对应感兴趣区尺寸的低对比度可探测能力的计算，最后可计算综合不同感兴趣区大小的平均可探测能力指标。</a:t>
            </a:r>
          </a:p>
          <a:p>
            <a:r>
              <a:rPr lang="zh-CN" altLang="en-US" dirty="0"/>
              <a:t>通过点击”计算”按钮，用户能够一次显示所有需要的指标，其中，低对比可探测能力均值的获取需要用户勾选至少一种低对比可探测能力值，然后再点击”均值”按钮，则被勾选低对比度的加权平均值将显示在对应的文本编辑框中。</a:t>
            </a:r>
          </a:p>
          <a:p>
            <a:endParaRPr lang="zh-CN" altLang="en-US" dirty="0"/>
          </a:p>
        </p:txBody>
      </p:sp>
      <p:sp>
        <p:nvSpPr>
          <p:cNvPr id="4" name="灯片编号占位符 3"/>
          <p:cNvSpPr>
            <a:spLocks noGrp="1"/>
          </p:cNvSpPr>
          <p:nvPr>
            <p:ph type="sldNum" sz="quarter" idx="5"/>
          </p:nvPr>
        </p:nvSpPr>
        <p:spPr/>
        <p:txBody>
          <a:bodyPr/>
          <a:lstStyle/>
          <a:p>
            <a:fld id="{19D38EDD-DFA9-4C0E-ACE7-88DAEF13ECB0}" type="slidenum">
              <a:rPr lang="zh-CN" altLang="en-US" smtClean="0"/>
              <a:t>8</a:t>
            </a:fld>
            <a:endParaRPr lang="zh-CN" altLang="en-US"/>
          </a:p>
        </p:txBody>
      </p:sp>
    </p:spTree>
    <p:extLst>
      <p:ext uri="{BB962C8B-B14F-4D97-AF65-F5344CB8AC3E}">
        <p14:creationId xmlns:p14="http://schemas.microsoft.com/office/powerpoint/2010/main" val="2542569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水模体部分需要计算并显示需求分析中前四项功能的测试结果，包括水模体的平均</a:t>
            </a:r>
            <a:r>
              <a:rPr lang="en-US" altLang="zh-CN" dirty="0"/>
              <a:t>CT</a:t>
            </a:r>
            <a:r>
              <a:rPr lang="zh-CN" altLang="en-US" dirty="0"/>
              <a:t>值、水模体的均匀性、水模体的噪声百分比大小和水模体的低对比度可探测能力。前三项测试指标计算和结果显示相对比较简单，采用文字框和文本编辑框分别显示指标名称和指标数值；水模体的低对比度可探测能力需要根据不同的感兴趣区大小分别进行计算和显示，因此采用了复选框和文本编辑框进行了设计，当不同感兴趣区大小的复选框被选中时，则进行对应感兴趣区尺寸的低对比度可探测能力的计算，最后可计算综合不同感兴趣区大小的平均可探测能力指标。</a:t>
            </a:r>
          </a:p>
          <a:p>
            <a:r>
              <a:rPr lang="zh-CN" altLang="en-US" dirty="0"/>
              <a:t>通过点击”计算”按钮，用户能够一次显示所有需要的指标，其中，低对比可探测能力均值的获取需要用户勾选至少一种低对比可探测能力值，然后再点击”均值”按钮，则被勾选低对比度的加权平均值将显示在对应的文本编辑框中。</a:t>
            </a:r>
          </a:p>
          <a:p>
            <a:endParaRPr lang="zh-CN" altLang="en-US" dirty="0"/>
          </a:p>
        </p:txBody>
      </p:sp>
      <p:sp>
        <p:nvSpPr>
          <p:cNvPr id="4" name="灯片编号占位符 3"/>
          <p:cNvSpPr>
            <a:spLocks noGrp="1"/>
          </p:cNvSpPr>
          <p:nvPr>
            <p:ph type="sldNum" sz="quarter" idx="5"/>
          </p:nvPr>
        </p:nvSpPr>
        <p:spPr/>
        <p:txBody>
          <a:bodyPr/>
          <a:lstStyle/>
          <a:p>
            <a:fld id="{19D38EDD-DFA9-4C0E-ACE7-88DAEF13ECB0}" type="slidenum">
              <a:rPr lang="zh-CN" altLang="en-US" smtClean="0"/>
              <a:t>9</a:t>
            </a:fld>
            <a:endParaRPr lang="zh-CN" altLang="en-US"/>
          </a:p>
        </p:txBody>
      </p:sp>
    </p:spTree>
    <p:extLst>
      <p:ext uri="{BB962C8B-B14F-4D97-AF65-F5344CB8AC3E}">
        <p14:creationId xmlns:p14="http://schemas.microsoft.com/office/powerpoint/2010/main" val="1107773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水模体部分需要计算并显示需求分析中前四项功能的测试结果，包括水模体的平均</a:t>
            </a:r>
            <a:r>
              <a:rPr lang="en-US" altLang="zh-CN" dirty="0"/>
              <a:t>CT</a:t>
            </a:r>
            <a:r>
              <a:rPr lang="zh-CN" altLang="en-US" dirty="0"/>
              <a:t>值、水模体的均匀性、水模体的噪声百分比大小和水模体的低对比度可探测能力。前三项测试指标计算和结果显示相对比较简单，采用文字框和文本编辑框分别显示指标名称和指标数值；水模体的低对比度可探测能力需要根据不同的感兴趣区大小分别进行计算和显示，因此采用了复选框和文本编辑框进行了设计，当不同感兴趣区大小的复选框被选中时，则进行对应感兴趣区尺寸的低对比度可探测能力的计算，最后可计算综合不同感兴趣区大小的平均可探测能力指标。</a:t>
            </a:r>
          </a:p>
          <a:p>
            <a:r>
              <a:rPr lang="zh-CN" altLang="en-US" dirty="0"/>
              <a:t>通过点击”计算”按钮，用户能够一次显示所有需要的指标，其中，低对比可探测能力均值的获取需要用户勾选至少一种低对比可探测能力值，然后再点击”均值”按钮，则被勾选低对比度的加权平均值将显示在对应的文本编辑框中。</a:t>
            </a:r>
          </a:p>
          <a:p>
            <a:endParaRPr lang="zh-CN" altLang="en-US" dirty="0"/>
          </a:p>
        </p:txBody>
      </p:sp>
      <p:sp>
        <p:nvSpPr>
          <p:cNvPr id="4" name="灯片编号占位符 3"/>
          <p:cNvSpPr>
            <a:spLocks noGrp="1"/>
          </p:cNvSpPr>
          <p:nvPr>
            <p:ph type="sldNum" sz="quarter" idx="5"/>
          </p:nvPr>
        </p:nvSpPr>
        <p:spPr/>
        <p:txBody>
          <a:bodyPr/>
          <a:lstStyle/>
          <a:p>
            <a:fld id="{19D38EDD-DFA9-4C0E-ACE7-88DAEF13ECB0}" type="slidenum">
              <a:rPr lang="zh-CN" altLang="en-US" smtClean="0"/>
              <a:t>10</a:t>
            </a:fld>
            <a:endParaRPr lang="zh-CN" altLang="en-US"/>
          </a:p>
        </p:txBody>
      </p:sp>
    </p:spTree>
    <p:extLst>
      <p:ext uri="{BB962C8B-B14F-4D97-AF65-F5344CB8AC3E}">
        <p14:creationId xmlns:p14="http://schemas.microsoft.com/office/powerpoint/2010/main" val="856143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水模体部分需要计算并显示需求分析中前四项功能的测试结果，包括水模体的平均</a:t>
            </a:r>
            <a:r>
              <a:rPr lang="en-US" altLang="zh-CN" dirty="0"/>
              <a:t>CT</a:t>
            </a:r>
            <a:r>
              <a:rPr lang="zh-CN" altLang="en-US" dirty="0"/>
              <a:t>值、水模体的均匀性、水模体的噪声百分比大小和水模体的低对比度可探测能力。前三项测试指标计算和结果显示相对比较简单，采用文字框和文本编辑框分别显示指标名称和指标数值；水模体的低对比度可探测能力需要根据不同的感兴趣区大小分别进行计算和显示，因此采用了复选框和文本编辑框进行了设计，当不同感兴趣区大小的复选框被选中时，则进行对应感兴趣区尺寸的低对比度可探测能力的计算，最后可计算综合不同感兴趣区大小的平均可探测能力指标。</a:t>
            </a:r>
          </a:p>
          <a:p>
            <a:r>
              <a:rPr lang="zh-CN" altLang="en-US" dirty="0"/>
              <a:t>通过点击”计算”按钮，用户能够一次显示所有需要的指标，其中，低对比可探测能力均值的获取需要用户勾选至少一种低对比可探测能力值，然后再点击”均值”按钮，则被勾选低对比度的加权平均值将显示在对应的文本编辑框中。</a:t>
            </a:r>
          </a:p>
          <a:p>
            <a:endParaRPr lang="zh-CN" altLang="en-US" dirty="0"/>
          </a:p>
        </p:txBody>
      </p:sp>
      <p:sp>
        <p:nvSpPr>
          <p:cNvPr id="4" name="灯片编号占位符 3"/>
          <p:cNvSpPr>
            <a:spLocks noGrp="1"/>
          </p:cNvSpPr>
          <p:nvPr>
            <p:ph type="sldNum" sz="quarter" idx="5"/>
          </p:nvPr>
        </p:nvSpPr>
        <p:spPr/>
        <p:txBody>
          <a:bodyPr/>
          <a:lstStyle/>
          <a:p>
            <a:fld id="{19D38EDD-DFA9-4C0E-ACE7-88DAEF13ECB0}" type="slidenum">
              <a:rPr lang="zh-CN" altLang="en-US" smtClean="0"/>
              <a:t>11</a:t>
            </a:fld>
            <a:endParaRPr lang="zh-CN" altLang="en-US"/>
          </a:p>
        </p:txBody>
      </p:sp>
    </p:spTree>
    <p:extLst>
      <p:ext uri="{BB962C8B-B14F-4D97-AF65-F5344CB8AC3E}">
        <p14:creationId xmlns:p14="http://schemas.microsoft.com/office/powerpoint/2010/main" val="2440197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E1525D-19B9-4C09-8E12-BD4C33AD1A8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6D84B03-582D-4750-9673-A63C94808D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5CCF1C7-B0C1-4DCF-A9F0-111A1D2F64D7}"/>
              </a:ext>
            </a:extLst>
          </p:cNvPr>
          <p:cNvSpPr>
            <a:spLocks noGrp="1"/>
          </p:cNvSpPr>
          <p:nvPr>
            <p:ph type="dt" sz="half" idx="10"/>
          </p:nvPr>
        </p:nvSpPr>
        <p:spPr/>
        <p:txBody>
          <a:bodyPr/>
          <a:lstStyle/>
          <a:p>
            <a:fld id="{512116C2-20BD-447F-9377-63F7A0A52521}" type="datetimeFigureOut">
              <a:rPr lang="zh-CN" altLang="en-US" smtClean="0"/>
              <a:t>2020/6/4</a:t>
            </a:fld>
            <a:endParaRPr lang="zh-CN" altLang="en-US"/>
          </a:p>
        </p:txBody>
      </p:sp>
      <p:sp>
        <p:nvSpPr>
          <p:cNvPr id="5" name="页脚占位符 4">
            <a:extLst>
              <a:ext uri="{FF2B5EF4-FFF2-40B4-BE49-F238E27FC236}">
                <a16:creationId xmlns:a16="http://schemas.microsoft.com/office/drawing/2014/main" id="{94E56BAA-89FF-4AEF-A378-F5A2985411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625592-07AB-4649-B9CE-27B510E99CEC}"/>
              </a:ext>
            </a:extLst>
          </p:cNvPr>
          <p:cNvSpPr>
            <a:spLocks noGrp="1"/>
          </p:cNvSpPr>
          <p:nvPr>
            <p:ph type="sldNum" sz="quarter" idx="12"/>
          </p:nvPr>
        </p:nvSpPr>
        <p:spPr/>
        <p:txBody>
          <a:bodyPr/>
          <a:lstStyle/>
          <a:p>
            <a:fld id="{005E14EE-FFF6-48DD-8CC4-85C156788E32}" type="slidenum">
              <a:rPr lang="zh-CN" altLang="en-US" smtClean="0"/>
              <a:t>‹#›</a:t>
            </a:fld>
            <a:endParaRPr lang="zh-CN" altLang="en-US"/>
          </a:p>
        </p:txBody>
      </p:sp>
    </p:spTree>
    <p:extLst>
      <p:ext uri="{BB962C8B-B14F-4D97-AF65-F5344CB8AC3E}">
        <p14:creationId xmlns:p14="http://schemas.microsoft.com/office/powerpoint/2010/main" val="1002250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F632D4-9D29-44F0-8132-08F91B39313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7185932-1BF5-4FB8-833E-6554A9BC07A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30549B0-9283-408F-A781-7F77AD019B49}"/>
              </a:ext>
            </a:extLst>
          </p:cNvPr>
          <p:cNvSpPr>
            <a:spLocks noGrp="1"/>
          </p:cNvSpPr>
          <p:nvPr>
            <p:ph type="dt" sz="half" idx="10"/>
          </p:nvPr>
        </p:nvSpPr>
        <p:spPr/>
        <p:txBody>
          <a:bodyPr/>
          <a:lstStyle/>
          <a:p>
            <a:fld id="{512116C2-20BD-447F-9377-63F7A0A52521}" type="datetimeFigureOut">
              <a:rPr lang="zh-CN" altLang="en-US" smtClean="0"/>
              <a:t>2020/6/4</a:t>
            </a:fld>
            <a:endParaRPr lang="zh-CN" altLang="en-US"/>
          </a:p>
        </p:txBody>
      </p:sp>
      <p:sp>
        <p:nvSpPr>
          <p:cNvPr id="5" name="页脚占位符 4">
            <a:extLst>
              <a:ext uri="{FF2B5EF4-FFF2-40B4-BE49-F238E27FC236}">
                <a16:creationId xmlns:a16="http://schemas.microsoft.com/office/drawing/2014/main" id="{F5419718-06C0-450E-9F11-D1CF23C30B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F7BF83-82F3-4966-8115-D1501BE301D5}"/>
              </a:ext>
            </a:extLst>
          </p:cNvPr>
          <p:cNvSpPr>
            <a:spLocks noGrp="1"/>
          </p:cNvSpPr>
          <p:nvPr>
            <p:ph type="sldNum" sz="quarter" idx="12"/>
          </p:nvPr>
        </p:nvSpPr>
        <p:spPr/>
        <p:txBody>
          <a:bodyPr/>
          <a:lstStyle/>
          <a:p>
            <a:fld id="{005E14EE-FFF6-48DD-8CC4-85C156788E32}" type="slidenum">
              <a:rPr lang="zh-CN" altLang="en-US" smtClean="0"/>
              <a:t>‹#›</a:t>
            </a:fld>
            <a:endParaRPr lang="zh-CN" altLang="en-US"/>
          </a:p>
        </p:txBody>
      </p:sp>
    </p:spTree>
    <p:extLst>
      <p:ext uri="{BB962C8B-B14F-4D97-AF65-F5344CB8AC3E}">
        <p14:creationId xmlns:p14="http://schemas.microsoft.com/office/powerpoint/2010/main" val="3828624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0FDAB4C-A9CF-4A8F-AEAB-5B5E2C57E52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D32DB3E-BCCE-4B8F-812D-F50F9EEEFEC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F622B6B-4D84-4ADF-BFD1-7F8BBF9EC5EB}"/>
              </a:ext>
            </a:extLst>
          </p:cNvPr>
          <p:cNvSpPr>
            <a:spLocks noGrp="1"/>
          </p:cNvSpPr>
          <p:nvPr>
            <p:ph type="dt" sz="half" idx="10"/>
          </p:nvPr>
        </p:nvSpPr>
        <p:spPr/>
        <p:txBody>
          <a:bodyPr/>
          <a:lstStyle/>
          <a:p>
            <a:fld id="{512116C2-20BD-447F-9377-63F7A0A52521}" type="datetimeFigureOut">
              <a:rPr lang="zh-CN" altLang="en-US" smtClean="0"/>
              <a:t>2020/6/4</a:t>
            </a:fld>
            <a:endParaRPr lang="zh-CN" altLang="en-US"/>
          </a:p>
        </p:txBody>
      </p:sp>
      <p:sp>
        <p:nvSpPr>
          <p:cNvPr id="5" name="页脚占位符 4">
            <a:extLst>
              <a:ext uri="{FF2B5EF4-FFF2-40B4-BE49-F238E27FC236}">
                <a16:creationId xmlns:a16="http://schemas.microsoft.com/office/drawing/2014/main" id="{46A12422-1B00-490A-B59A-5E031B34C9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C3DDA6-B62F-476A-840E-9BD3685C644E}"/>
              </a:ext>
            </a:extLst>
          </p:cNvPr>
          <p:cNvSpPr>
            <a:spLocks noGrp="1"/>
          </p:cNvSpPr>
          <p:nvPr>
            <p:ph type="sldNum" sz="quarter" idx="12"/>
          </p:nvPr>
        </p:nvSpPr>
        <p:spPr/>
        <p:txBody>
          <a:bodyPr/>
          <a:lstStyle/>
          <a:p>
            <a:fld id="{005E14EE-FFF6-48DD-8CC4-85C156788E32}" type="slidenum">
              <a:rPr lang="zh-CN" altLang="en-US" smtClean="0"/>
              <a:t>‹#›</a:t>
            </a:fld>
            <a:endParaRPr lang="zh-CN" altLang="en-US"/>
          </a:p>
        </p:txBody>
      </p:sp>
    </p:spTree>
    <p:extLst>
      <p:ext uri="{BB962C8B-B14F-4D97-AF65-F5344CB8AC3E}">
        <p14:creationId xmlns:p14="http://schemas.microsoft.com/office/powerpoint/2010/main" val="307955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105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69925" y="365125"/>
            <a:ext cx="10850563" cy="663575"/>
          </a:xfrm>
          <a:prstGeom prst="rect">
            <a:avLst/>
          </a:prstGeom>
        </p:spPr>
        <p:txBody>
          <a:bodyPr anchor="b"/>
          <a:lstStyle>
            <a:lvl1pPr>
              <a:defRPr sz="2400"/>
            </a:lvl1pPr>
          </a:lstStyle>
          <a:p>
            <a:r>
              <a:rPr lang="zh-CN" altLang="en-US"/>
              <a:t>单击此处编辑母版标题样式</a:t>
            </a:r>
          </a:p>
        </p:txBody>
      </p:sp>
    </p:spTree>
    <p:extLst>
      <p:ext uri="{BB962C8B-B14F-4D97-AF65-F5344CB8AC3E}">
        <p14:creationId xmlns:p14="http://schemas.microsoft.com/office/powerpoint/2010/main" val="1843585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5073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56FC18-AE97-48ED-9DCE-15D9D2125E7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DB36D7-1B3A-42FD-9C03-5C768AFDB3A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7E03CB3-CC11-4764-8C27-F024FAC9F2D3}"/>
              </a:ext>
            </a:extLst>
          </p:cNvPr>
          <p:cNvSpPr>
            <a:spLocks noGrp="1"/>
          </p:cNvSpPr>
          <p:nvPr>
            <p:ph type="dt" sz="half" idx="10"/>
          </p:nvPr>
        </p:nvSpPr>
        <p:spPr/>
        <p:txBody>
          <a:bodyPr/>
          <a:lstStyle/>
          <a:p>
            <a:fld id="{512116C2-20BD-447F-9377-63F7A0A52521}" type="datetimeFigureOut">
              <a:rPr lang="zh-CN" altLang="en-US" smtClean="0"/>
              <a:t>2020/6/4</a:t>
            </a:fld>
            <a:endParaRPr lang="zh-CN" altLang="en-US"/>
          </a:p>
        </p:txBody>
      </p:sp>
      <p:sp>
        <p:nvSpPr>
          <p:cNvPr id="5" name="页脚占位符 4">
            <a:extLst>
              <a:ext uri="{FF2B5EF4-FFF2-40B4-BE49-F238E27FC236}">
                <a16:creationId xmlns:a16="http://schemas.microsoft.com/office/drawing/2014/main" id="{95DEF918-5C4F-4D6F-9186-CD6CFC6328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43A6F4-C805-4B8E-B791-12E94A1B2417}"/>
              </a:ext>
            </a:extLst>
          </p:cNvPr>
          <p:cNvSpPr>
            <a:spLocks noGrp="1"/>
          </p:cNvSpPr>
          <p:nvPr>
            <p:ph type="sldNum" sz="quarter" idx="12"/>
          </p:nvPr>
        </p:nvSpPr>
        <p:spPr/>
        <p:txBody>
          <a:bodyPr/>
          <a:lstStyle/>
          <a:p>
            <a:fld id="{005E14EE-FFF6-48DD-8CC4-85C156788E32}" type="slidenum">
              <a:rPr lang="zh-CN" altLang="en-US" smtClean="0"/>
              <a:t>‹#›</a:t>
            </a:fld>
            <a:endParaRPr lang="zh-CN" altLang="en-US"/>
          </a:p>
        </p:txBody>
      </p:sp>
    </p:spTree>
    <p:extLst>
      <p:ext uri="{BB962C8B-B14F-4D97-AF65-F5344CB8AC3E}">
        <p14:creationId xmlns:p14="http://schemas.microsoft.com/office/powerpoint/2010/main" val="2322322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CD01E-89B6-44A4-BEFF-53C570FCCA8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6780A0C-BC84-45AC-98B9-C0844F6CE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F9B12CE-9FBA-4783-A4F8-80DFCF21A935}"/>
              </a:ext>
            </a:extLst>
          </p:cNvPr>
          <p:cNvSpPr>
            <a:spLocks noGrp="1"/>
          </p:cNvSpPr>
          <p:nvPr>
            <p:ph type="dt" sz="half" idx="10"/>
          </p:nvPr>
        </p:nvSpPr>
        <p:spPr/>
        <p:txBody>
          <a:bodyPr/>
          <a:lstStyle/>
          <a:p>
            <a:fld id="{512116C2-20BD-447F-9377-63F7A0A52521}" type="datetimeFigureOut">
              <a:rPr lang="zh-CN" altLang="en-US" smtClean="0"/>
              <a:t>2020/6/4</a:t>
            </a:fld>
            <a:endParaRPr lang="zh-CN" altLang="en-US"/>
          </a:p>
        </p:txBody>
      </p:sp>
      <p:sp>
        <p:nvSpPr>
          <p:cNvPr id="5" name="页脚占位符 4">
            <a:extLst>
              <a:ext uri="{FF2B5EF4-FFF2-40B4-BE49-F238E27FC236}">
                <a16:creationId xmlns:a16="http://schemas.microsoft.com/office/drawing/2014/main" id="{10A1E911-98D5-4A1E-A1F9-8ADCB2D106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F9561E-4F74-443B-BE7C-2E304DD05C7B}"/>
              </a:ext>
            </a:extLst>
          </p:cNvPr>
          <p:cNvSpPr>
            <a:spLocks noGrp="1"/>
          </p:cNvSpPr>
          <p:nvPr>
            <p:ph type="sldNum" sz="quarter" idx="12"/>
          </p:nvPr>
        </p:nvSpPr>
        <p:spPr/>
        <p:txBody>
          <a:bodyPr/>
          <a:lstStyle/>
          <a:p>
            <a:fld id="{005E14EE-FFF6-48DD-8CC4-85C156788E32}" type="slidenum">
              <a:rPr lang="zh-CN" altLang="en-US" smtClean="0"/>
              <a:t>‹#›</a:t>
            </a:fld>
            <a:endParaRPr lang="zh-CN" altLang="en-US"/>
          </a:p>
        </p:txBody>
      </p:sp>
    </p:spTree>
    <p:extLst>
      <p:ext uri="{BB962C8B-B14F-4D97-AF65-F5344CB8AC3E}">
        <p14:creationId xmlns:p14="http://schemas.microsoft.com/office/powerpoint/2010/main" val="1093184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F06A30-BB91-4081-AC86-91D3B0B6120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94F1D3B-ACB2-47CB-A342-1BCECE88674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749EB6A-3084-47D6-B444-CC52A75FF44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B26F938-0A0D-4BE7-AF11-27E3825F81FE}"/>
              </a:ext>
            </a:extLst>
          </p:cNvPr>
          <p:cNvSpPr>
            <a:spLocks noGrp="1"/>
          </p:cNvSpPr>
          <p:nvPr>
            <p:ph type="dt" sz="half" idx="10"/>
          </p:nvPr>
        </p:nvSpPr>
        <p:spPr/>
        <p:txBody>
          <a:bodyPr/>
          <a:lstStyle/>
          <a:p>
            <a:fld id="{512116C2-20BD-447F-9377-63F7A0A52521}" type="datetimeFigureOut">
              <a:rPr lang="zh-CN" altLang="en-US" smtClean="0"/>
              <a:t>2020/6/4</a:t>
            </a:fld>
            <a:endParaRPr lang="zh-CN" altLang="en-US"/>
          </a:p>
        </p:txBody>
      </p:sp>
      <p:sp>
        <p:nvSpPr>
          <p:cNvPr id="6" name="页脚占位符 5">
            <a:extLst>
              <a:ext uri="{FF2B5EF4-FFF2-40B4-BE49-F238E27FC236}">
                <a16:creationId xmlns:a16="http://schemas.microsoft.com/office/drawing/2014/main" id="{7495ACB9-2DAD-4553-9B8A-45FE40206E7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130F53-B66A-4CB4-9003-99B646CC9AEF}"/>
              </a:ext>
            </a:extLst>
          </p:cNvPr>
          <p:cNvSpPr>
            <a:spLocks noGrp="1"/>
          </p:cNvSpPr>
          <p:nvPr>
            <p:ph type="sldNum" sz="quarter" idx="12"/>
          </p:nvPr>
        </p:nvSpPr>
        <p:spPr/>
        <p:txBody>
          <a:bodyPr/>
          <a:lstStyle/>
          <a:p>
            <a:fld id="{005E14EE-FFF6-48DD-8CC4-85C156788E32}" type="slidenum">
              <a:rPr lang="zh-CN" altLang="en-US" smtClean="0"/>
              <a:t>‹#›</a:t>
            </a:fld>
            <a:endParaRPr lang="zh-CN" altLang="en-US"/>
          </a:p>
        </p:txBody>
      </p:sp>
    </p:spTree>
    <p:extLst>
      <p:ext uri="{BB962C8B-B14F-4D97-AF65-F5344CB8AC3E}">
        <p14:creationId xmlns:p14="http://schemas.microsoft.com/office/powerpoint/2010/main" val="2367357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4083E1-F230-4150-A82C-A08CF03AF91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07DC227-7C33-4AA4-9A9A-C1D5048D80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41630F7-F53E-4C24-880A-46BFDC935BB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272FC55-2E18-44B3-A93B-D79CE1072C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9F4BCDF-3E45-4FD0-A3FF-8B5E8247C7F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96F3146-D7AE-4F4B-AE4B-54350924B18F}"/>
              </a:ext>
            </a:extLst>
          </p:cNvPr>
          <p:cNvSpPr>
            <a:spLocks noGrp="1"/>
          </p:cNvSpPr>
          <p:nvPr>
            <p:ph type="dt" sz="half" idx="10"/>
          </p:nvPr>
        </p:nvSpPr>
        <p:spPr/>
        <p:txBody>
          <a:bodyPr/>
          <a:lstStyle/>
          <a:p>
            <a:fld id="{512116C2-20BD-447F-9377-63F7A0A52521}" type="datetimeFigureOut">
              <a:rPr lang="zh-CN" altLang="en-US" smtClean="0"/>
              <a:t>2020/6/4</a:t>
            </a:fld>
            <a:endParaRPr lang="zh-CN" altLang="en-US"/>
          </a:p>
        </p:txBody>
      </p:sp>
      <p:sp>
        <p:nvSpPr>
          <p:cNvPr id="8" name="页脚占位符 7">
            <a:extLst>
              <a:ext uri="{FF2B5EF4-FFF2-40B4-BE49-F238E27FC236}">
                <a16:creationId xmlns:a16="http://schemas.microsoft.com/office/drawing/2014/main" id="{D2D2B1D4-2CC1-4C45-8EDB-C158EC00E1C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C2367E6-BBD3-465A-8E05-9957CDECBE23}"/>
              </a:ext>
            </a:extLst>
          </p:cNvPr>
          <p:cNvSpPr>
            <a:spLocks noGrp="1"/>
          </p:cNvSpPr>
          <p:nvPr>
            <p:ph type="sldNum" sz="quarter" idx="12"/>
          </p:nvPr>
        </p:nvSpPr>
        <p:spPr/>
        <p:txBody>
          <a:bodyPr/>
          <a:lstStyle/>
          <a:p>
            <a:fld id="{005E14EE-FFF6-48DD-8CC4-85C156788E32}" type="slidenum">
              <a:rPr lang="zh-CN" altLang="en-US" smtClean="0"/>
              <a:t>‹#›</a:t>
            </a:fld>
            <a:endParaRPr lang="zh-CN" altLang="en-US"/>
          </a:p>
        </p:txBody>
      </p:sp>
    </p:spTree>
    <p:extLst>
      <p:ext uri="{BB962C8B-B14F-4D97-AF65-F5344CB8AC3E}">
        <p14:creationId xmlns:p14="http://schemas.microsoft.com/office/powerpoint/2010/main" val="2757862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CD3A8-1D8F-4382-8347-26E87E04024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76A4907-2848-48D5-8341-A392960C9D5D}"/>
              </a:ext>
            </a:extLst>
          </p:cNvPr>
          <p:cNvSpPr>
            <a:spLocks noGrp="1"/>
          </p:cNvSpPr>
          <p:nvPr>
            <p:ph type="dt" sz="half" idx="10"/>
          </p:nvPr>
        </p:nvSpPr>
        <p:spPr/>
        <p:txBody>
          <a:bodyPr/>
          <a:lstStyle/>
          <a:p>
            <a:fld id="{512116C2-20BD-447F-9377-63F7A0A52521}" type="datetimeFigureOut">
              <a:rPr lang="zh-CN" altLang="en-US" smtClean="0"/>
              <a:t>2020/6/4</a:t>
            </a:fld>
            <a:endParaRPr lang="zh-CN" altLang="en-US"/>
          </a:p>
        </p:txBody>
      </p:sp>
      <p:sp>
        <p:nvSpPr>
          <p:cNvPr id="4" name="页脚占位符 3">
            <a:extLst>
              <a:ext uri="{FF2B5EF4-FFF2-40B4-BE49-F238E27FC236}">
                <a16:creationId xmlns:a16="http://schemas.microsoft.com/office/drawing/2014/main" id="{4A274E88-B251-49F0-BE47-4407297D616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9C1381C-0B61-414F-9B38-F89E50BA3AF2}"/>
              </a:ext>
            </a:extLst>
          </p:cNvPr>
          <p:cNvSpPr>
            <a:spLocks noGrp="1"/>
          </p:cNvSpPr>
          <p:nvPr>
            <p:ph type="sldNum" sz="quarter" idx="12"/>
          </p:nvPr>
        </p:nvSpPr>
        <p:spPr/>
        <p:txBody>
          <a:bodyPr/>
          <a:lstStyle/>
          <a:p>
            <a:fld id="{005E14EE-FFF6-48DD-8CC4-85C156788E32}" type="slidenum">
              <a:rPr lang="zh-CN" altLang="en-US" smtClean="0"/>
              <a:t>‹#›</a:t>
            </a:fld>
            <a:endParaRPr lang="zh-CN" altLang="en-US"/>
          </a:p>
        </p:txBody>
      </p:sp>
    </p:spTree>
    <p:extLst>
      <p:ext uri="{BB962C8B-B14F-4D97-AF65-F5344CB8AC3E}">
        <p14:creationId xmlns:p14="http://schemas.microsoft.com/office/powerpoint/2010/main" val="692857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C187FF9-7639-494F-9B01-390257D67D47}"/>
              </a:ext>
            </a:extLst>
          </p:cNvPr>
          <p:cNvSpPr>
            <a:spLocks noGrp="1"/>
          </p:cNvSpPr>
          <p:nvPr>
            <p:ph type="dt" sz="half" idx="10"/>
          </p:nvPr>
        </p:nvSpPr>
        <p:spPr/>
        <p:txBody>
          <a:bodyPr/>
          <a:lstStyle/>
          <a:p>
            <a:fld id="{512116C2-20BD-447F-9377-63F7A0A52521}" type="datetimeFigureOut">
              <a:rPr lang="zh-CN" altLang="en-US" smtClean="0"/>
              <a:t>2020/6/4</a:t>
            </a:fld>
            <a:endParaRPr lang="zh-CN" altLang="en-US"/>
          </a:p>
        </p:txBody>
      </p:sp>
      <p:sp>
        <p:nvSpPr>
          <p:cNvPr id="3" name="页脚占位符 2">
            <a:extLst>
              <a:ext uri="{FF2B5EF4-FFF2-40B4-BE49-F238E27FC236}">
                <a16:creationId xmlns:a16="http://schemas.microsoft.com/office/drawing/2014/main" id="{B9D885A1-FDF7-4600-86C1-7A1F7F6A5D0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1F76CCB-0365-4B69-9F72-534186D8D9B0}"/>
              </a:ext>
            </a:extLst>
          </p:cNvPr>
          <p:cNvSpPr>
            <a:spLocks noGrp="1"/>
          </p:cNvSpPr>
          <p:nvPr>
            <p:ph type="sldNum" sz="quarter" idx="12"/>
          </p:nvPr>
        </p:nvSpPr>
        <p:spPr/>
        <p:txBody>
          <a:bodyPr/>
          <a:lstStyle/>
          <a:p>
            <a:fld id="{005E14EE-FFF6-48DD-8CC4-85C156788E32}" type="slidenum">
              <a:rPr lang="zh-CN" altLang="en-US" smtClean="0"/>
              <a:t>‹#›</a:t>
            </a:fld>
            <a:endParaRPr lang="zh-CN" altLang="en-US"/>
          </a:p>
        </p:txBody>
      </p:sp>
    </p:spTree>
    <p:extLst>
      <p:ext uri="{BB962C8B-B14F-4D97-AF65-F5344CB8AC3E}">
        <p14:creationId xmlns:p14="http://schemas.microsoft.com/office/powerpoint/2010/main" val="257639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FA999B-B5D9-4E9C-80EC-E3C47F2C768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B3A209D-B7D4-4058-821D-EA949D232A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FF58505-7BFE-449D-B29C-117AE982A2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408717B-502A-4E44-AE19-06480565A3F6}"/>
              </a:ext>
            </a:extLst>
          </p:cNvPr>
          <p:cNvSpPr>
            <a:spLocks noGrp="1"/>
          </p:cNvSpPr>
          <p:nvPr>
            <p:ph type="dt" sz="half" idx="10"/>
          </p:nvPr>
        </p:nvSpPr>
        <p:spPr/>
        <p:txBody>
          <a:bodyPr/>
          <a:lstStyle/>
          <a:p>
            <a:fld id="{512116C2-20BD-447F-9377-63F7A0A52521}" type="datetimeFigureOut">
              <a:rPr lang="zh-CN" altLang="en-US" smtClean="0"/>
              <a:t>2020/6/4</a:t>
            </a:fld>
            <a:endParaRPr lang="zh-CN" altLang="en-US"/>
          </a:p>
        </p:txBody>
      </p:sp>
      <p:sp>
        <p:nvSpPr>
          <p:cNvPr id="6" name="页脚占位符 5">
            <a:extLst>
              <a:ext uri="{FF2B5EF4-FFF2-40B4-BE49-F238E27FC236}">
                <a16:creationId xmlns:a16="http://schemas.microsoft.com/office/drawing/2014/main" id="{2BA3EAB1-21B2-4659-BB89-FA30CF379A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FA66F4-E6B4-4F9E-9CED-50765C99A4FD}"/>
              </a:ext>
            </a:extLst>
          </p:cNvPr>
          <p:cNvSpPr>
            <a:spLocks noGrp="1"/>
          </p:cNvSpPr>
          <p:nvPr>
            <p:ph type="sldNum" sz="quarter" idx="12"/>
          </p:nvPr>
        </p:nvSpPr>
        <p:spPr/>
        <p:txBody>
          <a:bodyPr/>
          <a:lstStyle/>
          <a:p>
            <a:fld id="{005E14EE-FFF6-48DD-8CC4-85C156788E32}" type="slidenum">
              <a:rPr lang="zh-CN" altLang="en-US" smtClean="0"/>
              <a:t>‹#›</a:t>
            </a:fld>
            <a:endParaRPr lang="zh-CN" altLang="en-US"/>
          </a:p>
        </p:txBody>
      </p:sp>
    </p:spTree>
    <p:extLst>
      <p:ext uri="{BB962C8B-B14F-4D97-AF65-F5344CB8AC3E}">
        <p14:creationId xmlns:p14="http://schemas.microsoft.com/office/powerpoint/2010/main" val="569938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C4807-C1B6-4CD0-B19D-25583E77A8A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FDCDB2F-C4D5-4417-8B50-42B79B47FE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F427ED9-27A3-484E-A9C2-71FE55E176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6FA3AAC-EBB2-4351-810D-E6DB702EB249}"/>
              </a:ext>
            </a:extLst>
          </p:cNvPr>
          <p:cNvSpPr>
            <a:spLocks noGrp="1"/>
          </p:cNvSpPr>
          <p:nvPr>
            <p:ph type="dt" sz="half" idx="10"/>
          </p:nvPr>
        </p:nvSpPr>
        <p:spPr/>
        <p:txBody>
          <a:bodyPr/>
          <a:lstStyle/>
          <a:p>
            <a:fld id="{512116C2-20BD-447F-9377-63F7A0A52521}" type="datetimeFigureOut">
              <a:rPr lang="zh-CN" altLang="en-US" smtClean="0"/>
              <a:t>2020/6/4</a:t>
            </a:fld>
            <a:endParaRPr lang="zh-CN" altLang="en-US"/>
          </a:p>
        </p:txBody>
      </p:sp>
      <p:sp>
        <p:nvSpPr>
          <p:cNvPr id="6" name="页脚占位符 5">
            <a:extLst>
              <a:ext uri="{FF2B5EF4-FFF2-40B4-BE49-F238E27FC236}">
                <a16:creationId xmlns:a16="http://schemas.microsoft.com/office/drawing/2014/main" id="{F68ED456-0449-41DF-A4FD-585B7DB075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55BA840-9D44-494B-AE80-8B1CF210B501}"/>
              </a:ext>
            </a:extLst>
          </p:cNvPr>
          <p:cNvSpPr>
            <a:spLocks noGrp="1"/>
          </p:cNvSpPr>
          <p:nvPr>
            <p:ph type="sldNum" sz="quarter" idx="12"/>
          </p:nvPr>
        </p:nvSpPr>
        <p:spPr/>
        <p:txBody>
          <a:bodyPr/>
          <a:lstStyle/>
          <a:p>
            <a:fld id="{005E14EE-FFF6-48DD-8CC4-85C156788E32}" type="slidenum">
              <a:rPr lang="zh-CN" altLang="en-US" smtClean="0"/>
              <a:t>‹#›</a:t>
            </a:fld>
            <a:endParaRPr lang="zh-CN" altLang="en-US"/>
          </a:p>
        </p:txBody>
      </p:sp>
    </p:spTree>
    <p:extLst>
      <p:ext uri="{BB962C8B-B14F-4D97-AF65-F5344CB8AC3E}">
        <p14:creationId xmlns:p14="http://schemas.microsoft.com/office/powerpoint/2010/main" val="1701906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78AAF9-C841-4141-9A4D-F78556A775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6E047AB-6BD8-42EA-AC17-F175B20CED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33448B0-E1D0-446C-9F06-D88FA2041D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2116C2-20BD-447F-9377-63F7A0A52521}" type="datetimeFigureOut">
              <a:rPr lang="zh-CN" altLang="en-US" smtClean="0"/>
              <a:t>2020/6/4</a:t>
            </a:fld>
            <a:endParaRPr lang="zh-CN" altLang="en-US"/>
          </a:p>
        </p:txBody>
      </p:sp>
      <p:sp>
        <p:nvSpPr>
          <p:cNvPr id="5" name="页脚占位符 4">
            <a:extLst>
              <a:ext uri="{FF2B5EF4-FFF2-40B4-BE49-F238E27FC236}">
                <a16:creationId xmlns:a16="http://schemas.microsoft.com/office/drawing/2014/main" id="{D28C1607-B639-44C0-B191-301EA7D4A4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972B1FC-2C8D-4208-9791-A976241985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5E14EE-FFF6-48DD-8CC4-85C156788E32}" type="slidenum">
              <a:rPr lang="zh-CN" altLang="en-US" smtClean="0"/>
              <a:t>‹#›</a:t>
            </a:fld>
            <a:endParaRPr lang="zh-CN" altLang="en-US"/>
          </a:p>
        </p:txBody>
      </p:sp>
    </p:spTree>
    <p:extLst>
      <p:ext uri="{BB962C8B-B14F-4D97-AF65-F5344CB8AC3E}">
        <p14:creationId xmlns:p14="http://schemas.microsoft.com/office/powerpoint/2010/main" val="3361445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5">
            <a:duotone>
              <a:schemeClr val="bg2">
                <a:shade val="45000"/>
                <a:satMod val="135000"/>
              </a:schemeClr>
              <a:prstClr val="white"/>
            </a:duotone>
          </a:blip>
          <a:srcRect t="14505" b="56847"/>
          <a:stretch>
            <a:fillRect/>
          </a:stretch>
        </p:blipFill>
        <p:spPr>
          <a:xfrm>
            <a:off x="1" y="5442443"/>
            <a:ext cx="12192000" cy="1415557"/>
          </a:xfrm>
          <a:prstGeom prst="rect">
            <a:avLst/>
          </a:prstGeom>
        </p:spPr>
      </p:pic>
    </p:spTree>
    <p:extLst>
      <p:ext uri="{BB962C8B-B14F-4D97-AF65-F5344CB8AC3E}">
        <p14:creationId xmlns:p14="http://schemas.microsoft.com/office/powerpoint/2010/main" val="42270544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sldNum="0" hdr="0" ft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2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png"/><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27.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28.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10EE9044-4A99-40E6-9C4B-86852586B4F4}"/>
              </a:ext>
            </a:extLst>
          </p:cNvPr>
          <p:cNvSpPr>
            <a:spLocks noGrp="1"/>
          </p:cNvSpPr>
          <p:nvPr>
            <p:ph type="subTitle" idx="1"/>
          </p:nvPr>
        </p:nvSpPr>
        <p:spPr/>
        <p:txBody>
          <a:bodyPr/>
          <a:lstStyle/>
          <a:p>
            <a:endParaRPr lang="zh-CN" altLang="en-US"/>
          </a:p>
        </p:txBody>
      </p:sp>
      <p:sp>
        <p:nvSpPr>
          <p:cNvPr id="4" name="矩形 3">
            <a:extLst>
              <a:ext uri="{FF2B5EF4-FFF2-40B4-BE49-F238E27FC236}">
                <a16:creationId xmlns:a16="http://schemas.microsoft.com/office/drawing/2014/main" id="{26636FA8-A73B-4321-B18E-09EED1D2A81C}"/>
              </a:ext>
            </a:extLst>
          </p:cNvPr>
          <p:cNvSpPr/>
          <p:nvPr/>
        </p:nvSpPr>
        <p:spPr>
          <a:xfrm>
            <a:off x="-1" y="1239838"/>
            <a:ext cx="12192001" cy="4270946"/>
          </a:xfrm>
          <a:prstGeom prst="rect">
            <a:avLst/>
          </a:prstGeom>
          <a:solidFill>
            <a:srgbClr val="206AD7"/>
          </a:solidFill>
          <a:ln w="12700" cap="flat" cmpd="sng" algn="ctr">
            <a:noFill/>
            <a:prstDash val="solid"/>
            <a:miter lim="800000"/>
          </a:ln>
          <a:effectLst/>
        </p:spPr>
        <p:txBody>
          <a:bodyPr rtlCol="0" anchor="ctr"/>
          <a:lstStyle/>
          <a:p>
            <a:pPr lvl="0">
              <a:defRPr/>
            </a:pPr>
            <a:r>
              <a:rPr lang="zh-CN" altLang="en-US" sz="4400" b="1" kern="0" dirty="0">
                <a:solidFill>
                  <a:prstClr val="white"/>
                </a:solidFill>
                <a:latin typeface="宋体" panose="02010600030101010101" pitchFamily="2" charset="-122"/>
                <a:ea typeface="宋体" panose="02010600030101010101" pitchFamily="2" charset="-122"/>
              </a:rPr>
              <a:t>  医用</a:t>
            </a:r>
            <a:r>
              <a:rPr lang="en-US" altLang="zh-CN" sz="4400" b="1" kern="0" dirty="0">
                <a:solidFill>
                  <a:prstClr val="white"/>
                </a:solidFill>
                <a:latin typeface="宋体" panose="02010600030101010101" pitchFamily="2" charset="-122"/>
                <a:ea typeface="宋体" panose="02010600030101010101" pitchFamily="2" charset="-122"/>
              </a:rPr>
              <a:t>CT</a:t>
            </a:r>
            <a:r>
              <a:rPr lang="zh-CN" altLang="en-US" sz="4400" b="1" kern="0" dirty="0">
                <a:solidFill>
                  <a:prstClr val="white"/>
                </a:solidFill>
                <a:latin typeface="宋体" panose="02010600030101010101" pitchFamily="2" charset="-122"/>
                <a:ea typeface="宋体" panose="02010600030101010101" pitchFamily="2" charset="-122"/>
              </a:rPr>
              <a:t>成像设备质量检测系统</a:t>
            </a:r>
            <a:endParaRPr lang="en-US" altLang="zh-CN" sz="4400" b="1" kern="0" dirty="0">
              <a:solidFill>
                <a:prstClr val="white"/>
              </a:solidFill>
              <a:latin typeface="宋体" panose="02010600030101010101" pitchFamily="2" charset="-122"/>
              <a:ea typeface="宋体" panose="02010600030101010101" pitchFamily="2" charset="-122"/>
            </a:endParaRPr>
          </a:p>
          <a:p>
            <a:pPr lvl="0" algn="r">
              <a:defRPr/>
            </a:pPr>
            <a:r>
              <a:rPr lang="en-US" altLang="zh-CN" sz="4400" b="1" kern="0" dirty="0">
                <a:solidFill>
                  <a:prstClr val="white"/>
                </a:solidFill>
                <a:latin typeface="宋体" panose="02010600030101010101" pitchFamily="2" charset="-122"/>
                <a:ea typeface="宋体" panose="02010600030101010101" pitchFamily="2" charset="-122"/>
              </a:rPr>
              <a:t>——</a:t>
            </a:r>
            <a:r>
              <a:rPr lang="zh-CN" altLang="en-US" sz="4400" b="1" kern="0" dirty="0">
                <a:solidFill>
                  <a:prstClr val="white"/>
                </a:solidFill>
                <a:latin typeface="宋体" panose="02010600030101010101" pitchFamily="2" charset="-122"/>
                <a:ea typeface="宋体" panose="02010600030101010101" pitchFamily="2" charset="-122"/>
              </a:rPr>
              <a:t>代码</a:t>
            </a:r>
            <a:endParaRPr kumimoji="0" lang="en-US" altLang="zh-CN" sz="4400" b="0" i="0" u="none" strike="noStrike" kern="0" cap="none" spc="0" normalizeH="0" baseline="0" noProof="0" dirty="0">
              <a:ln>
                <a:noFill/>
              </a:ln>
              <a:solidFill>
                <a:prstClr val="white"/>
              </a:solidFill>
              <a:effectLst/>
              <a:uLnTx/>
              <a:uFillTx/>
              <a:latin typeface="华文中宋" panose="02010600040101010101" pitchFamily="2" charset="-122"/>
              <a:ea typeface="华文中宋" panose="02010600040101010101" pitchFamily="2" charset="-122"/>
              <a:cs typeface="+mn-cs"/>
            </a:endParaRPr>
          </a:p>
        </p:txBody>
      </p:sp>
      <p:grpSp>
        <p:nvGrpSpPr>
          <p:cNvPr id="5" name="组合 4">
            <a:extLst>
              <a:ext uri="{FF2B5EF4-FFF2-40B4-BE49-F238E27FC236}">
                <a16:creationId xmlns:a16="http://schemas.microsoft.com/office/drawing/2014/main" id="{E6D4E1E1-744A-4B5F-A5C9-7A18316E69BE}"/>
              </a:ext>
            </a:extLst>
          </p:cNvPr>
          <p:cNvGrpSpPr/>
          <p:nvPr/>
        </p:nvGrpSpPr>
        <p:grpSpPr>
          <a:xfrm>
            <a:off x="9753600" y="405961"/>
            <a:ext cx="2034023" cy="438443"/>
            <a:chOff x="1547664" y="116632"/>
            <a:chExt cx="5960568" cy="1440160"/>
          </a:xfrm>
        </p:grpSpPr>
        <p:pic>
          <p:nvPicPr>
            <p:cNvPr id="6" name="Picture 2" descr="C:\Documents and Settings\Administrator\桌面\logo_副本.png">
              <a:extLst>
                <a:ext uri="{FF2B5EF4-FFF2-40B4-BE49-F238E27FC236}">
                  <a16:creationId xmlns:a16="http://schemas.microsoft.com/office/drawing/2014/main" id="{03BC9E21-8E77-4E71-91F0-B4006BDA8877}"/>
                </a:ext>
              </a:extLst>
            </p:cNvPr>
            <p:cNvPicPr>
              <a:picLocks noChangeAspect="1" noChangeArrowheads="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547664" y="116632"/>
              <a:ext cx="1440160"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33E7999E-5BDC-4428-AD16-AA1BF3555A27}"/>
                </a:ext>
              </a:extLst>
            </p:cNvPr>
            <p:cNvPicPr>
              <a:picLocks noChangeAspect="1"/>
            </p:cNvPicPr>
            <p:nvPr/>
          </p:nvPicPr>
          <p:blipFill>
            <a:blip r:embed="rId4"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188232" y="255043"/>
              <a:ext cx="4320000" cy="1163338"/>
            </a:xfrm>
            <a:prstGeom prst="rect">
              <a:avLst/>
            </a:prstGeom>
            <a:effectLst>
              <a:outerShdw blurRad="50800" dist="38100" dir="2700000" algn="tl" rotWithShape="0">
                <a:prstClr val="black">
                  <a:alpha val="40000"/>
                </a:prstClr>
              </a:outerShdw>
            </a:effectLst>
          </p:spPr>
        </p:pic>
      </p:grpSp>
      <p:pic>
        <p:nvPicPr>
          <p:cNvPr id="12" name="图片 11">
            <a:extLst>
              <a:ext uri="{FF2B5EF4-FFF2-40B4-BE49-F238E27FC236}">
                <a16:creationId xmlns:a16="http://schemas.microsoft.com/office/drawing/2014/main" id="{F532D8EB-ECEF-4584-912B-8706C52CDCC3}"/>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290" b="100000" l="0" r="100000">
                        <a14:foregroundMark x1="1000" y1="38841" x2="16333" y2="15362"/>
                        <a14:foregroundMark x1="16333" y1="15362" x2="29333" y2="63188"/>
                        <a14:foregroundMark x1="29000" y1="61159" x2="28833" y2="21159"/>
                        <a14:foregroundMark x1="29833" y1="19710" x2="51667" y2="6087"/>
                        <a14:foregroundMark x1="51333" y1="5797" x2="74667" y2="17101"/>
                        <a14:foregroundMark x1="74500" y1="17391" x2="76333" y2="55942"/>
                        <a14:foregroundMark x1="76333" y1="52754" x2="82500" y2="43768"/>
                        <a14:foregroundMark x1="82500" y1="42899" x2="96833" y2="31594"/>
                        <a14:foregroundMark x1="96833" y1="31594" x2="97333" y2="90725"/>
                        <a14:foregroundMark x1="1333" y1="40000" x2="7000" y2="99130"/>
                        <a14:backgroundMark x1="6500" y1="96522" x2="3167" y2="62319"/>
                        <a14:backgroundMark x1="1000" y1="56232" x2="1000" y2="56232"/>
                        <a14:backgroundMark x1="1500" y1="26957" x2="1500" y2="26957"/>
                        <a14:backgroundMark x1="1000" y1="47246" x2="833" y2="28696"/>
                        <a14:backgroundMark x1="3667" y1="9275" x2="32000" y2="11594"/>
                        <a14:backgroundMark x1="1000" y1="52174" x2="1000" y2="44058"/>
                        <a14:backgroundMark x1="20167" y1="14783" x2="28333" y2="60870"/>
                        <a14:backgroundMark x1="28000" y1="46957" x2="30167" y2="59130"/>
                        <a14:backgroundMark x1="29500" y1="16232" x2="56500" y2="4058"/>
                        <a14:backgroundMark x1="55333" y1="6667" x2="89833" y2="24348"/>
                        <a14:backgroundMark x1="75500" y1="23478" x2="76333" y2="51884"/>
                        <a14:backgroundMark x1="98667" y1="34783" x2="98333" y2="97971"/>
                      </a14:backgroundRemoval>
                    </a14:imgEffect>
                  </a14:imgLayer>
                </a14:imgProps>
              </a:ext>
              <a:ext uri="{28A0092B-C50C-407E-A947-70E740481C1C}">
                <a14:useLocalDpi xmlns:a14="http://schemas.microsoft.com/office/drawing/2010/main" val="0"/>
              </a:ext>
            </a:extLst>
          </a:blip>
          <a:stretch>
            <a:fillRect/>
          </a:stretch>
        </p:blipFill>
        <p:spPr>
          <a:xfrm>
            <a:off x="-43607" y="5055252"/>
            <a:ext cx="3135213" cy="1802748"/>
          </a:xfrm>
          <a:prstGeom prst="rect">
            <a:avLst/>
          </a:prstGeom>
          <a:noFill/>
          <a:ln>
            <a:noFill/>
          </a:ln>
        </p:spPr>
      </p:pic>
      <p:pic>
        <p:nvPicPr>
          <p:cNvPr id="2" name="图片 1">
            <a:extLst>
              <a:ext uri="{FF2B5EF4-FFF2-40B4-BE49-F238E27FC236}">
                <a16:creationId xmlns:a16="http://schemas.microsoft.com/office/drawing/2014/main" id="{A720056E-A9CC-4F9C-9722-EE3CE2C68A06}"/>
              </a:ext>
            </a:extLst>
          </p:cNvPr>
          <p:cNvPicPr>
            <a:picLocks noChangeAspect="1"/>
          </p:cNvPicPr>
          <p:nvPr/>
        </p:nvPicPr>
        <p:blipFill>
          <a:blip r:embed="rId7"/>
          <a:stretch>
            <a:fillRect/>
          </a:stretch>
        </p:blipFill>
        <p:spPr>
          <a:xfrm>
            <a:off x="8904703" y="1352314"/>
            <a:ext cx="2999232" cy="1687068"/>
          </a:xfrm>
          <a:prstGeom prst="rect">
            <a:avLst/>
          </a:prstGeom>
        </p:spPr>
      </p:pic>
    </p:spTree>
    <p:extLst>
      <p:ext uri="{BB962C8B-B14F-4D97-AF65-F5344CB8AC3E}">
        <p14:creationId xmlns:p14="http://schemas.microsoft.com/office/powerpoint/2010/main" val="109520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8">
            <a:extLst>
              <a:ext uri="{FF2B5EF4-FFF2-40B4-BE49-F238E27FC236}">
                <a16:creationId xmlns:a16="http://schemas.microsoft.com/office/drawing/2014/main" id="{D63138AE-F1D2-4155-87C9-25EB5AAB35FC}"/>
              </a:ext>
            </a:extLst>
          </p:cNvPr>
          <p:cNvSpPr txBox="1">
            <a:spLocks/>
          </p:cNvSpPr>
          <p:nvPr/>
        </p:nvSpPr>
        <p:spPr>
          <a:xfrm>
            <a:off x="272955" y="154641"/>
            <a:ext cx="10577608" cy="663575"/>
          </a:xfrm>
          <a:prstGeom prst="rect">
            <a:avLst/>
          </a:prstGeom>
        </p:spPr>
        <p:txBody>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3765" rtl="0" eaLnBrk="1" fontAlgn="auto" latinLnBrk="0" hangingPunct="1">
              <a:lnSpc>
                <a:spcPct val="90000"/>
              </a:lnSpc>
              <a:spcBef>
                <a:spcPct val="0"/>
              </a:spcBef>
              <a:spcAft>
                <a:spcPts val="0"/>
              </a:spcAft>
              <a:buClrTx/>
              <a:buSzTx/>
              <a:buFontTx/>
              <a:buNone/>
              <a:tabLst/>
              <a:defRPr/>
            </a:pPr>
            <a:r>
              <a:rPr lang="zh-CN" altLang="en-US" dirty="0">
                <a:solidFill>
                  <a:prstClr val="black"/>
                </a:solidFill>
                <a:latin typeface="Arial"/>
                <a:ea typeface="微软雅黑"/>
              </a:rPr>
              <a:t>分模块详解</a:t>
            </a:r>
            <a:endParaRPr kumimoji="0" lang="zh-CN" altLang="en-US" sz="2800" b="1" i="0" u="none" strike="noStrike" kern="1200" cap="none" spc="0" normalizeH="0" baseline="0" noProof="0" dirty="0">
              <a:ln>
                <a:noFill/>
              </a:ln>
              <a:solidFill>
                <a:prstClr val="black"/>
              </a:solidFill>
              <a:effectLst/>
              <a:uLnTx/>
              <a:uFillTx/>
              <a:latin typeface="Arial"/>
              <a:ea typeface="微软雅黑"/>
              <a:cs typeface="+mj-cs"/>
            </a:endParaRPr>
          </a:p>
        </p:txBody>
      </p:sp>
      <p:grpSp>
        <p:nvGrpSpPr>
          <p:cNvPr id="21" name="组合 20">
            <a:extLst>
              <a:ext uri="{FF2B5EF4-FFF2-40B4-BE49-F238E27FC236}">
                <a16:creationId xmlns:a16="http://schemas.microsoft.com/office/drawing/2014/main" id="{DD9C4DE9-A2AB-4F4F-B367-43D8390B840A}"/>
              </a:ext>
            </a:extLst>
          </p:cNvPr>
          <p:cNvGrpSpPr/>
          <p:nvPr/>
        </p:nvGrpSpPr>
        <p:grpSpPr>
          <a:xfrm>
            <a:off x="9753600" y="405961"/>
            <a:ext cx="2034023" cy="438443"/>
            <a:chOff x="1547664" y="116632"/>
            <a:chExt cx="5960568" cy="1440160"/>
          </a:xfrm>
        </p:grpSpPr>
        <p:pic>
          <p:nvPicPr>
            <p:cNvPr id="22" name="Picture 2" descr="C:\Documents and Settings\Administrator\桌面\logo_副本.png">
              <a:extLst>
                <a:ext uri="{FF2B5EF4-FFF2-40B4-BE49-F238E27FC236}">
                  <a16:creationId xmlns:a16="http://schemas.microsoft.com/office/drawing/2014/main" id="{7A95B38A-669B-4379-B679-8302E91C6D85}"/>
                </a:ext>
              </a:extLst>
            </p:cNvPr>
            <p:cNvPicPr>
              <a:picLocks noChangeAspect="1" noChangeArrowheads="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547664" y="116632"/>
              <a:ext cx="1440160"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3" name="图片 22">
              <a:extLst>
                <a:ext uri="{FF2B5EF4-FFF2-40B4-BE49-F238E27FC236}">
                  <a16:creationId xmlns:a16="http://schemas.microsoft.com/office/drawing/2014/main" id="{73D530C6-0D0C-4F09-8E19-99B0C39A508E}"/>
                </a:ext>
              </a:extLst>
            </p:cNvPr>
            <p:cNvPicPr>
              <a:picLocks noChangeAspect="1"/>
            </p:cNvPicPr>
            <p:nvPr/>
          </p:nvPicPr>
          <p:blipFill>
            <a:blip r:embed="rId4"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188232" y="255043"/>
              <a:ext cx="4320000" cy="1163338"/>
            </a:xfrm>
            <a:prstGeom prst="rect">
              <a:avLst/>
            </a:prstGeom>
            <a:effectLst>
              <a:outerShdw blurRad="50800" dist="38100" dir="2700000" algn="tl" rotWithShape="0">
                <a:prstClr val="black">
                  <a:alpha val="40000"/>
                </a:prstClr>
              </a:outerShdw>
            </a:effectLst>
          </p:spPr>
        </p:pic>
      </p:grpSp>
      <p:sp>
        <p:nvSpPr>
          <p:cNvPr id="2" name="文本框 1">
            <a:extLst>
              <a:ext uri="{FF2B5EF4-FFF2-40B4-BE49-F238E27FC236}">
                <a16:creationId xmlns:a16="http://schemas.microsoft.com/office/drawing/2014/main" id="{A35E045C-3F61-48AE-841E-B21B8C2D3C4B}"/>
              </a:ext>
            </a:extLst>
          </p:cNvPr>
          <p:cNvSpPr txBox="1"/>
          <p:nvPr/>
        </p:nvSpPr>
        <p:spPr>
          <a:xfrm>
            <a:off x="404377" y="625182"/>
            <a:ext cx="3815931" cy="914400"/>
          </a:xfrm>
          <a:prstGeom prst="rect">
            <a:avLst/>
          </a:prstGeom>
          <a:noFill/>
        </p:spPr>
        <p:txBody>
          <a:bodyPr wrap="none" lIns="90000" tIns="46800" rIns="90000" bIns="46800" rtlCol="0" anchor="ctr" anchorCtr="0">
            <a:normAutofit/>
          </a:bodyPr>
          <a:lstStyle/>
          <a:p>
            <a:pPr algn="ctr"/>
            <a:r>
              <a:rPr lang="zh-CN" altLang="en-US" sz="3200" dirty="0">
                <a:latin typeface="宋体" panose="02010600030101010101" pitchFamily="2" charset="-122"/>
                <a:ea typeface="宋体" panose="02010600030101010101" pitchFamily="2" charset="-122"/>
              </a:rPr>
              <a:t>从</a:t>
            </a:r>
            <a:r>
              <a:rPr lang="en-US" altLang="zh-CN" sz="3200" dirty="0">
                <a:latin typeface="宋体" panose="02010600030101010101" pitchFamily="2" charset="-122"/>
                <a:ea typeface="宋体" panose="02010600030101010101" pitchFamily="2" charset="-122"/>
              </a:rPr>
              <a:t>Viewer</a:t>
            </a:r>
            <a:r>
              <a:rPr lang="zh-CN" altLang="en-US" sz="3200" dirty="0">
                <a:latin typeface="宋体" panose="02010600030101010101" pitchFamily="2" charset="-122"/>
                <a:ea typeface="宋体" panose="02010600030101010101" pitchFamily="2" charset="-122"/>
              </a:rPr>
              <a:t>开始</a:t>
            </a:r>
          </a:p>
        </p:txBody>
      </p:sp>
      <p:sp>
        <p:nvSpPr>
          <p:cNvPr id="4" name="文本框 3">
            <a:extLst>
              <a:ext uri="{FF2B5EF4-FFF2-40B4-BE49-F238E27FC236}">
                <a16:creationId xmlns:a16="http://schemas.microsoft.com/office/drawing/2014/main" id="{6E06B620-28C4-414F-A132-AAC9352834B1}"/>
              </a:ext>
            </a:extLst>
          </p:cNvPr>
          <p:cNvSpPr txBox="1"/>
          <p:nvPr/>
        </p:nvSpPr>
        <p:spPr>
          <a:xfrm>
            <a:off x="7493549" y="2215662"/>
            <a:ext cx="4520101" cy="914400"/>
          </a:xfrm>
          <a:prstGeom prst="rect">
            <a:avLst/>
          </a:prstGeom>
          <a:noFill/>
        </p:spPr>
        <p:txBody>
          <a:bodyPr wrap="none" lIns="90000" tIns="46800" rIns="90000" bIns="46800" rtlCol="0" anchor="ctr" anchorCtr="0">
            <a:normAutofit/>
          </a:bodyPr>
          <a:lstStyle/>
          <a:p>
            <a:pPr algn="ctr"/>
            <a:r>
              <a:rPr lang="en-US" altLang="zh-CN" sz="2400" dirty="0"/>
              <a:t>4</a:t>
            </a:r>
            <a:r>
              <a:rPr lang="zh-CN" altLang="en-US" sz="2400" dirty="0"/>
              <a:t>、各种回调函数（接口）</a:t>
            </a:r>
            <a:endParaRPr lang="en-US" altLang="zh-CN" sz="2400" dirty="0"/>
          </a:p>
        </p:txBody>
      </p:sp>
      <p:pic>
        <p:nvPicPr>
          <p:cNvPr id="5" name="图片 4">
            <a:extLst>
              <a:ext uri="{FF2B5EF4-FFF2-40B4-BE49-F238E27FC236}">
                <a16:creationId xmlns:a16="http://schemas.microsoft.com/office/drawing/2014/main" id="{ED0C79A1-BDA2-49E9-ACD8-1453FA4A0E3E}"/>
              </a:ext>
            </a:extLst>
          </p:cNvPr>
          <p:cNvPicPr>
            <a:picLocks noChangeAspect="1"/>
          </p:cNvPicPr>
          <p:nvPr/>
        </p:nvPicPr>
        <p:blipFill>
          <a:blip r:embed="rId5"/>
          <a:stretch>
            <a:fillRect/>
          </a:stretch>
        </p:blipFill>
        <p:spPr>
          <a:xfrm>
            <a:off x="1162050" y="1539582"/>
            <a:ext cx="4933950" cy="4524375"/>
          </a:xfrm>
          <a:prstGeom prst="rect">
            <a:avLst/>
          </a:prstGeom>
        </p:spPr>
      </p:pic>
    </p:spTree>
    <p:extLst>
      <p:ext uri="{BB962C8B-B14F-4D97-AF65-F5344CB8AC3E}">
        <p14:creationId xmlns:p14="http://schemas.microsoft.com/office/powerpoint/2010/main" val="4096280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8">
            <a:extLst>
              <a:ext uri="{FF2B5EF4-FFF2-40B4-BE49-F238E27FC236}">
                <a16:creationId xmlns:a16="http://schemas.microsoft.com/office/drawing/2014/main" id="{D63138AE-F1D2-4155-87C9-25EB5AAB35FC}"/>
              </a:ext>
            </a:extLst>
          </p:cNvPr>
          <p:cNvSpPr txBox="1">
            <a:spLocks/>
          </p:cNvSpPr>
          <p:nvPr/>
        </p:nvSpPr>
        <p:spPr>
          <a:xfrm>
            <a:off x="272955" y="154641"/>
            <a:ext cx="10577608" cy="663575"/>
          </a:xfrm>
          <a:prstGeom prst="rect">
            <a:avLst/>
          </a:prstGeom>
        </p:spPr>
        <p:txBody>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3765" rtl="0" eaLnBrk="1" fontAlgn="auto" latinLnBrk="0" hangingPunct="1">
              <a:lnSpc>
                <a:spcPct val="90000"/>
              </a:lnSpc>
              <a:spcBef>
                <a:spcPct val="0"/>
              </a:spcBef>
              <a:spcAft>
                <a:spcPts val="0"/>
              </a:spcAft>
              <a:buClrTx/>
              <a:buSzTx/>
              <a:buFontTx/>
              <a:buNone/>
              <a:tabLst/>
              <a:defRPr/>
            </a:pPr>
            <a:r>
              <a:rPr lang="zh-CN" altLang="en-US" dirty="0">
                <a:solidFill>
                  <a:prstClr val="black"/>
                </a:solidFill>
                <a:latin typeface="Arial"/>
                <a:ea typeface="微软雅黑"/>
              </a:rPr>
              <a:t>分模块详解</a:t>
            </a:r>
            <a:endParaRPr kumimoji="0" lang="zh-CN" altLang="en-US" sz="2800" b="1" i="0" u="none" strike="noStrike" kern="1200" cap="none" spc="0" normalizeH="0" baseline="0" noProof="0" dirty="0">
              <a:ln>
                <a:noFill/>
              </a:ln>
              <a:solidFill>
                <a:prstClr val="black"/>
              </a:solidFill>
              <a:effectLst/>
              <a:uLnTx/>
              <a:uFillTx/>
              <a:latin typeface="Arial"/>
              <a:ea typeface="微软雅黑"/>
              <a:cs typeface="+mj-cs"/>
            </a:endParaRPr>
          </a:p>
        </p:txBody>
      </p:sp>
      <p:grpSp>
        <p:nvGrpSpPr>
          <p:cNvPr id="21" name="组合 20">
            <a:extLst>
              <a:ext uri="{FF2B5EF4-FFF2-40B4-BE49-F238E27FC236}">
                <a16:creationId xmlns:a16="http://schemas.microsoft.com/office/drawing/2014/main" id="{DD9C4DE9-A2AB-4F4F-B367-43D8390B840A}"/>
              </a:ext>
            </a:extLst>
          </p:cNvPr>
          <p:cNvGrpSpPr/>
          <p:nvPr/>
        </p:nvGrpSpPr>
        <p:grpSpPr>
          <a:xfrm>
            <a:off x="9753600" y="405961"/>
            <a:ext cx="2034023" cy="438443"/>
            <a:chOff x="1547664" y="116632"/>
            <a:chExt cx="5960568" cy="1440160"/>
          </a:xfrm>
        </p:grpSpPr>
        <p:pic>
          <p:nvPicPr>
            <p:cNvPr id="22" name="Picture 2" descr="C:\Documents and Settings\Administrator\桌面\logo_副本.png">
              <a:extLst>
                <a:ext uri="{FF2B5EF4-FFF2-40B4-BE49-F238E27FC236}">
                  <a16:creationId xmlns:a16="http://schemas.microsoft.com/office/drawing/2014/main" id="{7A95B38A-669B-4379-B679-8302E91C6D85}"/>
                </a:ext>
              </a:extLst>
            </p:cNvPr>
            <p:cNvPicPr>
              <a:picLocks noChangeAspect="1" noChangeArrowheads="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547664" y="116632"/>
              <a:ext cx="1440160"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3" name="图片 22">
              <a:extLst>
                <a:ext uri="{FF2B5EF4-FFF2-40B4-BE49-F238E27FC236}">
                  <a16:creationId xmlns:a16="http://schemas.microsoft.com/office/drawing/2014/main" id="{73D530C6-0D0C-4F09-8E19-99B0C39A508E}"/>
                </a:ext>
              </a:extLst>
            </p:cNvPr>
            <p:cNvPicPr>
              <a:picLocks noChangeAspect="1"/>
            </p:cNvPicPr>
            <p:nvPr/>
          </p:nvPicPr>
          <p:blipFill>
            <a:blip r:embed="rId4"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188232" y="255043"/>
              <a:ext cx="4320000" cy="1163338"/>
            </a:xfrm>
            <a:prstGeom prst="rect">
              <a:avLst/>
            </a:prstGeom>
            <a:effectLst>
              <a:outerShdw blurRad="50800" dist="38100" dir="2700000" algn="tl" rotWithShape="0">
                <a:prstClr val="black">
                  <a:alpha val="40000"/>
                </a:prstClr>
              </a:outerShdw>
            </a:effectLst>
          </p:spPr>
        </p:pic>
      </p:grpSp>
      <p:sp>
        <p:nvSpPr>
          <p:cNvPr id="2" name="文本框 1">
            <a:extLst>
              <a:ext uri="{FF2B5EF4-FFF2-40B4-BE49-F238E27FC236}">
                <a16:creationId xmlns:a16="http://schemas.microsoft.com/office/drawing/2014/main" id="{A35E045C-3F61-48AE-841E-B21B8C2D3C4B}"/>
              </a:ext>
            </a:extLst>
          </p:cNvPr>
          <p:cNvSpPr txBox="1"/>
          <p:nvPr/>
        </p:nvSpPr>
        <p:spPr>
          <a:xfrm>
            <a:off x="404377" y="625182"/>
            <a:ext cx="3815931" cy="914400"/>
          </a:xfrm>
          <a:prstGeom prst="rect">
            <a:avLst/>
          </a:prstGeom>
          <a:noFill/>
        </p:spPr>
        <p:txBody>
          <a:bodyPr wrap="none" lIns="90000" tIns="46800" rIns="90000" bIns="46800" rtlCol="0" anchor="ctr" anchorCtr="0">
            <a:normAutofit/>
          </a:bodyPr>
          <a:lstStyle/>
          <a:p>
            <a:pPr algn="ctr"/>
            <a:r>
              <a:rPr lang="zh-CN" altLang="en-US" sz="3200" dirty="0">
                <a:latin typeface="宋体" panose="02010600030101010101" pitchFamily="2" charset="-122"/>
                <a:ea typeface="宋体" panose="02010600030101010101" pitchFamily="2" charset="-122"/>
              </a:rPr>
              <a:t>从</a:t>
            </a:r>
            <a:r>
              <a:rPr lang="en-US" altLang="zh-CN" sz="3200" dirty="0">
                <a:latin typeface="宋体" panose="02010600030101010101" pitchFamily="2" charset="-122"/>
                <a:ea typeface="宋体" panose="02010600030101010101" pitchFamily="2" charset="-122"/>
              </a:rPr>
              <a:t>Viewer</a:t>
            </a:r>
            <a:r>
              <a:rPr lang="zh-CN" altLang="en-US" sz="3200" dirty="0">
                <a:latin typeface="宋体" panose="02010600030101010101" pitchFamily="2" charset="-122"/>
                <a:ea typeface="宋体" panose="02010600030101010101" pitchFamily="2" charset="-122"/>
              </a:rPr>
              <a:t>开始</a:t>
            </a:r>
          </a:p>
        </p:txBody>
      </p:sp>
      <p:sp>
        <p:nvSpPr>
          <p:cNvPr id="4" name="文本框 3">
            <a:extLst>
              <a:ext uri="{FF2B5EF4-FFF2-40B4-BE49-F238E27FC236}">
                <a16:creationId xmlns:a16="http://schemas.microsoft.com/office/drawing/2014/main" id="{6E06B620-28C4-414F-A132-AAC9352834B1}"/>
              </a:ext>
            </a:extLst>
          </p:cNvPr>
          <p:cNvSpPr txBox="1"/>
          <p:nvPr/>
        </p:nvSpPr>
        <p:spPr>
          <a:xfrm>
            <a:off x="3553547" y="228962"/>
            <a:ext cx="4520101" cy="914400"/>
          </a:xfrm>
          <a:prstGeom prst="rect">
            <a:avLst/>
          </a:prstGeom>
          <a:noFill/>
        </p:spPr>
        <p:txBody>
          <a:bodyPr wrap="none" lIns="90000" tIns="46800" rIns="90000" bIns="46800" rtlCol="0" anchor="ctr" anchorCtr="0">
            <a:normAutofit/>
          </a:bodyPr>
          <a:lstStyle/>
          <a:p>
            <a:pPr algn="ctr"/>
            <a:r>
              <a:rPr lang="en-US" altLang="zh-CN" sz="2400" dirty="0"/>
              <a:t>4</a:t>
            </a:r>
            <a:r>
              <a:rPr lang="zh-CN" altLang="en-US" sz="2400" dirty="0"/>
              <a:t>、各种回调函数（接口）</a:t>
            </a:r>
            <a:endParaRPr lang="en-US" altLang="zh-CN" sz="2400" dirty="0"/>
          </a:p>
          <a:p>
            <a:pPr algn="ctr"/>
            <a:r>
              <a:rPr lang="en-US" altLang="zh-CN" sz="2400" dirty="0"/>
              <a:t>——</a:t>
            </a:r>
            <a:r>
              <a:rPr lang="zh-CN" altLang="en-US" sz="2400" dirty="0"/>
              <a:t>几个比较重要的部分</a:t>
            </a:r>
            <a:endParaRPr lang="en-US" altLang="zh-CN" sz="2400" dirty="0"/>
          </a:p>
        </p:txBody>
      </p:sp>
      <p:pic>
        <p:nvPicPr>
          <p:cNvPr id="3" name="图片 2">
            <a:extLst>
              <a:ext uri="{FF2B5EF4-FFF2-40B4-BE49-F238E27FC236}">
                <a16:creationId xmlns:a16="http://schemas.microsoft.com/office/drawing/2014/main" id="{DD3DE04F-4EA4-4181-A4B8-C7484B597859}"/>
              </a:ext>
            </a:extLst>
          </p:cNvPr>
          <p:cNvPicPr>
            <a:picLocks noChangeAspect="1"/>
          </p:cNvPicPr>
          <p:nvPr/>
        </p:nvPicPr>
        <p:blipFill>
          <a:blip r:embed="rId5"/>
          <a:stretch>
            <a:fillRect/>
          </a:stretch>
        </p:blipFill>
        <p:spPr>
          <a:xfrm>
            <a:off x="178350" y="1470080"/>
            <a:ext cx="4354333" cy="4847877"/>
          </a:xfrm>
          <a:prstGeom prst="rect">
            <a:avLst/>
          </a:prstGeom>
        </p:spPr>
      </p:pic>
      <p:pic>
        <p:nvPicPr>
          <p:cNvPr id="6" name="图片 5">
            <a:extLst>
              <a:ext uri="{FF2B5EF4-FFF2-40B4-BE49-F238E27FC236}">
                <a16:creationId xmlns:a16="http://schemas.microsoft.com/office/drawing/2014/main" id="{5C84AF2A-F8F6-49A9-A720-20EC887E7B73}"/>
              </a:ext>
            </a:extLst>
          </p:cNvPr>
          <p:cNvPicPr>
            <a:picLocks noChangeAspect="1"/>
          </p:cNvPicPr>
          <p:nvPr/>
        </p:nvPicPr>
        <p:blipFill>
          <a:blip r:embed="rId6"/>
          <a:stretch>
            <a:fillRect/>
          </a:stretch>
        </p:blipFill>
        <p:spPr>
          <a:xfrm>
            <a:off x="1222890" y="1980101"/>
            <a:ext cx="5248275" cy="2838450"/>
          </a:xfrm>
          <a:prstGeom prst="rect">
            <a:avLst/>
          </a:prstGeom>
        </p:spPr>
      </p:pic>
      <p:pic>
        <p:nvPicPr>
          <p:cNvPr id="7" name="图片 6">
            <a:extLst>
              <a:ext uri="{FF2B5EF4-FFF2-40B4-BE49-F238E27FC236}">
                <a16:creationId xmlns:a16="http://schemas.microsoft.com/office/drawing/2014/main" id="{FE571887-6602-416C-A814-466288591283}"/>
              </a:ext>
            </a:extLst>
          </p:cNvPr>
          <p:cNvPicPr>
            <a:picLocks noChangeAspect="1"/>
          </p:cNvPicPr>
          <p:nvPr/>
        </p:nvPicPr>
        <p:blipFill>
          <a:blip r:embed="rId7"/>
          <a:stretch>
            <a:fillRect/>
          </a:stretch>
        </p:blipFill>
        <p:spPr>
          <a:xfrm>
            <a:off x="1514023" y="2465234"/>
            <a:ext cx="5162550" cy="2181225"/>
          </a:xfrm>
          <a:prstGeom prst="rect">
            <a:avLst/>
          </a:prstGeom>
        </p:spPr>
      </p:pic>
      <p:pic>
        <p:nvPicPr>
          <p:cNvPr id="8" name="图片 7">
            <a:extLst>
              <a:ext uri="{FF2B5EF4-FFF2-40B4-BE49-F238E27FC236}">
                <a16:creationId xmlns:a16="http://schemas.microsoft.com/office/drawing/2014/main" id="{87F69C61-4891-472E-9C9B-C664E5373B7C}"/>
              </a:ext>
            </a:extLst>
          </p:cNvPr>
          <p:cNvPicPr>
            <a:picLocks noChangeAspect="1"/>
          </p:cNvPicPr>
          <p:nvPr/>
        </p:nvPicPr>
        <p:blipFill>
          <a:blip r:embed="rId8"/>
          <a:stretch>
            <a:fillRect/>
          </a:stretch>
        </p:blipFill>
        <p:spPr>
          <a:xfrm>
            <a:off x="2441039" y="2963371"/>
            <a:ext cx="5861072" cy="3925492"/>
          </a:xfrm>
          <a:prstGeom prst="rect">
            <a:avLst/>
          </a:prstGeom>
        </p:spPr>
      </p:pic>
      <p:pic>
        <p:nvPicPr>
          <p:cNvPr id="9" name="图片 8">
            <a:extLst>
              <a:ext uri="{FF2B5EF4-FFF2-40B4-BE49-F238E27FC236}">
                <a16:creationId xmlns:a16="http://schemas.microsoft.com/office/drawing/2014/main" id="{6A37C985-71D5-48AE-97A4-D2ED03DCDD6D}"/>
              </a:ext>
            </a:extLst>
          </p:cNvPr>
          <p:cNvPicPr>
            <a:picLocks noChangeAspect="1"/>
          </p:cNvPicPr>
          <p:nvPr/>
        </p:nvPicPr>
        <p:blipFill rotWithShape="1">
          <a:blip r:embed="rId9"/>
          <a:srcRect b="52893"/>
          <a:stretch/>
        </p:blipFill>
        <p:spPr>
          <a:xfrm>
            <a:off x="2690669" y="3782512"/>
            <a:ext cx="5514975" cy="3028670"/>
          </a:xfrm>
          <a:prstGeom prst="rect">
            <a:avLst/>
          </a:prstGeom>
        </p:spPr>
      </p:pic>
      <p:pic>
        <p:nvPicPr>
          <p:cNvPr id="10" name="图片 9">
            <a:extLst>
              <a:ext uri="{FF2B5EF4-FFF2-40B4-BE49-F238E27FC236}">
                <a16:creationId xmlns:a16="http://schemas.microsoft.com/office/drawing/2014/main" id="{4C58A259-616F-4EEC-96DE-2A8E69196A12}"/>
              </a:ext>
            </a:extLst>
          </p:cNvPr>
          <p:cNvPicPr>
            <a:picLocks noChangeAspect="1"/>
          </p:cNvPicPr>
          <p:nvPr/>
        </p:nvPicPr>
        <p:blipFill>
          <a:blip r:embed="rId10"/>
          <a:stretch>
            <a:fillRect/>
          </a:stretch>
        </p:blipFill>
        <p:spPr>
          <a:xfrm>
            <a:off x="5347716" y="1687980"/>
            <a:ext cx="6772275" cy="4924425"/>
          </a:xfrm>
          <a:prstGeom prst="rect">
            <a:avLst/>
          </a:prstGeom>
        </p:spPr>
      </p:pic>
      <p:pic>
        <p:nvPicPr>
          <p:cNvPr id="11" name="图片 10">
            <a:extLst>
              <a:ext uri="{FF2B5EF4-FFF2-40B4-BE49-F238E27FC236}">
                <a16:creationId xmlns:a16="http://schemas.microsoft.com/office/drawing/2014/main" id="{CD66627F-8E84-4F24-AB26-252DC2796D09}"/>
              </a:ext>
            </a:extLst>
          </p:cNvPr>
          <p:cNvPicPr>
            <a:picLocks noChangeAspect="1"/>
          </p:cNvPicPr>
          <p:nvPr/>
        </p:nvPicPr>
        <p:blipFill>
          <a:blip r:embed="rId11"/>
          <a:stretch>
            <a:fillRect/>
          </a:stretch>
        </p:blipFill>
        <p:spPr>
          <a:xfrm>
            <a:off x="7515705" y="2353224"/>
            <a:ext cx="3914775" cy="1914525"/>
          </a:xfrm>
          <a:prstGeom prst="rect">
            <a:avLst/>
          </a:prstGeom>
        </p:spPr>
      </p:pic>
      <p:sp>
        <p:nvSpPr>
          <p:cNvPr id="12" name="文本框 11">
            <a:extLst>
              <a:ext uri="{FF2B5EF4-FFF2-40B4-BE49-F238E27FC236}">
                <a16:creationId xmlns:a16="http://schemas.microsoft.com/office/drawing/2014/main" id="{4DD175BB-A19C-4A2C-855D-1EF2EE2BA555}"/>
              </a:ext>
            </a:extLst>
          </p:cNvPr>
          <p:cNvSpPr txBox="1"/>
          <p:nvPr/>
        </p:nvSpPr>
        <p:spPr>
          <a:xfrm>
            <a:off x="5471453" y="2832301"/>
            <a:ext cx="6228120" cy="3972499"/>
          </a:xfrm>
          <a:prstGeom prst="rect">
            <a:avLst/>
          </a:prstGeom>
          <a:solidFill>
            <a:schemeClr val="accent4">
              <a:lumMod val="60000"/>
              <a:lumOff val="40000"/>
            </a:schemeClr>
          </a:solidFill>
          <a:ln>
            <a:solidFill>
              <a:schemeClr val="accent1"/>
            </a:solidFill>
          </a:ln>
        </p:spPr>
        <p:txBody>
          <a:bodyPr wrap="square" lIns="90000" tIns="46800" rIns="90000" bIns="46800" rtlCol="0" anchor="ctr" anchorCtr="0">
            <a:spAutoFit/>
          </a:bodyPr>
          <a:lstStyle/>
          <a:p>
            <a:pPr marL="285750" indent="-285750">
              <a:buFont typeface="Arial" panose="020B0604020202020204" pitchFamily="34" charset="0"/>
              <a:buChar char="•"/>
            </a:pPr>
            <a:r>
              <a:rPr lang="en-US" altLang="zh-CN" dirty="0" err="1"/>
              <a:t>button_click_water</a:t>
            </a:r>
            <a:r>
              <a:rPr lang="zh-CN" altLang="en-US" dirty="0"/>
              <a:t>和</a:t>
            </a:r>
            <a:r>
              <a:rPr lang="en-US" altLang="zh-CN" dirty="0" err="1"/>
              <a:t>button_click_water_jz</a:t>
            </a:r>
            <a:r>
              <a:rPr lang="zh-CN" altLang="en-US" dirty="0"/>
              <a:t>为水模体指标计算部分</a:t>
            </a:r>
            <a:endParaRPr lang="en-US" altLang="zh-CN" dirty="0"/>
          </a:p>
          <a:p>
            <a:pPr marL="285750" indent="-285750">
              <a:buFont typeface="Arial" panose="020B0604020202020204" pitchFamily="34" charset="0"/>
              <a:buChar char="•"/>
            </a:pPr>
            <a:r>
              <a:rPr lang="en-US" altLang="zh-CN" dirty="0" err="1"/>
              <a:t>button_click_linear</a:t>
            </a:r>
            <a:r>
              <a:rPr lang="zh-CN" altLang="en-US" dirty="0"/>
              <a:t>和</a:t>
            </a:r>
            <a:r>
              <a:rPr lang="en-US" altLang="zh-CN" dirty="0" err="1"/>
              <a:t>button_click_ctxianxing</a:t>
            </a:r>
            <a:r>
              <a:rPr lang="zh-CN" altLang="en-US" dirty="0"/>
              <a:t>为</a:t>
            </a:r>
            <a:r>
              <a:rPr lang="en-US" altLang="zh-CN" dirty="0"/>
              <a:t>CT</a:t>
            </a:r>
            <a:r>
              <a:rPr lang="zh-CN" altLang="en-US" dirty="0"/>
              <a:t>值线性理论值和计算值部分</a:t>
            </a:r>
            <a:endParaRPr lang="en-US" altLang="zh-CN" dirty="0"/>
          </a:p>
          <a:p>
            <a:pPr marL="285750" indent="-285750">
              <a:buFont typeface="Arial" panose="020B0604020202020204" pitchFamily="34" charset="0"/>
              <a:buChar char="•"/>
            </a:pPr>
            <a:r>
              <a:rPr lang="en-US" altLang="zh-CN" dirty="0" err="1"/>
              <a:t>button_click_slice</a:t>
            </a:r>
            <a:r>
              <a:rPr lang="zh-CN" altLang="en-US" dirty="0"/>
              <a:t>为层厚计算部分，三个的回调函数相同</a:t>
            </a:r>
            <a:endParaRPr lang="en-US" altLang="zh-CN" dirty="0"/>
          </a:p>
          <a:p>
            <a:pPr marL="285750" indent="-285750">
              <a:buFont typeface="Arial" panose="020B0604020202020204" pitchFamily="34" charset="0"/>
              <a:buChar char="•"/>
            </a:pPr>
            <a:r>
              <a:rPr lang="en-US" altLang="zh-CN" dirty="0" err="1"/>
              <a:t>button_click_resolution</a:t>
            </a:r>
            <a:r>
              <a:rPr lang="zh-CN" altLang="en-US" dirty="0"/>
              <a:t>为高对比分辨力部分，两个回调函数相同</a:t>
            </a:r>
            <a:endParaRPr lang="en-US" altLang="zh-CN" dirty="0"/>
          </a:p>
          <a:p>
            <a:pPr marL="285750" indent="-285750">
              <a:buFont typeface="Arial" panose="020B0604020202020204" pitchFamily="34" charset="0"/>
              <a:buChar char="•"/>
            </a:pPr>
            <a:r>
              <a:rPr lang="zh-CN" altLang="en-US" dirty="0"/>
              <a:t>后三部分均为综合模体需要测试的指标。</a:t>
            </a:r>
            <a:endParaRPr lang="en-US" altLang="zh-CN" dirty="0"/>
          </a:p>
          <a:p>
            <a:pPr marL="285750" indent="-285750">
              <a:buFont typeface="Arial" panose="020B0604020202020204" pitchFamily="34" charset="0"/>
              <a:buChar char="•"/>
            </a:pPr>
            <a:r>
              <a:rPr lang="zh-CN" altLang="en-US" dirty="0"/>
              <a:t>基本过程均为读入列表中选中的文件名（与显示窗口中的对比度无关），调用对应的类（外部</a:t>
            </a:r>
            <a:r>
              <a:rPr lang="en-US" altLang="zh-CN" dirty="0"/>
              <a:t>.</a:t>
            </a:r>
            <a:r>
              <a:rPr lang="en-US" altLang="zh-CN" dirty="0" err="1"/>
              <a:t>py</a:t>
            </a:r>
            <a:r>
              <a:rPr lang="zh-CN" altLang="en-US" dirty="0"/>
              <a:t>文件），求得对应参数后显示到对应编辑框中。</a:t>
            </a:r>
            <a:endParaRPr lang="en-US" altLang="zh-CN" dirty="0"/>
          </a:p>
          <a:p>
            <a:pPr marL="285750" indent="-285750">
              <a:buFont typeface="Arial" panose="020B0604020202020204" pitchFamily="34" charset="0"/>
              <a:buChar char="•"/>
            </a:pPr>
            <a:r>
              <a:rPr lang="zh-CN" altLang="en-US" dirty="0"/>
              <a:t>带</a:t>
            </a:r>
            <a:r>
              <a:rPr lang="en-US" altLang="zh-CN" dirty="0"/>
              <a:t>progress</a:t>
            </a:r>
            <a:r>
              <a:rPr lang="zh-CN" altLang="en-US" dirty="0"/>
              <a:t>的函数是将统计列表中所有图片对应指标的功能。</a:t>
            </a:r>
            <a:endParaRPr lang="en-US" altLang="zh-CN" dirty="0"/>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3864643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8">
            <a:extLst>
              <a:ext uri="{FF2B5EF4-FFF2-40B4-BE49-F238E27FC236}">
                <a16:creationId xmlns:a16="http://schemas.microsoft.com/office/drawing/2014/main" id="{D63138AE-F1D2-4155-87C9-25EB5AAB35FC}"/>
              </a:ext>
            </a:extLst>
          </p:cNvPr>
          <p:cNvSpPr txBox="1">
            <a:spLocks/>
          </p:cNvSpPr>
          <p:nvPr/>
        </p:nvSpPr>
        <p:spPr>
          <a:xfrm>
            <a:off x="272955" y="154641"/>
            <a:ext cx="10577608" cy="663575"/>
          </a:xfrm>
          <a:prstGeom prst="rect">
            <a:avLst/>
          </a:prstGeom>
        </p:spPr>
        <p:txBody>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3765" rtl="0" eaLnBrk="1" fontAlgn="auto" latinLnBrk="0" hangingPunct="1">
              <a:lnSpc>
                <a:spcPct val="90000"/>
              </a:lnSpc>
              <a:spcBef>
                <a:spcPct val="0"/>
              </a:spcBef>
              <a:spcAft>
                <a:spcPts val="0"/>
              </a:spcAft>
              <a:buClrTx/>
              <a:buSzTx/>
              <a:buFontTx/>
              <a:buNone/>
              <a:tabLst/>
              <a:defRPr/>
            </a:pPr>
            <a:r>
              <a:rPr lang="zh-CN" altLang="en-US" dirty="0">
                <a:solidFill>
                  <a:prstClr val="black"/>
                </a:solidFill>
                <a:latin typeface="Arial"/>
                <a:ea typeface="微软雅黑"/>
              </a:rPr>
              <a:t>分模块详解</a:t>
            </a:r>
            <a:endParaRPr kumimoji="0" lang="zh-CN" altLang="en-US" sz="2800" b="1" i="0" u="none" strike="noStrike" kern="1200" cap="none" spc="0" normalizeH="0" baseline="0" noProof="0" dirty="0">
              <a:ln>
                <a:noFill/>
              </a:ln>
              <a:solidFill>
                <a:prstClr val="black"/>
              </a:solidFill>
              <a:effectLst/>
              <a:uLnTx/>
              <a:uFillTx/>
              <a:latin typeface="Arial"/>
              <a:ea typeface="微软雅黑"/>
              <a:cs typeface="+mj-cs"/>
            </a:endParaRPr>
          </a:p>
        </p:txBody>
      </p:sp>
      <p:grpSp>
        <p:nvGrpSpPr>
          <p:cNvPr id="21" name="组合 20">
            <a:extLst>
              <a:ext uri="{FF2B5EF4-FFF2-40B4-BE49-F238E27FC236}">
                <a16:creationId xmlns:a16="http://schemas.microsoft.com/office/drawing/2014/main" id="{DD9C4DE9-A2AB-4F4F-B367-43D8390B840A}"/>
              </a:ext>
            </a:extLst>
          </p:cNvPr>
          <p:cNvGrpSpPr/>
          <p:nvPr/>
        </p:nvGrpSpPr>
        <p:grpSpPr>
          <a:xfrm>
            <a:off x="9753600" y="405961"/>
            <a:ext cx="2034023" cy="438443"/>
            <a:chOff x="1547664" y="116632"/>
            <a:chExt cx="5960568" cy="1440160"/>
          </a:xfrm>
        </p:grpSpPr>
        <p:pic>
          <p:nvPicPr>
            <p:cNvPr id="22" name="Picture 2" descr="C:\Documents and Settings\Administrator\桌面\logo_副本.png">
              <a:extLst>
                <a:ext uri="{FF2B5EF4-FFF2-40B4-BE49-F238E27FC236}">
                  <a16:creationId xmlns:a16="http://schemas.microsoft.com/office/drawing/2014/main" id="{7A95B38A-669B-4379-B679-8302E91C6D85}"/>
                </a:ext>
              </a:extLst>
            </p:cNvPr>
            <p:cNvPicPr>
              <a:picLocks noChangeAspect="1" noChangeArrowheads="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547664" y="116632"/>
              <a:ext cx="1440160"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3" name="图片 22">
              <a:extLst>
                <a:ext uri="{FF2B5EF4-FFF2-40B4-BE49-F238E27FC236}">
                  <a16:creationId xmlns:a16="http://schemas.microsoft.com/office/drawing/2014/main" id="{73D530C6-0D0C-4F09-8E19-99B0C39A508E}"/>
                </a:ext>
              </a:extLst>
            </p:cNvPr>
            <p:cNvPicPr>
              <a:picLocks noChangeAspect="1"/>
            </p:cNvPicPr>
            <p:nvPr/>
          </p:nvPicPr>
          <p:blipFill>
            <a:blip r:embed="rId4"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188232" y="255043"/>
              <a:ext cx="4320000" cy="1163338"/>
            </a:xfrm>
            <a:prstGeom prst="rect">
              <a:avLst/>
            </a:prstGeom>
            <a:effectLst>
              <a:outerShdw blurRad="50800" dist="38100" dir="2700000" algn="tl" rotWithShape="0">
                <a:prstClr val="black">
                  <a:alpha val="40000"/>
                </a:prstClr>
              </a:outerShdw>
            </a:effectLst>
          </p:spPr>
        </p:pic>
      </p:grpSp>
      <p:sp>
        <p:nvSpPr>
          <p:cNvPr id="12" name="文本框 11">
            <a:extLst>
              <a:ext uri="{FF2B5EF4-FFF2-40B4-BE49-F238E27FC236}">
                <a16:creationId xmlns:a16="http://schemas.microsoft.com/office/drawing/2014/main" id="{4DD175BB-A19C-4A2C-855D-1EF2EE2BA555}"/>
              </a:ext>
            </a:extLst>
          </p:cNvPr>
          <p:cNvSpPr txBox="1"/>
          <p:nvPr/>
        </p:nvSpPr>
        <p:spPr>
          <a:xfrm>
            <a:off x="937064" y="567405"/>
            <a:ext cx="6228120" cy="1202510"/>
          </a:xfrm>
          <a:prstGeom prst="rect">
            <a:avLst/>
          </a:prstGeom>
          <a:solidFill>
            <a:schemeClr val="accent4">
              <a:lumMod val="60000"/>
              <a:lumOff val="40000"/>
            </a:schemeClr>
          </a:solidFill>
          <a:ln>
            <a:solidFill>
              <a:schemeClr val="accent1"/>
            </a:solidFill>
          </a:ln>
        </p:spPr>
        <p:txBody>
          <a:bodyPr wrap="square" lIns="90000" tIns="46800" rIns="90000" bIns="46800" rtlCol="0" anchor="ctr" anchorCtr="0">
            <a:spAutoFit/>
          </a:bodyPr>
          <a:lstStyle/>
          <a:p>
            <a:pPr marL="285750" indent="-285750">
              <a:buFont typeface="Arial" panose="020B0604020202020204" pitchFamily="34" charset="0"/>
              <a:buChar char="•"/>
            </a:pPr>
            <a:r>
              <a:rPr lang="zh-CN" altLang="en-US" sz="3600" dirty="0"/>
              <a:t>对应指标计算的类，可以修改最下方的路径进行调试。</a:t>
            </a:r>
          </a:p>
        </p:txBody>
      </p:sp>
      <p:pic>
        <p:nvPicPr>
          <p:cNvPr id="5" name="图片 4">
            <a:extLst>
              <a:ext uri="{FF2B5EF4-FFF2-40B4-BE49-F238E27FC236}">
                <a16:creationId xmlns:a16="http://schemas.microsoft.com/office/drawing/2014/main" id="{57042985-9B55-4BA9-A51A-E35E0F112EE7}"/>
              </a:ext>
            </a:extLst>
          </p:cNvPr>
          <p:cNvPicPr>
            <a:picLocks noChangeAspect="1"/>
          </p:cNvPicPr>
          <p:nvPr/>
        </p:nvPicPr>
        <p:blipFill>
          <a:blip r:embed="rId5"/>
          <a:stretch>
            <a:fillRect/>
          </a:stretch>
        </p:blipFill>
        <p:spPr>
          <a:xfrm>
            <a:off x="2611380" y="2576512"/>
            <a:ext cx="8439150" cy="3533775"/>
          </a:xfrm>
          <a:prstGeom prst="rect">
            <a:avLst/>
          </a:prstGeom>
        </p:spPr>
      </p:pic>
    </p:spTree>
    <p:extLst>
      <p:ext uri="{BB962C8B-B14F-4D97-AF65-F5344CB8AC3E}">
        <p14:creationId xmlns:p14="http://schemas.microsoft.com/office/powerpoint/2010/main" val="1640077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8">
            <a:extLst>
              <a:ext uri="{FF2B5EF4-FFF2-40B4-BE49-F238E27FC236}">
                <a16:creationId xmlns:a16="http://schemas.microsoft.com/office/drawing/2014/main" id="{D63138AE-F1D2-4155-87C9-25EB5AAB35FC}"/>
              </a:ext>
            </a:extLst>
          </p:cNvPr>
          <p:cNvSpPr txBox="1">
            <a:spLocks/>
          </p:cNvSpPr>
          <p:nvPr/>
        </p:nvSpPr>
        <p:spPr>
          <a:xfrm>
            <a:off x="272955" y="154641"/>
            <a:ext cx="10577608" cy="663575"/>
          </a:xfrm>
          <a:prstGeom prst="rect">
            <a:avLst/>
          </a:prstGeom>
        </p:spPr>
        <p:txBody>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3765" rtl="0" eaLnBrk="1" fontAlgn="auto" latinLnBrk="0" hangingPunct="1">
              <a:lnSpc>
                <a:spcPct val="90000"/>
              </a:lnSpc>
              <a:spcBef>
                <a:spcPct val="0"/>
              </a:spcBef>
              <a:spcAft>
                <a:spcPts val="0"/>
              </a:spcAft>
              <a:buClrTx/>
              <a:buSzTx/>
              <a:buFontTx/>
              <a:buNone/>
              <a:tabLst/>
              <a:defRPr/>
            </a:pPr>
            <a:r>
              <a:rPr lang="zh-CN" altLang="en-US" dirty="0">
                <a:solidFill>
                  <a:prstClr val="black"/>
                </a:solidFill>
                <a:latin typeface="Arial"/>
                <a:ea typeface="微软雅黑"/>
              </a:rPr>
              <a:t>分模块详解</a:t>
            </a:r>
            <a:endParaRPr kumimoji="0" lang="zh-CN" altLang="en-US" sz="2800" b="1" i="0" u="none" strike="noStrike" kern="1200" cap="none" spc="0" normalizeH="0" baseline="0" noProof="0" dirty="0">
              <a:ln>
                <a:noFill/>
              </a:ln>
              <a:solidFill>
                <a:prstClr val="black"/>
              </a:solidFill>
              <a:effectLst/>
              <a:uLnTx/>
              <a:uFillTx/>
              <a:latin typeface="Arial"/>
              <a:ea typeface="微软雅黑"/>
              <a:cs typeface="+mj-cs"/>
            </a:endParaRPr>
          </a:p>
        </p:txBody>
      </p:sp>
      <p:grpSp>
        <p:nvGrpSpPr>
          <p:cNvPr id="21" name="组合 20">
            <a:extLst>
              <a:ext uri="{FF2B5EF4-FFF2-40B4-BE49-F238E27FC236}">
                <a16:creationId xmlns:a16="http://schemas.microsoft.com/office/drawing/2014/main" id="{DD9C4DE9-A2AB-4F4F-B367-43D8390B840A}"/>
              </a:ext>
            </a:extLst>
          </p:cNvPr>
          <p:cNvGrpSpPr/>
          <p:nvPr/>
        </p:nvGrpSpPr>
        <p:grpSpPr>
          <a:xfrm>
            <a:off x="9753600" y="405961"/>
            <a:ext cx="2034023" cy="438443"/>
            <a:chOff x="1547664" y="116632"/>
            <a:chExt cx="5960568" cy="1440160"/>
          </a:xfrm>
        </p:grpSpPr>
        <p:pic>
          <p:nvPicPr>
            <p:cNvPr id="22" name="Picture 2" descr="C:\Documents and Settings\Administrator\桌面\logo_副本.png">
              <a:extLst>
                <a:ext uri="{FF2B5EF4-FFF2-40B4-BE49-F238E27FC236}">
                  <a16:creationId xmlns:a16="http://schemas.microsoft.com/office/drawing/2014/main" id="{7A95B38A-669B-4379-B679-8302E91C6D85}"/>
                </a:ext>
              </a:extLst>
            </p:cNvPr>
            <p:cNvPicPr>
              <a:picLocks noChangeAspect="1" noChangeArrowheads="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547664" y="116632"/>
              <a:ext cx="1440160"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3" name="图片 22">
              <a:extLst>
                <a:ext uri="{FF2B5EF4-FFF2-40B4-BE49-F238E27FC236}">
                  <a16:creationId xmlns:a16="http://schemas.microsoft.com/office/drawing/2014/main" id="{73D530C6-0D0C-4F09-8E19-99B0C39A508E}"/>
                </a:ext>
              </a:extLst>
            </p:cNvPr>
            <p:cNvPicPr>
              <a:picLocks noChangeAspect="1"/>
            </p:cNvPicPr>
            <p:nvPr/>
          </p:nvPicPr>
          <p:blipFill>
            <a:blip r:embed="rId4"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188232" y="255043"/>
              <a:ext cx="4320000" cy="1163338"/>
            </a:xfrm>
            <a:prstGeom prst="rect">
              <a:avLst/>
            </a:prstGeom>
            <a:effectLst>
              <a:outerShdw blurRad="50800" dist="38100" dir="2700000" algn="tl" rotWithShape="0">
                <a:prstClr val="black">
                  <a:alpha val="40000"/>
                </a:prstClr>
              </a:outerShdw>
            </a:effectLst>
          </p:spPr>
        </p:pic>
      </p:grpSp>
      <p:sp>
        <p:nvSpPr>
          <p:cNvPr id="12" name="文本框 11">
            <a:extLst>
              <a:ext uri="{FF2B5EF4-FFF2-40B4-BE49-F238E27FC236}">
                <a16:creationId xmlns:a16="http://schemas.microsoft.com/office/drawing/2014/main" id="{4DD175BB-A19C-4A2C-855D-1EF2EE2BA555}"/>
              </a:ext>
            </a:extLst>
          </p:cNvPr>
          <p:cNvSpPr txBox="1"/>
          <p:nvPr/>
        </p:nvSpPr>
        <p:spPr>
          <a:xfrm>
            <a:off x="407241" y="844404"/>
            <a:ext cx="6228120" cy="3972499"/>
          </a:xfrm>
          <a:prstGeom prst="rect">
            <a:avLst/>
          </a:prstGeom>
          <a:solidFill>
            <a:schemeClr val="accent4">
              <a:lumMod val="60000"/>
              <a:lumOff val="40000"/>
            </a:schemeClr>
          </a:solidFill>
          <a:ln>
            <a:solidFill>
              <a:schemeClr val="accent1"/>
            </a:solidFill>
          </a:ln>
        </p:spPr>
        <p:txBody>
          <a:bodyPr wrap="square" lIns="90000" tIns="46800" rIns="90000" bIns="46800" rtlCol="0" anchor="ctr" anchorCtr="0">
            <a:spAutoFit/>
          </a:bodyPr>
          <a:lstStyle/>
          <a:p>
            <a:pPr marL="285750" indent="-285750">
              <a:buFont typeface="Arial" panose="020B0604020202020204" pitchFamily="34" charset="0"/>
              <a:buChar char="•"/>
            </a:pPr>
            <a:r>
              <a:rPr lang="en-US" altLang="zh-CN" sz="3600" dirty="0"/>
              <a:t>thickness</a:t>
            </a:r>
          </a:p>
          <a:p>
            <a:pPr marL="742950" lvl="1" indent="-285750">
              <a:buFont typeface="Arial" panose="020B0604020202020204" pitchFamily="34" charset="0"/>
              <a:buChar char="•"/>
            </a:pPr>
            <a:r>
              <a:rPr lang="zh-CN" altLang="en-US" sz="3600" dirty="0"/>
              <a:t>前面的</a:t>
            </a:r>
            <a:r>
              <a:rPr lang="en-US" altLang="zh-CN" sz="3600" dirty="0" err="1"/>
              <a:t>a,k</a:t>
            </a:r>
            <a:r>
              <a:rPr lang="zh-CN" altLang="en-US" sz="3600" dirty="0"/>
              <a:t>都是手动试的参数，在之前的图像中，对应标称值为某情况时使用该参数设计滤波能够得到较接近的结果。</a:t>
            </a:r>
            <a:endParaRPr lang="en-US" altLang="zh-CN" sz="3600" dirty="0"/>
          </a:p>
          <a:p>
            <a:pPr marL="742950" lvl="1" indent="-285750">
              <a:buFont typeface="Arial" panose="020B0604020202020204" pitchFamily="34" charset="0"/>
              <a:buChar char="•"/>
            </a:pPr>
            <a:endParaRPr lang="zh-CN" altLang="en-US" sz="3600" dirty="0"/>
          </a:p>
        </p:txBody>
      </p:sp>
      <p:pic>
        <p:nvPicPr>
          <p:cNvPr id="2" name="图片 1">
            <a:extLst>
              <a:ext uri="{FF2B5EF4-FFF2-40B4-BE49-F238E27FC236}">
                <a16:creationId xmlns:a16="http://schemas.microsoft.com/office/drawing/2014/main" id="{A3890D50-7C8F-4B11-BA4B-6F7404E47480}"/>
              </a:ext>
            </a:extLst>
          </p:cNvPr>
          <p:cNvPicPr>
            <a:picLocks noChangeAspect="1"/>
          </p:cNvPicPr>
          <p:nvPr/>
        </p:nvPicPr>
        <p:blipFill>
          <a:blip r:embed="rId5"/>
          <a:stretch>
            <a:fillRect/>
          </a:stretch>
        </p:blipFill>
        <p:spPr>
          <a:xfrm>
            <a:off x="5561759" y="2017059"/>
            <a:ext cx="6248400" cy="4686300"/>
          </a:xfrm>
          <a:prstGeom prst="rect">
            <a:avLst/>
          </a:prstGeom>
        </p:spPr>
      </p:pic>
    </p:spTree>
    <p:extLst>
      <p:ext uri="{BB962C8B-B14F-4D97-AF65-F5344CB8AC3E}">
        <p14:creationId xmlns:p14="http://schemas.microsoft.com/office/powerpoint/2010/main" val="11436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8">
            <a:extLst>
              <a:ext uri="{FF2B5EF4-FFF2-40B4-BE49-F238E27FC236}">
                <a16:creationId xmlns:a16="http://schemas.microsoft.com/office/drawing/2014/main" id="{D63138AE-F1D2-4155-87C9-25EB5AAB35FC}"/>
              </a:ext>
            </a:extLst>
          </p:cNvPr>
          <p:cNvSpPr txBox="1">
            <a:spLocks/>
          </p:cNvSpPr>
          <p:nvPr/>
        </p:nvSpPr>
        <p:spPr>
          <a:xfrm>
            <a:off x="272955" y="154641"/>
            <a:ext cx="10577608" cy="663575"/>
          </a:xfrm>
          <a:prstGeom prst="rect">
            <a:avLst/>
          </a:prstGeom>
        </p:spPr>
        <p:txBody>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3765" rtl="0" eaLnBrk="1" fontAlgn="auto" latinLnBrk="0" hangingPunct="1">
              <a:lnSpc>
                <a:spcPct val="90000"/>
              </a:lnSpc>
              <a:spcBef>
                <a:spcPct val="0"/>
              </a:spcBef>
              <a:spcAft>
                <a:spcPts val="0"/>
              </a:spcAft>
              <a:buClrTx/>
              <a:buSzTx/>
              <a:buFontTx/>
              <a:buNone/>
              <a:tabLst/>
              <a:defRPr/>
            </a:pPr>
            <a:r>
              <a:rPr lang="zh-CN" altLang="en-US" dirty="0">
                <a:solidFill>
                  <a:prstClr val="black"/>
                </a:solidFill>
                <a:latin typeface="Arial"/>
                <a:ea typeface="微软雅黑"/>
              </a:rPr>
              <a:t>分模块详解</a:t>
            </a:r>
            <a:endParaRPr kumimoji="0" lang="zh-CN" altLang="en-US" sz="2800" b="1" i="0" u="none" strike="noStrike" kern="1200" cap="none" spc="0" normalizeH="0" baseline="0" noProof="0" dirty="0">
              <a:ln>
                <a:noFill/>
              </a:ln>
              <a:solidFill>
                <a:prstClr val="black"/>
              </a:solidFill>
              <a:effectLst/>
              <a:uLnTx/>
              <a:uFillTx/>
              <a:latin typeface="Arial"/>
              <a:ea typeface="微软雅黑"/>
              <a:cs typeface="+mj-cs"/>
            </a:endParaRPr>
          </a:p>
        </p:txBody>
      </p:sp>
      <p:grpSp>
        <p:nvGrpSpPr>
          <p:cNvPr id="21" name="组合 20">
            <a:extLst>
              <a:ext uri="{FF2B5EF4-FFF2-40B4-BE49-F238E27FC236}">
                <a16:creationId xmlns:a16="http://schemas.microsoft.com/office/drawing/2014/main" id="{DD9C4DE9-A2AB-4F4F-B367-43D8390B840A}"/>
              </a:ext>
            </a:extLst>
          </p:cNvPr>
          <p:cNvGrpSpPr/>
          <p:nvPr/>
        </p:nvGrpSpPr>
        <p:grpSpPr>
          <a:xfrm>
            <a:off x="9753600" y="405961"/>
            <a:ext cx="2034023" cy="438443"/>
            <a:chOff x="1547664" y="116632"/>
            <a:chExt cx="5960568" cy="1440160"/>
          </a:xfrm>
        </p:grpSpPr>
        <p:pic>
          <p:nvPicPr>
            <p:cNvPr id="22" name="Picture 2" descr="C:\Documents and Settings\Administrator\桌面\logo_副本.png">
              <a:extLst>
                <a:ext uri="{FF2B5EF4-FFF2-40B4-BE49-F238E27FC236}">
                  <a16:creationId xmlns:a16="http://schemas.microsoft.com/office/drawing/2014/main" id="{7A95B38A-669B-4379-B679-8302E91C6D85}"/>
                </a:ext>
              </a:extLst>
            </p:cNvPr>
            <p:cNvPicPr>
              <a:picLocks noChangeAspect="1" noChangeArrowheads="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547664" y="116632"/>
              <a:ext cx="1440160"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3" name="图片 22">
              <a:extLst>
                <a:ext uri="{FF2B5EF4-FFF2-40B4-BE49-F238E27FC236}">
                  <a16:creationId xmlns:a16="http://schemas.microsoft.com/office/drawing/2014/main" id="{73D530C6-0D0C-4F09-8E19-99B0C39A508E}"/>
                </a:ext>
              </a:extLst>
            </p:cNvPr>
            <p:cNvPicPr>
              <a:picLocks noChangeAspect="1"/>
            </p:cNvPicPr>
            <p:nvPr/>
          </p:nvPicPr>
          <p:blipFill>
            <a:blip r:embed="rId4"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188232" y="255043"/>
              <a:ext cx="4320000" cy="1163338"/>
            </a:xfrm>
            <a:prstGeom prst="rect">
              <a:avLst/>
            </a:prstGeom>
            <a:effectLst>
              <a:outerShdw blurRad="50800" dist="38100" dir="2700000" algn="tl" rotWithShape="0">
                <a:prstClr val="black">
                  <a:alpha val="40000"/>
                </a:prstClr>
              </a:outerShdw>
            </a:effectLst>
          </p:spPr>
        </p:pic>
      </p:grpSp>
      <p:sp>
        <p:nvSpPr>
          <p:cNvPr id="12" name="文本框 11">
            <a:extLst>
              <a:ext uri="{FF2B5EF4-FFF2-40B4-BE49-F238E27FC236}">
                <a16:creationId xmlns:a16="http://schemas.microsoft.com/office/drawing/2014/main" id="{4DD175BB-A19C-4A2C-855D-1EF2EE2BA555}"/>
              </a:ext>
            </a:extLst>
          </p:cNvPr>
          <p:cNvSpPr txBox="1"/>
          <p:nvPr/>
        </p:nvSpPr>
        <p:spPr>
          <a:xfrm>
            <a:off x="377226" y="618710"/>
            <a:ext cx="6228120" cy="833178"/>
          </a:xfrm>
          <a:prstGeom prst="rect">
            <a:avLst/>
          </a:prstGeom>
          <a:solidFill>
            <a:schemeClr val="accent4">
              <a:lumMod val="60000"/>
              <a:lumOff val="40000"/>
            </a:schemeClr>
          </a:solidFill>
          <a:ln>
            <a:solidFill>
              <a:schemeClr val="accent1"/>
            </a:solidFill>
          </a:ln>
        </p:spPr>
        <p:txBody>
          <a:bodyPr wrap="square" lIns="90000" tIns="46800" rIns="90000" bIns="46800" rtlCol="0" anchor="ctr" anchorCtr="0">
            <a:spAutoFit/>
          </a:bodyPr>
          <a:lstStyle/>
          <a:p>
            <a:pPr marL="285750" indent="-285750">
              <a:buFont typeface="Arial" panose="020B0604020202020204" pitchFamily="34" charset="0"/>
              <a:buChar char="•"/>
            </a:pPr>
            <a:r>
              <a:rPr lang="en-US" altLang="zh-CN" sz="2400" dirty="0"/>
              <a:t>thickness</a:t>
            </a:r>
          </a:p>
          <a:p>
            <a:pPr marL="742950" lvl="1" indent="-285750">
              <a:buFont typeface="Arial" panose="020B0604020202020204" pitchFamily="34" charset="0"/>
              <a:buChar char="•"/>
            </a:pPr>
            <a:r>
              <a:rPr lang="zh-CN" altLang="en-US" sz="2400" dirty="0"/>
              <a:t>设定</a:t>
            </a:r>
            <a:r>
              <a:rPr lang="en-US" altLang="zh-CN" sz="2400" dirty="0"/>
              <a:t>DEBUG=True</a:t>
            </a:r>
            <a:r>
              <a:rPr lang="zh-CN" altLang="en-US" sz="2400" dirty="0"/>
              <a:t>得到更多结果</a:t>
            </a:r>
          </a:p>
        </p:txBody>
      </p:sp>
      <p:pic>
        <p:nvPicPr>
          <p:cNvPr id="3" name="图片 2">
            <a:extLst>
              <a:ext uri="{FF2B5EF4-FFF2-40B4-BE49-F238E27FC236}">
                <a16:creationId xmlns:a16="http://schemas.microsoft.com/office/drawing/2014/main" id="{2A7FA7DE-FC99-4B1C-BE0F-355BCC4DC2B3}"/>
              </a:ext>
            </a:extLst>
          </p:cNvPr>
          <p:cNvPicPr>
            <a:picLocks noChangeAspect="1"/>
          </p:cNvPicPr>
          <p:nvPr/>
        </p:nvPicPr>
        <p:blipFill>
          <a:blip r:embed="rId5"/>
          <a:stretch>
            <a:fillRect/>
          </a:stretch>
        </p:blipFill>
        <p:spPr>
          <a:xfrm>
            <a:off x="5614303" y="3657600"/>
            <a:ext cx="6577697" cy="2997628"/>
          </a:xfrm>
          <a:prstGeom prst="rect">
            <a:avLst/>
          </a:prstGeom>
        </p:spPr>
      </p:pic>
      <p:pic>
        <p:nvPicPr>
          <p:cNvPr id="4" name="图片 3">
            <a:extLst>
              <a:ext uri="{FF2B5EF4-FFF2-40B4-BE49-F238E27FC236}">
                <a16:creationId xmlns:a16="http://schemas.microsoft.com/office/drawing/2014/main" id="{AF9E6A36-9575-4EEE-84ED-583FE80EE67A}"/>
              </a:ext>
            </a:extLst>
          </p:cNvPr>
          <p:cNvPicPr>
            <a:picLocks noChangeAspect="1"/>
          </p:cNvPicPr>
          <p:nvPr/>
        </p:nvPicPr>
        <p:blipFill>
          <a:blip r:embed="rId6"/>
          <a:stretch>
            <a:fillRect/>
          </a:stretch>
        </p:blipFill>
        <p:spPr>
          <a:xfrm>
            <a:off x="2544055" y="1582217"/>
            <a:ext cx="2198555" cy="1945053"/>
          </a:xfrm>
          <a:prstGeom prst="rect">
            <a:avLst/>
          </a:prstGeom>
        </p:spPr>
      </p:pic>
      <p:pic>
        <p:nvPicPr>
          <p:cNvPr id="5" name="图片 4">
            <a:extLst>
              <a:ext uri="{FF2B5EF4-FFF2-40B4-BE49-F238E27FC236}">
                <a16:creationId xmlns:a16="http://schemas.microsoft.com/office/drawing/2014/main" id="{14B4F233-A9C9-4166-A54D-2C8A3FBFE204}"/>
              </a:ext>
            </a:extLst>
          </p:cNvPr>
          <p:cNvPicPr>
            <a:picLocks noChangeAspect="1"/>
          </p:cNvPicPr>
          <p:nvPr/>
        </p:nvPicPr>
        <p:blipFill>
          <a:blip r:embed="rId7"/>
          <a:stretch>
            <a:fillRect/>
          </a:stretch>
        </p:blipFill>
        <p:spPr>
          <a:xfrm>
            <a:off x="2572051" y="3527270"/>
            <a:ext cx="3042252" cy="2340970"/>
          </a:xfrm>
          <a:prstGeom prst="rect">
            <a:avLst/>
          </a:prstGeom>
        </p:spPr>
      </p:pic>
      <p:pic>
        <p:nvPicPr>
          <p:cNvPr id="6" name="图片 5">
            <a:extLst>
              <a:ext uri="{FF2B5EF4-FFF2-40B4-BE49-F238E27FC236}">
                <a16:creationId xmlns:a16="http://schemas.microsoft.com/office/drawing/2014/main" id="{55D3CCA0-F9F5-4015-AAC9-DECB4C280645}"/>
              </a:ext>
            </a:extLst>
          </p:cNvPr>
          <p:cNvPicPr>
            <a:picLocks noChangeAspect="1"/>
          </p:cNvPicPr>
          <p:nvPr/>
        </p:nvPicPr>
        <p:blipFill>
          <a:blip r:embed="rId8"/>
          <a:stretch>
            <a:fillRect/>
          </a:stretch>
        </p:blipFill>
        <p:spPr>
          <a:xfrm>
            <a:off x="278393" y="1588603"/>
            <a:ext cx="2265662" cy="1630080"/>
          </a:xfrm>
          <a:prstGeom prst="rect">
            <a:avLst/>
          </a:prstGeom>
        </p:spPr>
      </p:pic>
      <p:pic>
        <p:nvPicPr>
          <p:cNvPr id="7" name="图片 6">
            <a:extLst>
              <a:ext uri="{FF2B5EF4-FFF2-40B4-BE49-F238E27FC236}">
                <a16:creationId xmlns:a16="http://schemas.microsoft.com/office/drawing/2014/main" id="{4C4491D5-6D73-4016-AB7E-FED82859193F}"/>
              </a:ext>
            </a:extLst>
          </p:cNvPr>
          <p:cNvPicPr>
            <a:picLocks noChangeAspect="1"/>
          </p:cNvPicPr>
          <p:nvPr/>
        </p:nvPicPr>
        <p:blipFill>
          <a:blip r:embed="rId9"/>
          <a:stretch>
            <a:fillRect/>
          </a:stretch>
        </p:blipFill>
        <p:spPr>
          <a:xfrm>
            <a:off x="88222" y="3429000"/>
            <a:ext cx="2639999" cy="2125494"/>
          </a:xfrm>
          <a:prstGeom prst="rect">
            <a:avLst/>
          </a:prstGeom>
        </p:spPr>
      </p:pic>
      <p:sp>
        <p:nvSpPr>
          <p:cNvPr id="8" name="文本框 7">
            <a:extLst>
              <a:ext uri="{FF2B5EF4-FFF2-40B4-BE49-F238E27FC236}">
                <a16:creationId xmlns:a16="http://schemas.microsoft.com/office/drawing/2014/main" id="{15A4EA94-53DB-406B-9417-CC004B660562}"/>
              </a:ext>
            </a:extLst>
          </p:cNvPr>
          <p:cNvSpPr txBox="1"/>
          <p:nvPr/>
        </p:nvSpPr>
        <p:spPr>
          <a:xfrm>
            <a:off x="7580300" y="1663888"/>
            <a:ext cx="2419025" cy="1479509"/>
          </a:xfrm>
          <a:prstGeom prst="rect">
            <a:avLst/>
          </a:prstGeom>
          <a:noFill/>
        </p:spPr>
        <p:txBody>
          <a:bodyPr wrap="square" lIns="90000" tIns="46800" rIns="90000" bIns="46800" rtlCol="0" anchor="ctr" anchorCtr="0">
            <a:spAutoFit/>
          </a:bodyPr>
          <a:lstStyle/>
          <a:p>
            <a:pPr algn="ctr"/>
            <a:r>
              <a:rPr lang="zh-CN" altLang="en-US" dirty="0"/>
              <a:t>目前的解决方式：将“脉冲”移到图像中央，低值用</a:t>
            </a:r>
            <a:r>
              <a:rPr lang="en-US" altLang="zh-CN" dirty="0"/>
              <a:t>mean</a:t>
            </a:r>
            <a:r>
              <a:rPr lang="zh-CN" altLang="en-US" dirty="0"/>
              <a:t>降噪，然后拟合高斯函数，再取半高宽</a:t>
            </a:r>
          </a:p>
        </p:txBody>
      </p:sp>
    </p:spTree>
    <p:extLst>
      <p:ext uri="{BB962C8B-B14F-4D97-AF65-F5344CB8AC3E}">
        <p14:creationId xmlns:p14="http://schemas.microsoft.com/office/powerpoint/2010/main" val="163701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8" y="0"/>
            <a:ext cx="12180722" cy="6858000"/>
          </a:xfrm>
          <a:prstGeom prst="rect">
            <a:avLst/>
          </a:prstGeom>
        </p:spPr>
      </p:pic>
      <p:sp>
        <p:nvSpPr>
          <p:cNvPr id="4" name="文本框 3"/>
          <p:cNvSpPr txBox="1"/>
          <p:nvPr/>
        </p:nvSpPr>
        <p:spPr>
          <a:xfrm>
            <a:off x="2721000" y="1539000"/>
            <a:ext cx="899999" cy="738664"/>
          </a:xfrm>
          <a:prstGeom prst="rect">
            <a:avLst/>
          </a:prstGeom>
          <a:noFill/>
        </p:spPr>
        <p:txBody>
          <a:bodyPr wrap="none" lIns="0" tIns="0" rIns="0" bIns="0" rtlCol="0" anchor="ctr" anchorCtr="0">
            <a:noAutofit/>
          </a:bodyPr>
          <a:lstStyle/>
          <a:p>
            <a:pPr marL="0" marR="0" lvl="0" indent="0" algn="dist" defTabSz="913765"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srgbClr val="2975EF"/>
                </a:solidFill>
                <a:effectLst/>
                <a:uLnTx/>
                <a:uFillTx/>
                <a:latin typeface="Impact" panose="020B0806030902050204" pitchFamily="34" charset="0"/>
                <a:ea typeface="微软雅黑"/>
                <a:cs typeface="+mn-cs"/>
              </a:rPr>
              <a:t>03</a:t>
            </a:r>
            <a:endParaRPr kumimoji="0" lang="zh-CN" altLang="en-US" sz="6600" b="0" i="0" u="none" strike="noStrike" kern="1200" cap="none" spc="0" normalizeH="0" baseline="0" noProof="0" dirty="0">
              <a:ln>
                <a:noFill/>
              </a:ln>
              <a:solidFill>
                <a:srgbClr val="2975EF"/>
              </a:solidFill>
              <a:effectLst/>
              <a:uLnTx/>
              <a:uFillTx/>
              <a:latin typeface="Impact" panose="020B0806030902050204" pitchFamily="34" charset="0"/>
              <a:ea typeface="微软雅黑"/>
              <a:cs typeface="+mn-cs"/>
            </a:endParaRPr>
          </a:p>
        </p:txBody>
      </p:sp>
      <p:sp>
        <p:nvSpPr>
          <p:cNvPr id="5" name="文本框 4"/>
          <p:cNvSpPr txBox="1"/>
          <p:nvPr/>
        </p:nvSpPr>
        <p:spPr>
          <a:xfrm>
            <a:off x="2136000" y="2439000"/>
            <a:ext cx="5400000" cy="738664"/>
          </a:xfrm>
          <a:prstGeom prst="rect">
            <a:avLst/>
          </a:prstGeom>
          <a:noFill/>
        </p:spPr>
        <p:txBody>
          <a:bodyPr wrap="none" lIns="0" tIns="0" rIns="0" bIns="0" rtlCol="0" anchor="ctr" anchorCtr="0">
            <a:noAutofit/>
          </a:bodyPr>
          <a:lstStyle/>
          <a:p>
            <a:pPr marL="0" marR="0" lvl="0" indent="0" algn="dist" defTabSz="913765" rtl="0" eaLnBrk="1" fontAlgn="auto" latinLnBrk="0" hangingPunct="1">
              <a:lnSpc>
                <a:spcPct val="100000"/>
              </a:lnSpc>
              <a:spcBef>
                <a:spcPts val="0"/>
              </a:spcBef>
              <a:spcAft>
                <a:spcPts val="0"/>
              </a:spcAft>
              <a:buClrTx/>
              <a:buSzTx/>
              <a:buFontTx/>
              <a:buNone/>
              <a:tabLst/>
              <a:defRPr/>
            </a:pPr>
            <a:r>
              <a:rPr lang="zh-CN" altLang="en-US" sz="3600" b="1" dirty="0">
                <a:solidFill>
                  <a:srgbClr val="000000">
                    <a:lumMod val="75000"/>
                    <a:lumOff val="25000"/>
                  </a:srgbClr>
                </a:solidFill>
                <a:latin typeface="Arial"/>
                <a:ea typeface="微软雅黑"/>
              </a:rPr>
              <a:t>其他资料基本介绍</a:t>
            </a:r>
            <a:endParaRPr kumimoji="0" lang="zh-CN" altLang="en-US" sz="3600" b="1" i="0" u="none" strike="noStrike" kern="1200" cap="none" spc="0" normalizeH="0" baseline="0" noProof="0" dirty="0">
              <a:ln>
                <a:noFill/>
              </a:ln>
              <a:solidFill>
                <a:srgbClr val="000000">
                  <a:lumMod val="75000"/>
                  <a:lumOff val="25000"/>
                </a:srgbClr>
              </a:solidFill>
              <a:effectLst/>
              <a:uLnTx/>
              <a:uFillTx/>
              <a:latin typeface="Arial"/>
              <a:ea typeface="微软雅黑"/>
              <a:cs typeface="+mn-cs"/>
            </a:endParaRPr>
          </a:p>
        </p:txBody>
      </p:sp>
    </p:spTree>
    <p:extLst>
      <p:ext uri="{BB962C8B-B14F-4D97-AF65-F5344CB8AC3E}">
        <p14:creationId xmlns:p14="http://schemas.microsoft.com/office/powerpoint/2010/main" val="1650950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8">
            <a:extLst>
              <a:ext uri="{FF2B5EF4-FFF2-40B4-BE49-F238E27FC236}">
                <a16:creationId xmlns:a16="http://schemas.microsoft.com/office/drawing/2014/main" id="{D63138AE-F1D2-4155-87C9-25EB5AAB35FC}"/>
              </a:ext>
            </a:extLst>
          </p:cNvPr>
          <p:cNvSpPr txBox="1">
            <a:spLocks/>
          </p:cNvSpPr>
          <p:nvPr/>
        </p:nvSpPr>
        <p:spPr>
          <a:xfrm>
            <a:off x="272955" y="154641"/>
            <a:ext cx="10577608" cy="663575"/>
          </a:xfrm>
          <a:prstGeom prst="rect">
            <a:avLst/>
          </a:prstGeom>
        </p:spPr>
        <p:txBody>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3765" rtl="0" eaLnBrk="1" fontAlgn="auto" latinLnBrk="0" hangingPunct="1">
              <a:lnSpc>
                <a:spcPct val="90000"/>
              </a:lnSpc>
              <a:spcBef>
                <a:spcPct val="0"/>
              </a:spcBef>
              <a:spcAft>
                <a:spcPts val="0"/>
              </a:spcAft>
              <a:buClrTx/>
              <a:buSzTx/>
              <a:buFontTx/>
              <a:buNone/>
              <a:tabLst/>
              <a:defRPr/>
            </a:pPr>
            <a:r>
              <a:rPr lang="zh-CN" altLang="en-US" dirty="0">
                <a:solidFill>
                  <a:prstClr val="black"/>
                </a:solidFill>
                <a:latin typeface="Arial"/>
                <a:ea typeface="微软雅黑"/>
              </a:rPr>
              <a:t>其他资料基本介绍</a:t>
            </a:r>
            <a:endParaRPr kumimoji="0" lang="zh-CN" altLang="en-US" sz="2800" b="1" i="0" u="none" strike="noStrike" kern="1200" cap="none" spc="0" normalizeH="0" baseline="0" noProof="0" dirty="0">
              <a:ln>
                <a:noFill/>
              </a:ln>
              <a:solidFill>
                <a:prstClr val="black"/>
              </a:solidFill>
              <a:effectLst/>
              <a:uLnTx/>
              <a:uFillTx/>
              <a:latin typeface="Arial"/>
              <a:ea typeface="微软雅黑"/>
              <a:cs typeface="+mj-cs"/>
            </a:endParaRPr>
          </a:p>
        </p:txBody>
      </p:sp>
      <p:grpSp>
        <p:nvGrpSpPr>
          <p:cNvPr id="21" name="组合 20">
            <a:extLst>
              <a:ext uri="{FF2B5EF4-FFF2-40B4-BE49-F238E27FC236}">
                <a16:creationId xmlns:a16="http://schemas.microsoft.com/office/drawing/2014/main" id="{DD9C4DE9-A2AB-4F4F-B367-43D8390B840A}"/>
              </a:ext>
            </a:extLst>
          </p:cNvPr>
          <p:cNvGrpSpPr/>
          <p:nvPr/>
        </p:nvGrpSpPr>
        <p:grpSpPr>
          <a:xfrm>
            <a:off x="9753600" y="405961"/>
            <a:ext cx="2034023" cy="438443"/>
            <a:chOff x="1547664" y="116632"/>
            <a:chExt cx="5960568" cy="1440160"/>
          </a:xfrm>
        </p:grpSpPr>
        <p:pic>
          <p:nvPicPr>
            <p:cNvPr id="22" name="Picture 2" descr="C:\Documents and Settings\Administrator\桌面\logo_副本.png">
              <a:extLst>
                <a:ext uri="{FF2B5EF4-FFF2-40B4-BE49-F238E27FC236}">
                  <a16:creationId xmlns:a16="http://schemas.microsoft.com/office/drawing/2014/main" id="{7A95B38A-669B-4379-B679-8302E91C6D85}"/>
                </a:ext>
              </a:extLst>
            </p:cNvPr>
            <p:cNvPicPr>
              <a:picLocks noChangeAspect="1" noChangeArrowheads="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547664" y="116632"/>
              <a:ext cx="1440160"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3" name="图片 22">
              <a:extLst>
                <a:ext uri="{FF2B5EF4-FFF2-40B4-BE49-F238E27FC236}">
                  <a16:creationId xmlns:a16="http://schemas.microsoft.com/office/drawing/2014/main" id="{73D530C6-0D0C-4F09-8E19-99B0C39A508E}"/>
                </a:ext>
              </a:extLst>
            </p:cNvPr>
            <p:cNvPicPr>
              <a:picLocks noChangeAspect="1"/>
            </p:cNvPicPr>
            <p:nvPr/>
          </p:nvPicPr>
          <p:blipFill>
            <a:blip r:embed="rId4"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188232" y="255043"/>
              <a:ext cx="4320000" cy="1163338"/>
            </a:xfrm>
            <a:prstGeom prst="rect">
              <a:avLst/>
            </a:prstGeom>
            <a:effectLst>
              <a:outerShdw blurRad="50800" dist="38100" dir="2700000" algn="tl" rotWithShape="0">
                <a:prstClr val="black">
                  <a:alpha val="40000"/>
                </a:prstClr>
              </a:outerShdw>
            </a:effectLst>
          </p:spPr>
        </p:pic>
      </p:grpSp>
      <p:pic>
        <p:nvPicPr>
          <p:cNvPr id="2" name="图片 1">
            <a:extLst>
              <a:ext uri="{FF2B5EF4-FFF2-40B4-BE49-F238E27FC236}">
                <a16:creationId xmlns:a16="http://schemas.microsoft.com/office/drawing/2014/main" id="{9C90A556-F434-48E6-915E-D65D8E37A1A5}"/>
              </a:ext>
            </a:extLst>
          </p:cNvPr>
          <p:cNvPicPr>
            <a:picLocks noChangeAspect="1"/>
          </p:cNvPicPr>
          <p:nvPr/>
        </p:nvPicPr>
        <p:blipFill>
          <a:blip r:embed="rId5"/>
          <a:stretch>
            <a:fillRect/>
          </a:stretch>
        </p:blipFill>
        <p:spPr>
          <a:xfrm>
            <a:off x="2822724" y="1711019"/>
            <a:ext cx="5894609" cy="3435961"/>
          </a:xfrm>
          <a:prstGeom prst="rect">
            <a:avLst/>
          </a:prstGeom>
        </p:spPr>
      </p:pic>
    </p:spTree>
    <p:extLst>
      <p:ext uri="{BB962C8B-B14F-4D97-AF65-F5344CB8AC3E}">
        <p14:creationId xmlns:p14="http://schemas.microsoft.com/office/powerpoint/2010/main" val="540636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8">
            <a:extLst>
              <a:ext uri="{FF2B5EF4-FFF2-40B4-BE49-F238E27FC236}">
                <a16:creationId xmlns:a16="http://schemas.microsoft.com/office/drawing/2014/main" id="{D63138AE-F1D2-4155-87C9-25EB5AAB35FC}"/>
              </a:ext>
            </a:extLst>
          </p:cNvPr>
          <p:cNvSpPr txBox="1">
            <a:spLocks/>
          </p:cNvSpPr>
          <p:nvPr/>
        </p:nvSpPr>
        <p:spPr>
          <a:xfrm>
            <a:off x="272955" y="154641"/>
            <a:ext cx="10577608" cy="663575"/>
          </a:xfrm>
          <a:prstGeom prst="rect">
            <a:avLst/>
          </a:prstGeom>
        </p:spPr>
        <p:txBody>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3765" rtl="0" eaLnBrk="1" fontAlgn="auto" latinLnBrk="0" hangingPunct="1">
              <a:lnSpc>
                <a:spcPct val="90000"/>
              </a:lnSpc>
              <a:spcBef>
                <a:spcPct val="0"/>
              </a:spcBef>
              <a:spcAft>
                <a:spcPts val="0"/>
              </a:spcAft>
              <a:buClrTx/>
              <a:buSzTx/>
              <a:buFontTx/>
              <a:buNone/>
              <a:tabLst/>
              <a:defRPr/>
            </a:pPr>
            <a:r>
              <a:rPr lang="zh-CN" altLang="en-US" dirty="0">
                <a:solidFill>
                  <a:prstClr val="black"/>
                </a:solidFill>
                <a:latin typeface="Arial"/>
                <a:ea typeface="微软雅黑"/>
              </a:rPr>
              <a:t>其他资料基本介绍</a:t>
            </a:r>
            <a:endParaRPr kumimoji="0" lang="zh-CN" altLang="en-US" sz="2800" b="1" i="0" u="none" strike="noStrike" kern="1200" cap="none" spc="0" normalizeH="0" baseline="0" noProof="0" dirty="0">
              <a:ln>
                <a:noFill/>
              </a:ln>
              <a:solidFill>
                <a:prstClr val="black"/>
              </a:solidFill>
              <a:effectLst/>
              <a:uLnTx/>
              <a:uFillTx/>
              <a:latin typeface="Arial"/>
              <a:ea typeface="微软雅黑"/>
              <a:cs typeface="+mj-cs"/>
            </a:endParaRPr>
          </a:p>
        </p:txBody>
      </p:sp>
      <p:grpSp>
        <p:nvGrpSpPr>
          <p:cNvPr id="21" name="组合 20">
            <a:extLst>
              <a:ext uri="{FF2B5EF4-FFF2-40B4-BE49-F238E27FC236}">
                <a16:creationId xmlns:a16="http://schemas.microsoft.com/office/drawing/2014/main" id="{DD9C4DE9-A2AB-4F4F-B367-43D8390B840A}"/>
              </a:ext>
            </a:extLst>
          </p:cNvPr>
          <p:cNvGrpSpPr/>
          <p:nvPr/>
        </p:nvGrpSpPr>
        <p:grpSpPr>
          <a:xfrm>
            <a:off x="9753600" y="405961"/>
            <a:ext cx="2034023" cy="438443"/>
            <a:chOff x="1547664" y="116632"/>
            <a:chExt cx="5960568" cy="1440160"/>
          </a:xfrm>
        </p:grpSpPr>
        <p:pic>
          <p:nvPicPr>
            <p:cNvPr id="22" name="Picture 2" descr="C:\Documents and Settings\Administrator\桌面\logo_副本.png">
              <a:extLst>
                <a:ext uri="{FF2B5EF4-FFF2-40B4-BE49-F238E27FC236}">
                  <a16:creationId xmlns:a16="http://schemas.microsoft.com/office/drawing/2014/main" id="{7A95B38A-669B-4379-B679-8302E91C6D85}"/>
                </a:ext>
              </a:extLst>
            </p:cNvPr>
            <p:cNvPicPr>
              <a:picLocks noChangeAspect="1" noChangeArrowheads="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547664" y="116632"/>
              <a:ext cx="1440160"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3" name="图片 22">
              <a:extLst>
                <a:ext uri="{FF2B5EF4-FFF2-40B4-BE49-F238E27FC236}">
                  <a16:creationId xmlns:a16="http://schemas.microsoft.com/office/drawing/2014/main" id="{73D530C6-0D0C-4F09-8E19-99B0C39A508E}"/>
                </a:ext>
              </a:extLst>
            </p:cNvPr>
            <p:cNvPicPr>
              <a:picLocks noChangeAspect="1"/>
            </p:cNvPicPr>
            <p:nvPr/>
          </p:nvPicPr>
          <p:blipFill>
            <a:blip r:embed="rId4"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188232" y="255043"/>
              <a:ext cx="4320000" cy="1163338"/>
            </a:xfrm>
            <a:prstGeom prst="rect">
              <a:avLst/>
            </a:prstGeom>
            <a:effectLst>
              <a:outerShdw blurRad="50800" dist="38100" dir="2700000" algn="tl" rotWithShape="0">
                <a:prstClr val="black">
                  <a:alpha val="40000"/>
                </a:prstClr>
              </a:outerShdw>
            </a:effectLst>
          </p:spPr>
        </p:pic>
      </p:grpSp>
      <p:sp>
        <p:nvSpPr>
          <p:cNvPr id="3" name="文本框 2">
            <a:extLst>
              <a:ext uri="{FF2B5EF4-FFF2-40B4-BE49-F238E27FC236}">
                <a16:creationId xmlns:a16="http://schemas.microsoft.com/office/drawing/2014/main" id="{99860683-E416-4528-84ED-DC67B0470EC8}"/>
              </a:ext>
            </a:extLst>
          </p:cNvPr>
          <p:cNvSpPr txBox="1"/>
          <p:nvPr/>
        </p:nvSpPr>
        <p:spPr>
          <a:xfrm>
            <a:off x="1292822" y="1658194"/>
            <a:ext cx="9606355" cy="3541612"/>
          </a:xfrm>
          <a:prstGeom prst="rect">
            <a:avLst/>
          </a:prstGeom>
          <a:noFill/>
        </p:spPr>
        <p:txBody>
          <a:bodyPr wrap="square" lIns="90000" tIns="46800" rIns="90000" bIns="46800" rtlCol="0" anchor="ctr" anchorCtr="0">
            <a:spAutoFit/>
          </a:bodyPr>
          <a:lstStyle/>
          <a:p>
            <a:pPr marL="285750" indent="-285750">
              <a:buFont typeface="Arial" panose="020B0604020202020204" pitchFamily="34" charset="0"/>
              <a:buChar char="•"/>
            </a:pPr>
            <a:r>
              <a:rPr lang="en-US" altLang="zh-CN" sz="2800" dirty="0">
                <a:solidFill>
                  <a:srgbClr val="FF0000"/>
                </a:solidFill>
                <a:latin typeface="宋体" panose="02010600030101010101" pitchFamily="2" charset="-122"/>
                <a:ea typeface="宋体" panose="02010600030101010101" pitchFamily="2" charset="-122"/>
              </a:rPr>
              <a:t>codes</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主要代码，</a:t>
            </a:r>
            <a:r>
              <a:rPr lang="en-US" altLang="zh-CN" sz="2800" dirty="0">
                <a:latin typeface="宋体" panose="02010600030101010101" pitchFamily="2" charset="-122"/>
                <a:ea typeface="宋体" panose="02010600030101010101" pitchFamily="2" charset="-122"/>
              </a:rPr>
              <a:t>template</a:t>
            </a:r>
            <a:r>
              <a:rPr lang="zh-CN" altLang="en-US" sz="2800" dirty="0">
                <a:latin typeface="宋体" panose="02010600030101010101" pitchFamily="2" charset="-122"/>
                <a:ea typeface="宋体" panose="02010600030101010101" pitchFamily="2" charset="-122"/>
              </a:rPr>
              <a:t>为生成报告需要的表格模板，</a:t>
            </a:r>
            <a:r>
              <a:rPr lang="en-US" altLang="zh-CN" sz="2800" dirty="0">
                <a:latin typeface="宋体" panose="02010600030101010101" pitchFamily="2" charset="-122"/>
                <a:ea typeface="宋体" panose="02010600030101010101" pitchFamily="2" charset="-122"/>
              </a:rPr>
              <a:t>rthook_pyqt4</a:t>
            </a:r>
            <a:r>
              <a:rPr lang="zh-CN" altLang="en-US" sz="2800" dirty="0">
                <a:latin typeface="宋体" panose="02010600030101010101" pitchFamily="2" charset="-122"/>
                <a:ea typeface="宋体" panose="02010600030101010101" pitchFamily="2" charset="-122"/>
              </a:rPr>
              <a:t>为打包可执行文件时需要的代码，</a:t>
            </a:r>
            <a:r>
              <a:rPr lang="en-US" altLang="zh-CN" sz="2800" dirty="0">
                <a:latin typeface="宋体" panose="02010600030101010101" pitchFamily="2" charset="-122"/>
                <a:ea typeface="宋体" panose="02010600030101010101" pitchFamily="2" charset="-122"/>
              </a:rPr>
              <a:t>py_code_0</a:t>
            </a:r>
            <a:r>
              <a:rPr lang="zh-CN" altLang="en-US" sz="2800" dirty="0">
                <a:latin typeface="宋体" panose="02010600030101010101" pitchFamily="2" charset="-122"/>
                <a:ea typeface="宋体" panose="02010600030101010101" pitchFamily="2" charset="-122"/>
              </a:rPr>
              <a:t>为早期版本。</a:t>
            </a:r>
            <a:endParaRPr lang="en-US" altLang="zh-CN" sz="28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800" dirty="0">
                <a:solidFill>
                  <a:srgbClr val="FF0000"/>
                </a:solidFill>
                <a:latin typeface="宋体" panose="02010600030101010101" pitchFamily="2" charset="-122"/>
                <a:ea typeface="宋体" panose="02010600030101010101" pitchFamily="2" charset="-122"/>
              </a:rPr>
              <a:t>安装包等</a:t>
            </a:r>
            <a:r>
              <a:rPr lang="en-US" altLang="zh-CN" sz="2800" dirty="0">
                <a:latin typeface="宋体" panose="02010600030101010101" pitchFamily="2" charset="-122"/>
                <a:ea typeface="宋体" panose="02010600030101010101" pitchFamily="2" charset="-122"/>
              </a:rPr>
              <a:t>——CT_TEST</a:t>
            </a:r>
            <a:r>
              <a:rPr lang="zh-CN" altLang="en-US" sz="2800" dirty="0">
                <a:latin typeface="宋体" panose="02010600030101010101" pitchFamily="2" charset="-122"/>
                <a:ea typeface="宋体" panose="02010600030101010101" pitchFamily="2" charset="-122"/>
              </a:rPr>
              <a:t>为程序安装包（自解压文件），</a:t>
            </a:r>
            <a:r>
              <a:rPr lang="en-US" altLang="zh-CN" sz="2800" dirty="0" err="1">
                <a:latin typeface="宋体" panose="02010600030101010101" pitchFamily="2" charset="-122"/>
                <a:ea typeface="宋体" panose="02010600030101010101" pitchFamily="2" charset="-122"/>
              </a:rPr>
              <a:t>main_encrypter</a:t>
            </a:r>
            <a:r>
              <a:rPr lang="zh-CN" altLang="en-US" sz="2800" dirty="0">
                <a:latin typeface="宋体" panose="02010600030101010101" pitchFamily="2" charset="-122"/>
                <a:ea typeface="宋体" panose="02010600030101010101" pitchFamily="2" charset="-122"/>
              </a:rPr>
              <a:t>为注册机的安装包</a:t>
            </a:r>
            <a:endParaRPr lang="en-US" altLang="zh-CN" sz="28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800" dirty="0">
                <a:solidFill>
                  <a:srgbClr val="FF0000"/>
                </a:solidFill>
                <a:latin typeface="宋体" panose="02010600030101010101" pitchFamily="2" charset="-122"/>
                <a:ea typeface="宋体" panose="02010600030101010101" pitchFamily="2" charset="-122"/>
              </a:rPr>
              <a:t>其他资料</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大创项目结题</a:t>
            </a:r>
            <a:r>
              <a:rPr lang="en-US" altLang="zh-CN" sz="2800" dirty="0">
                <a:latin typeface="宋体" panose="02010600030101010101" pitchFamily="2" charset="-122"/>
                <a:ea typeface="宋体" panose="02010600030101010101" pitchFamily="2" charset="-122"/>
              </a:rPr>
              <a:t>PPT</a:t>
            </a:r>
            <a:r>
              <a:rPr lang="zh-CN" altLang="en-US" sz="2800" dirty="0">
                <a:latin typeface="宋体" panose="02010600030101010101" pitchFamily="2" charset="-122"/>
                <a:ea typeface="宋体" panose="02010600030101010101" pitchFamily="2" charset="-122"/>
              </a:rPr>
              <a:t>，软件说明介绍</a:t>
            </a:r>
            <a:r>
              <a:rPr lang="en-US" altLang="zh-CN" sz="2800" dirty="0">
                <a:latin typeface="宋体" panose="02010600030101010101" pitchFamily="2" charset="-122"/>
                <a:ea typeface="宋体" panose="02010600030101010101" pitchFamily="2" charset="-122"/>
              </a:rPr>
              <a:t>PPT</a:t>
            </a:r>
            <a:r>
              <a:rPr lang="zh-CN" altLang="en-US" sz="2800" dirty="0">
                <a:latin typeface="宋体" panose="02010600030101010101" pitchFamily="2" charset="-122"/>
                <a:ea typeface="宋体" panose="02010600030101010101" pitchFamily="2" charset="-122"/>
              </a:rPr>
              <a:t>，接口（仅算法部分）软著申请时的说明书、源程序，界面软著申请时的说明书、源程序</a:t>
            </a:r>
          </a:p>
        </p:txBody>
      </p:sp>
    </p:spTree>
    <p:extLst>
      <p:ext uri="{BB962C8B-B14F-4D97-AF65-F5344CB8AC3E}">
        <p14:creationId xmlns:p14="http://schemas.microsoft.com/office/powerpoint/2010/main" val="2594149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8" y="0"/>
            <a:ext cx="12180722" cy="6858000"/>
          </a:xfrm>
          <a:prstGeom prst="rect">
            <a:avLst/>
          </a:prstGeom>
        </p:spPr>
      </p:pic>
      <p:sp>
        <p:nvSpPr>
          <p:cNvPr id="4" name="文本框 3"/>
          <p:cNvSpPr txBox="1"/>
          <p:nvPr/>
        </p:nvSpPr>
        <p:spPr>
          <a:xfrm>
            <a:off x="2721000" y="1539000"/>
            <a:ext cx="899999" cy="738664"/>
          </a:xfrm>
          <a:prstGeom prst="rect">
            <a:avLst/>
          </a:prstGeom>
          <a:noFill/>
        </p:spPr>
        <p:txBody>
          <a:bodyPr wrap="none" lIns="0" tIns="0" rIns="0" bIns="0" rtlCol="0" anchor="ctr" anchorCtr="0">
            <a:noAutofit/>
          </a:bodyPr>
          <a:lstStyle/>
          <a:p>
            <a:pPr marL="0" marR="0" lvl="0" indent="0" algn="dist" defTabSz="913765"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srgbClr val="2975EF"/>
                </a:solidFill>
                <a:effectLst/>
                <a:uLnTx/>
                <a:uFillTx/>
                <a:latin typeface="Impact" panose="020B0806030902050204" pitchFamily="34" charset="0"/>
                <a:ea typeface="微软雅黑"/>
                <a:cs typeface="+mn-cs"/>
              </a:rPr>
              <a:t>04</a:t>
            </a:r>
            <a:endParaRPr kumimoji="0" lang="zh-CN" altLang="en-US" sz="6600" b="0" i="0" u="none" strike="noStrike" kern="1200" cap="none" spc="0" normalizeH="0" baseline="0" noProof="0" dirty="0">
              <a:ln>
                <a:noFill/>
              </a:ln>
              <a:solidFill>
                <a:srgbClr val="2975EF"/>
              </a:solidFill>
              <a:effectLst/>
              <a:uLnTx/>
              <a:uFillTx/>
              <a:latin typeface="Impact" panose="020B0806030902050204" pitchFamily="34" charset="0"/>
              <a:ea typeface="微软雅黑"/>
              <a:cs typeface="+mn-cs"/>
            </a:endParaRPr>
          </a:p>
        </p:txBody>
      </p:sp>
      <p:sp>
        <p:nvSpPr>
          <p:cNvPr id="5" name="文本框 4"/>
          <p:cNvSpPr txBox="1"/>
          <p:nvPr/>
        </p:nvSpPr>
        <p:spPr>
          <a:xfrm>
            <a:off x="2136000" y="2439000"/>
            <a:ext cx="5400000" cy="738664"/>
          </a:xfrm>
          <a:prstGeom prst="rect">
            <a:avLst/>
          </a:prstGeom>
          <a:noFill/>
        </p:spPr>
        <p:txBody>
          <a:bodyPr wrap="none" lIns="0" tIns="0" rIns="0" bIns="0" rtlCol="0" anchor="ctr" anchorCtr="0">
            <a:noAutofit/>
          </a:bodyPr>
          <a:lstStyle/>
          <a:p>
            <a:pPr marL="0" marR="0" lvl="0" indent="0" algn="dist" defTabSz="913765" rtl="0" eaLnBrk="1" fontAlgn="auto" latinLnBrk="0" hangingPunct="1">
              <a:lnSpc>
                <a:spcPct val="100000"/>
              </a:lnSpc>
              <a:spcBef>
                <a:spcPts val="0"/>
              </a:spcBef>
              <a:spcAft>
                <a:spcPts val="0"/>
              </a:spcAft>
              <a:buClrTx/>
              <a:buSzTx/>
              <a:buFontTx/>
              <a:buNone/>
              <a:tabLst/>
              <a:defRPr/>
            </a:pPr>
            <a:r>
              <a:rPr lang="zh-CN" altLang="en-US" sz="3600" b="1" dirty="0">
                <a:solidFill>
                  <a:srgbClr val="000000">
                    <a:lumMod val="75000"/>
                    <a:lumOff val="25000"/>
                  </a:srgbClr>
                </a:solidFill>
                <a:latin typeface="Arial"/>
                <a:ea typeface="微软雅黑"/>
              </a:rPr>
              <a:t>下一步</a:t>
            </a:r>
            <a:endParaRPr kumimoji="0" lang="zh-CN" altLang="en-US" sz="3600" b="1" i="0" u="none" strike="noStrike" kern="1200" cap="none" spc="0" normalizeH="0" baseline="0" noProof="0" dirty="0">
              <a:ln>
                <a:noFill/>
              </a:ln>
              <a:solidFill>
                <a:srgbClr val="000000">
                  <a:lumMod val="75000"/>
                  <a:lumOff val="25000"/>
                </a:srgbClr>
              </a:solidFill>
              <a:effectLst/>
              <a:uLnTx/>
              <a:uFillTx/>
              <a:latin typeface="Arial"/>
              <a:ea typeface="微软雅黑"/>
              <a:cs typeface="+mn-cs"/>
            </a:endParaRPr>
          </a:p>
        </p:txBody>
      </p:sp>
    </p:spTree>
    <p:extLst>
      <p:ext uri="{BB962C8B-B14F-4D97-AF65-F5344CB8AC3E}">
        <p14:creationId xmlns:p14="http://schemas.microsoft.com/office/powerpoint/2010/main" val="1076978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8">
            <a:extLst>
              <a:ext uri="{FF2B5EF4-FFF2-40B4-BE49-F238E27FC236}">
                <a16:creationId xmlns:a16="http://schemas.microsoft.com/office/drawing/2014/main" id="{D63138AE-F1D2-4155-87C9-25EB5AAB35FC}"/>
              </a:ext>
            </a:extLst>
          </p:cNvPr>
          <p:cNvSpPr txBox="1">
            <a:spLocks/>
          </p:cNvSpPr>
          <p:nvPr/>
        </p:nvSpPr>
        <p:spPr>
          <a:xfrm>
            <a:off x="272955" y="154641"/>
            <a:ext cx="10577608" cy="663575"/>
          </a:xfrm>
          <a:prstGeom prst="rect">
            <a:avLst/>
          </a:prstGeom>
        </p:spPr>
        <p:txBody>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3765" rtl="0" eaLnBrk="1" fontAlgn="auto" latinLnBrk="0" hangingPunct="1">
              <a:lnSpc>
                <a:spcPct val="90000"/>
              </a:lnSpc>
              <a:spcBef>
                <a:spcPct val="0"/>
              </a:spcBef>
              <a:spcAft>
                <a:spcPts val="0"/>
              </a:spcAft>
              <a:buClrTx/>
              <a:buSzTx/>
              <a:buFontTx/>
              <a:buNone/>
              <a:tabLst/>
              <a:defRPr/>
            </a:pPr>
            <a:r>
              <a:rPr lang="zh-CN" altLang="en-US" dirty="0">
                <a:solidFill>
                  <a:prstClr val="black"/>
                </a:solidFill>
                <a:latin typeface="Arial"/>
                <a:ea typeface="微软雅黑"/>
              </a:rPr>
              <a:t>下一步</a:t>
            </a:r>
            <a:endParaRPr kumimoji="0" lang="zh-CN" altLang="en-US" sz="2800" b="1" i="0" u="none" strike="noStrike" kern="1200" cap="none" spc="0" normalizeH="0" baseline="0" noProof="0" dirty="0">
              <a:ln>
                <a:noFill/>
              </a:ln>
              <a:solidFill>
                <a:prstClr val="black"/>
              </a:solidFill>
              <a:effectLst/>
              <a:uLnTx/>
              <a:uFillTx/>
              <a:latin typeface="Arial"/>
              <a:ea typeface="微软雅黑"/>
              <a:cs typeface="+mj-cs"/>
            </a:endParaRPr>
          </a:p>
        </p:txBody>
      </p:sp>
      <p:grpSp>
        <p:nvGrpSpPr>
          <p:cNvPr id="21" name="组合 20">
            <a:extLst>
              <a:ext uri="{FF2B5EF4-FFF2-40B4-BE49-F238E27FC236}">
                <a16:creationId xmlns:a16="http://schemas.microsoft.com/office/drawing/2014/main" id="{DD9C4DE9-A2AB-4F4F-B367-43D8390B840A}"/>
              </a:ext>
            </a:extLst>
          </p:cNvPr>
          <p:cNvGrpSpPr/>
          <p:nvPr/>
        </p:nvGrpSpPr>
        <p:grpSpPr>
          <a:xfrm>
            <a:off x="9753600" y="405961"/>
            <a:ext cx="2034023" cy="438443"/>
            <a:chOff x="1547664" y="116632"/>
            <a:chExt cx="5960568" cy="1440160"/>
          </a:xfrm>
        </p:grpSpPr>
        <p:pic>
          <p:nvPicPr>
            <p:cNvPr id="22" name="Picture 2" descr="C:\Documents and Settings\Administrator\桌面\logo_副本.png">
              <a:extLst>
                <a:ext uri="{FF2B5EF4-FFF2-40B4-BE49-F238E27FC236}">
                  <a16:creationId xmlns:a16="http://schemas.microsoft.com/office/drawing/2014/main" id="{7A95B38A-669B-4379-B679-8302E91C6D85}"/>
                </a:ext>
              </a:extLst>
            </p:cNvPr>
            <p:cNvPicPr>
              <a:picLocks noChangeAspect="1" noChangeArrowheads="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547664" y="116632"/>
              <a:ext cx="1440160"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3" name="图片 22">
              <a:extLst>
                <a:ext uri="{FF2B5EF4-FFF2-40B4-BE49-F238E27FC236}">
                  <a16:creationId xmlns:a16="http://schemas.microsoft.com/office/drawing/2014/main" id="{73D530C6-0D0C-4F09-8E19-99B0C39A508E}"/>
                </a:ext>
              </a:extLst>
            </p:cNvPr>
            <p:cNvPicPr>
              <a:picLocks noChangeAspect="1"/>
            </p:cNvPicPr>
            <p:nvPr/>
          </p:nvPicPr>
          <p:blipFill>
            <a:blip r:embed="rId4"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188232" y="255043"/>
              <a:ext cx="4320000" cy="1163338"/>
            </a:xfrm>
            <a:prstGeom prst="rect">
              <a:avLst/>
            </a:prstGeom>
            <a:effectLst>
              <a:outerShdw blurRad="50800" dist="38100" dir="2700000" algn="tl" rotWithShape="0">
                <a:prstClr val="black">
                  <a:alpha val="40000"/>
                </a:prstClr>
              </a:outerShdw>
            </a:effectLst>
          </p:spPr>
        </p:pic>
      </p:grpSp>
      <p:sp>
        <p:nvSpPr>
          <p:cNvPr id="2" name="文本框 1">
            <a:extLst>
              <a:ext uri="{FF2B5EF4-FFF2-40B4-BE49-F238E27FC236}">
                <a16:creationId xmlns:a16="http://schemas.microsoft.com/office/drawing/2014/main" id="{227F976E-5B17-43F8-9B0F-CBE53E8333E0}"/>
              </a:ext>
            </a:extLst>
          </p:cNvPr>
          <p:cNvSpPr txBox="1"/>
          <p:nvPr/>
        </p:nvSpPr>
        <p:spPr>
          <a:xfrm>
            <a:off x="404377" y="491789"/>
            <a:ext cx="7842415" cy="6003824"/>
          </a:xfrm>
          <a:prstGeom prst="rect">
            <a:avLst/>
          </a:prstGeom>
          <a:noFill/>
        </p:spPr>
        <p:txBody>
          <a:bodyPr wrap="square" lIns="90000" tIns="46800" rIns="90000" bIns="46800" rtlCol="0" anchor="ctr" anchorCtr="0">
            <a:spAutoFit/>
          </a:bodyPr>
          <a:lstStyle/>
          <a:p>
            <a:pPr marL="285750" indent="-285750">
              <a:buFont typeface="Arial" panose="020B0604020202020204" pitchFamily="34" charset="0"/>
              <a:buChar char="•"/>
            </a:pPr>
            <a:r>
              <a:rPr lang="zh-CN" altLang="en-US" sz="3200" b="1" dirty="0">
                <a:latin typeface="宋体" panose="02010600030101010101" pitchFamily="2" charset="-122"/>
                <a:ea typeface="宋体" panose="02010600030101010101" pitchFamily="2" charset="-122"/>
              </a:rPr>
              <a:t>画布调整为随窗口大小变化的窗口，窗宽窗位、画布拖动均由鼠标控制，不另外设计控件。</a:t>
            </a:r>
            <a:endParaRPr lang="en-US" altLang="zh-CN" sz="3200" b="1"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3200" b="1" dirty="0">
                <a:latin typeface="宋体" panose="02010600030101010101" pitchFamily="2" charset="-122"/>
                <a:ea typeface="宋体" panose="02010600030101010101" pitchFamily="2" charset="-122"/>
              </a:rPr>
              <a:t>层厚部分调整算法。</a:t>
            </a:r>
            <a:endParaRPr lang="en-US" altLang="zh-CN" sz="3200" b="1"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3200" b="1" dirty="0">
                <a:latin typeface="宋体" panose="02010600030101010101" pitchFamily="2" charset="-122"/>
                <a:ea typeface="宋体" panose="02010600030101010101" pitchFamily="2" charset="-122"/>
              </a:rPr>
              <a:t>区分含腹部腔的模体。</a:t>
            </a:r>
            <a:endParaRPr lang="en-US" altLang="zh-CN" sz="3200" b="1"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3200" b="1" dirty="0">
                <a:latin typeface="宋体" panose="02010600030101010101" pitchFamily="2" charset="-122"/>
                <a:ea typeface="宋体" panose="02010600030101010101" pitchFamily="2" charset="-122"/>
              </a:rPr>
              <a:t>修改代码，使满足</a:t>
            </a:r>
            <a:r>
              <a:rPr lang="en-US" altLang="zh-CN" sz="3200" b="1" dirty="0">
                <a:latin typeface="宋体" panose="02010600030101010101" pitchFamily="2" charset="-122"/>
                <a:ea typeface="宋体" panose="02010600030101010101" pitchFamily="2" charset="-122"/>
              </a:rPr>
              <a:t>Python3</a:t>
            </a:r>
            <a:r>
              <a:rPr lang="zh-CN" altLang="en-US" sz="3200" b="1" dirty="0">
                <a:latin typeface="宋体" panose="02010600030101010101" pitchFamily="2" charset="-122"/>
                <a:ea typeface="宋体" panose="02010600030101010101" pitchFamily="2" charset="-122"/>
              </a:rPr>
              <a:t>和</a:t>
            </a:r>
            <a:r>
              <a:rPr lang="en-US" altLang="zh-CN" sz="3200" b="1" dirty="0">
                <a:latin typeface="宋体" panose="02010600030101010101" pitchFamily="2" charset="-122"/>
                <a:ea typeface="宋体" panose="02010600030101010101" pitchFamily="2" charset="-122"/>
              </a:rPr>
              <a:t>PyQt5</a:t>
            </a:r>
          </a:p>
          <a:p>
            <a:pPr marL="742950" lvl="1" indent="-285750">
              <a:buFont typeface="Arial" panose="020B0604020202020204" pitchFamily="34" charset="0"/>
              <a:buChar char="•"/>
            </a:pPr>
            <a:r>
              <a:rPr lang="zh-CN" altLang="en-US" sz="3200" b="1" dirty="0">
                <a:latin typeface="宋体" panose="02010600030101010101" pitchFamily="2" charset="-122"/>
                <a:ea typeface="宋体" panose="02010600030101010101" pitchFamily="2" charset="-122"/>
              </a:rPr>
              <a:t>现在的版本使用</a:t>
            </a:r>
            <a:r>
              <a:rPr lang="en-US" altLang="zh-CN" sz="3200" b="1" dirty="0">
                <a:latin typeface="宋体" panose="02010600030101010101" pitchFamily="2" charset="-122"/>
                <a:ea typeface="宋体" panose="02010600030101010101" pitchFamily="2" charset="-122"/>
              </a:rPr>
              <a:t>Python2.7</a:t>
            </a:r>
            <a:r>
              <a:rPr lang="zh-CN" altLang="en-US" sz="3200" b="1" dirty="0">
                <a:latin typeface="宋体" panose="02010600030101010101" pitchFamily="2" charset="-122"/>
                <a:ea typeface="宋体" panose="02010600030101010101" pitchFamily="2" charset="-122"/>
              </a:rPr>
              <a:t>和</a:t>
            </a:r>
            <a:r>
              <a:rPr lang="en-US" altLang="zh-CN" sz="3200" b="1" dirty="0">
                <a:latin typeface="宋体" panose="02010600030101010101" pitchFamily="2" charset="-122"/>
                <a:ea typeface="宋体" panose="02010600030101010101" pitchFamily="2" charset="-122"/>
              </a:rPr>
              <a:t>PyQt4</a:t>
            </a:r>
          </a:p>
          <a:p>
            <a:pPr marL="742950" lvl="1" indent="-285750">
              <a:buFont typeface="Arial" panose="020B0604020202020204" pitchFamily="34" charset="0"/>
              <a:buChar char="•"/>
            </a:pPr>
            <a:r>
              <a:rPr lang="zh-CN" altLang="en-US" sz="3200" b="1" dirty="0">
                <a:latin typeface="宋体" panose="02010600030101010101" pitchFamily="2" charset="-122"/>
                <a:ea typeface="宋体" panose="02010600030101010101" pitchFamily="2" charset="-122"/>
              </a:rPr>
              <a:t>针对</a:t>
            </a:r>
            <a:r>
              <a:rPr lang="en-US" altLang="zh-CN" sz="3200" b="1" dirty="0">
                <a:latin typeface="宋体" panose="02010600030101010101" pitchFamily="2" charset="-122"/>
                <a:ea typeface="宋体" panose="02010600030101010101" pitchFamily="2" charset="-122"/>
              </a:rPr>
              <a:t>Python</a:t>
            </a:r>
            <a:r>
              <a:rPr lang="zh-CN" altLang="en-US" sz="3200" b="1" dirty="0">
                <a:latin typeface="宋体" panose="02010600030101010101" pitchFamily="2" charset="-122"/>
                <a:ea typeface="宋体" panose="02010600030101010101" pitchFamily="2" charset="-122"/>
              </a:rPr>
              <a:t>版本主要需要更改的有</a:t>
            </a:r>
            <a:r>
              <a:rPr lang="en-US" altLang="zh-CN" sz="3200" b="1" dirty="0">
                <a:latin typeface="宋体" panose="02010600030101010101" pitchFamily="2" charset="-122"/>
                <a:ea typeface="宋体" panose="02010600030101010101" pitchFamily="2" charset="-122"/>
              </a:rPr>
              <a:t>print</a:t>
            </a:r>
            <a:r>
              <a:rPr lang="zh-CN" altLang="en-US" sz="3200" b="1" dirty="0">
                <a:latin typeface="宋体" panose="02010600030101010101" pitchFamily="2" charset="-122"/>
                <a:ea typeface="宋体" panose="02010600030101010101" pitchFamily="2" charset="-122"/>
              </a:rPr>
              <a:t>后需带括号等</a:t>
            </a:r>
            <a:endParaRPr lang="en-US" altLang="zh-CN" sz="3200" b="1" dirty="0">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r>
              <a:rPr lang="zh-CN" altLang="en-US" sz="3200" b="1" dirty="0">
                <a:latin typeface="宋体" panose="02010600030101010101" pitchFamily="2" charset="-122"/>
                <a:ea typeface="宋体" panose="02010600030101010101" pitchFamily="2" charset="-122"/>
              </a:rPr>
              <a:t>针对</a:t>
            </a:r>
            <a:r>
              <a:rPr lang="en-US" altLang="zh-CN" sz="3200" b="1" dirty="0" err="1">
                <a:latin typeface="宋体" panose="02010600030101010101" pitchFamily="2" charset="-122"/>
                <a:ea typeface="宋体" panose="02010600030101010101" pitchFamily="2" charset="-122"/>
              </a:rPr>
              <a:t>PyQt</a:t>
            </a:r>
            <a:r>
              <a:rPr lang="zh-CN" altLang="en-US" sz="3200" b="1" dirty="0">
                <a:latin typeface="宋体" panose="02010600030101010101" pitchFamily="2" charset="-122"/>
                <a:ea typeface="宋体" panose="02010600030101010101" pitchFamily="2" charset="-122"/>
              </a:rPr>
              <a:t>可改为如图写法，一些</a:t>
            </a:r>
            <a:r>
              <a:rPr lang="en-US" altLang="zh-CN" sz="3200" b="1" dirty="0">
                <a:latin typeface="宋体" panose="02010600030101010101" pitchFamily="2" charset="-122"/>
                <a:ea typeface="宋体" panose="02010600030101010101" pitchFamily="2" charset="-122"/>
              </a:rPr>
              <a:t>PyQt4.QtGui</a:t>
            </a:r>
            <a:r>
              <a:rPr lang="zh-CN" altLang="en-US" sz="3200" b="1" dirty="0">
                <a:latin typeface="宋体" panose="02010600030101010101" pitchFamily="2" charset="-122"/>
                <a:ea typeface="宋体" panose="02010600030101010101" pitchFamily="2" charset="-122"/>
              </a:rPr>
              <a:t>的功能函数变到了</a:t>
            </a:r>
            <a:r>
              <a:rPr lang="en-US" altLang="zh-CN" sz="3200" b="1" dirty="0">
                <a:latin typeface="宋体" panose="02010600030101010101" pitchFamily="2" charset="-122"/>
                <a:ea typeface="宋体" panose="02010600030101010101" pitchFamily="2" charset="-122"/>
              </a:rPr>
              <a:t>PyQt5.QtWidgets </a:t>
            </a:r>
            <a:endParaRPr lang="zh-CN" altLang="en-US" sz="3200" b="1"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688D380B-BA99-4CC5-A823-8BE82CBA5A80}"/>
              </a:ext>
            </a:extLst>
          </p:cNvPr>
          <p:cNvPicPr>
            <a:picLocks noChangeAspect="1"/>
          </p:cNvPicPr>
          <p:nvPr/>
        </p:nvPicPr>
        <p:blipFill>
          <a:blip r:embed="rId5"/>
          <a:stretch>
            <a:fillRect/>
          </a:stretch>
        </p:blipFill>
        <p:spPr>
          <a:xfrm>
            <a:off x="5390487" y="1815219"/>
            <a:ext cx="6397136" cy="1195219"/>
          </a:xfrm>
          <a:prstGeom prst="rect">
            <a:avLst/>
          </a:prstGeom>
        </p:spPr>
      </p:pic>
    </p:spTree>
    <p:extLst>
      <p:ext uri="{BB962C8B-B14F-4D97-AF65-F5344CB8AC3E}">
        <p14:creationId xmlns:p14="http://schemas.microsoft.com/office/powerpoint/2010/main" val="219626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397" y="-15029"/>
            <a:ext cx="2066314" cy="6888056"/>
          </a:xfrm>
          <a:prstGeom prst="rect">
            <a:avLst/>
          </a:prstGeom>
          <a:solidFill>
            <a:schemeClr val="accent1">
              <a:lumMod val="20000"/>
              <a:lumOff val="80000"/>
            </a:schemeClr>
          </a:solidFill>
          <a:ln>
            <a:noFill/>
          </a:ln>
          <a:effectLst>
            <a:outerShdw dist="127000" algn="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39" name="矩形 38"/>
          <p:cNvSpPr/>
          <p:nvPr/>
        </p:nvSpPr>
        <p:spPr bwMode="auto">
          <a:xfrm>
            <a:off x="5204479" y="1928891"/>
            <a:ext cx="3624488" cy="48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00"/>
                </a:solidFill>
                <a:uLnTx/>
                <a:uFillTx/>
                <a:latin typeface="宋体" panose="02010600030101010101" pitchFamily="2" charset="-122"/>
                <a:ea typeface="宋体" panose="02010600030101010101" pitchFamily="2" charset="-122"/>
              </a:rPr>
              <a:t>代码结构</a:t>
            </a:r>
            <a:endParaRPr kumimoji="0" lang="en-US" altLang="zh-CN" sz="2400" b="1" i="0" u="none" strike="noStrike" kern="1200" cap="none" spc="0" normalizeH="0" baseline="0" noProof="0" dirty="0">
              <a:ln>
                <a:noFill/>
              </a:ln>
              <a:solidFill>
                <a:srgbClr val="000000"/>
              </a:solidFill>
              <a:uLnTx/>
              <a:uFillTx/>
              <a:latin typeface="宋体" panose="02010600030101010101" pitchFamily="2" charset="-122"/>
              <a:ea typeface="宋体" panose="02010600030101010101" pitchFamily="2" charset="-122"/>
            </a:endParaRPr>
          </a:p>
        </p:txBody>
      </p:sp>
      <p:sp>
        <p:nvSpPr>
          <p:cNvPr id="40" name="矩形 39"/>
          <p:cNvSpPr/>
          <p:nvPr/>
        </p:nvSpPr>
        <p:spPr bwMode="auto">
          <a:xfrm>
            <a:off x="3629479" y="1928891"/>
            <a:ext cx="1575000" cy="48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Part 01</a:t>
            </a:r>
          </a:p>
        </p:txBody>
      </p:sp>
      <p:cxnSp>
        <p:nvCxnSpPr>
          <p:cNvPr id="42" name="直接连接符 41"/>
          <p:cNvCxnSpPr/>
          <p:nvPr/>
        </p:nvCxnSpPr>
        <p:spPr>
          <a:xfrm>
            <a:off x="3809479" y="2603891"/>
            <a:ext cx="501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3" name="矩形 42"/>
          <p:cNvSpPr/>
          <p:nvPr/>
        </p:nvSpPr>
        <p:spPr bwMode="auto">
          <a:xfrm>
            <a:off x="5204479" y="2790586"/>
            <a:ext cx="3624488" cy="48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50000"/>
              </a:lnSpc>
              <a:spcBef>
                <a:spcPts val="0"/>
              </a:spcBef>
              <a:spcAft>
                <a:spcPts val="0"/>
              </a:spcAft>
              <a:buClrTx/>
              <a:buSzTx/>
              <a:buFontTx/>
              <a:buNone/>
              <a:tabLst/>
              <a:defRPr/>
            </a:pPr>
            <a:r>
              <a:rPr lang="zh-CN" altLang="en-US" sz="2400" b="1" dirty="0">
                <a:solidFill>
                  <a:srgbClr val="000000"/>
                </a:solidFill>
                <a:latin typeface="宋体" panose="02010600030101010101" pitchFamily="2" charset="-122"/>
                <a:ea typeface="宋体" panose="02010600030101010101" pitchFamily="2" charset="-122"/>
              </a:rPr>
              <a:t>分模块详解</a:t>
            </a:r>
            <a:endParaRPr kumimoji="0" lang="en-US" altLang="zh-CN" sz="2400" b="1" i="0" u="none" strike="noStrike" kern="1200" cap="none" spc="0" normalizeH="0" baseline="0" noProof="0" dirty="0">
              <a:ln>
                <a:noFill/>
              </a:ln>
              <a:solidFill>
                <a:srgbClr val="000000"/>
              </a:solidFill>
              <a:uLnTx/>
              <a:uFillTx/>
              <a:latin typeface="宋体" panose="02010600030101010101" pitchFamily="2" charset="-122"/>
              <a:ea typeface="宋体" panose="02010600030101010101" pitchFamily="2" charset="-122"/>
            </a:endParaRPr>
          </a:p>
        </p:txBody>
      </p:sp>
      <p:sp>
        <p:nvSpPr>
          <p:cNvPr id="44" name="矩形 43"/>
          <p:cNvSpPr/>
          <p:nvPr/>
        </p:nvSpPr>
        <p:spPr bwMode="auto">
          <a:xfrm>
            <a:off x="3629479" y="2790586"/>
            <a:ext cx="1575000" cy="48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Part 02</a:t>
            </a:r>
          </a:p>
        </p:txBody>
      </p:sp>
      <p:cxnSp>
        <p:nvCxnSpPr>
          <p:cNvPr id="45" name="直接连接符 44"/>
          <p:cNvCxnSpPr/>
          <p:nvPr/>
        </p:nvCxnSpPr>
        <p:spPr>
          <a:xfrm>
            <a:off x="3809479" y="3465586"/>
            <a:ext cx="501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6" name="矩形 45"/>
          <p:cNvSpPr/>
          <p:nvPr/>
        </p:nvSpPr>
        <p:spPr bwMode="auto">
          <a:xfrm>
            <a:off x="5204479" y="3652281"/>
            <a:ext cx="3624488" cy="48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00"/>
                </a:solidFill>
                <a:uLnTx/>
                <a:uFillTx/>
                <a:latin typeface="宋体" panose="02010600030101010101" pitchFamily="2" charset="-122"/>
                <a:ea typeface="宋体" panose="02010600030101010101" pitchFamily="2" charset="-122"/>
              </a:rPr>
              <a:t>其他资料基本介绍</a:t>
            </a:r>
            <a:endParaRPr kumimoji="0" lang="en-US" altLang="zh-CN" sz="2400" b="1" i="0" u="none" strike="noStrike" kern="1200" cap="none" spc="0" normalizeH="0" baseline="0" noProof="0" dirty="0">
              <a:ln>
                <a:noFill/>
              </a:ln>
              <a:solidFill>
                <a:srgbClr val="000000"/>
              </a:solidFill>
              <a:uLnTx/>
              <a:uFillTx/>
              <a:latin typeface="宋体" panose="02010600030101010101" pitchFamily="2" charset="-122"/>
              <a:ea typeface="宋体" panose="02010600030101010101" pitchFamily="2" charset="-122"/>
            </a:endParaRPr>
          </a:p>
        </p:txBody>
      </p:sp>
      <p:sp>
        <p:nvSpPr>
          <p:cNvPr id="47" name="矩形 46"/>
          <p:cNvSpPr/>
          <p:nvPr/>
        </p:nvSpPr>
        <p:spPr bwMode="auto">
          <a:xfrm>
            <a:off x="3629479" y="3652281"/>
            <a:ext cx="1575000" cy="48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Part 03</a:t>
            </a:r>
          </a:p>
        </p:txBody>
      </p:sp>
      <p:cxnSp>
        <p:nvCxnSpPr>
          <p:cNvPr id="48" name="直接连接符 47"/>
          <p:cNvCxnSpPr/>
          <p:nvPr/>
        </p:nvCxnSpPr>
        <p:spPr>
          <a:xfrm>
            <a:off x="3809479" y="4327281"/>
            <a:ext cx="501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9" name="矩形 48"/>
          <p:cNvSpPr/>
          <p:nvPr/>
        </p:nvSpPr>
        <p:spPr bwMode="auto">
          <a:xfrm>
            <a:off x="5204479" y="4513976"/>
            <a:ext cx="3624488" cy="48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00"/>
                </a:solidFill>
                <a:uLnTx/>
                <a:uFillTx/>
                <a:latin typeface="宋体" panose="02010600030101010101" pitchFamily="2" charset="-122"/>
                <a:ea typeface="宋体" panose="02010600030101010101" pitchFamily="2" charset="-122"/>
              </a:rPr>
              <a:t>下一步</a:t>
            </a:r>
            <a:endParaRPr kumimoji="0" lang="en-US" altLang="zh-CN" sz="2400" b="1" i="0" u="none" strike="noStrike" kern="1200" cap="none" spc="0" normalizeH="0" baseline="0" noProof="0" dirty="0">
              <a:ln>
                <a:noFill/>
              </a:ln>
              <a:solidFill>
                <a:srgbClr val="000000"/>
              </a:solidFill>
              <a:uLnTx/>
              <a:uFillTx/>
              <a:latin typeface="宋体" panose="02010600030101010101" pitchFamily="2" charset="-122"/>
              <a:ea typeface="宋体" panose="02010600030101010101" pitchFamily="2" charset="-122"/>
            </a:endParaRPr>
          </a:p>
        </p:txBody>
      </p:sp>
      <p:sp>
        <p:nvSpPr>
          <p:cNvPr id="50" name="矩形 49"/>
          <p:cNvSpPr/>
          <p:nvPr/>
        </p:nvSpPr>
        <p:spPr bwMode="auto">
          <a:xfrm>
            <a:off x="3629479" y="4513976"/>
            <a:ext cx="1575000" cy="48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Part 04</a:t>
            </a:r>
          </a:p>
        </p:txBody>
      </p:sp>
      <p:cxnSp>
        <p:nvCxnSpPr>
          <p:cNvPr id="51" name="直接连接符 50"/>
          <p:cNvCxnSpPr/>
          <p:nvPr/>
        </p:nvCxnSpPr>
        <p:spPr>
          <a:xfrm>
            <a:off x="3809479" y="5188976"/>
            <a:ext cx="501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6397" y="3146244"/>
            <a:ext cx="2226699" cy="565511"/>
          </a:xfrm>
          <a:prstGeom prst="rect">
            <a:avLst/>
          </a:prstGeom>
          <a:noFill/>
        </p:spPr>
        <p:txBody>
          <a:bodyPr wrap="none" anchor="ctr">
            <a:normAutofit/>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CONTENTS</a:t>
            </a:r>
          </a:p>
        </p:txBody>
      </p:sp>
    </p:spTree>
    <p:extLst>
      <p:ext uri="{BB962C8B-B14F-4D97-AF65-F5344CB8AC3E}">
        <p14:creationId xmlns:p14="http://schemas.microsoft.com/office/powerpoint/2010/main" val="1149772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8">
            <a:extLst>
              <a:ext uri="{FF2B5EF4-FFF2-40B4-BE49-F238E27FC236}">
                <a16:creationId xmlns:a16="http://schemas.microsoft.com/office/drawing/2014/main" id="{D63138AE-F1D2-4155-87C9-25EB5AAB35FC}"/>
              </a:ext>
            </a:extLst>
          </p:cNvPr>
          <p:cNvSpPr txBox="1">
            <a:spLocks/>
          </p:cNvSpPr>
          <p:nvPr/>
        </p:nvSpPr>
        <p:spPr>
          <a:xfrm>
            <a:off x="272955" y="154641"/>
            <a:ext cx="10577608" cy="663575"/>
          </a:xfrm>
          <a:prstGeom prst="rect">
            <a:avLst/>
          </a:prstGeom>
        </p:spPr>
        <p:txBody>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3765" rtl="0" eaLnBrk="1" fontAlgn="auto" latinLnBrk="0" hangingPunct="1">
              <a:lnSpc>
                <a:spcPct val="90000"/>
              </a:lnSpc>
              <a:spcBef>
                <a:spcPct val="0"/>
              </a:spcBef>
              <a:spcAft>
                <a:spcPts val="0"/>
              </a:spcAft>
              <a:buClrTx/>
              <a:buSzTx/>
              <a:buFontTx/>
              <a:buNone/>
              <a:tabLst/>
              <a:defRPr/>
            </a:pPr>
            <a:r>
              <a:rPr lang="zh-CN" altLang="en-US" dirty="0">
                <a:solidFill>
                  <a:prstClr val="black"/>
                </a:solidFill>
                <a:latin typeface="Arial"/>
                <a:ea typeface="微软雅黑"/>
              </a:rPr>
              <a:t>下一步</a:t>
            </a:r>
            <a:endParaRPr kumimoji="0" lang="zh-CN" altLang="en-US" sz="2800" b="1" i="0" u="none" strike="noStrike" kern="1200" cap="none" spc="0" normalizeH="0" baseline="0" noProof="0" dirty="0">
              <a:ln>
                <a:noFill/>
              </a:ln>
              <a:solidFill>
                <a:prstClr val="black"/>
              </a:solidFill>
              <a:effectLst/>
              <a:uLnTx/>
              <a:uFillTx/>
              <a:latin typeface="Arial"/>
              <a:ea typeface="微软雅黑"/>
              <a:cs typeface="+mj-cs"/>
            </a:endParaRPr>
          </a:p>
        </p:txBody>
      </p:sp>
      <p:grpSp>
        <p:nvGrpSpPr>
          <p:cNvPr id="21" name="组合 20">
            <a:extLst>
              <a:ext uri="{FF2B5EF4-FFF2-40B4-BE49-F238E27FC236}">
                <a16:creationId xmlns:a16="http://schemas.microsoft.com/office/drawing/2014/main" id="{DD9C4DE9-A2AB-4F4F-B367-43D8390B840A}"/>
              </a:ext>
            </a:extLst>
          </p:cNvPr>
          <p:cNvGrpSpPr/>
          <p:nvPr/>
        </p:nvGrpSpPr>
        <p:grpSpPr>
          <a:xfrm>
            <a:off x="9753600" y="405961"/>
            <a:ext cx="2034023" cy="438443"/>
            <a:chOff x="1547664" y="116632"/>
            <a:chExt cx="5960568" cy="1440160"/>
          </a:xfrm>
        </p:grpSpPr>
        <p:pic>
          <p:nvPicPr>
            <p:cNvPr id="22" name="Picture 2" descr="C:\Documents and Settings\Administrator\桌面\logo_副本.png">
              <a:extLst>
                <a:ext uri="{FF2B5EF4-FFF2-40B4-BE49-F238E27FC236}">
                  <a16:creationId xmlns:a16="http://schemas.microsoft.com/office/drawing/2014/main" id="{7A95B38A-669B-4379-B679-8302E91C6D85}"/>
                </a:ext>
              </a:extLst>
            </p:cNvPr>
            <p:cNvPicPr>
              <a:picLocks noChangeAspect="1" noChangeArrowheads="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547664" y="116632"/>
              <a:ext cx="1440160"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3" name="图片 22">
              <a:extLst>
                <a:ext uri="{FF2B5EF4-FFF2-40B4-BE49-F238E27FC236}">
                  <a16:creationId xmlns:a16="http://schemas.microsoft.com/office/drawing/2014/main" id="{73D530C6-0D0C-4F09-8E19-99B0C39A508E}"/>
                </a:ext>
              </a:extLst>
            </p:cNvPr>
            <p:cNvPicPr>
              <a:picLocks noChangeAspect="1"/>
            </p:cNvPicPr>
            <p:nvPr/>
          </p:nvPicPr>
          <p:blipFill>
            <a:blip r:embed="rId4"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188232" y="255043"/>
              <a:ext cx="4320000" cy="1163338"/>
            </a:xfrm>
            <a:prstGeom prst="rect">
              <a:avLst/>
            </a:prstGeom>
            <a:effectLst>
              <a:outerShdw blurRad="50800" dist="38100" dir="2700000" algn="tl" rotWithShape="0">
                <a:prstClr val="black">
                  <a:alpha val="40000"/>
                </a:prstClr>
              </a:outerShdw>
            </a:effectLst>
          </p:spPr>
        </p:pic>
      </p:grpSp>
      <p:sp>
        <p:nvSpPr>
          <p:cNvPr id="2" name="文本框 1">
            <a:extLst>
              <a:ext uri="{FF2B5EF4-FFF2-40B4-BE49-F238E27FC236}">
                <a16:creationId xmlns:a16="http://schemas.microsoft.com/office/drawing/2014/main" id="{227F976E-5B17-43F8-9B0F-CBE53E8333E0}"/>
              </a:ext>
            </a:extLst>
          </p:cNvPr>
          <p:cNvSpPr txBox="1"/>
          <p:nvPr/>
        </p:nvSpPr>
        <p:spPr>
          <a:xfrm>
            <a:off x="632979" y="887320"/>
            <a:ext cx="5210176" cy="5018939"/>
          </a:xfrm>
          <a:prstGeom prst="rect">
            <a:avLst/>
          </a:prstGeom>
          <a:noFill/>
        </p:spPr>
        <p:txBody>
          <a:bodyPr wrap="square" lIns="90000" tIns="46800" rIns="90000" bIns="46800" rtlCol="0" anchor="ctr" anchorCtr="0">
            <a:spAutoFit/>
          </a:bodyPr>
          <a:lstStyle/>
          <a:p>
            <a:pPr marL="285750" indent="-285750">
              <a:buFont typeface="Arial" panose="020B0604020202020204" pitchFamily="34" charset="0"/>
              <a:buChar char="•"/>
            </a:pPr>
            <a:r>
              <a:rPr lang="zh-CN" altLang="en-US" sz="3200" b="1" dirty="0">
                <a:latin typeface="宋体" panose="02010600030101010101" pitchFamily="2" charset="-122"/>
                <a:ea typeface="宋体" panose="02010600030101010101" pitchFamily="2" charset="-122"/>
              </a:rPr>
              <a:t>含腹部腔模体的区分：</a:t>
            </a:r>
            <a:endParaRPr lang="en-US" altLang="zh-CN" sz="3200" b="1" dirty="0">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r>
              <a:rPr lang="zh-CN" altLang="en-US" sz="3200" b="1" dirty="0">
                <a:latin typeface="宋体" panose="02010600030101010101" pitchFamily="2" charset="-122"/>
                <a:ea typeface="宋体" panose="02010600030101010101" pitchFamily="2" charset="-122"/>
              </a:rPr>
              <a:t>水模体指标部分：</a:t>
            </a:r>
            <a:r>
              <a:rPr lang="en-US" altLang="zh-CN" sz="3200" b="1" dirty="0">
                <a:latin typeface="宋体" panose="02010600030101010101" pitchFamily="2" charset="-122"/>
                <a:ea typeface="宋体" panose="02010600030101010101" pitchFamily="2" charset="-122"/>
              </a:rPr>
              <a:t>water.py</a:t>
            </a:r>
          </a:p>
          <a:p>
            <a:pPr marL="742950" lvl="1" indent="-285750">
              <a:buFont typeface="Arial" panose="020B0604020202020204" pitchFamily="34" charset="0"/>
              <a:buChar char="•"/>
            </a:pPr>
            <a:r>
              <a:rPr lang="zh-CN" altLang="en-US" sz="3200" b="1" dirty="0">
                <a:latin typeface="宋体" panose="02010600030101010101" pitchFamily="2" charset="-122"/>
                <a:ea typeface="宋体" panose="02010600030101010101" pitchFamily="2" charset="-122"/>
              </a:rPr>
              <a:t>综合模体指标部分：</a:t>
            </a:r>
            <a:r>
              <a:rPr lang="en-US" altLang="zh-CN" sz="3200" b="1" dirty="0">
                <a:latin typeface="宋体" panose="02010600030101010101" pitchFamily="2" charset="-122"/>
                <a:ea typeface="宋体" panose="02010600030101010101" pitchFamily="2" charset="-122"/>
              </a:rPr>
              <a:t>util.py</a:t>
            </a:r>
          </a:p>
          <a:p>
            <a:pPr marL="742950" lvl="1" indent="-285750">
              <a:buFont typeface="Arial" panose="020B0604020202020204" pitchFamily="34" charset="0"/>
              <a:buChar char="•"/>
            </a:pPr>
            <a:r>
              <a:rPr lang="zh-CN" altLang="en-US" sz="3200" b="1" dirty="0">
                <a:latin typeface="宋体" panose="02010600030101010101" pitchFamily="2" charset="-122"/>
                <a:ea typeface="宋体" panose="02010600030101010101" pitchFamily="2" charset="-122"/>
              </a:rPr>
              <a:t>基本原理均为计算初识别的图像边界的半径的实际物理大小，若与裸模差距较大则判断为外部含腹部腔。</a:t>
            </a:r>
          </a:p>
        </p:txBody>
      </p:sp>
      <p:pic>
        <p:nvPicPr>
          <p:cNvPr id="4" name="图片 3">
            <a:extLst>
              <a:ext uri="{FF2B5EF4-FFF2-40B4-BE49-F238E27FC236}">
                <a16:creationId xmlns:a16="http://schemas.microsoft.com/office/drawing/2014/main" id="{3342422C-CB9C-4337-9EE1-4755FE3AE132}"/>
              </a:ext>
            </a:extLst>
          </p:cNvPr>
          <p:cNvPicPr>
            <a:picLocks noChangeAspect="1"/>
          </p:cNvPicPr>
          <p:nvPr/>
        </p:nvPicPr>
        <p:blipFill>
          <a:blip r:embed="rId5"/>
          <a:stretch>
            <a:fillRect/>
          </a:stretch>
        </p:blipFill>
        <p:spPr>
          <a:xfrm>
            <a:off x="6572584" y="887320"/>
            <a:ext cx="4981575" cy="4562475"/>
          </a:xfrm>
          <a:prstGeom prst="rect">
            <a:avLst/>
          </a:prstGeom>
        </p:spPr>
      </p:pic>
      <p:pic>
        <p:nvPicPr>
          <p:cNvPr id="5" name="图片 4">
            <a:extLst>
              <a:ext uri="{FF2B5EF4-FFF2-40B4-BE49-F238E27FC236}">
                <a16:creationId xmlns:a16="http://schemas.microsoft.com/office/drawing/2014/main" id="{08D36C10-F3A5-4100-83B5-A2716DD565CC}"/>
              </a:ext>
            </a:extLst>
          </p:cNvPr>
          <p:cNvPicPr>
            <a:picLocks noChangeAspect="1"/>
          </p:cNvPicPr>
          <p:nvPr/>
        </p:nvPicPr>
        <p:blipFill>
          <a:blip r:embed="rId6"/>
          <a:stretch>
            <a:fillRect/>
          </a:stretch>
        </p:blipFill>
        <p:spPr>
          <a:xfrm>
            <a:off x="6691747" y="1974572"/>
            <a:ext cx="5210175" cy="2305050"/>
          </a:xfrm>
          <a:prstGeom prst="rect">
            <a:avLst/>
          </a:prstGeom>
        </p:spPr>
      </p:pic>
      <p:pic>
        <p:nvPicPr>
          <p:cNvPr id="6" name="图片 5">
            <a:extLst>
              <a:ext uri="{FF2B5EF4-FFF2-40B4-BE49-F238E27FC236}">
                <a16:creationId xmlns:a16="http://schemas.microsoft.com/office/drawing/2014/main" id="{1A898A06-F4EA-45AB-AA95-396DCA816E41}"/>
              </a:ext>
            </a:extLst>
          </p:cNvPr>
          <p:cNvPicPr>
            <a:picLocks noChangeAspect="1"/>
          </p:cNvPicPr>
          <p:nvPr/>
        </p:nvPicPr>
        <p:blipFill>
          <a:blip r:embed="rId7"/>
          <a:stretch>
            <a:fillRect/>
          </a:stretch>
        </p:blipFill>
        <p:spPr>
          <a:xfrm>
            <a:off x="6806048" y="4460421"/>
            <a:ext cx="5210175" cy="1978749"/>
          </a:xfrm>
          <a:prstGeom prst="rect">
            <a:avLst/>
          </a:prstGeom>
        </p:spPr>
      </p:pic>
    </p:spTree>
    <p:extLst>
      <p:ext uri="{BB962C8B-B14F-4D97-AF65-F5344CB8AC3E}">
        <p14:creationId xmlns:p14="http://schemas.microsoft.com/office/powerpoint/2010/main" val="3996043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8">
            <a:extLst>
              <a:ext uri="{FF2B5EF4-FFF2-40B4-BE49-F238E27FC236}">
                <a16:creationId xmlns:a16="http://schemas.microsoft.com/office/drawing/2014/main" id="{D63138AE-F1D2-4155-87C9-25EB5AAB35FC}"/>
              </a:ext>
            </a:extLst>
          </p:cNvPr>
          <p:cNvSpPr txBox="1">
            <a:spLocks/>
          </p:cNvSpPr>
          <p:nvPr/>
        </p:nvSpPr>
        <p:spPr>
          <a:xfrm>
            <a:off x="272955" y="154641"/>
            <a:ext cx="10577608" cy="663575"/>
          </a:xfrm>
          <a:prstGeom prst="rect">
            <a:avLst/>
          </a:prstGeom>
        </p:spPr>
        <p:txBody>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3765" rtl="0" eaLnBrk="1" fontAlgn="auto" latinLnBrk="0" hangingPunct="1">
              <a:lnSpc>
                <a:spcPct val="90000"/>
              </a:lnSpc>
              <a:spcBef>
                <a:spcPct val="0"/>
              </a:spcBef>
              <a:spcAft>
                <a:spcPts val="0"/>
              </a:spcAft>
              <a:buClrTx/>
              <a:buSzTx/>
              <a:buFontTx/>
              <a:buNone/>
              <a:tabLst/>
              <a:defRPr/>
            </a:pPr>
            <a:r>
              <a:rPr lang="zh-CN" altLang="en-US" dirty="0">
                <a:solidFill>
                  <a:prstClr val="black"/>
                </a:solidFill>
                <a:latin typeface="Arial"/>
                <a:ea typeface="微软雅黑"/>
              </a:rPr>
              <a:t>下一步</a:t>
            </a:r>
            <a:endParaRPr kumimoji="0" lang="zh-CN" altLang="en-US" sz="2800" b="1" i="0" u="none" strike="noStrike" kern="1200" cap="none" spc="0" normalizeH="0" baseline="0" noProof="0" dirty="0">
              <a:ln>
                <a:noFill/>
              </a:ln>
              <a:solidFill>
                <a:prstClr val="black"/>
              </a:solidFill>
              <a:effectLst/>
              <a:uLnTx/>
              <a:uFillTx/>
              <a:latin typeface="Arial"/>
              <a:ea typeface="微软雅黑"/>
              <a:cs typeface="+mj-cs"/>
            </a:endParaRPr>
          </a:p>
        </p:txBody>
      </p:sp>
      <p:grpSp>
        <p:nvGrpSpPr>
          <p:cNvPr id="21" name="组合 20">
            <a:extLst>
              <a:ext uri="{FF2B5EF4-FFF2-40B4-BE49-F238E27FC236}">
                <a16:creationId xmlns:a16="http://schemas.microsoft.com/office/drawing/2014/main" id="{DD9C4DE9-A2AB-4F4F-B367-43D8390B840A}"/>
              </a:ext>
            </a:extLst>
          </p:cNvPr>
          <p:cNvGrpSpPr/>
          <p:nvPr/>
        </p:nvGrpSpPr>
        <p:grpSpPr>
          <a:xfrm>
            <a:off x="9753600" y="405961"/>
            <a:ext cx="2034023" cy="438443"/>
            <a:chOff x="1547664" y="116632"/>
            <a:chExt cx="5960568" cy="1440160"/>
          </a:xfrm>
        </p:grpSpPr>
        <p:pic>
          <p:nvPicPr>
            <p:cNvPr id="22" name="Picture 2" descr="C:\Documents and Settings\Administrator\桌面\logo_副本.png">
              <a:extLst>
                <a:ext uri="{FF2B5EF4-FFF2-40B4-BE49-F238E27FC236}">
                  <a16:creationId xmlns:a16="http://schemas.microsoft.com/office/drawing/2014/main" id="{7A95B38A-669B-4379-B679-8302E91C6D85}"/>
                </a:ext>
              </a:extLst>
            </p:cNvPr>
            <p:cNvPicPr>
              <a:picLocks noChangeAspect="1" noChangeArrowheads="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547664" y="116632"/>
              <a:ext cx="1440160"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3" name="图片 22">
              <a:extLst>
                <a:ext uri="{FF2B5EF4-FFF2-40B4-BE49-F238E27FC236}">
                  <a16:creationId xmlns:a16="http://schemas.microsoft.com/office/drawing/2014/main" id="{73D530C6-0D0C-4F09-8E19-99B0C39A508E}"/>
                </a:ext>
              </a:extLst>
            </p:cNvPr>
            <p:cNvPicPr>
              <a:picLocks noChangeAspect="1"/>
            </p:cNvPicPr>
            <p:nvPr/>
          </p:nvPicPr>
          <p:blipFill>
            <a:blip r:embed="rId4"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188232" y="255043"/>
              <a:ext cx="4320000" cy="1163338"/>
            </a:xfrm>
            <a:prstGeom prst="rect">
              <a:avLst/>
            </a:prstGeom>
            <a:effectLst>
              <a:outerShdw blurRad="50800" dist="38100" dir="2700000" algn="tl" rotWithShape="0">
                <a:prstClr val="black">
                  <a:alpha val="40000"/>
                </a:prstClr>
              </a:outerShdw>
            </a:effectLst>
          </p:spPr>
        </p:pic>
      </p:grpSp>
      <p:sp>
        <p:nvSpPr>
          <p:cNvPr id="2" name="文本框 1">
            <a:extLst>
              <a:ext uri="{FF2B5EF4-FFF2-40B4-BE49-F238E27FC236}">
                <a16:creationId xmlns:a16="http://schemas.microsoft.com/office/drawing/2014/main" id="{227F976E-5B17-43F8-9B0F-CBE53E8333E0}"/>
              </a:ext>
            </a:extLst>
          </p:cNvPr>
          <p:cNvSpPr txBox="1"/>
          <p:nvPr/>
        </p:nvSpPr>
        <p:spPr>
          <a:xfrm>
            <a:off x="671890" y="1255695"/>
            <a:ext cx="5210176" cy="2064284"/>
          </a:xfrm>
          <a:prstGeom prst="rect">
            <a:avLst/>
          </a:prstGeom>
          <a:noFill/>
        </p:spPr>
        <p:txBody>
          <a:bodyPr wrap="square" lIns="90000" tIns="46800" rIns="90000" bIns="46800" rtlCol="0" anchor="ctr" anchorCtr="0">
            <a:spAutoFit/>
          </a:bodyPr>
          <a:lstStyle/>
          <a:p>
            <a:pPr marL="285750" indent="-285750">
              <a:buFont typeface="Arial" panose="020B0604020202020204" pitchFamily="34" charset="0"/>
              <a:buChar char="•"/>
            </a:pPr>
            <a:r>
              <a:rPr lang="en-US" altLang="zh-CN" sz="3200" b="1" dirty="0">
                <a:latin typeface="宋体" panose="02010600030101010101" pitchFamily="2" charset="-122"/>
                <a:ea typeface="宋体" panose="02010600030101010101" pitchFamily="2" charset="-122"/>
              </a:rPr>
              <a:t>resolution</a:t>
            </a:r>
            <a:r>
              <a:rPr lang="zh-CN" altLang="en-US" sz="3200" b="1" dirty="0">
                <a:latin typeface="宋体" panose="02010600030101010101" pitchFamily="2" charset="-122"/>
                <a:ea typeface="宋体" panose="02010600030101010101" pitchFamily="2" charset="-122"/>
              </a:rPr>
              <a:t>部分</a:t>
            </a:r>
            <a:endParaRPr lang="en-US" altLang="zh-CN" sz="3200" b="1" dirty="0">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r>
              <a:rPr lang="zh-CN" altLang="en-US" sz="3200" b="1" dirty="0">
                <a:latin typeface="宋体" panose="02010600030101010101" pitchFamily="2" charset="-122"/>
                <a:ea typeface="宋体" panose="02010600030101010101" pitchFamily="2" charset="-122"/>
              </a:rPr>
              <a:t>识别最亮钨珠时，初始</a:t>
            </a:r>
            <a:r>
              <a:rPr lang="en-US" altLang="zh-CN" sz="3200" b="1" dirty="0">
                <a:latin typeface="宋体" panose="02010600030101010101" pitchFamily="2" charset="-122"/>
                <a:ea typeface="宋体" panose="02010600030101010101" pitchFamily="2" charset="-122"/>
              </a:rPr>
              <a:t>ROI</a:t>
            </a:r>
            <a:r>
              <a:rPr lang="zh-CN" altLang="en-US" sz="3200" b="1" dirty="0">
                <a:latin typeface="宋体" panose="02010600030101010101" pitchFamily="2" charset="-122"/>
                <a:ea typeface="宋体" panose="02010600030101010101" pitchFamily="2" charset="-122"/>
              </a:rPr>
              <a:t>为人为调整，也可能会不适应更多的图片。</a:t>
            </a:r>
          </a:p>
        </p:txBody>
      </p:sp>
    </p:spTree>
    <p:extLst>
      <p:ext uri="{BB962C8B-B14F-4D97-AF65-F5344CB8AC3E}">
        <p14:creationId xmlns:p14="http://schemas.microsoft.com/office/powerpoint/2010/main" val="3990508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8" y="0"/>
            <a:ext cx="12180722" cy="6858000"/>
          </a:xfrm>
          <a:prstGeom prst="rect">
            <a:avLst/>
          </a:prstGeom>
        </p:spPr>
      </p:pic>
      <p:sp>
        <p:nvSpPr>
          <p:cNvPr id="4" name="文本框 3"/>
          <p:cNvSpPr txBox="1"/>
          <p:nvPr/>
        </p:nvSpPr>
        <p:spPr>
          <a:xfrm>
            <a:off x="2721000" y="1539000"/>
            <a:ext cx="899999" cy="738664"/>
          </a:xfrm>
          <a:prstGeom prst="rect">
            <a:avLst/>
          </a:prstGeom>
          <a:noFill/>
        </p:spPr>
        <p:txBody>
          <a:bodyPr wrap="none" lIns="0" tIns="0" rIns="0" bIns="0" rtlCol="0" anchor="ctr" anchorCtr="0">
            <a:noAutofit/>
          </a:bodyPr>
          <a:lstStyle/>
          <a:p>
            <a:pPr marL="0" marR="0" lvl="0" indent="0" algn="dist" defTabSz="913765"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srgbClr val="2975EF"/>
                </a:solidFill>
                <a:effectLst/>
                <a:uLnTx/>
                <a:uFillTx/>
                <a:latin typeface="Impact" panose="020B0806030902050204" pitchFamily="34" charset="0"/>
                <a:ea typeface="微软雅黑"/>
                <a:cs typeface="+mn-cs"/>
              </a:rPr>
              <a:t>01</a:t>
            </a:r>
            <a:endParaRPr kumimoji="0" lang="zh-CN" altLang="en-US" sz="6600" b="0" i="0" u="none" strike="noStrike" kern="1200" cap="none" spc="0" normalizeH="0" baseline="0" noProof="0" dirty="0">
              <a:ln>
                <a:noFill/>
              </a:ln>
              <a:solidFill>
                <a:srgbClr val="2975EF"/>
              </a:solidFill>
              <a:effectLst/>
              <a:uLnTx/>
              <a:uFillTx/>
              <a:latin typeface="Impact" panose="020B0806030902050204" pitchFamily="34" charset="0"/>
              <a:ea typeface="微软雅黑"/>
              <a:cs typeface="+mn-cs"/>
            </a:endParaRPr>
          </a:p>
        </p:txBody>
      </p:sp>
      <p:sp>
        <p:nvSpPr>
          <p:cNvPr id="5" name="文本框 4"/>
          <p:cNvSpPr txBox="1"/>
          <p:nvPr/>
        </p:nvSpPr>
        <p:spPr>
          <a:xfrm>
            <a:off x="2136000" y="2439000"/>
            <a:ext cx="5400000" cy="738664"/>
          </a:xfrm>
          <a:prstGeom prst="rect">
            <a:avLst/>
          </a:prstGeom>
          <a:noFill/>
        </p:spPr>
        <p:txBody>
          <a:bodyPr wrap="none" lIns="0" tIns="0" rIns="0" bIns="0" rtlCol="0" anchor="ctr" anchorCtr="0">
            <a:noAutofit/>
          </a:bodyPr>
          <a:lstStyle/>
          <a:p>
            <a:pPr marL="0" marR="0" lvl="0" indent="0" algn="dist" defTabSz="913765"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000000">
                    <a:lumMod val="75000"/>
                    <a:lumOff val="25000"/>
                  </a:srgbClr>
                </a:solidFill>
                <a:effectLst/>
                <a:uLnTx/>
                <a:uFillTx/>
                <a:latin typeface="Arial"/>
                <a:ea typeface="微软雅黑"/>
                <a:cs typeface="+mn-cs"/>
              </a:rPr>
              <a:t>代码结构</a:t>
            </a:r>
          </a:p>
        </p:txBody>
      </p:sp>
    </p:spTree>
    <p:extLst>
      <p:ext uri="{BB962C8B-B14F-4D97-AF65-F5344CB8AC3E}">
        <p14:creationId xmlns:p14="http://schemas.microsoft.com/office/powerpoint/2010/main" val="2018602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8">
            <a:extLst>
              <a:ext uri="{FF2B5EF4-FFF2-40B4-BE49-F238E27FC236}">
                <a16:creationId xmlns:a16="http://schemas.microsoft.com/office/drawing/2014/main" id="{D63138AE-F1D2-4155-87C9-25EB5AAB35FC}"/>
              </a:ext>
            </a:extLst>
          </p:cNvPr>
          <p:cNvSpPr txBox="1">
            <a:spLocks/>
          </p:cNvSpPr>
          <p:nvPr/>
        </p:nvSpPr>
        <p:spPr>
          <a:xfrm>
            <a:off x="272955" y="154641"/>
            <a:ext cx="10577608" cy="663575"/>
          </a:xfrm>
          <a:prstGeom prst="rect">
            <a:avLst/>
          </a:prstGeom>
        </p:spPr>
        <p:txBody>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3765"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a:ea typeface="微软雅黑"/>
                <a:cs typeface="+mj-cs"/>
              </a:rPr>
              <a:t>代码结构</a:t>
            </a:r>
          </a:p>
        </p:txBody>
      </p:sp>
      <p:grpSp>
        <p:nvGrpSpPr>
          <p:cNvPr id="21" name="组合 20">
            <a:extLst>
              <a:ext uri="{FF2B5EF4-FFF2-40B4-BE49-F238E27FC236}">
                <a16:creationId xmlns:a16="http://schemas.microsoft.com/office/drawing/2014/main" id="{DD9C4DE9-A2AB-4F4F-B367-43D8390B840A}"/>
              </a:ext>
            </a:extLst>
          </p:cNvPr>
          <p:cNvGrpSpPr/>
          <p:nvPr/>
        </p:nvGrpSpPr>
        <p:grpSpPr>
          <a:xfrm>
            <a:off x="9753600" y="405961"/>
            <a:ext cx="2034023" cy="438443"/>
            <a:chOff x="1547664" y="116632"/>
            <a:chExt cx="5960568" cy="1440160"/>
          </a:xfrm>
        </p:grpSpPr>
        <p:pic>
          <p:nvPicPr>
            <p:cNvPr id="22" name="Picture 2" descr="C:\Documents and Settings\Administrator\桌面\logo_副本.png">
              <a:extLst>
                <a:ext uri="{FF2B5EF4-FFF2-40B4-BE49-F238E27FC236}">
                  <a16:creationId xmlns:a16="http://schemas.microsoft.com/office/drawing/2014/main" id="{7A95B38A-669B-4379-B679-8302E91C6D85}"/>
                </a:ext>
              </a:extLst>
            </p:cNvPr>
            <p:cNvPicPr>
              <a:picLocks noChangeAspect="1" noChangeArrowheads="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547664" y="116632"/>
              <a:ext cx="1440160"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3" name="图片 22">
              <a:extLst>
                <a:ext uri="{FF2B5EF4-FFF2-40B4-BE49-F238E27FC236}">
                  <a16:creationId xmlns:a16="http://schemas.microsoft.com/office/drawing/2014/main" id="{73D530C6-0D0C-4F09-8E19-99B0C39A508E}"/>
                </a:ext>
              </a:extLst>
            </p:cNvPr>
            <p:cNvPicPr>
              <a:picLocks noChangeAspect="1"/>
            </p:cNvPicPr>
            <p:nvPr/>
          </p:nvPicPr>
          <p:blipFill>
            <a:blip r:embed="rId4"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188232" y="255043"/>
              <a:ext cx="4320000" cy="1163338"/>
            </a:xfrm>
            <a:prstGeom prst="rect">
              <a:avLst/>
            </a:prstGeom>
            <a:effectLst>
              <a:outerShdw blurRad="50800" dist="38100" dir="2700000" algn="tl" rotWithShape="0">
                <a:prstClr val="black">
                  <a:alpha val="40000"/>
                </a:prstClr>
              </a:outerShdw>
            </a:effectLst>
          </p:spPr>
        </p:pic>
      </p:grpSp>
      <p:pic>
        <p:nvPicPr>
          <p:cNvPr id="7" name="图片 6">
            <a:extLst>
              <a:ext uri="{FF2B5EF4-FFF2-40B4-BE49-F238E27FC236}">
                <a16:creationId xmlns:a16="http://schemas.microsoft.com/office/drawing/2014/main" id="{9819BADD-F595-4346-A2D0-BF4DF979A83D}"/>
              </a:ext>
            </a:extLst>
          </p:cNvPr>
          <p:cNvPicPr>
            <a:picLocks noChangeAspect="1"/>
          </p:cNvPicPr>
          <p:nvPr/>
        </p:nvPicPr>
        <p:blipFill>
          <a:blip r:embed="rId5"/>
          <a:stretch>
            <a:fillRect/>
          </a:stretch>
        </p:blipFill>
        <p:spPr>
          <a:xfrm>
            <a:off x="1589446" y="1609921"/>
            <a:ext cx="8461846" cy="4591286"/>
          </a:xfrm>
          <a:prstGeom prst="rect">
            <a:avLst/>
          </a:prstGeom>
        </p:spPr>
      </p:pic>
    </p:spTree>
    <p:extLst>
      <p:ext uri="{BB962C8B-B14F-4D97-AF65-F5344CB8AC3E}">
        <p14:creationId xmlns:p14="http://schemas.microsoft.com/office/powerpoint/2010/main" val="747174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8">
            <a:extLst>
              <a:ext uri="{FF2B5EF4-FFF2-40B4-BE49-F238E27FC236}">
                <a16:creationId xmlns:a16="http://schemas.microsoft.com/office/drawing/2014/main" id="{D63138AE-F1D2-4155-87C9-25EB5AAB35FC}"/>
              </a:ext>
            </a:extLst>
          </p:cNvPr>
          <p:cNvSpPr txBox="1">
            <a:spLocks/>
          </p:cNvSpPr>
          <p:nvPr/>
        </p:nvSpPr>
        <p:spPr>
          <a:xfrm>
            <a:off x="272955" y="154641"/>
            <a:ext cx="10577608" cy="663575"/>
          </a:xfrm>
          <a:prstGeom prst="rect">
            <a:avLst/>
          </a:prstGeom>
        </p:spPr>
        <p:txBody>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3765"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a:ea typeface="微软雅黑"/>
                <a:cs typeface="+mj-cs"/>
              </a:rPr>
              <a:t>代码结构</a:t>
            </a:r>
          </a:p>
        </p:txBody>
      </p:sp>
      <p:grpSp>
        <p:nvGrpSpPr>
          <p:cNvPr id="21" name="组合 20">
            <a:extLst>
              <a:ext uri="{FF2B5EF4-FFF2-40B4-BE49-F238E27FC236}">
                <a16:creationId xmlns:a16="http://schemas.microsoft.com/office/drawing/2014/main" id="{DD9C4DE9-A2AB-4F4F-B367-43D8390B840A}"/>
              </a:ext>
            </a:extLst>
          </p:cNvPr>
          <p:cNvGrpSpPr/>
          <p:nvPr/>
        </p:nvGrpSpPr>
        <p:grpSpPr>
          <a:xfrm>
            <a:off x="9753600" y="405961"/>
            <a:ext cx="2034023" cy="438443"/>
            <a:chOff x="1547664" y="116632"/>
            <a:chExt cx="5960568" cy="1440160"/>
          </a:xfrm>
        </p:grpSpPr>
        <p:pic>
          <p:nvPicPr>
            <p:cNvPr id="22" name="Picture 2" descr="C:\Documents and Settings\Administrator\桌面\logo_副本.png">
              <a:extLst>
                <a:ext uri="{FF2B5EF4-FFF2-40B4-BE49-F238E27FC236}">
                  <a16:creationId xmlns:a16="http://schemas.microsoft.com/office/drawing/2014/main" id="{7A95B38A-669B-4379-B679-8302E91C6D85}"/>
                </a:ext>
              </a:extLst>
            </p:cNvPr>
            <p:cNvPicPr>
              <a:picLocks noChangeAspect="1" noChangeArrowheads="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547664" y="116632"/>
              <a:ext cx="1440160"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3" name="图片 22">
              <a:extLst>
                <a:ext uri="{FF2B5EF4-FFF2-40B4-BE49-F238E27FC236}">
                  <a16:creationId xmlns:a16="http://schemas.microsoft.com/office/drawing/2014/main" id="{73D530C6-0D0C-4F09-8E19-99B0C39A508E}"/>
                </a:ext>
              </a:extLst>
            </p:cNvPr>
            <p:cNvPicPr>
              <a:picLocks noChangeAspect="1"/>
            </p:cNvPicPr>
            <p:nvPr/>
          </p:nvPicPr>
          <p:blipFill>
            <a:blip r:embed="rId4"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188232" y="255043"/>
              <a:ext cx="4320000" cy="1163338"/>
            </a:xfrm>
            <a:prstGeom prst="rect">
              <a:avLst/>
            </a:prstGeom>
            <a:effectLst>
              <a:outerShdw blurRad="50800" dist="38100" dir="2700000" algn="tl" rotWithShape="0">
                <a:prstClr val="black">
                  <a:alpha val="40000"/>
                </a:prstClr>
              </a:outerShdw>
            </a:effectLst>
          </p:spPr>
        </p:pic>
      </p:grpSp>
      <p:graphicFrame>
        <p:nvGraphicFramePr>
          <p:cNvPr id="2" name="图示 1">
            <a:extLst>
              <a:ext uri="{FF2B5EF4-FFF2-40B4-BE49-F238E27FC236}">
                <a16:creationId xmlns:a16="http://schemas.microsoft.com/office/drawing/2014/main" id="{F2AC67F0-FD07-461C-814D-3CAB2F488C79}"/>
              </a:ext>
            </a:extLst>
          </p:cNvPr>
          <p:cNvGraphicFramePr/>
          <p:nvPr>
            <p:extLst>
              <p:ext uri="{D42A27DB-BD31-4B8C-83A1-F6EECF244321}">
                <p14:modId xmlns:p14="http://schemas.microsoft.com/office/powerpoint/2010/main" val="3810666971"/>
              </p:ext>
            </p:extLst>
          </p:nvPr>
        </p:nvGraphicFramePr>
        <p:xfrm>
          <a:off x="439616" y="872947"/>
          <a:ext cx="6330461"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8" name="图片 7">
            <a:extLst>
              <a:ext uri="{FF2B5EF4-FFF2-40B4-BE49-F238E27FC236}">
                <a16:creationId xmlns:a16="http://schemas.microsoft.com/office/drawing/2014/main" id="{B1B35095-512C-4E0A-B5B2-5EF7FC859CC0}"/>
              </a:ext>
            </a:extLst>
          </p:cNvPr>
          <p:cNvPicPr>
            <a:picLocks noChangeAspect="1"/>
          </p:cNvPicPr>
          <p:nvPr/>
        </p:nvPicPr>
        <p:blipFill>
          <a:blip r:embed="rId10"/>
          <a:stretch>
            <a:fillRect/>
          </a:stretch>
        </p:blipFill>
        <p:spPr>
          <a:xfrm>
            <a:off x="7469686" y="1617784"/>
            <a:ext cx="4567827" cy="4091707"/>
          </a:xfrm>
          <a:prstGeom prst="rect">
            <a:avLst/>
          </a:prstGeom>
        </p:spPr>
      </p:pic>
    </p:spTree>
    <p:extLst>
      <p:ext uri="{BB962C8B-B14F-4D97-AF65-F5344CB8AC3E}">
        <p14:creationId xmlns:p14="http://schemas.microsoft.com/office/powerpoint/2010/main" val="413345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8" y="0"/>
            <a:ext cx="12180722" cy="6858000"/>
          </a:xfrm>
          <a:prstGeom prst="rect">
            <a:avLst/>
          </a:prstGeom>
        </p:spPr>
      </p:pic>
      <p:sp>
        <p:nvSpPr>
          <p:cNvPr id="4" name="文本框 3"/>
          <p:cNvSpPr txBox="1"/>
          <p:nvPr/>
        </p:nvSpPr>
        <p:spPr>
          <a:xfrm>
            <a:off x="2721000" y="1539000"/>
            <a:ext cx="899999" cy="738664"/>
          </a:xfrm>
          <a:prstGeom prst="rect">
            <a:avLst/>
          </a:prstGeom>
          <a:noFill/>
        </p:spPr>
        <p:txBody>
          <a:bodyPr wrap="none" lIns="0" tIns="0" rIns="0" bIns="0" rtlCol="0" anchor="ctr" anchorCtr="0">
            <a:noAutofit/>
          </a:bodyPr>
          <a:lstStyle/>
          <a:p>
            <a:pPr marL="0" marR="0" lvl="0" indent="0" algn="dist" defTabSz="913765"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srgbClr val="2975EF"/>
                </a:solidFill>
                <a:effectLst/>
                <a:uLnTx/>
                <a:uFillTx/>
                <a:latin typeface="Impact" panose="020B0806030902050204" pitchFamily="34" charset="0"/>
                <a:ea typeface="微软雅黑"/>
                <a:cs typeface="+mn-cs"/>
              </a:rPr>
              <a:t>02</a:t>
            </a:r>
            <a:endParaRPr kumimoji="0" lang="zh-CN" altLang="en-US" sz="6600" b="0" i="0" u="none" strike="noStrike" kern="1200" cap="none" spc="0" normalizeH="0" baseline="0" noProof="0" dirty="0">
              <a:ln>
                <a:noFill/>
              </a:ln>
              <a:solidFill>
                <a:srgbClr val="2975EF"/>
              </a:solidFill>
              <a:effectLst/>
              <a:uLnTx/>
              <a:uFillTx/>
              <a:latin typeface="Impact" panose="020B0806030902050204" pitchFamily="34" charset="0"/>
              <a:ea typeface="微软雅黑"/>
              <a:cs typeface="+mn-cs"/>
            </a:endParaRPr>
          </a:p>
        </p:txBody>
      </p:sp>
      <p:sp>
        <p:nvSpPr>
          <p:cNvPr id="5" name="文本框 4"/>
          <p:cNvSpPr txBox="1"/>
          <p:nvPr/>
        </p:nvSpPr>
        <p:spPr>
          <a:xfrm>
            <a:off x="2136000" y="2439000"/>
            <a:ext cx="5400000" cy="738664"/>
          </a:xfrm>
          <a:prstGeom prst="rect">
            <a:avLst/>
          </a:prstGeom>
          <a:noFill/>
        </p:spPr>
        <p:txBody>
          <a:bodyPr wrap="none" lIns="0" tIns="0" rIns="0" bIns="0" rtlCol="0" anchor="ctr" anchorCtr="0">
            <a:noAutofit/>
          </a:bodyPr>
          <a:lstStyle/>
          <a:p>
            <a:pPr marL="0" marR="0" lvl="0" indent="0" algn="dist" defTabSz="913765" rtl="0" eaLnBrk="1" fontAlgn="auto" latinLnBrk="0" hangingPunct="1">
              <a:lnSpc>
                <a:spcPct val="100000"/>
              </a:lnSpc>
              <a:spcBef>
                <a:spcPts val="0"/>
              </a:spcBef>
              <a:spcAft>
                <a:spcPts val="0"/>
              </a:spcAft>
              <a:buClrTx/>
              <a:buSzTx/>
              <a:buFontTx/>
              <a:buNone/>
              <a:tabLst/>
              <a:defRPr/>
            </a:pPr>
            <a:r>
              <a:rPr lang="zh-CN" altLang="en-US" sz="3600" b="1" dirty="0">
                <a:solidFill>
                  <a:srgbClr val="000000">
                    <a:lumMod val="75000"/>
                    <a:lumOff val="25000"/>
                  </a:srgbClr>
                </a:solidFill>
                <a:latin typeface="Arial"/>
                <a:ea typeface="微软雅黑"/>
              </a:rPr>
              <a:t>分模块详解</a:t>
            </a:r>
            <a:endParaRPr kumimoji="0" lang="zh-CN" altLang="en-US" sz="3600" b="1" i="0" u="none" strike="noStrike" kern="1200" cap="none" spc="0" normalizeH="0" baseline="0" noProof="0" dirty="0">
              <a:ln>
                <a:noFill/>
              </a:ln>
              <a:solidFill>
                <a:srgbClr val="000000">
                  <a:lumMod val="75000"/>
                  <a:lumOff val="25000"/>
                </a:srgbClr>
              </a:solidFill>
              <a:effectLst/>
              <a:uLnTx/>
              <a:uFillTx/>
              <a:latin typeface="Arial"/>
              <a:ea typeface="微软雅黑"/>
              <a:cs typeface="+mn-cs"/>
            </a:endParaRPr>
          </a:p>
        </p:txBody>
      </p:sp>
    </p:spTree>
    <p:extLst>
      <p:ext uri="{BB962C8B-B14F-4D97-AF65-F5344CB8AC3E}">
        <p14:creationId xmlns:p14="http://schemas.microsoft.com/office/powerpoint/2010/main" val="3778504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8">
            <a:extLst>
              <a:ext uri="{FF2B5EF4-FFF2-40B4-BE49-F238E27FC236}">
                <a16:creationId xmlns:a16="http://schemas.microsoft.com/office/drawing/2014/main" id="{D63138AE-F1D2-4155-87C9-25EB5AAB35FC}"/>
              </a:ext>
            </a:extLst>
          </p:cNvPr>
          <p:cNvSpPr txBox="1">
            <a:spLocks/>
          </p:cNvSpPr>
          <p:nvPr/>
        </p:nvSpPr>
        <p:spPr>
          <a:xfrm>
            <a:off x="272955" y="154641"/>
            <a:ext cx="10577608" cy="663575"/>
          </a:xfrm>
          <a:prstGeom prst="rect">
            <a:avLst/>
          </a:prstGeom>
        </p:spPr>
        <p:txBody>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3765" rtl="0" eaLnBrk="1" fontAlgn="auto" latinLnBrk="0" hangingPunct="1">
              <a:lnSpc>
                <a:spcPct val="90000"/>
              </a:lnSpc>
              <a:spcBef>
                <a:spcPct val="0"/>
              </a:spcBef>
              <a:spcAft>
                <a:spcPts val="0"/>
              </a:spcAft>
              <a:buClrTx/>
              <a:buSzTx/>
              <a:buFontTx/>
              <a:buNone/>
              <a:tabLst/>
              <a:defRPr/>
            </a:pPr>
            <a:r>
              <a:rPr lang="zh-CN" altLang="en-US" dirty="0">
                <a:solidFill>
                  <a:prstClr val="black"/>
                </a:solidFill>
                <a:latin typeface="Arial"/>
                <a:ea typeface="微软雅黑"/>
              </a:rPr>
              <a:t>分模块详解</a:t>
            </a:r>
            <a:endParaRPr kumimoji="0" lang="zh-CN" altLang="en-US" sz="2800" b="1" i="0" u="none" strike="noStrike" kern="1200" cap="none" spc="0" normalizeH="0" baseline="0" noProof="0" dirty="0">
              <a:ln>
                <a:noFill/>
              </a:ln>
              <a:solidFill>
                <a:prstClr val="black"/>
              </a:solidFill>
              <a:effectLst/>
              <a:uLnTx/>
              <a:uFillTx/>
              <a:latin typeface="Arial"/>
              <a:ea typeface="微软雅黑"/>
              <a:cs typeface="+mj-cs"/>
            </a:endParaRPr>
          </a:p>
        </p:txBody>
      </p:sp>
      <p:grpSp>
        <p:nvGrpSpPr>
          <p:cNvPr id="21" name="组合 20">
            <a:extLst>
              <a:ext uri="{FF2B5EF4-FFF2-40B4-BE49-F238E27FC236}">
                <a16:creationId xmlns:a16="http://schemas.microsoft.com/office/drawing/2014/main" id="{DD9C4DE9-A2AB-4F4F-B367-43D8390B840A}"/>
              </a:ext>
            </a:extLst>
          </p:cNvPr>
          <p:cNvGrpSpPr/>
          <p:nvPr/>
        </p:nvGrpSpPr>
        <p:grpSpPr>
          <a:xfrm>
            <a:off x="9753600" y="405961"/>
            <a:ext cx="2034023" cy="438443"/>
            <a:chOff x="1547664" y="116632"/>
            <a:chExt cx="5960568" cy="1440160"/>
          </a:xfrm>
        </p:grpSpPr>
        <p:pic>
          <p:nvPicPr>
            <p:cNvPr id="22" name="Picture 2" descr="C:\Documents and Settings\Administrator\桌面\logo_副本.png">
              <a:extLst>
                <a:ext uri="{FF2B5EF4-FFF2-40B4-BE49-F238E27FC236}">
                  <a16:creationId xmlns:a16="http://schemas.microsoft.com/office/drawing/2014/main" id="{7A95B38A-669B-4379-B679-8302E91C6D85}"/>
                </a:ext>
              </a:extLst>
            </p:cNvPr>
            <p:cNvPicPr>
              <a:picLocks noChangeAspect="1" noChangeArrowheads="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547664" y="116632"/>
              <a:ext cx="1440160"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3" name="图片 22">
              <a:extLst>
                <a:ext uri="{FF2B5EF4-FFF2-40B4-BE49-F238E27FC236}">
                  <a16:creationId xmlns:a16="http://schemas.microsoft.com/office/drawing/2014/main" id="{73D530C6-0D0C-4F09-8E19-99B0C39A508E}"/>
                </a:ext>
              </a:extLst>
            </p:cNvPr>
            <p:cNvPicPr>
              <a:picLocks noChangeAspect="1"/>
            </p:cNvPicPr>
            <p:nvPr/>
          </p:nvPicPr>
          <p:blipFill>
            <a:blip r:embed="rId4"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188232" y="255043"/>
              <a:ext cx="4320000" cy="1163338"/>
            </a:xfrm>
            <a:prstGeom prst="rect">
              <a:avLst/>
            </a:prstGeom>
            <a:effectLst>
              <a:outerShdw blurRad="50800" dist="38100" dir="2700000" algn="tl" rotWithShape="0">
                <a:prstClr val="black">
                  <a:alpha val="40000"/>
                </a:prstClr>
              </a:outerShdw>
            </a:effectLst>
          </p:spPr>
        </p:pic>
      </p:grpSp>
      <p:sp>
        <p:nvSpPr>
          <p:cNvPr id="2" name="文本框 1">
            <a:extLst>
              <a:ext uri="{FF2B5EF4-FFF2-40B4-BE49-F238E27FC236}">
                <a16:creationId xmlns:a16="http://schemas.microsoft.com/office/drawing/2014/main" id="{A35E045C-3F61-48AE-841E-B21B8C2D3C4B}"/>
              </a:ext>
            </a:extLst>
          </p:cNvPr>
          <p:cNvSpPr txBox="1"/>
          <p:nvPr/>
        </p:nvSpPr>
        <p:spPr>
          <a:xfrm>
            <a:off x="404377" y="625182"/>
            <a:ext cx="3815931" cy="914400"/>
          </a:xfrm>
          <a:prstGeom prst="rect">
            <a:avLst/>
          </a:prstGeom>
          <a:noFill/>
        </p:spPr>
        <p:txBody>
          <a:bodyPr wrap="none" lIns="90000" tIns="46800" rIns="90000" bIns="46800" rtlCol="0" anchor="ctr" anchorCtr="0">
            <a:normAutofit/>
          </a:bodyPr>
          <a:lstStyle/>
          <a:p>
            <a:pPr algn="ctr"/>
            <a:r>
              <a:rPr lang="zh-CN" altLang="en-US" sz="3200" dirty="0">
                <a:latin typeface="宋体" panose="02010600030101010101" pitchFamily="2" charset="-122"/>
                <a:ea typeface="宋体" panose="02010600030101010101" pitchFamily="2" charset="-122"/>
              </a:rPr>
              <a:t>从</a:t>
            </a:r>
            <a:r>
              <a:rPr lang="en-US" altLang="zh-CN" sz="3200" dirty="0">
                <a:latin typeface="宋体" panose="02010600030101010101" pitchFamily="2" charset="-122"/>
                <a:ea typeface="宋体" panose="02010600030101010101" pitchFamily="2" charset="-122"/>
              </a:rPr>
              <a:t>Viewer</a:t>
            </a:r>
            <a:r>
              <a:rPr lang="zh-CN" altLang="en-US" sz="3200" dirty="0">
                <a:latin typeface="宋体" panose="02010600030101010101" pitchFamily="2" charset="-122"/>
                <a:ea typeface="宋体" panose="02010600030101010101" pitchFamily="2" charset="-122"/>
              </a:rPr>
              <a:t>开始</a:t>
            </a:r>
          </a:p>
        </p:txBody>
      </p:sp>
      <p:pic>
        <p:nvPicPr>
          <p:cNvPr id="3" name="图片 2">
            <a:extLst>
              <a:ext uri="{FF2B5EF4-FFF2-40B4-BE49-F238E27FC236}">
                <a16:creationId xmlns:a16="http://schemas.microsoft.com/office/drawing/2014/main" id="{F143B504-F69B-4848-8299-E467E5706031}"/>
              </a:ext>
            </a:extLst>
          </p:cNvPr>
          <p:cNvPicPr>
            <a:picLocks noChangeAspect="1"/>
          </p:cNvPicPr>
          <p:nvPr/>
        </p:nvPicPr>
        <p:blipFill>
          <a:blip r:embed="rId5"/>
          <a:stretch>
            <a:fillRect/>
          </a:stretch>
        </p:blipFill>
        <p:spPr>
          <a:xfrm>
            <a:off x="504825" y="1539582"/>
            <a:ext cx="5591175" cy="4352925"/>
          </a:xfrm>
          <a:prstGeom prst="rect">
            <a:avLst/>
          </a:prstGeom>
        </p:spPr>
      </p:pic>
      <p:sp>
        <p:nvSpPr>
          <p:cNvPr id="4" name="文本框 3">
            <a:extLst>
              <a:ext uri="{FF2B5EF4-FFF2-40B4-BE49-F238E27FC236}">
                <a16:creationId xmlns:a16="http://schemas.microsoft.com/office/drawing/2014/main" id="{6E06B620-28C4-414F-A132-AAC9352834B1}"/>
              </a:ext>
            </a:extLst>
          </p:cNvPr>
          <p:cNvSpPr txBox="1"/>
          <p:nvPr/>
        </p:nvSpPr>
        <p:spPr>
          <a:xfrm>
            <a:off x="7156937" y="2010123"/>
            <a:ext cx="2233247" cy="914400"/>
          </a:xfrm>
          <a:prstGeom prst="rect">
            <a:avLst/>
          </a:prstGeom>
          <a:noFill/>
        </p:spPr>
        <p:txBody>
          <a:bodyPr wrap="none" lIns="90000" tIns="46800" rIns="90000" bIns="46800" rtlCol="0" anchor="ctr" anchorCtr="0">
            <a:normAutofit/>
          </a:bodyPr>
          <a:lstStyle/>
          <a:p>
            <a:pPr algn="ctr"/>
            <a:r>
              <a:rPr lang="en-US" altLang="zh-CN" sz="2400" dirty="0"/>
              <a:t>1</a:t>
            </a:r>
            <a:r>
              <a:rPr lang="zh-CN" altLang="en-US" sz="2400" dirty="0"/>
              <a:t>、参数初始化</a:t>
            </a:r>
          </a:p>
        </p:txBody>
      </p:sp>
    </p:spTree>
    <p:extLst>
      <p:ext uri="{BB962C8B-B14F-4D97-AF65-F5344CB8AC3E}">
        <p14:creationId xmlns:p14="http://schemas.microsoft.com/office/powerpoint/2010/main" val="3893880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8">
            <a:extLst>
              <a:ext uri="{FF2B5EF4-FFF2-40B4-BE49-F238E27FC236}">
                <a16:creationId xmlns:a16="http://schemas.microsoft.com/office/drawing/2014/main" id="{D63138AE-F1D2-4155-87C9-25EB5AAB35FC}"/>
              </a:ext>
            </a:extLst>
          </p:cNvPr>
          <p:cNvSpPr txBox="1">
            <a:spLocks/>
          </p:cNvSpPr>
          <p:nvPr/>
        </p:nvSpPr>
        <p:spPr>
          <a:xfrm>
            <a:off x="272955" y="154641"/>
            <a:ext cx="10577608" cy="663575"/>
          </a:xfrm>
          <a:prstGeom prst="rect">
            <a:avLst/>
          </a:prstGeom>
        </p:spPr>
        <p:txBody>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3765" rtl="0" eaLnBrk="1" fontAlgn="auto" latinLnBrk="0" hangingPunct="1">
              <a:lnSpc>
                <a:spcPct val="90000"/>
              </a:lnSpc>
              <a:spcBef>
                <a:spcPct val="0"/>
              </a:spcBef>
              <a:spcAft>
                <a:spcPts val="0"/>
              </a:spcAft>
              <a:buClrTx/>
              <a:buSzTx/>
              <a:buFontTx/>
              <a:buNone/>
              <a:tabLst/>
              <a:defRPr/>
            </a:pPr>
            <a:r>
              <a:rPr lang="zh-CN" altLang="en-US" dirty="0">
                <a:solidFill>
                  <a:prstClr val="black"/>
                </a:solidFill>
                <a:latin typeface="Arial"/>
                <a:ea typeface="微软雅黑"/>
              </a:rPr>
              <a:t>分模块详解</a:t>
            </a:r>
            <a:endParaRPr kumimoji="0" lang="zh-CN" altLang="en-US" sz="2800" b="1" i="0" u="none" strike="noStrike" kern="1200" cap="none" spc="0" normalizeH="0" baseline="0" noProof="0" dirty="0">
              <a:ln>
                <a:noFill/>
              </a:ln>
              <a:solidFill>
                <a:prstClr val="black"/>
              </a:solidFill>
              <a:effectLst/>
              <a:uLnTx/>
              <a:uFillTx/>
              <a:latin typeface="Arial"/>
              <a:ea typeface="微软雅黑"/>
              <a:cs typeface="+mj-cs"/>
            </a:endParaRPr>
          </a:p>
        </p:txBody>
      </p:sp>
      <p:grpSp>
        <p:nvGrpSpPr>
          <p:cNvPr id="21" name="组合 20">
            <a:extLst>
              <a:ext uri="{FF2B5EF4-FFF2-40B4-BE49-F238E27FC236}">
                <a16:creationId xmlns:a16="http://schemas.microsoft.com/office/drawing/2014/main" id="{DD9C4DE9-A2AB-4F4F-B367-43D8390B840A}"/>
              </a:ext>
            </a:extLst>
          </p:cNvPr>
          <p:cNvGrpSpPr/>
          <p:nvPr/>
        </p:nvGrpSpPr>
        <p:grpSpPr>
          <a:xfrm>
            <a:off x="9753600" y="405961"/>
            <a:ext cx="2034023" cy="438443"/>
            <a:chOff x="1547664" y="116632"/>
            <a:chExt cx="5960568" cy="1440160"/>
          </a:xfrm>
        </p:grpSpPr>
        <p:pic>
          <p:nvPicPr>
            <p:cNvPr id="22" name="Picture 2" descr="C:\Documents and Settings\Administrator\桌面\logo_副本.png">
              <a:extLst>
                <a:ext uri="{FF2B5EF4-FFF2-40B4-BE49-F238E27FC236}">
                  <a16:creationId xmlns:a16="http://schemas.microsoft.com/office/drawing/2014/main" id="{7A95B38A-669B-4379-B679-8302E91C6D85}"/>
                </a:ext>
              </a:extLst>
            </p:cNvPr>
            <p:cNvPicPr>
              <a:picLocks noChangeAspect="1" noChangeArrowheads="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547664" y="116632"/>
              <a:ext cx="1440160"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3" name="图片 22">
              <a:extLst>
                <a:ext uri="{FF2B5EF4-FFF2-40B4-BE49-F238E27FC236}">
                  <a16:creationId xmlns:a16="http://schemas.microsoft.com/office/drawing/2014/main" id="{73D530C6-0D0C-4F09-8E19-99B0C39A508E}"/>
                </a:ext>
              </a:extLst>
            </p:cNvPr>
            <p:cNvPicPr>
              <a:picLocks noChangeAspect="1"/>
            </p:cNvPicPr>
            <p:nvPr/>
          </p:nvPicPr>
          <p:blipFill>
            <a:blip r:embed="rId4"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188232" y="255043"/>
              <a:ext cx="4320000" cy="1163338"/>
            </a:xfrm>
            <a:prstGeom prst="rect">
              <a:avLst/>
            </a:prstGeom>
            <a:effectLst>
              <a:outerShdw blurRad="50800" dist="38100" dir="2700000" algn="tl" rotWithShape="0">
                <a:prstClr val="black">
                  <a:alpha val="40000"/>
                </a:prstClr>
              </a:outerShdw>
            </a:effectLst>
          </p:spPr>
        </p:pic>
      </p:grpSp>
      <p:sp>
        <p:nvSpPr>
          <p:cNvPr id="2" name="文本框 1">
            <a:extLst>
              <a:ext uri="{FF2B5EF4-FFF2-40B4-BE49-F238E27FC236}">
                <a16:creationId xmlns:a16="http://schemas.microsoft.com/office/drawing/2014/main" id="{A35E045C-3F61-48AE-841E-B21B8C2D3C4B}"/>
              </a:ext>
            </a:extLst>
          </p:cNvPr>
          <p:cNvSpPr txBox="1"/>
          <p:nvPr/>
        </p:nvSpPr>
        <p:spPr>
          <a:xfrm>
            <a:off x="404377" y="625182"/>
            <a:ext cx="3815931" cy="914400"/>
          </a:xfrm>
          <a:prstGeom prst="rect">
            <a:avLst/>
          </a:prstGeom>
          <a:noFill/>
        </p:spPr>
        <p:txBody>
          <a:bodyPr wrap="none" lIns="90000" tIns="46800" rIns="90000" bIns="46800" rtlCol="0" anchor="ctr" anchorCtr="0">
            <a:normAutofit/>
          </a:bodyPr>
          <a:lstStyle/>
          <a:p>
            <a:pPr algn="ctr"/>
            <a:r>
              <a:rPr lang="zh-CN" altLang="en-US" sz="3200" dirty="0">
                <a:latin typeface="宋体" panose="02010600030101010101" pitchFamily="2" charset="-122"/>
                <a:ea typeface="宋体" panose="02010600030101010101" pitchFamily="2" charset="-122"/>
              </a:rPr>
              <a:t>从</a:t>
            </a:r>
            <a:r>
              <a:rPr lang="en-US" altLang="zh-CN" sz="3200" dirty="0">
                <a:latin typeface="宋体" panose="02010600030101010101" pitchFamily="2" charset="-122"/>
                <a:ea typeface="宋体" panose="02010600030101010101" pitchFamily="2" charset="-122"/>
              </a:rPr>
              <a:t>Viewer</a:t>
            </a:r>
            <a:r>
              <a:rPr lang="zh-CN" altLang="en-US" sz="3200" dirty="0">
                <a:latin typeface="宋体" panose="02010600030101010101" pitchFamily="2" charset="-122"/>
                <a:ea typeface="宋体" panose="02010600030101010101" pitchFamily="2" charset="-122"/>
              </a:rPr>
              <a:t>开始</a:t>
            </a:r>
          </a:p>
        </p:txBody>
      </p:sp>
      <p:sp>
        <p:nvSpPr>
          <p:cNvPr id="4" name="文本框 3">
            <a:extLst>
              <a:ext uri="{FF2B5EF4-FFF2-40B4-BE49-F238E27FC236}">
                <a16:creationId xmlns:a16="http://schemas.microsoft.com/office/drawing/2014/main" id="{6E06B620-28C4-414F-A132-AAC9352834B1}"/>
              </a:ext>
            </a:extLst>
          </p:cNvPr>
          <p:cNvSpPr txBox="1"/>
          <p:nvPr/>
        </p:nvSpPr>
        <p:spPr>
          <a:xfrm>
            <a:off x="7156937" y="2010123"/>
            <a:ext cx="2233247" cy="914400"/>
          </a:xfrm>
          <a:prstGeom prst="rect">
            <a:avLst/>
          </a:prstGeom>
          <a:noFill/>
        </p:spPr>
        <p:txBody>
          <a:bodyPr wrap="none" lIns="90000" tIns="46800" rIns="90000" bIns="46800" rtlCol="0" anchor="ctr" anchorCtr="0">
            <a:normAutofit/>
          </a:bodyPr>
          <a:lstStyle/>
          <a:p>
            <a:pPr algn="ctr"/>
            <a:r>
              <a:rPr lang="en-US" altLang="zh-CN" sz="2400" dirty="0"/>
              <a:t>2</a:t>
            </a:r>
            <a:r>
              <a:rPr lang="zh-CN" altLang="en-US" sz="2400" dirty="0"/>
              <a:t>、窗口控件的设置</a:t>
            </a:r>
          </a:p>
        </p:txBody>
      </p:sp>
      <p:pic>
        <p:nvPicPr>
          <p:cNvPr id="5" name="图片 4">
            <a:extLst>
              <a:ext uri="{FF2B5EF4-FFF2-40B4-BE49-F238E27FC236}">
                <a16:creationId xmlns:a16="http://schemas.microsoft.com/office/drawing/2014/main" id="{BB65EB8E-3D72-4782-990F-4C1A48D11A2B}"/>
              </a:ext>
            </a:extLst>
          </p:cNvPr>
          <p:cNvPicPr>
            <a:picLocks noChangeAspect="1"/>
          </p:cNvPicPr>
          <p:nvPr/>
        </p:nvPicPr>
        <p:blipFill>
          <a:blip r:embed="rId5"/>
          <a:stretch>
            <a:fillRect/>
          </a:stretch>
        </p:blipFill>
        <p:spPr>
          <a:xfrm>
            <a:off x="460862" y="1732085"/>
            <a:ext cx="6696075" cy="3886200"/>
          </a:xfrm>
          <a:prstGeom prst="rect">
            <a:avLst/>
          </a:prstGeom>
        </p:spPr>
      </p:pic>
    </p:spTree>
    <p:extLst>
      <p:ext uri="{BB962C8B-B14F-4D97-AF65-F5344CB8AC3E}">
        <p14:creationId xmlns:p14="http://schemas.microsoft.com/office/powerpoint/2010/main" val="1466825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8">
            <a:extLst>
              <a:ext uri="{FF2B5EF4-FFF2-40B4-BE49-F238E27FC236}">
                <a16:creationId xmlns:a16="http://schemas.microsoft.com/office/drawing/2014/main" id="{D63138AE-F1D2-4155-87C9-25EB5AAB35FC}"/>
              </a:ext>
            </a:extLst>
          </p:cNvPr>
          <p:cNvSpPr txBox="1">
            <a:spLocks/>
          </p:cNvSpPr>
          <p:nvPr/>
        </p:nvSpPr>
        <p:spPr>
          <a:xfrm>
            <a:off x="272955" y="154641"/>
            <a:ext cx="10577608" cy="663575"/>
          </a:xfrm>
          <a:prstGeom prst="rect">
            <a:avLst/>
          </a:prstGeom>
        </p:spPr>
        <p:txBody>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3765" rtl="0" eaLnBrk="1" fontAlgn="auto" latinLnBrk="0" hangingPunct="1">
              <a:lnSpc>
                <a:spcPct val="90000"/>
              </a:lnSpc>
              <a:spcBef>
                <a:spcPct val="0"/>
              </a:spcBef>
              <a:spcAft>
                <a:spcPts val="0"/>
              </a:spcAft>
              <a:buClrTx/>
              <a:buSzTx/>
              <a:buFontTx/>
              <a:buNone/>
              <a:tabLst/>
              <a:defRPr/>
            </a:pPr>
            <a:r>
              <a:rPr lang="zh-CN" altLang="en-US" dirty="0">
                <a:solidFill>
                  <a:prstClr val="black"/>
                </a:solidFill>
                <a:latin typeface="Arial"/>
                <a:ea typeface="微软雅黑"/>
              </a:rPr>
              <a:t>分模块详解</a:t>
            </a:r>
            <a:endParaRPr kumimoji="0" lang="zh-CN" altLang="en-US" sz="2800" b="1" i="0" u="none" strike="noStrike" kern="1200" cap="none" spc="0" normalizeH="0" baseline="0" noProof="0" dirty="0">
              <a:ln>
                <a:noFill/>
              </a:ln>
              <a:solidFill>
                <a:prstClr val="black"/>
              </a:solidFill>
              <a:effectLst/>
              <a:uLnTx/>
              <a:uFillTx/>
              <a:latin typeface="Arial"/>
              <a:ea typeface="微软雅黑"/>
              <a:cs typeface="+mj-cs"/>
            </a:endParaRPr>
          </a:p>
        </p:txBody>
      </p:sp>
      <p:grpSp>
        <p:nvGrpSpPr>
          <p:cNvPr id="21" name="组合 20">
            <a:extLst>
              <a:ext uri="{FF2B5EF4-FFF2-40B4-BE49-F238E27FC236}">
                <a16:creationId xmlns:a16="http://schemas.microsoft.com/office/drawing/2014/main" id="{DD9C4DE9-A2AB-4F4F-B367-43D8390B840A}"/>
              </a:ext>
            </a:extLst>
          </p:cNvPr>
          <p:cNvGrpSpPr/>
          <p:nvPr/>
        </p:nvGrpSpPr>
        <p:grpSpPr>
          <a:xfrm>
            <a:off x="9753600" y="405961"/>
            <a:ext cx="2034023" cy="438443"/>
            <a:chOff x="1547664" y="116632"/>
            <a:chExt cx="5960568" cy="1440160"/>
          </a:xfrm>
        </p:grpSpPr>
        <p:pic>
          <p:nvPicPr>
            <p:cNvPr id="22" name="Picture 2" descr="C:\Documents and Settings\Administrator\桌面\logo_副本.png">
              <a:extLst>
                <a:ext uri="{FF2B5EF4-FFF2-40B4-BE49-F238E27FC236}">
                  <a16:creationId xmlns:a16="http://schemas.microsoft.com/office/drawing/2014/main" id="{7A95B38A-669B-4379-B679-8302E91C6D85}"/>
                </a:ext>
              </a:extLst>
            </p:cNvPr>
            <p:cNvPicPr>
              <a:picLocks noChangeAspect="1" noChangeArrowheads="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547664" y="116632"/>
              <a:ext cx="1440160"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3" name="图片 22">
              <a:extLst>
                <a:ext uri="{FF2B5EF4-FFF2-40B4-BE49-F238E27FC236}">
                  <a16:creationId xmlns:a16="http://schemas.microsoft.com/office/drawing/2014/main" id="{73D530C6-0D0C-4F09-8E19-99B0C39A508E}"/>
                </a:ext>
              </a:extLst>
            </p:cNvPr>
            <p:cNvPicPr>
              <a:picLocks noChangeAspect="1"/>
            </p:cNvPicPr>
            <p:nvPr/>
          </p:nvPicPr>
          <p:blipFill>
            <a:blip r:embed="rId4"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188232" y="255043"/>
              <a:ext cx="4320000" cy="1163338"/>
            </a:xfrm>
            <a:prstGeom prst="rect">
              <a:avLst/>
            </a:prstGeom>
            <a:effectLst>
              <a:outerShdw blurRad="50800" dist="38100" dir="2700000" algn="tl" rotWithShape="0">
                <a:prstClr val="black">
                  <a:alpha val="40000"/>
                </a:prstClr>
              </a:outerShdw>
            </a:effectLst>
          </p:spPr>
        </p:pic>
      </p:grpSp>
      <p:sp>
        <p:nvSpPr>
          <p:cNvPr id="2" name="文本框 1">
            <a:extLst>
              <a:ext uri="{FF2B5EF4-FFF2-40B4-BE49-F238E27FC236}">
                <a16:creationId xmlns:a16="http://schemas.microsoft.com/office/drawing/2014/main" id="{A35E045C-3F61-48AE-841E-B21B8C2D3C4B}"/>
              </a:ext>
            </a:extLst>
          </p:cNvPr>
          <p:cNvSpPr txBox="1"/>
          <p:nvPr/>
        </p:nvSpPr>
        <p:spPr>
          <a:xfrm>
            <a:off x="404377" y="625182"/>
            <a:ext cx="3815931" cy="914400"/>
          </a:xfrm>
          <a:prstGeom prst="rect">
            <a:avLst/>
          </a:prstGeom>
          <a:noFill/>
        </p:spPr>
        <p:txBody>
          <a:bodyPr wrap="none" lIns="90000" tIns="46800" rIns="90000" bIns="46800" rtlCol="0" anchor="ctr" anchorCtr="0">
            <a:normAutofit/>
          </a:bodyPr>
          <a:lstStyle/>
          <a:p>
            <a:pPr algn="ctr"/>
            <a:r>
              <a:rPr lang="zh-CN" altLang="en-US" sz="3200" dirty="0">
                <a:latin typeface="宋体" panose="02010600030101010101" pitchFamily="2" charset="-122"/>
                <a:ea typeface="宋体" panose="02010600030101010101" pitchFamily="2" charset="-122"/>
              </a:rPr>
              <a:t>从</a:t>
            </a:r>
            <a:r>
              <a:rPr lang="en-US" altLang="zh-CN" sz="3200" dirty="0">
                <a:latin typeface="宋体" panose="02010600030101010101" pitchFamily="2" charset="-122"/>
                <a:ea typeface="宋体" panose="02010600030101010101" pitchFamily="2" charset="-122"/>
              </a:rPr>
              <a:t>Viewer</a:t>
            </a:r>
            <a:r>
              <a:rPr lang="zh-CN" altLang="en-US" sz="3200" dirty="0">
                <a:latin typeface="宋体" panose="02010600030101010101" pitchFamily="2" charset="-122"/>
                <a:ea typeface="宋体" panose="02010600030101010101" pitchFamily="2" charset="-122"/>
              </a:rPr>
              <a:t>开始</a:t>
            </a:r>
          </a:p>
        </p:txBody>
      </p:sp>
      <p:sp>
        <p:nvSpPr>
          <p:cNvPr id="4" name="文本框 3">
            <a:extLst>
              <a:ext uri="{FF2B5EF4-FFF2-40B4-BE49-F238E27FC236}">
                <a16:creationId xmlns:a16="http://schemas.microsoft.com/office/drawing/2014/main" id="{6E06B620-28C4-414F-A132-AAC9352834B1}"/>
              </a:ext>
            </a:extLst>
          </p:cNvPr>
          <p:cNvSpPr txBox="1"/>
          <p:nvPr/>
        </p:nvSpPr>
        <p:spPr>
          <a:xfrm>
            <a:off x="8617316" y="2514600"/>
            <a:ext cx="2233247" cy="914400"/>
          </a:xfrm>
          <a:prstGeom prst="rect">
            <a:avLst/>
          </a:prstGeom>
          <a:noFill/>
        </p:spPr>
        <p:txBody>
          <a:bodyPr wrap="none" lIns="90000" tIns="46800" rIns="90000" bIns="46800" rtlCol="0" anchor="ctr" anchorCtr="0">
            <a:normAutofit/>
          </a:bodyPr>
          <a:lstStyle/>
          <a:p>
            <a:pPr algn="ctr"/>
            <a:r>
              <a:rPr lang="en-US" altLang="zh-CN" sz="2400" dirty="0"/>
              <a:t>3</a:t>
            </a:r>
            <a:r>
              <a:rPr lang="zh-CN" altLang="en-US" sz="2400" dirty="0"/>
              <a:t>、信号与槽的设置</a:t>
            </a:r>
            <a:endParaRPr lang="en-US" altLang="zh-CN" sz="2400" dirty="0"/>
          </a:p>
          <a:p>
            <a:pPr algn="ctr"/>
            <a:r>
              <a:rPr lang="zh-CN" altLang="en-US" sz="2400" dirty="0"/>
              <a:t>窗口控件，用户操作，回调函数</a:t>
            </a:r>
          </a:p>
        </p:txBody>
      </p:sp>
      <p:pic>
        <p:nvPicPr>
          <p:cNvPr id="3" name="图片 2">
            <a:extLst>
              <a:ext uri="{FF2B5EF4-FFF2-40B4-BE49-F238E27FC236}">
                <a16:creationId xmlns:a16="http://schemas.microsoft.com/office/drawing/2014/main" id="{AF81AE90-04F8-4A7F-BBF0-235E53D87DB8}"/>
              </a:ext>
            </a:extLst>
          </p:cNvPr>
          <p:cNvPicPr>
            <a:picLocks noChangeAspect="1"/>
          </p:cNvPicPr>
          <p:nvPr/>
        </p:nvPicPr>
        <p:blipFill>
          <a:blip r:embed="rId5"/>
          <a:stretch>
            <a:fillRect/>
          </a:stretch>
        </p:blipFill>
        <p:spPr>
          <a:xfrm>
            <a:off x="141043" y="2010123"/>
            <a:ext cx="7023581" cy="3515804"/>
          </a:xfrm>
          <a:prstGeom prst="rect">
            <a:avLst/>
          </a:prstGeom>
        </p:spPr>
      </p:pic>
    </p:spTree>
    <p:extLst>
      <p:ext uri="{BB962C8B-B14F-4D97-AF65-F5344CB8AC3E}">
        <p14:creationId xmlns:p14="http://schemas.microsoft.com/office/powerpoint/2010/main" val="4214875839"/>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wmzyb455">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38100">
          <a:noFill/>
        </a:ln>
      </a:spPr>
      <a:bodyPr rtlCol="0" anchor="ctr"/>
      <a:lstStyle>
        <a:defPPr algn="ctr">
          <a:defRPr dirty="0" smtClean="0">
            <a:solidFill>
              <a:schemeClr val="dk1"/>
            </a:solidFill>
          </a:defRPr>
        </a:defPPr>
      </a:lstStyle>
      <a:style>
        <a:lnRef idx="2">
          <a:schemeClr val="dk1"/>
        </a:lnRef>
        <a:fillRef idx="1">
          <a:schemeClr val="lt1"/>
        </a:fillRef>
        <a:effectRef idx="0">
          <a:schemeClr val="dk1"/>
        </a:effectRef>
        <a:fontRef idx="minor">
          <a:schemeClr val="dk1"/>
        </a:fontRef>
      </a:style>
    </a:spDef>
    <a:lnDef>
      <a:spPr>
        <a:ln w="3175" cap="rnd">
          <a:solidFill>
            <a:schemeClr val="bg1">
              <a:lumMod val="75000"/>
            </a:schemeClr>
          </a:solidFill>
          <a:round/>
          <a:headEnd type="none"/>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90000" tIns="46800" rIns="90000" bIns="46800" rtlCol="0" anchor="ctr" anchorCtr="0">
        <a:normAutofit/>
      </a:bodyPr>
      <a:lstStyle>
        <a:defPPr algn="ct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3815</Words>
  <Application>Microsoft Office PowerPoint</Application>
  <PresentationFormat>宽屏</PresentationFormat>
  <Paragraphs>135</Paragraphs>
  <Slides>21</Slides>
  <Notes>17</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21</vt:i4>
      </vt:variant>
    </vt:vector>
  </HeadingPairs>
  <TitlesOfParts>
    <vt:vector size="30" baseType="lpstr">
      <vt:lpstr>等线</vt:lpstr>
      <vt:lpstr>等线 Light</vt:lpstr>
      <vt:lpstr>华文中宋</vt:lpstr>
      <vt:lpstr>宋体</vt:lpstr>
      <vt:lpstr>Arial</vt:lpstr>
      <vt:lpstr>Calibri</vt:lpstr>
      <vt:lpstr>Impact</vt:lpstr>
      <vt:lpstr>1_Office 主题​​</vt:lpstr>
      <vt:lpstr>iSlide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闫 慧</dc:creator>
  <cp:lastModifiedBy>闫 慧</cp:lastModifiedBy>
  <cp:revision>5</cp:revision>
  <dcterms:created xsi:type="dcterms:W3CDTF">2020-06-04T14:13:29Z</dcterms:created>
  <dcterms:modified xsi:type="dcterms:W3CDTF">2020-06-04T16:42:24Z</dcterms:modified>
</cp:coreProperties>
</file>