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322" r:id="rId1"/>
    <p:sldMasterId id="214748432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88825" cy="6856413"/>
  <p:notesSz cx="6856413" cy="9142413"/>
  <p:defaultTextStyle>
    <a:defPPr>
      <a:defRPr lang="ko-KR"/>
    </a:defPPr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54" y="-792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Relationship Id="rId4" Type="http://schemas.openxmlformats.org/officeDocument/2006/relationships/image" Target="../media/image19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0.png"  /><Relationship Id="rId3" Type="http://schemas.openxmlformats.org/officeDocument/2006/relationships/image" Target="../media/image15.png"  /><Relationship Id="rId4" Type="http://schemas.openxmlformats.org/officeDocument/2006/relationships/image" Target="../media/image2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4.png"  /><Relationship Id="rId3" Type="http://schemas.openxmlformats.org/officeDocument/2006/relationships/image" Target="../media/image15.png"  /><Relationship Id="rId4" Type="http://schemas.openxmlformats.org/officeDocument/2006/relationships/image" Target="../media/image25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6.png"  /><Relationship Id="rId3" Type="http://schemas.openxmlformats.org/officeDocument/2006/relationships/image" Target="../media/image15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7.png"  /><Relationship Id="rId3" Type="http://schemas.openxmlformats.org/officeDocument/2006/relationships/image" Target="../media/image15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2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8.pn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0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2.jpe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3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4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10.png"  /><Relationship Id="rId4" Type="http://schemas.openxmlformats.org/officeDocument/2006/relationships/image" Target="../media/image9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1.png"  /><Relationship Id="rId3" Type="http://schemas.openxmlformats.org/officeDocument/2006/relationships/image" Target="../media/image9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Relationship Id="rId4" Type="http://schemas.openxmlformats.org/officeDocument/2006/relationships/image" Target="../media/image9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3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oran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1218723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4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range-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ping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70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grpSp>
        <p:nvGrpSpPr>
          <p:cNvPr id="4" name="그룹 12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6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4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range-c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ping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563" y="6489700"/>
            <a:ext cx="1122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puppl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crange-cc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0888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4" descr="C:\Users\user\Desktop\pinggg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12188825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30947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30947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250E0629-92D6-459B-B222-B8A24D2F5EB9}" type="datetime1">
              <a:rPr lang="ko-KR" altLang="en-US"/>
              <a:pPr lvl="0">
                <a:defRPr/>
              </a:pPr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7FBE60E-E122-4A92-8346-D2B26E291E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lue-ma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371475" y="277813"/>
            <a:ext cx="1008063" cy="4778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2813" eaLnBrk="1" hangingPunct="1">
              <a:spcBef>
                <a:spcPct val="0"/>
              </a:spcBef>
              <a:defRPr/>
            </a:pPr>
            <a:r>
              <a:rPr lang="ko-KR" altLang="en-US" sz="2500" dirty="0">
                <a:solidFill>
                  <a:srgbClr val="FF0000"/>
                </a:solidFill>
                <a:latin typeface="Hancom Sans SemiBold" pitchFamily="50" charset="-127"/>
                <a:ea typeface="Hancom Sans SemiBold" pitchFamily="50" charset="-127"/>
                <a:cs typeface="Arial" pitchFamily="34" charset="0"/>
              </a:rPr>
              <a:t>대외비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190500" y="225425"/>
            <a:ext cx="1368425" cy="576263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ko-KR" alt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563" y="6489700"/>
            <a:ext cx="1122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user\Desktop\shak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퍼퍼퍼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말랑블블블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말랑오오오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말랑렐렐레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1588"/>
            <a:ext cx="1218565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slideLayout" Target="../slideLayouts/slideLayout14.xml"  /><Relationship Id="rId11" Type="http://schemas.openxmlformats.org/officeDocument/2006/relationships/slideLayout" Target="../slideLayouts/slideLayout15.xml"  /><Relationship Id="rId12" Type="http://schemas.openxmlformats.org/officeDocument/2006/relationships/slideLayout" Target="../slideLayouts/slideLayout16.xml"  /><Relationship Id="rId13" Type="http://schemas.openxmlformats.org/officeDocument/2006/relationships/slideLayout" Target="../slideLayouts/slideLayout17.xml"  /><Relationship Id="rId14" Type="http://schemas.openxmlformats.org/officeDocument/2006/relationships/slideLayout" Target="../slideLayouts/slideLayout18.xml"  /><Relationship Id="rId15" Type="http://schemas.openxmlformats.org/officeDocument/2006/relationships/slideLayout" Target="../slideLayouts/slideLayout19.xml"  /><Relationship Id="rId16" Type="http://schemas.openxmlformats.org/officeDocument/2006/relationships/slideLayout" Target="../slideLayouts/slideLayout20.xml"  /><Relationship Id="rId17" Type="http://schemas.openxmlformats.org/officeDocument/2006/relationships/slideLayout" Target="../slideLayouts/slideLayout21.xml"  /><Relationship Id="rId18" Type="http://schemas.openxmlformats.org/officeDocument/2006/relationships/slideLayout" Target="../slideLayouts/slideLayout22.xml"  /><Relationship Id="rId19" Type="http://schemas.openxmlformats.org/officeDocument/2006/relationships/slideLayout" Target="../slideLayouts/slideLayout23.xml"  /><Relationship Id="rId2" Type="http://schemas.openxmlformats.org/officeDocument/2006/relationships/slideLayout" Target="../slideLayouts/slideLayout6.xml"  /><Relationship Id="rId20" Type="http://schemas.openxmlformats.org/officeDocument/2006/relationships/slideLayout" Target="../slideLayouts/slideLayout24.xml"  /><Relationship Id="rId21" Type="http://schemas.openxmlformats.org/officeDocument/2006/relationships/slideLayout" Target="../slideLayouts/slideLayout25.xml"  /><Relationship Id="rId22" Type="http://schemas.openxmlformats.org/officeDocument/2006/relationships/slideLayout" Target="../slideLayouts/slideLayout26.xml"  /><Relationship Id="rId23" Type="http://schemas.openxmlformats.org/officeDocument/2006/relationships/theme" Target="../theme/theme2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slideLayout" Target="../slideLayouts/slideLayout10.xml"  /><Relationship Id="rId7" Type="http://schemas.openxmlformats.org/officeDocument/2006/relationships/slideLayout" Target="../slideLayouts/slideLayout11.xml"  /><Relationship Id="rId8" Type="http://schemas.openxmlformats.org/officeDocument/2006/relationships/slideLayout" Target="../slideLayouts/slideLayout12.xml"  /><Relationship Id="rId9" Type="http://schemas.openxmlformats.org/officeDocument/2006/relationships/slideLayout" Target="../slideLayouts/slideLayout1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빈 화면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  <p:sldLayoutId id="2147484315" r:id="rId16"/>
    <p:sldLayoutId id="2147484316" r:id="rId17"/>
    <p:sldLayoutId id="2147484317" r:id="rId18"/>
    <p:sldLayoutId id="2147484318" r:id="rId19"/>
    <p:sldLayoutId id="2147484319" r:id="rId20"/>
    <p:sldLayoutId id="2147484320" r:id="rId21"/>
    <p:sldLayoutId id="2147484321" r:id="rId22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>
          <a:solidFill>
            <a:schemeClr val="tx1"/>
          </a:solidFill>
          <a:latin typeface="+mn-lt"/>
          <a:cs typeface="+mn-cs"/>
          <a:sym typeface="Arial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>
          <a:solidFill>
            <a:schemeClr val="tx1"/>
          </a:solidFill>
          <a:latin typeface="+mn-lt"/>
          <a:cs typeface="+mn-cs"/>
          <a:sym typeface="Arial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>
          <a:solidFill>
            <a:schemeClr val="tx1"/>
          </a:solidFill>
          <a:latin typeface="+mn-lt"/>
          <a:cs typeface="+mn-cs"/>
          <a:sym typeface="Arial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5pPr>
      <a:lvl6pPr marL="25146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6pPr>
      <a:lvl7pPr marL="29718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7pPr>
      <a:lvl8pPr marL="3429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8pPr>
      <a:lvl9pPr marL="3886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C:\Users\user\Desktop\말랑말랑말랑말랑말랑말랑\말랑말랑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37913" y="141288"/>
            <a:ext cx="754062" cy="6080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627" name="Rectangle 5"/>
          <p:cNvSpPr>
            <a:spLocks noChangeArrowheads="1"/>
          </p:cNvSpPr>
          <p:nvPr/>
        </p:nvSpPr>
        <p:spPr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26628" name="_x159087384"/>
          <p:cNvSpPr>
            <a:spLocks noChangeArrowheads="1"/>
          </p:cNvSpPr>
          <p:nvPr/>
        </p:nvSpPr>
        <p:spPr>
          <a:xfrm>
            <a:off x="1474325" y="1587500"/>
            <a:ext cx="9786937" cy="6969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5000">
                <a:solidFill>
                  <a:srgbClr val="17365f"/>
                </a:solidFill>
                <a:latin typeface="Hancom Sans SemiBold"/>
                <a:ea typeface="Hancom Sans SemiBold"/>
              </a:rPr>
              <a:t>한자리</a:t>
            </a:r>
            <a:endParaRPr lang="ko-KR" altLang="en-US" sz="5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>
          <a:xfrm>
            <a:off x="0" y="4572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26630" name="_x159095592"/>
          <p:cNvSpPr>
            <a:spLocks noChangeArrowheads="1"/>
          </p:cNvSpPr>
          <p:nvPr/>
        </p:nvSpPr>
        <p:spPr>
          <a:xfrm>
            <a:off x="1545762" y="2427288"/>
            <a:ext cx="7429500" cy="6969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endParaRPr lang="en-US" altLang="ko-KR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505" name="_x243244936"/>
          <p:cNvSpPr>
            <a:spLocks noChangeArrowheads="1"/>
          </p:cNvSpPr>
          <p:nvPr/>
        </p:nvSpPr>
        <p:spPr>
          <a:xfrm>
            <a:off x="1489074" y="4989513"/>
            <a:ext cx="3605206" cy="10953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200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2020.09.xx</a:t>
            </a:r>
            <a:endParaRPr lang="en-US" altLang="ko-KR" sz="2200">
              <a:solidFill>
                <a:srgbClr val="002060"/>
              </a:solidFill>
              <a:latin typeface="Hancom Sans Light"/>
              <a:ea typeface="Hancom Sans Light"/>
              <a:cs typeface="Arial"/>
            </a:endParaRPr>
          </a:p>
          <a:p>
            <a:pPr lvl="0">
              <a:defRPr/>
            </a:pPr>
            <a:r>
              <a:rPr lang="ko-KR" altLang="en-US" sz="2200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한성대학교 일학습병행제</a:t>
            </a:r>
            <a:endParaRPr lang="ko-KR" altLang="en-US" sz="2200">
              <a:solidFill>
                <a:srgbClr val="002060"/>
              </a:solidFill>
              <a:latin typeface="Hancom Sans Light"/>
              <a:ea typeface="Hancom Sans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- Master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9" name="그림 105"/>
          <p:cNvPicPr>
            <a:picLocks noChangeAspect="1"/>
          </p:cNvPicPr>
          <p:nvPr/>
        </p:nvPicPr>
        <p:blipFill rotWithShape="1">
          <a:blip r:embed="rId2"/>
          <a:srcRect l="14600" t="5670" r="10950" b="5300"/>
          <a:stretch>
            <a:fillRect/>
          </a:stretch>
        </p:blipFill>
        <p:spPr>
          <a:xfrm>
            <a:off x="5642160" y="0"/>
            <a:ext cx="6546665" cy="6800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 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전체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70" name="그림 105"/>
          <p:cNvPicPr>
            <a:picLocks noChangeAspect="1"/>
          </p:cNvPicPr>
          <p:nvPr/>
        </p:nvPicPr>
        <p:blipFill rotWithShape="1">
          <a:blip r:embed="rId2"/>
          <a:srcRect l="8850" r="10250" b="11940"/>
          <a:stretch>
            <a:fillRect/>
          </a:stretch>
        </p:blipFill>
        <p:spPr>
          <a:xfrm>
            <a:off x="2998067" y="93922"/>
            <a:ext cx="8640960" cy="6668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2203450" y="2855913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3.</a:t>
            </a:r>
            <a:r>
              <a:rPr xmlns:mc="http://schemas.openxmlformats.org/markup-compatibility/2006" xmlns:hp="http://schemas.haansoft.com/office/presentation/8.0" kumimoji="1" lang="ko-KR" altLang="en-US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UI</a:t>
            </a:r>
            <a:endParaRPr xmlns:mc="http://schemas.openxmlformats.org/markup-compatibility/2006" xmlns:hp="http://schemas.haansoft.com/office/presentation/8.0" kumimoji="1" lang="en-US" altLang="ko-KR" sz="5000" b="0" i="0" u="none" strike="noStrike" kern="1200" cap="none" spc="0" normalizeH="0" baseline="0" mc:Ignorable="hp" hp:hslEmbossed="0">
              <a:solidFill>
                <a:srgbClr val="fffff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4726260" y="2728119"/>
            <a:ext cx="288032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UI 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시나리오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1.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관리자 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사용자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2203450" y="2855913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 개발 </a:t>
            </a:r>
            <a:endParaRPr xmlns:mc="http://schemas.openxmlformats.org/markup-compatibility/2006" xmlns:hp="http://schemas.haansoft.com/office/presentation/8.0" kumimoji="1" lang="ko-KR" altLang="en-US" sz="5000" b="0" i="0" u="none" strike="noStrike" kern="1200" cap="none" spc="0" normalizeH="0" baseline="0" mc:Ignorable="hp" hp:hslEmbossed="0">
              <a:solidFill>
                <a:srgbClr val="fffff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개발 방법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7" name="그림 5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82388" y="2873241"/>
            <a:ext cx="9248528" cy="3507292"/>
          </a:xfrm>
          <a:prstGeom prst="rect">
            <a:avLst/>
          </a:prstGeom>
        </p:spPr>
      </p:pic>
      <p:sp>
        <p:nvSpPr>
          <p:cNvPr id="36869" name="_x365474104"/>
          <p:cNvSpPr>
            <a:spLocks noChangeArrowheads="1"/>
          </p:cNvSpPr>
          <p:nvPr/>
        </p:nvSpPr>
        <p:spPr>
          <a:xfrm>
            <a:off x="869528" y="1215951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“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애자일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0" name="_x365474104"/>
          <p:cNvSpPr>
            <a:spLocks noChangeArrowheads="1"/>
          </p:cNvSpPr>
          <p:nvPr/>
        </p:nvSpPr>
        <p:spPr>
          <a:xfrm>
            <a:off x="1053852" y="1844030"/>
            <a:ext cx="10873208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한번의 사이클에 한번의 세트 단위로 결과물이 나와야 한다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고객의 피드백을 많이 받는다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사각형: 둥근 모서리 1"/>
          <p:cNvSpPr/>
          <p:nvPr/>
        </p:nvSpPr>
        <p:spPr>
          <a:xfrm>
            <a:off x="3840480" y="310170"/>
            <a:ext cx="5892801" cy="232983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868" name="Picture 2" descr="MariaDB announces acquisition of distributed database Clustrix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33004" y="933797"/>
            <a:ext cx="1048650" cy="1119978"/>
          </a:xfrm>
          <a:prstGeom prst="rect">
            <a:avLst/>
          </a:prstGeom>
          <a:noFill/>
        </p:spPr>
      </p:pic>
      <p:sp>
        <p:nvSpPr>
          <p:cNvPr id="36869" name="사각형: 둥근 모서리 22"/>
          <p:cNvSpPr/>
          <p:nvPr/>
        </p:nvSpPr>
        <p:spPr>
          <a:xfrm>
            <a:off x="7683987" y="933797"/>
            <a:ext cx="1649184" cy="109946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870" name="구름 16"/>
          <p:cNvSpPr/>
          <p:nvPr/>
        </p:nvSpPr>
        <p:spPr>
          <a:xfrm>
            <a:off x="4042261" y="3261419"/>
            <a:ext cx="1797383" cy="750987"/>
          </a:xfrm>
          <a:prstGeom prst="cloud">
            <a:avLst/>
          </a:prstGeom>
          <a:solidFill>
            <a:srgbClr val="d3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  Internet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6871" name="원통형 17"/>
          <p:cNvSpPr/>
          <p:nvPr/>
        </p:nvSpPr>
        <p:spPr>
          <a:xfrm>
            <a:off x="10509271" y="1073662"/>
            <a:ext cx="1198605" cy="886022"/>
          </a:xfrm>
          <a:prstGeom prst="can">
            <a:avLst>
              <a:gd name="adj" fmla="val 25000"/>
            </a:avLst>
          </a:prstGeom>
          <a:solidFill>
            <a:srgbClr val="d3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HANCOM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GROUPWARE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872" name="TextBox 40"/>
          <p:cNvSpPr txBox="1"/>
          <p:nvPr/>
        </p:nvSpPr>
        <p:spPr>
          <a:xfrm>
            <a:off x="9467573" y="995489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>
                <a:highlight>
                  <a:srgbClr val="ffffff"/>
                </a:highlight>
              </a:rPr>
              <a:t>사원정보</a:t>
            </a:r>
            <a:endParaRPr lang="ko-KR" altLang="en-US" sz="1200" b="1">
              <a:highlight>
                <a:srgbClr val="ffffff"/>
              </a:highlight>
            </a:endParaRPr>
          </a:p>
          <a:p>
            <a:pPr lvl="0">
              <a:defRPr/>
            </a:pPr>
            <a:r>
              <a:rPr lang="en-US" altLang="ko-KR" sz="1200" b="1">
                <a:highlight>
                  <a:srgbClr val="ffffff"/>
                </a:highlight>
              </a:rPr>
              <a:t>update</a:t>
            </a:r>
            <a:endParaRPr lang="ko-KR" altLang="en-US" sz="1200" b="1">
              <a:highlight>
                <a:srgbClr val="ffffff"/>
              </a:highlight>
            </a:endParaRPr>
          </a:p>
        </p:txBody>
      </p:sp>
      <p:cxnSp>
        <p:nvCxnSpPr>
          <p:cNvPr id="36873" name="직선 화살표 연결선 60"/>
          <p:cNvCxnSpPr/>
          <p:nvPr/>
        </p:nvCxnSpPr>
        <p:spPr>
          <a:xfrm flipH="1">
            <a:off x="6105089" y="1537733"/>
            <a:ext cx="1264214" cy="0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4" name="직선 화살표 연결선 65"/>
          <p:cNvCxnSpPr/>
          <p:nvPr/>
        </p:nvCxnSpPr>
        <p:spPr>
          <a:xfrm flipH="1">
            <a:off x="9020682" y="1537733"/>
            <a:ext cx="1264214" cy="0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5" name="직선 화살표 연결선 61"/>
          <p:cNvCxnSpPr/>
          <p:nvPr/>
        </p:nvCxnSpPr>
        <p:spPr>
          <a:xfrm>
            <a:off x="6196529" y="1747892"/>
            <a:ext cx="1180702" cy="0"/>
          </a:xfrm>
          <a:prstGeom prst="straightConnector1">
            <a:avLst/>
          </a:prstGeom>
          <a:ln w="57150">
            <a:solidFill>
              <a:srgbClr val="0000ff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6" name="사각형: 둥근 모서리 75"/>
          <p:cNvSpPr/>
          <p:nvPr/>
        </p:nvSpPr>
        <p:spPr>
          <a:xfrm>
            <a:off x="4087767" y="933797"/>
            <a:ext cx="1882919" cy="130579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877" name="직선 화살표 연결선 69"/>
          <p:cNvCxnSpPr/>
          <p:nvPr/>
        </p:nvCxnSpPr>
        <p:spPr>
          <a:xfrm>
            <a:off x="4826000" y="2379652"/>
            <a:ext cx="57537" cy="812707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8" name="직선 화살표 연결선 71"/>
          <p:cNvCxnSpPr/>
          <p:nvPr/>
        </p:nvCxnSpPr>
        <p:spPr>
          <a:xfrm flipH="1" flipV="1">
            <a:off x="5144620" y="2349661"/>
            <a:ext cx="57537" cy="812707"/>
          </a:xfrm>
          <a:prstGeom prst="straightConnector1">
            <a:avLst/>
          </a:prstGeom>
          <a:ln w="57150">
            <a:solidFill>
              <a:srgbClr val="0000ff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9" name="사각형: 둥근 모서리 86"/>
          <p:cNvSpPr/>
          <p:nvPr/>
        </p:nvSpPr>
        <p:spPr>
          <a:xfrm>
            <a:off x="1289216" y="4811486"/>
            <a:ext cx="3339153" cy="173634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880" name="그림 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7547" y="5229753"/>
            <a:ext cx="858638" cy="858638"/>
          </a:xfrm>
          <a:prstGeom prst="rect">
            <a:avLst/>
          </a:prstGeom>
        </p:spPr>
      </p:pic>
      <p:pic>
        <p:nvPicPr>
          <p:cNvPr id="36881" name="그림 88" descr="전자기기, 디스플레이, 모니터, 테이블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5862" y="5164383"/>
            <a:ext cx="982769" cy="1013056"/>
          </a:xfrm>
          <a:prstGeom prst="rect">
            <a:avLst/>
          </a:prstGeom>
        </p:spPr>
      </p:pic>
      <p:sp>
        <p:nvSpPr>
          <p:cNvPr id="36882" name="TextBox 90"/>
          <p:cNvSpPr txBox="1"/>
          <p:nvPr/>
        </p:nvSpPr>
        <p:spPr>
          <a:xfrm>
            <a:off x="1637547" y="4630499"/>
            <a:ext cx="103265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highlight>
                  <a:srgbClr val="ffffff"/>
                </a:highlight>
              </a:rPr>
              <a:t> Client   </a:t>
            </a:r>
            <a:endParaRPr lang="ko-KR" altLang="en-US" sz="1600" b="1">
              <a:highlight>
                <a:srgbClr val="ffffff"/>
              </a:highlight>
            </a:endParaRPr>
          </a:p>
        </p:txBody>
      </p:sp>
      <p:sp>
        <p:nvSpPr>
          <p:cNvPr id="36883" name="TextBox 99"/>
          <p:cNvSpPr txBox="1"/>
          <p:nvPr/>
        </p:nvSpPr>
        <p:spPr>
          <a:xfrm>
            <a:off x="4161799" y="715539"/>
            <a:ext cx="17770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highlight>
                  <a:srgbClr val="ffffff"/>
                </a:highlight>
              </a:rPr>
              <a:t>Web application</a:t>
            </a:r>
            <a:endParaRPr lang="ko-KR" altLang="en-US" sz="1600" b="1">
              <a:highlight>
                <a:srgbClr val="ffffff"/>
              </a:highlight>
            </a:endParaRPr>
          </a:p>
        </p:txBody>
      </p:sp>
      <p:cxnSp>
        <p:nvCxnSpPr>
          <p:cNvPr id="36884" name="직선 화살표 연결선 116"/>
          <p:cNvCxnSpPr/>
          <p:nvPr/>
        </p:nvCxnSpPr>
        <p:spPr>
          <a:xfrm flipH="1">
            <a:off x="3626016" y="4081466"/>
            <a:ext cx="696622" cy="958705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85" name="직선 화살표 연결선 117"/>
          <p:cNvCxnSpPr/>
          <p:nvPr/>
        </p:nvCxnSpPr>
        <p:spPr>
          <a:xfrm flipV="1">
            <a:off x="3944637" y="4104641"/>
            <a:ext cx="626195" cy="905540"/>
          </a:xfrm>
          <a:prstGeom prst="straightConnector1">
            <a:avLst/>
          </a:prstGeom>
          <a:ln w="57150">
            <a:solidFill>
              <a:srgbClr val="0000ff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6" name="TextBox 114"/>
          <p:cNvSpPr txBox="1"/>
          <p:nvPr/>
        </p:nvSpPr>
        <p:spPr>
          <a:xfrm>
            <a:off x="4391583" y="95978"/>
            <a:ext cx="18447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highlight>
                  <a:srgbClr val="ffffff"/>
                </a:highlight>
              </a:rPr>
              <a:t>Server Computer</a:t>
            </a:r>
            <a:endParaRPr lang="ko-KR" altLang="en-US" sz="1600" b="1">
              <a:highlight>
                <a:srgbClr val="ffffff"/>
              </a:highlight>
            </a:endParaRPr>
          </a:p>
        </p:txBody>
      </p:sp>
      <p:pic>
        <p:nvPicPr>
          <p:cNvPr id="36887" name="Picture 2" descr="Vue.js] 개발환경 설정하기 / ATOM 에디터 설치하기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96253" y="1123153"/>
            <a:ext cx="825592" cy="386423"/>
          </a:xfrm>
          <a:prstGeom prst="rect">
            <a:avLst/>
          </a:prstGeom>
          <a:noFill/>
        </p:spPr>
      </p:pic>
      <p:pic>
        <p:nvPicPr>
          <p:cNvPr id="36888" name="Picture 2" descr="Springboot - Spring webflux handler test(웹플럭스 핸들러 테스트), WebTestClient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224328" y="1491231"/>
            <a:ext cx="1480651" cy="634565"/>
          </a:xfrm>
          <a:prstGeom prst="rect">
            <a:avLst/>
          </a:prstGeom>
          <a:noFill/>
        </p:spPr>
      </p:pic>
      <p:pic>
        <p:nvPicPr>
          <p:cNvPr id="36889" name="Picture 2" descr="Docker Basic 1 – Kollus Blog"/>
          <p:cNvPicPr>
            <a:picLocks noChangeAspect="1" noChangeArrowheads="1"/>
          </p:cNvPicPr>
          <p:nvPr/>
        </p:nvPicPr>
        <p:blipFill rotWithShape="1">
          <a:blip r:embed="rId7"/>
          <a:srcRect l="5380" t="3110" r="1850" b="14290"/>
          <a:stretch>
            <a:fillRect/>
          </a:stretch>
        </p:blipFill>
        <p:spPr>
          <a:xfrm>
            <a:off x="7843520" y="677524"/>
            <a:ext cx="1382574" cy="414584"/>
          </a:xfrm>
          <a:prstGeom prst="rect">
            <a:avLst/>
          </a:prstGeom>
          <a:noFill/>
        </p:spPr>
      </p:pic>
      <p:sp>
        <p:nvSpPr>
          <p:cNvPr id="36890" name="사각형: 둥근 모서리 58"/>
          <p:cNvSpPr/>
          <p:nvPr/>
        </p:nvSpPr>
        <p:spPr>
          <a:xfrm>
            <a:off x="5963446" y="4811486"/>
            <a:ext cx="3339153" cy="173634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891" name="그림 5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970906" y="5229753"/>
            <a:ext cx="858638" cy="858638"/>
          </a:xfrm>
          <a:prstGeom prst="rect">
            <a:avLst/>
          </a:prstGeom>
        </p:spPr>
      </p:pic>
      <p:pic>
        <p:nvPicPr>
          <p:cNvPr id="36892" name="그림 62" descr="전자기기, 디스플레이, 모니터, 테이블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525064" y="5164383"/>
            <a:ext cx="982769" cy="1013056"/>
          </a:xfrm>
          <a:prstGeom prst="rect">
            <a:avLst/>
          </a:prstGeom>
        </p:spPr>
      </p:pic>
      <p:sp>
        <p:nvSpPr>
          <p:cNvPr id="36893" name="TextBox 63"/>
          <p:cNvSpPr txBox="1"/>
          <p:nvPr/>
        </p:nvSpPr>
        <p:spPr>
          <a:xfrm>
            <a:off x="7475924" y="4651079"/>
            <a:ext cx="1032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highlight>
                  <a:srgbClr val="ffffff"/>
                </a:highlight>
              </a:rPr>
              <a:t> Client   </a:t>
            </a:r>
            <a:endParaRPr lang="ko-KR" altLang="en-US" sz="1600" b="1">
              <a:highlight>
                <a:srgbClr val="ffffff"/>
              </a:highlight>
            </a:endParaRPr>
          </a:p>
        </p:txBody>
      </p:sp>
      <p:cxnSp>
        <p:nvCxnSpPr>
          <p:cNvPr id="36894" name="직선 화살표 연결선 64"/>
          <p:cNvCxnSpPr/>
          <p:nvPr/>
        </p:nvCxnSpPr>
        <p:spPr>
          <a:xfrm>
            <a:off x="5581060" y="4033523"/>
            <a:ext cx="944259" cy="1059742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95" name="직선 화살표 연결선 66"/>
          <p:cNvCxnSpPr/>
          <p:nvPr/>
        </p:nvCxnSpPr>
        <p:spPr>
          <a:xfrm flipH="1" flipV="1">
            <a:off x="5779284" y="3980593"/>
            <a:ext cx="907595" cy="988460"/>
          </a:xfrm>
          <a:prstGeom prst="straightConnector1">
            <a:avLst/>
          </a:prstGeom>
          <a:ln w="57150">
            <a:solidFill>
              <a:srgbClr val="0000ff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6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개발 도구 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405780" y="1123950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“MVVM”</a:t>
            </a:r>
            <a:endParaRPr lang="en-US" altLang="ko-KR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67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개발 아키텍쳐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812" y="1659051"/>
            <a:ext cx="5741242" cy="464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데이터베이스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graphicFrame>
        <p:nvGraphicFramePr>
          <p:cNvPr id="36869" name=""/>
          <p:cNvGraphicFramePr>
            <a:graphicFrameLocks noGrp="1"/>
          </p:cNvGraphicFramePr>
          <p:nvPr/>
        </p:nvGraphicFramePr>
        <p:xfrm>
          <a:off x="560817" y="1483990"/>
          <a:ext cx="11082085" cy="2662555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2768795"/>
                <a:gridCol w="2769805"/>
                <a:gridCol w="2769805"/>
                <a:gridCol w="277368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도형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빌딩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105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department_id</a:t>
                      </a:r>
                      <a:endParaRPr lang="en-US" altLang="ko-KR" u="sng"/>
                    </a:p>
                    <a:p>
                      <a:pPr>
                        <a:defRPr/>
                      </a:pPr>
                      <a:r>
                        <a:rPr lang="en-US" altLang="ko-KR"/>
                        <a:t>department_name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figure_id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figure_name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building_id</a:t>
                      </a:r>
                      <a:endParaRPr lang="en-US" altLang="ko-KR" u="sng"/>
                    </a:p>
                    <a:p>
                      <a:pPr>
                        <a:defRPr/>
                      </a:pPr>
                      <a:r>
                        <a:rPr lang="en-US" altLang="ko-KR"/>
                        <a:t>building_name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seat_id</a:t>
                      </a:r>
                      <a:endParaRPr lang="en-US" altLang="ko-KR" u="sng"/>
                    </a:p>
                    <a:p>
                      <a:pPr>
                        <a:defRPr/>
                      </a:pPr>
                      <a:r>
                        <a:rPr lang="en-US" altLang="ko-KR" i="1"/>
                        <a:t>building_id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floor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is_group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 i="1"/>
                        <a:t>group_id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 i="1"/>
                        <a:t>figure_id</a:t>
                      </a:r>
                      <a:endParaRPr lang="en-US" altLang="ko-KR" i="1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6871" name=""/>
          <p:cNvGraphicFramePr>
            <a:graphicFrameLocks noGrp="1"/>
          </p:cNvGraphicFramePr>
          <p:nvPr/>
        </p:nvGraphicFramePr>
        <p:xfrm>
          <a:off x="621804" y="4292302"/>
          <a:ext cx="11017548" cy="1833880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2754630"/>
                <a:gridCol w="2754306"/>
                <a:gridCol w="2754306"/>
                <a:gridCol w="275430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자리배치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employee_id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level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name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 i="1"/>
                        <a:t>department_id</a:t>
                      </a:r>
                      <a:endParaRPr lang="en-US" altLang="ko-KR" i="1"/>
                    </a:p>
                    <a:p>
                      <a:pPr>
                        <a:defRPr/>
                      </a:pPr>
                      <a:r>
                        <a:rPr lang="en-US" altLang="ko-KR"/>
                        <a:t>extension_number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i="1" u="sng"/>
                        <a:t>seat_id</a:t>
                      </a:r>
                      <a:endParaRPr lang="en-US" altLang="ko-KR" i="1" u="sng"/>
                    </a:p>
                    <a:p>
                      <a:pPr>
                        <a:defRPr/>
                      </a:pPr>
                      <a:r>
                        <a:rPr lang="en-US" altLang="ko-KR" i="1" u="sng"/>
                        <a:t>employee_id</a:t>
                      </a:r>
                      <a:endParaRPr lang="en-US" altLang="ko-KR" i="1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개발 일정 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68" name="_x365474104"/>
          <p:cNvSpPr>
            <a:spLocks noChangeArrowheads="1"/>
          </p:cNvSpPr>
          <p:nvPr/>
        </p:nvSpPr>
        <p:spPr>
          <a:xfrm>
            <a:off x="693813" y="4220294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차 개발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(11-12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0" name="_x365474104"/>
          <p:cNvSpPr>
            <a:spLocks noChangeArrowheads="1"/>
          </p:cNvSpPr>
          <p:nvPr/>
        </p:nvSpPr>
        <p:spPr>
          <a:xfrm>
            <a:off x="693812" y="4704357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그룹웨어 계정 연동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기능 고도화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그룹웨어에 부착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베타 버전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2" name=""/>
          <p:cNvSpPr txBox="1"/>
          <p:nvPr/>
        </p:nvSpPr>
        <p:spPr>
          <a:xfrm>
            <a:off x="4006180" y="4148286"/>
            <a:ext cx="2808312" cy="576064"/>
          </a:xfrm>
          <a:prstGeom prst="rect">
            <a:avLst/>
          </a:prstGeom>
        </p:spPr>
        <p:txBody>
          <a:bodyPr wrap="none"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안정화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3" name="_x365474104"/>
          <p:cNvSpPr>
            <a:spLocks noChangeArrowheads="1"/>
          </p:cNvSpPr>
          <p:nvPr/>
        </p:nvSpPr>
        <p:spPr>
          <a:xfrm>
            <a:off x="693812" y="1451968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스펙 목표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(8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4" name="_x365474104"/>
          <p:cNvSpPr>
            <a:spLocks noChangeArrowheads="1"/>
          </p:cNvSpPr>
          <p:nvPr/>
        </p:nvSpPr>
        <p:spPr>
          <a:xfrm>
            <a:off x="693812" y="1936031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이미지 스토리지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이미지 영역 매핑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사원 영역 매핑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사원 정보 관리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사원 검색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5" name="_x365474104"/>
          <p:cNvSpPr>
            <a:spLocks noChangeArrowheads="1"/>
          </p:cNvSpPr>
          <p:nvPr/>
        </p:nvSpPr>
        <p:spPr>
          <a:xfrm>
            <a:off x="3934173" y="1431975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뼈대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(9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6" name="_x365474104"/>
          <p:cNvSpPr>
            <a:spLocks noChangeArrowheads="1"/>
          </p:cNvSpPr>
          <p:nvPr/>
        </p:nvSpPr>
        <p:spPr>
          <a:xfrm>
            <a:off x="3934172" y="1916038"/>
            <a:ext cx="2592288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백엔드 뼈대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프론트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(Vue.js) 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이용하여 화면 구성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파편적 데모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7" name=""/>
          <p:cNvSpPr/>
          <p:nvPr/>
        </p:nvSpPr>
        <p:spPr>
          <a:xfrm>
            <a:off x="2710036" y="2564110"/>
            <a:ext cx="864096" cy="360040"/>
          </a:xfrm>
          <a:prstGeom prst="rightArrow">
            <a:avLst>
              <a:gd name="adj1" fmla="val 50000"/>
              <a:gd name="adj2" fmla="val 50000"/>
            </a:avLst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6878" name=""/>
          <p:cNvSpPr/>
          <p:nvPr/>
        </p:nvSpPr>
        <p:spPr>
          <a:xfrm>
            <a:off x="6814492" y="2492102"/>
            <a:ext cx="864096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36879" name="_x365474104"/>
          <p:cNvSpPr>
            <a:spLocks noChangeArrowheads="1"/>
          </p:cNvSpPr>
          <p:nvPr/>
        </p:nvSpPr>
        <p:spPr>
          <a:xfrm>
            <a:off x="8038628" y="1431975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차 개발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(10-11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0" name="_x365474104"/>
          <p:cNvSpPr>
            <a:spLocks noChangeArrowheads="1"/>
          </p:cNvSpPr>
          <p:nvPr/>
        </p:nvSpPr>
        <p:spPr>
          <a:xfrm>
            <a:off x="8038628" y="1936031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기본 동작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그룹웨어 구조 파악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계정 구조 파악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알파버전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1" name=""/>
          <p:cNvSpPr/>
          <p:nvPr/>
        </p:nvSpPr>
        <p:spPr>
          <a:xfrm>
            <a:off x="10414892" y="2492102"/>
            <a:ext cx="864096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36882" name=""/>
          <p:cNvSpPr/>
          <p:nvPr/>
        </p:nvSpPr>
        <p:spPr>
          <a:xfrm>
            <a:off x="2782044" y="5084390"/>
            <a:ext cx="864096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36883" name="_x365474104"/>
          <p:cNvSpPr>
            <a:spLocks noChangeArrowheads="1"/>
          </p:cNvSpPr>
          <p:nvPr/>
        </p:nvSpPr>
        <p:spPr>
          <a:xfrm>
            <a:off x="4006180" y="4724350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유지보수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버그 고치기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C:\Users\user\Desktop\말랑말랑말랑말랑말랑말랑\말랑말랑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37913" y="141288"/>
            <a:ext cx="754062" cy="6080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23" name="Rectangle 8"/>
          <p:cNvSpPr>
            <a:spLocks noChangeArrowheads="1"/>
          </p:cNvSpPr>
          <p:nvPr/>
        </p:nvSpPr>
        <p:spPr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24" name="_x143594088"/>
          <p:cNvSpPr>
            <a:spLocks noChangeArrowheads="1"/>
          </p:cNvSpPr>
          <p:nvPr/>
        </p:nvSpPr>
        <p:spPr>
          <a:xfrm>
            <a:off x="1485900" y="1195958"/>
            <a:ext cx="971550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5000">
                <a:solidFill>
                  <a:srgbClr val="17365f"/>
                </a:solidFill>
                <a:latin typeface="Hancom Sans SemiBold"/>
                <a:ea typeface="Hancom Sans SemiBold"/>
              </a:rPr>
              <a:t>목차</a:t>
            </a:r>
            <a:endParaRPr lang="ko-KR" altLang="en-US" sz="5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>
          <a:xfrm>
            <a:off x="0" y="4572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26" name="_x143597040"/>
          <p:cNvSpPr>
            <a:spLocks noChangeArrowheads="1"/>
          </p:cNvSpPr>
          <p:nvPr/>
        </p:nvSpPr>
        <p:spPr>
          <a:xfrm>
            <a:off x="1474325" y="2705793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1.</a:t>
            </a:r>
            <a:r>
              <a:rPr lang="ko-KR" altLang="en-US" sz="3000">
                <a:solidFill>
                  <a:srgbClr val="17365f"/>
                </a:solidFill>
                <a:latin typeface="Hancom Sans SemiBold"/>
                <a:ea typeface="Hancom Sans SemiBold"/>
              </a:rPr>
              <a:t> 한자리란</a:t>
            </a: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?</a:t>
            </a:r>
            <a:endParaRPr lang="en-US" altLang="ko-KR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>
          <a:xfrm>
            <a:off x="0" y="9144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28" name="_x143598336"/>
          <p:cNvSpPr>
            <a:spLocks noChangeArrowheads="1"/>
          </p:cNvSpPr>
          <p:nvPr/>
        </p:nvSpPr>
        <p:spPr>
          <a:xfrm>
            <a:off x="1474325" y="3396355"/>
            <a:ext cx="817721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300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lang="ko-KR" altLang="en-US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29" name="Rectangle 14"/>
          <p:cNvSpPr>
            <a:spLocks noChangeArrowheads="1"/>
          </p:cNvSpPr>
          <p:nvPr/>
        </p:nvSpPr>
        <p:spPr>
          <a:xfrm>
            <a:off x="0" y="13716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30" name="_x143599632"/>
          <p:cNvSpPr>
            <a:spLocks noChangeArrowheads="1"/>
          </p:cNvSpPr>
          <p:nvPr/>
        </p:nvSpPr>
        <p:spPr>
          <a:xfrm>
            <a:off x="1474325" y="4086918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3.</a:t>
            </a:r>
            <a:r>
              <a:rPr lang="ko-KR" altLang="en-US" sz="300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UI</a:t>
            </a:r>
            <a:endParaRPr lang="en-US" altLang="ko-KR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31" name="Rectangle 16"/>
          <p:cNvSpPr>
            <a:spLocks noChangeArrowheads="1"/>
          </p:cNvSpPr>
          <p:nvPr/>
        </p:nvSpPr>
        <p:spPr>
          <a:xfrm>
            <a:off x="0" y="18288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32" name="_x143600928"/>
          <p:cNvSpPr>
            <a:spLocks noChangeArrowheads="1"/>
          </p:cNvSpPr>
          <p:nvPr/>
        </p:nvSpPr>
        <p:spPr>
          <a:xfrm>
            <a:off x="1474325" y="4779068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4. </a:t>
            </a:r>
            <a:r>
              <a:rPr lang="ko-KR" altLang="en-US" sz="3000">
                <a:solidFill>
                  <a:srgbClr val="17365f"/>
                </a:solidFill>
                <a:latin typeface="Hancom Sans SemiBold"/>
                <a:ea typeface="Hancom Sans SemiBold"/>
              </a:rPr>
              <a:t>개발 </a:t>
            </a:r>
            <a:endParaRPr lang="ko-KR" altLang="en-US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33" name="_x143600928"/>
          <p:cNvSpPr>
            <a:spLocks noChangeArrowheads="1"/>
          </p:cNvSpPr>
          <p:nvPr/>
        </p:nvSpPr>
        <p:spPr>
          <a:xfrm>
            <a:off x="1517598" y="5444430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5.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기대효과</a:t>
            </a:r>
            <a:endPara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역할 분담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68" name="타원 1"/>
          <p:cNvSpPr/>
          <p:nvPr/>
        </p:nvSpPr>
        <p:spPr>
          <a:xfrm>
            <a:off x="4468886" y="2068977"/>
            <a:ext cx="3554535" cy="3554535"/>
          </a:xfrm>
          <a:prstGeom prst="ellipse">
            <a:avLst/>
          </a:prstGeom>
          <a:noFill/>
          <a:ln w="12700" cap="flat" cmpd="sng" algn="ctr">
            <a:solidFill>
              <a:srgbClr val="70ad47">
                <a:alpha val="100000"/>
              </a:srgbClr>
            </a:solidFill>
            <a:prstDash val="lg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72" name="타원 21"/>
          <p:cNvSpPr/>
          <p:nvPr/>
        </p:nvSpPr>
        <p:spPr>
          <a:xfrm>
            <a:off x="4594881" y="2015290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0" name="_x365474104"/>
          <p:cNvSpPr>
            <a:spLocks noChangeArrowheads="1"/>
          </p:cNvSpPr>
          <p:nvPr/>
        </p:nvSpPr>
        <p:spPr>
          <a:xfrm>
            <a:off x="5626360" y="3428206"/>
            <a:ext cx="1476164" cy="7200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한자리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2" name="_x365474104"/>
          <p:cNvSpPr>
            <a:spLocks noChangeArrowheads="1"/>
          </p:cNvSpPr>
          <p:nvPr/>
        </p:nvSpPr>
        <p:spPr>
          <a:xfrm>
            <a:off x="4654252" y="2276078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김동민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3" name="타원 21"/>
          <p:cNvSpPr/>
          <p:nvPr/>
        </p:nvSpPr>
        <p:spPr>
          <a:xfrm>
            <a:off x="4078188" y="3428206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1" name="_x365474104"/>
          <p:cNvSpPr>
            <a:spLocks noChangeArrowheads="1"/>
          </p:cNvSpPr>
          <p:nvPr/>
        </p:nvSpPr>
        <p:spPr>
          <a:xfrm>
            <a:off x="4150196" y="3716238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노윤지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4" name="타원 21"/>
          <p:cNvSpPr/>
          <p:nvPr/>
        </p:nvSpPr>
        <p:spPr>
          <a:xfrm>
            <a:off x="5637212" y="4962078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66" name="_x365474104"/>
          <p:cNvSpPr>
            <a:spLocks noChangeArrowheads="1"/>
          </p:cNvSpPr>
          <p:nvPr/>
        </p:nvSpPr>
        <p:spPr>
          <a:xfrm>
            <a:off x="5662364" y="5300414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1800">
                <a:solidFill>
                  <a:srgbClr val="17365f"/>
                </a:solidFill>
                <a:latin typeface="Hancom Sans SemiBold"/>
                <a:ea typeface="Hancom Sans SemiBold"/>
              </a:rPr>
              <a:t>마효리</a:t>
            </a:r>
            <a:endParaRPr lang="ko-KR" altLang="en-US" sz="18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5" name="타원 21"/>
          <p:cNvSpPr/>
          <p:nvPr/>
        </p:nvSpPr>
        <p:spPr>
          <a:xfrm>
            <a:off x="7534572" y="3428206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6" name="_x365474104"/>
          <p:cNvSpPr>
            <a:spLocks noChangeArrowheads="1"/>
          </p:cNvSpPr>
          <p:nvPr/>
        </p:nvSpPr>
        <p:spPr>
          <a:xfrm>
            <a:off x="7606580" y="3716238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안현호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7" name="타원 21"/>
          <p:cNvSpPr/>
          <p:nvPr/>
        </p:nvSpPr>
        <p:spPr>
          <a:xfrm>
            <a:off x="7052220" y="2009750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8" name="_x365474104"/>
          <p:cNvSpPr>
            <a:spLocks noChangeArrowheads="1"/>
          </p:cNvSpPr>
          <p:nvPr/>
        </p:nvSpPr>
        <p:spPr>
          <a:xfrm>
            <a:off x="7174532" y="2276078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최유진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0" name="_x365474104"/>
          <p:cNvSpPr>
            <a:spLocks noChangeArrowheads="1"/>
          </p:cNvSpPr>
          <p:nvPr/>
        </p:nvSpPr>
        <p:spPr>
          <a:xfrm>
            <a:off x="3430116" y="2224063"/>
            <a:ext cx="46085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Docker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1" name="_x365474104"/>
          <p:cNvSpPr>
            <a:spLocks noChangeArrowheads="1"/>
          </p:cNvSpPr>
          <p:nvPr/>
        </p:nvSpPr>
        <p:spPr>
          <a:xfrm>
            <a:off x="3070076" y="3592215"/>
            <a:ext cx="46085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Vue.js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2" name="_x365474104"/>
          <p:cNvSpPr>
            <a:spLocks noChangeArrowheads="1"/>
          </p:cNvSpPr>
          <p:nvPr/>
        </p:nvSpPr>
        <p:spPr>
          <a:xfrm>
            <a:off x="6598468" y="5156398"/>
            <a:ext cx="46085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Vue.js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3" name="_x365474104"/>
          <p:cNvSpPr>
            <a:spLocks noChangeArrowheads="1"/>
          </p:cNvSpPr>
          <p:nvPr/>
        </p:nvSpPr>
        <p:spPr>
          <a:xfrm>
            <a:off x="8614692" y="3500214"/>
            <a:ext cx="316835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Docker &amp;DB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4" name="_x365474104"/>
          <p:cNvSpPr>
            <a:spLocks noChangeArrowheads="1"/>
          </p:cNvSpPr>
          <p:nvPr/>
        </p:nvSpPr>
        <p:spPr>
          <a:xfrm>
            <a:off x="8038628" y="2152055"/>
            <a:ext cx="46085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Vue.js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_x143597040"/>
          <p:cNvSpPr>
            <a:spLocks noChangeArrowheads="1"/>
          </p:cNvSpPr>
          <p:nvPr/>
        </p:nvSpPr>
        <p:spPr>
          <a:xfrm>
            <a:off x="2203450" y="2855913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5. </a:t>
            </a:r>
            <a:r>
              <a:rPr lang="ko-KR" altLang="en-US" sz="5000">
                <a:solidFill>
                  <a:schemeClr val="bg1"/>
                </a:solidFill>
                <a:latin typeface="Hancom Sans SemiBold"/>
                <a:ea typeface="Hancom Sans SemiBold"/>
              </a:rPr>
              <a:t>기대효과</a:t>
            </a:r>
            <a:endParaRPr lang="ko-KR" altLang="en-US" sz="5000">
              <a:solidFill>
                <a:schemeClr val="bg1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5237163" y="2998788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자유 양식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_x143597040"/>
          <p:cNvSpPr>
            <a:spLocks noChangeArrowheads="1"/>
          </p:cNvSpPr>
          <p:nvPr/>
        </p:nvSpPr>
        <p:spPr>
          <a:xfrm>
            <a:off x="2203450" y="2855913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1.</a:t>
            </a:r>
            <a:r>
              <a:rPr lang="ko-KR" altLang="en-US" sz="5000">
                <a:solidFill>
                  <a:schemeClr val="bg1"/>
                </a:solidFill>
                <a:latin typeface="Hancom Sans SemiBold"/>
                <a:ea typeface="Hancom Sans SemiBold"/>
              </a:rPr>
              <a:t> 한자리란</a:t>
            </a: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?</a:t>
            </a:r>
            <a:endParaRPr lang="en-US" altLang="ko-KR" sz="5000">
              <a:solidFill>
                <a:schemeClr val="bg1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4181895" y="3078163"/>
            <a:ext cx="493685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한글과컴퓨터 자리 배치 프로그램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_x143597040"/>
          <p:cNvSpPr>
            <a:spLocks noChangeArrowheads="1"/>
          </p:cNvSpPr>
          <p:nvPr/>
        </p:nvSpPr>
        <p:spPr>
          <a:xfrm>
            <a:off x="2203450" y="2855913"/>
            <a:ext cx="1167765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2.</a:t>
            </a:r>
            <a:r>
              <a:rPr lang="ko-KR" altLang="en-US" sz="500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 요구사항</a:t>
            </a:r>
            <a:endParaRPr lang="ko-KR" altLang="en-US" sz="5000">
              <a:solidFill>
                <a:schemeClr val="bg1"/>
              </a:solidFill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4726260" y="2728119"/>
            <a:ext cx="345638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1.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피드백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인터뷰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5237163" y="2998788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자유 양식</a:t>
            </a:r>
            <a:endParaRPr lang="en-US" altLang="ko-KR">
              <a:ea typeface="굴림"/>
            </a:endParaRPr>
          </a:p>
        </p:txBody>
      </p:sp>
      <p:pic>
        <p:nvPicPr>
          <p:cNvPr id="36867" name="그림 105"/>
          <p:cNvPicPr>
            <a:picLocks noChangeAspect="1"/>
          </p:cNvPicPr>
          <p:nvPr/>
        </p:nvPicPr>
        <p:blipFill rotWithShape="1">
          <a:blip r:embed="rId2"/>
          <a:srcRect l="3680" t="4570" r="11390" b="5670"/>
          <a:stretch>
            <a:fillRect/>
          </a:stretch>
        </p:blipFill>
        <p:spPr>
          <a:xfrm>
            <a:off x="4366220" y="0"/>
            <a:ext cx="7288447" cy="6609090"/>
          </a:xfrm>
          <a:prstGeom prst="rect">
            <a:avLst/>
          </a:prstGeom>
        </p:spPr>
      </p:pic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-  Admin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5237163" y="2998788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자유 양식</a:t>
            </a:r>
            <a:endParaRPr lang="en-US" altLang="ko-KR">
              <a:ea typeface="굴림"/>
            </a:endParaRPr>
          </a:p>
        </p:txBody>
      </p:sp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-  Manager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9" name="그림 105"/>
          <p:cNvPicPr>
            <a:picLocks noChangeAspect="1"/>
          </p:cNvPicPr>
          <p:nvPr/>
        </p:nvPicPr>
        <p:blipFill rotWithShape="1">
          <a:blip r:embed="rId2"/>
          <a:srcRect l="7460" t="1310" r="17650" b="8260"/>
          <a:stretch>
            <a:fillRect/>
          </a:stretch>
        </p:blipFill>
        <p:spPr>
          <a:xfrm>
            <a:off x="4582244" y="76975"/>
            <a:ext cx="7344815" cy="6779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-  Viewer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9" name="그림 105"/>
          <p:cNvPicPr>
            <a:picLocks noChangeAspect="1"/>
          </p:cNvPicPr>
          <p:nvPr/>
        </p:nvPicPr>
        <p:blipFill rotWithShape="1">
          <a:blip r:embed="rId2"/>
          <a:srcRect l="17920" t="4680" r="6970" b="5000"/>
          <a:stretch>
            <a:fillRect/>
          </a:stretch>
        </p:blipFill>
        <p:spPr>
          <a:xfrm>
            <a:off x="5886767" y="0"/>
            <a:ext cx="6127317" cy="6596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지정 레이아웃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사용자 지정 레이아웃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빈 화면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빈 화면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175</ep:Words>
  <ep:PresentationFormat>사용자 지정</ep:PresentationFormat>
  <ep:Paragraphs>85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사용자 지정 레이아웃</vt:lpstr>
      <vt:lpstr>빈 화면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2019-02-20T00:59:47.000</dcterms:created>
  <dc:creator>user</dc:creator>
  <cp:lastModifiedBy>hancom</cp:lastModifiedBy>
  <dcterms:modified xsi:type="dcterms:W3CDTF">2020-09-15T05:31:21.543</dcterms:modified>
  <cp:revision>68</cp:revision>
  <dc:title>슬라이드 1</dc:title>
  <cp:version/>
</cp:coreProperties>
</file>