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SpecialPlsOnTitleSld="0">
  <p:sldMasterIdLst>
    <p:sldMasterId id="2147484350" r:id="rId1"/>
    <p:sldMasterId id="214748435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12188825" cy="6856413"/>
  <p:notesSz cx="6856413" cy="9142413"/>
  <p:defaultTextStyle>
    <a:defPPr>
      <a:defRPr lang="ko-KR"/>
    </a:defPPr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/>
        <a:ea typeface="+mn-ea"/>
        <a:cs typeface="Arial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/>
        <a:ea typeface="+mn-ea"/>
        <a:cs typeface="Arial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/>
        <a:ea typeface="+mn-ea"/>
        <a:cs typeface="Arial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/>
        <a:ea typeface="+mn-ea"/>
        <a:cs typeface="Arial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/>
        <a:ea typeface="+mn-ea"/>
        <a:cs typeface="Arial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Arial"/>
        <a:ea typeface="+mn-ea"/>
        <a:cs typeface="Arial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Arial"/>
        <a:ea typeface="+mn-ea"/>
        <a:cs typeface="Arial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Arial"/>
        <a:ea typeface="+mn-ea"/>
        <a:cs typeface="Arial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Arial"/>
        <a:ea typeface="+mn-ea"/>
        <a:cs typeface="Arial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58434622-EB23-4116-B64D-77ABC2444493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2700" cmpd="sng">
              <a:solidFill>
                <a:schemeClr val="accent5"/>
              </a:solidFill>
            </a:ln>
          </a:top>
          <a:bottom>
            <a:ln w="2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 w="10000" cmpd="sng">
              <a:solidFill>
                <a:schemeClr val="accent5"/>
              </a:solidFill>
            </a:ln>
          </a:top>
          <a:bottom>
            <a:ln w="10000" cmpd="sng">
              <a:solidFill>
                <a:schemeClr val="accent5"/>
              </a:solidFill>
            </a:ln>
          </a:bottom>
        </a:tcBdr>
        <a:fill>
          <a:solidFill>
            <a:schemeClr val="accent5">
              <a:alpha val="20000"/>
              <a:tint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FB25835-44F2-4F93-A022-F0F85589D6E3}" styleName="Generic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Ref idx="1">
              <a:schemeClr val="lt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3">
              <a:alpha val="7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lt1"/>
            </a:lnRef>
          </a:top>
          <a:bottom>
            <a:lnRef idx="1">
              <a:schemeClr val="lt1"/>
            </a:lnRef>
          </a:bottom>
        </a:tcBdr>
        <a:fill>
          <a:solidFill>
            <a:schemeClr val="accent3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  <a:right>
            <a:lnRef idx="1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lt1"/>
            </a:lnRef>
          </a:left>
          <a:right>
            <a:lnRef idx="2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  <a:top>
            <a:lnRef idx="2">
              <a:schemeClr val="l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3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gradFill rotWithShape="1">
            <a:gsLst>
              <a:gs pos="0">
                <a:schemeClr val="accent3">
                  <a:shade val="61000"/>
                  <a:satMod val="130000"/>
                </a:schemeClr>
              </a:gs>
              <a:gs pos="50000">
                <a:schemeClr val="accent3">
                  <a:shade val="93000"/>
                  <a:satMod val="130000"/>
                </a:schemeClr>
              </a:gs>
              <a:gs pos="100000">
                <a:schemeClr val="accent3">
                  <a:shade val="99000"/>
                  <a:satMod val="135000"/>
                </a:schemeClr>
              </a:gs>
            </a:gsLst>
            <a:lin ang="16200000" scaled="0"/>
          </a:gradFill>
        </a:fill>
      </a:tcStyle>
    </a:firstRow>
  </a:tblStyle>
  <a:tblStyle styleId="{D6713C40-B97D-4A46-9DEF-432E734FE4F5}" styleName="Generic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Ref idx="0">
              <a:schemeClr val="accent1"/>
            </a:lnRef>
          </a:insideH>
          <a:insideV>
            <a:lnRef idx="0">
              <a:schemeClr val="accent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>
        <a:fontRef idx="minor">
          <a:schemeClr val="dk1"/>
        </a:fontRef>
      </a:tcTxStyle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0">
              <a:schemeClr val="lt1"/>
            </a:lnRef>
          </a:top>
        </a:tcBdr>
        <a:fill>
          <a:solidFill>
            <a:schemeClr val="accent1">
              <a:shade val="60000"/>
            </a:schemeClr>
          </a:solidFill>
        </a:fill>
      </a:tcStyle>
    </a:lastRow>
    <a:seCell>
      <a:tcTxStyle/>
      <a:tcStyle>
        <a:tcBdr>
          <a:left>
            <a:lnRef idx="2">
              <a:schemeClr val="lt1"/>
            </a:lnRef>
          </a:left>
          <a:top>
            <a:ln>
              <a:noFill/>
            </a:ln>
          </a:top>
        </a:tcBdr>
      </a:tcStyle>
    </a:seCell>
    <a:swCell>
      <a:tcTxStyle/>
      <a:tcStyle>
        <a:tcBdr>
          <a:right>
            <a:lnRef idx="2">
              <a:schemeClr val="lt1"/>
            </a:lnRef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0">
              <a:schemeClr val="lt1"/>
            </a:lnRef>
          </a:bottom>
        </a:tcBdr>
        <a:fill>
          <a:noFill/>
        </a:fill>
      </a:tcStyle>
    </a:firstRow>
    <a:neCell>
      <a:tcTxStyle/>
      <a:tcStyle>
        <a:tcBdr>
          <a:bottom>
            <a:ln>
              <a:noFill/>
            </a:ln>
          </a:bottom>
        </a:tcBdr>
      </a:tcStyle>
    </a:neCell>
  </a:tblStyle>
  <a:tblStyle styleId="{1EDF2F87-84AD-4230-966E-E561DF79DAAB}" styleName="Generic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Ref idx="1">
              <a:schemeClr val="lt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lt1"/>
            </a:lnRef>
          </a:top>
          <a:bottom>
            <a:lnRef idx="1">
              <a:schemeClr val="lt1"/>
            </a:lnRef>
          </a:bottom>
        </a:tcBdr>
        <a:fill>
          <a:solidFill>
            <a:schemeClr val="accent1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  <a:right>
            <a:lnRef idx="1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lt1"/>
            </a:lnRef>
          </a:left>
          <a:right>
            <a:lnRef idx="2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  <a:top>
            <a:lnRef idx="2">
              <a:schemeClr val="l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3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gradFill rotWithShape="1">
            <a:gsLst>
              <a:gs pos="0">
                <a:schemeClr val="accent1">
                  <a:shade val="61000"/>
                  <a:satMod val="130000"/>
                </a:schemeClr>
              </a:gs>
              <a:gs pos="5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9000"/>
                  <a:satMod val="135000"/>
                </a:schemeClr>
              </a:gs>
            </a:gsLst>
            <a:lin ang="16200000" scaled="0"/>
          </a:gradFill>
        </a:fill>
      </a:tcStyle>
    </a:firstRow>
  </a:tblStyle>
  <a:tblStyle styleId="{2ED4B4AC-2101-42C7-AA1C-D91BBAF4E7D8}" styleName="Normal Style 2 - Accent 5">
    <a:tblBg>
      <a:effectRef idx="1">
        <a:schemeClr val="dk1"/>
      </a:effectRef>
    </a:tblBg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10000"/>
              <a:satMod val="53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30000"/>
              <a:satMod val="33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tint val="20000"/>
              <a:satMod val="73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>
              <a:alpha val="90000"/>
              <a:satMod val="150000"/>
            </a:schemeClr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>
              <a:alpha val="90000"/>
              <a:satMod val="150000"/>
            </a:schemeClr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>
              <a:alpha val="50000"/>
              <a:satMod val="630000"/>
            </a:schemeClr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>
              <a:shade val="50000"/>
              <a:satMod val="230000"/>
            </a:schemeClr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1554" y="-792"/>
      </p:cViewPr>
      <p:guideLst>
        <p:guide orient="horz" pos="2159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slideMaster" Target="slideMasters/slideMaster2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presProps" Target="presProps.xml"  /><Relationship Id="rId27" Type="http://schemas.openxmlformats.org/officeDocument/2006/relationships/viewProps" Target="viewProps.xml"  /><Relationship Id="rId28" Type="http://schemas.openxmlformats.org/officeDocument/2006/relationships/theme" Target="theme/theme1.xml"  /><Relationship Id="rId29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14.png"  /><Relationship Id="rId3" Type="http://schemas.openxmlformats.org/officeDocument/2006/relationships/image" Target="../media/image15.png"  /><Relationship Id="rId4" Type="http://schemas.openxmlformats.org/officeDocument/2006/relationships/image" Target="../media/image2.png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15.png"  /><Relationship Id="rId3" Type="http://schemas.openxmlformats.org/officeDocument/2006/relationships/image" Target="../media/image16.png"  /><Relationship Id="rId4" Type="http://schemas.openxmlformats.org/officeDocument/2006/relationships/image" Target="../media/image2.png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15.png"  /><Relationship Id="rId3" Type="http://schemas.openxmlformats.org/officeDocument/2006/relationships/image" Target="../media/image2.png"  /><Relationship Id="rId4" Type="http://schemas.openxmlformats.org/officeDocument/2006/relationships/image" Target="../media/image17.png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15.png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18.png"  /><Relationship Id="rId3" Type="http://schemas.openxmlformats.org/officeDocument/2006/relationships/image" Target="../media/image15.png"  /><Relationship Id="rId4" Type="http://schemas.openxmlformats.org/officeDocument/2006/relationships/image" Target="../media/image19.png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20.png"  /><Relationship Id="rId3" Type="http://schemas.openxmlformats.org/officeDocument/2006/relationships/image" Target="../media/image15.png"  /><Relationship Id="rId4" Type="http://schemas.openxmlformats.org/officeDocument/2006/relationships/image" Target="../media/image21.png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15.png"  /><Relationship Id="rId3" Type="http://schemas.openxmlformats.org/officeDocument/2006/relationships/image" Target="../media/image22.png"  /><Relationship Id="rId4" Type="http://schemas.openxmlformats.org/officeDocument/2006/relationships/image" Target="../media/image23.png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24.png"  /><Relationship Id="rId3" Type="http://schemas.openxmlformats.org/officeDocument/2006/relationships/image" Target="../media/image15.png"  /><Relationship Id="rId4" Type="http://schemas.openxmlformats.org/officeDocument/2006/relationships/image" Target="../media/image25.png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26.png"  /><Relationship Id="rId3" Type="http://schemas.openxmlformats.org/officeDocument/2006/relationships/image" Target="../media/image15.png"  /></Relationships>
</file>

<file path=ppt/slideLayouts/_rels/slideLayout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27.png"  /><Relationship Id="rId3" Type="http://schemas.openxmlformats.org/officeDocument/2006/relationships/image" Target="../media/image15.pn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Relationship Id="rId4" Type="http://schemas.openxmlformats.org/officeDocument/2006/relationships/image" Target="../media/image2.png"  /></Relationships>
</file>

<file path=ppt/slideLayouts/_rels/slideLayout2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15.png"  /><Relationship Id="rId3" Type="http://schemas.openxmlformats.org/officeDocument/2006/relationships/image" Target="../media/image28.png"  /></Relationships>
</file>

<file path=ppt/slideLayouts/_rels/slideLayout2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15.png"  /><Relationship Id="rId3" Type="http://schemas.openxmlformats.org/officeDocument/2006/relationships/image" Target="../media/image29.png"  /></Relationships>
</file>

<file path=ppt/slideLayouts/_rels/slideLayout2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30.png"  /><Relationship Id="rId3" Type="http://schemas.openxmlformats.org/officeDocument/2006/relationships/image" Target="../media/image9.png"  /><Relationship Id="rId4" Type="http://schemas.openxmlformats.org/officeDocument/2006/relationships/image" Target="../media/image31.png"  /></Relationships>
</file>

<file path=ppt/slideLayouts/_rels/slideLayout2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32.jpeg"  /><Relationship Id="rId3" Type="http://schemas.openxmlformats.org/officeDocument/2006/relationships/image" Target="../media/image9.png"  /><Relationship Id="rId4" Type="http://schemas.openxmlformats.org/officeDocument/2006/relationships/image" Target="../media/image31.png"  /></Relationships>
</file>

<file path=ppt/slideLayouts/_rels/slideLayout2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33.png"  /><Relationship Id="rId3" Type="http://schemas.openxmlformats.org/officeDocument/2006/relationships/image" Target="../media/image9.png"  /><Relationship Id="rId4" Type="http://schemas.openxmlformats.org/officeDocument/2006/relationships/image" Target="../media/image31.png"  /></Relationships>
</file>

<file path=ppt/slideLayouts/_rels/slideLayout2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34.png"  /><Relationship Id="rId3" Type="http://schemas.openxmlformats.org/officeDocument/2006/relationships/image" Target="../media/image9.png"  /><Relationship Id="rId4" Type="http://schemas.openxmlformats.org/officeDocument/2006/relationships/image" Target="../media/image31.png"  /></Relationships>
</file>

<file path=ppt/slideLayouts/_rels/slideLayout2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5.png"  /><Relationship Id="rId3" Type="http://schemas.openxmlformats.org/officeDocument/2006/relationships/image" Target="../media/image2.png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3.png"  /><Relationship Id="rId3" Type="http://schemas.openxmlformats.org/officeDocument/2006/relationships/image" Target="../media/image6.png"  /><Relationship Id="rId4" Type="http://schemas.openxmlformats.org/officeDocument/2006/relationships/image" Target="../media/image2.png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Relationship Id="rId4" Type="http://schemas.openxmlformats.org/officeDocument/2006/relationships/image" Target="../media/image9.png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7.png"  /><Relationship Id="rId3" Type="http://schemas.openxmlformats.org/officeDocument/2006/relationships/image" Target="../media/image10.png"  /><Relationship Id="rId4" Type="http://schemas.openxmlformats.org/officeDocument/2006/relationships/image" Target="../media/image9.png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11.png"  /><Relationship Id="rId3" Type="http://schemas.openxmlformats.org/officeDocument/2006/relationships/image" Target="../media/image9.png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7.png"  /><Relationship Id="rId3" Type="http://schemas.openxmlformats.org/officeDocument/2006/relationships/image" Target="../media/image12.png"  /><Relationship Id="rId4" Type="http://schemas.openxmlformats.org/officeDocument/2006/relationships/image" Target="../media/image9.png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13.png"  /><Relationship Id="rId3" Type="http://schemas.openxmlformats.org/officeDocument/2006/relationships/image" Target="../media/image2.png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user\Desktop\orange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41275" y="-58738"/>
            <a:ext cx="12230100" cy="6915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 descr="C:\Users\user\Desktop\말랑말랑말랑말랑말랑말랑\말랑말랑1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237913" y="141288"/>
            <a:ext cx="763587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346" name="Rectangle 2"/>
          <p:cNvSpPr>
            <a:spLocks noChangeArrowheads="1"/>
          </p:cNvSpPr>
          <p:nvPr userDrawn="1"/>
        </p:nvSpPr>
        <p:spPr bwMode="auto">
          <a:xfrm>
            <a:off x="0" y="0"/>
            <a:ext cx="12188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8" y="0"/>
            <a:ext cx="12187237" cy="685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그룹 14"/>
          <p:cNvGrpSpPr>
            <a:grpSpLocks/>
          </p:cNvGrpSpPr>
          <p:nvPr userDrawn="1"/>
        </p:nvGrpSpPr>
        <p:grpSpPr bwMode="auto">
          <a:xfrm>
            <a:off x="10785475" y="6207125"/>
            <a:ext cx="1319213" cy="831850"/>
            <a:chOff x="10734370" y="6206774"/>
            <a:chExt cx="1319023" cy="832449"/>
          </a:xfrm>
        </p:grpSpPr>
        <p:sp>
          <p:nvSpPr>
            <p:cNvPr id="4" name="직사각형 3"/>
            <p:cNvSpPr/>
            <p:nvPr userDrawn="1"/>
          </p:nvSpPr>
          <p:spPr bwMode="auto">
            <a:xfrm>
              <a:off x="10880399" y="6499084"/>
              <a:ext cx="1142835" cy="35744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ea typeface="굴림" pitchFamily="50" charset="-127"/>
              </a:endParaRPr>
            </a:p>
          </p:txBody>
        </p:sp>
        <p:pic>
          <p:nvPicPr>
            <p:cNvPr id="5" name="Picture 6" descr="C:\Users\user\Desktop\Untitled-5.png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734370" y="6206774"/>
              <a:ext cx="1319023" cy="8324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6" name="Picture 3" descr="C:\Users\user\Desktop\말랑말랑말랑말랑말랑말랑\말랑말랑1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237913" y="141288"/>
            <a:ext cx="763587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 userDrawn="1"/>
        </p:nvSpPr>
        <p:spPr bwMode="auto">
          <a:xfrm>
            <a:off x="0" y="0"/>
            <a:ext cx="4451350" cy="6856413"/>
          </a:xfrm>
          <a:prstGeom prst="rect">
            <a:avLst/>
          </a:prstGeom>
          <a:solidFill>
            <a:schemeClr val="bg1"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a typeface="굴림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auto">
          <a:xfrm>
            <a:off x="10737882" y="6214288"/>
            <a:ext cx="1450943" cy="642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8"/>
          <p:cNvGrpSpPr>
            <a:grpSpLocks/>
          </p:cNvGrpSpPr>
          <p:nvPr userDrawn="1"/>
        </p:nvGrpSpPr>
        <p:grpSpPr bwMode="auto">
          <a:xfrm>
            <a:off x="10785475" y="6207125"/>
            <a:ext cx="1319213" cy="831850"/>
            <a:chOff x="10734370" y="6206774"/>
            <a:chExt cx="1319023" cy="832449"/>
          </a:xfrm>
        </p:grpSpPr>
        <p:sp>
          <p:nvSpPr>
            <p:cNvPr id="3" name="직사각형 2"/>
            <p:cNvSpPr/>
            <p:nvPr userDrawn="1"/>
          </p:nvSpPr>
          <p:spPr bwMode="auto">
            <a:xfrm>
              <a:off x="10880399" y="6499084"/>
              <a:ext cx="1142835" cy="35744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ea typeface="굴림" pitchFamily="50" charset="-127"/>
              </a:endParaRPr>
            </a:p>
          </p:txBody>
        </p:sp>
        <p:pic>
          <p:nvPicPr>
            <p:cNvPr id="4" name="Picture 6" descr="C:\Users\user\Desktop\Untitled-5.png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0734370" y="6206774"/>
              <a:ext cx="1319023" cy="8324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5" name="Picture 2" descr="C:\Users\user\Desktop\orange-line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2188825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 descr="C:\Users\user\Desktop\말랑말랑말랑말랑말랑말랑\말랑말랑1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237913" y="141288"/>
            <a:ext cx="763587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 userDrawn="1"/>
        </p:nvSpPr>
        <p:spPr bwMode="auto">
          <a:xfrm>
            <a:off x="0" y="0"/>
            <a:ext cx="4451350" cy="6856413"/>
          </a:xfrm>
          <a:prstGeom prst="rect">
            <a:avLst/>
          </a:prstGeom>
          <a:solidFill>
            <a:schemeClr val="bg1"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a typeface="굴림" charset="-127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10737882" y="6214288"/>
            <a:ext cx="1450943" cy="642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8"/>
          <p:cNvGrpSpPr>
            <a:grpSpLocks/>
          </p:cNvGrpSpPr>
          <p:nvPr userDrawn="1"/>
        </p:nvGrpSpPr>
        <p:grpSpPr bwMode="auto">
          <a:xfrm>
            <a:off x="10785475" y="6207125"/>
            <a:ext cx="1319213" cy="831850"/>
            <a:chOff x="10734370" y="6206774"/>
            <a:chExt cx="1319023" cy="832449"/>
          </a:xfrm>
        </p:grpSpPr>
        <p:sp>
          <p:nvSpPr>
            <p:cNvPr id="3" name="직사각형 2"/>
            <p:cNvSpPr/>
            <p:nvPr userDrawn="1"/>
          </p:nvSpPr>
          <p:spPr bwMode="auto">
            <a:xfrm>
              <a:off x="10880399" y="6499084"/>
              <a:ext cx="1142835" cy="35744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ea typeface="굴림" pitchFamily="50" charset="-127"/>
              </a:endParaRPr>
            </a:p>
          </p:txBody>
        </p:sp>
        <p:pic>
          <p:nvPicPr>
            <p:cNvPr id="4" name="Picture 6" descr="C:\Users\user\Desktop\Untitled-5.png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0734370" y="6206774"/>
              <a:ext cx="1319023" cy="8324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5" name="Picture 3" descr="C:\Users\user\Desktop\말랑말랑말랑말랑말랑말랑\말랑말랑1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237913" y="141288"/>
            <a:ext cx="763587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 descr="C:\Users\user\Desktop\ping1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-12700"/>
            <a:ext cx="12188825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 userDrawn="1"/>
        </p:nvSpPr>
        <p:spPr bwMode="auto">
          <a:xfrm>
            <a:off x="10737882" y="6214288"/>
            <a:ext cx="1450943" cy="642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 userDrawn="1"/>
        </p:nvSpPr>
        <p:spPr bwMode="auto">
          <a:xfrm>
            <a:off x="0" y="0"/>
            <a:ext cx="12188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ko-KR" altLang="en-US">
              <a:ea typeface="굴림" pitchFamily="50" charset="-127"/>
            </a:endParaRPr>
          </a:p>
        </p:txBody>
      </p:sp>
      <p:sp>
        <p:nvSpPr>
          <p:cNvPr id="3" name="Rectangle 4"/>
          <p:cNvSpPr>
            <a:spLocks noChangeArrowheads="1"/>
          </p:cNvSpPr>
          <p:nvPr userDrawn="1"/>
        </p:nvSpPr>
        <p:spPr bwMode="auto">
          <a:xfrm>
            <a:off x="0" y="0"/>
            <a:ext cx="12188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ko-KR" altLang="en-US">
              <a:ea typeface="굴림" pitchFamily="50" charset="-127"/>
            </a:endParaRPr>
          </a:p>
        </p:txBody>
      </p:sp>
      <p:grpSp>
        <p:nvGrpSpPr>
          <p:cNvPr id="4" name="그룹 12"/>
          <p:cNvGrpSpPr>
            <a:grpSpLocks/>
          </p:cNvGrpSpPr>
          <p:nvPr userDrawn="1"/>
        </p:nvGrpSpPr>
        <p:grpSpPr bwMode="auto">
          <a:xfrm>
            <a:off x="10785475" y="6207125"/>
            <a:ext cx="1319213" cy="831850"/>
            <a:chOff x="10734370" y="6206774"/>
            <a:chExt cx="1319023" cy="832449"/>
          </a:xfrm>
        </p:grpSpPr>
        <p:sp>
          <p:nvSpPr>
            <p:cNvPr id="5" name="직사각형 4"/>
            <p:cNvSpPr/>
            <p:nvPr userDrawn="1"/>
          </p:nvSpPr>
          <p:spPr bwMode="auto">
            <a:xfrm>
              <a:off x="10880399" y="6499084"/>
              <a:ext cx="1142835" cy="35744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ea typeface="굴림" pitchFamily="50" charset="-127"/>
              </a:endParaRPr>
            </a:p>
          </p:txBody>
        </p:sp>
        <p:pic>
          <p:nvPicPr>
            <p:cNvPr id="6" name="Picture 6" descr="C:\Users\user\Desktop\Untitled-5.png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0734370" y="6206774"/>
              <a:ext cx="1319023" cy="8324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7" name="직사각형 6"/>
          <p:cNvSpPr/>
          <p:nvPr userDrawn="1"/>
        </p:nvSpPr>
        <p:spPr bwMode="auto">
          <a:xfrm>
            <a:off x="10737882" y="6214288"/>
            <a:ext cx="1450943" cy="642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88825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그룹 14"/>
          <p:cNvGrpSpPr>
            <a:grpSpLocks/>
          </p:cNvGrpSpPr>
          <p:nvPr userDrawn="1"/>
        </p:nvGrpSpPr>
        <p:grpSpPr bwMode="auto">
          <a:xfrm>
            <a:off x="10785475" y="6207125"/>
            <a:ext cx="1319213" cy="831850"/>
            <a:chOff x="10785507" y="6206774"/>
            <a:chExt cx="1319023" cy="832449"/>
          </a:xfrm>
        </p:grpSpPr>
        <p:sp>
          <p:nvSpPr>
            <p:cNvPr id="4" name="직사각형 3"/>
            <p:cNvSpPr/>
            <p:nvPr userDrawn="1"/>
          </p:nvSpPr>
          <p:spPr bwMode="auto">
            <a:xfrm>
              <a:off x="10880743" y="6499084"/>
              <a:ext cx="1193628" cy="35744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ea typeface="굴림" pitchFamily="50" charset="-127"/>
              </a:endParaRPr>
            </a:p>
          </p:txBody>
        </p:sp>
        <p:pic>
          <p:nvPicPr>
            <p:cNvPr id="5" name="Picture 6" descr="C:\Users\user\Desktop\Untitled-5.png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785507" y="6206774"/>
              <a:ext cx="1319023" cy="8324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6" name="Picture 5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452225" y="1069975"/>
            <a:ext cx="581025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 userDrawn="1"/>
        </p:nvSpPr>
        <p:spPr bwMode="auto">
          <a:xfrm>
            <a:off x="10737882" y="6214288"/>
            <a:ext cx="1450943" cy="642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88825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그룹 5"/>
          <p:cNvGrpSpPr>
            <a:grpSpLocks/>
          </p:cNvGrpSpPr>
          <p:nvPr userDrawn="1"/>
        </p:nvGrpSpPr>
        <p:grpSpPr bwMode="auto">
          <a:xfrm>
            <a:off x="10785475" y="6207125"/>
            <a:ext cx="1319213" cy="831850"/>
            <a:chOff x="10785507" y="6206774"/>
            <a:chExt cx="1319023" cy="832449"/>
          </a:xfrm>
        </p:grpSpPr>
        <p:sp>
          <p:nvSpPr>
            <p:cNvPr id="4" name="직사각형 3"/>
            <p:cNvSpPr/>
            <p:nvPr userDrawn="1"/>
          </p:nvSpPr>
          <p:spPr bwMode="auto">
            <a:xfrm>
              <a:off x="10880743" y="6499084"/>
              <a:ext cx="1193628" cy="35744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ea typeface="굴림" pitchFamily="50" charset="-127"/>
              </a:endParaRPr>
            </a:p>
          </p:txBody>
        </p:sp>
        <p:pic>
          <p:nvPicPr>
            <p:cNvPr id="5" name="Picture 6" descr="C:\Users\user\Desktop\Untitled-5.png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785507" y="6206774"/>
              <a:ext cx="1319023" cy="8324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452225" y="1069975"/>
            <a:ext cx="581025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 userDrawn="1"/>
        </p:nvSpPr>
        <p:spPr bwMode="auto">
          <a:xfrm>
            <a:off x="10737882" y="6214288"/>
            <a:ext cx="1450943" cy="642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5"/>
          <p:cNvGrpSpPr>
            <a:grpSpLocks/>
          </p:cNvGrpSpPr>
          <p:nvPr userDrawn="1"/>
        </p:nvGrpSpPr>
        <p:grpSpPr bwMode="auto">
          <a:xfrm>
            <a:off x="10785475" y="6207125"/>
            <a:ext cx="1319213" cy="831850"/>
            <a:chOff x="10785507" y="6206774"/>
            <a:chExt cx="1319023" cy="832449"/>
          </a:xfrm>
        </p:grpSpPr>
        <p:sp>
          <p:nvSpPr>
            <p:cNvPr id="3" name="직사각형 2"/>
            <p:cNvSpPr/>
            <p:nvPr userDrawn="1"/>
          </p:nvSpPr>
          <p:spPr bwMode="auto">
            <a:xfrm>
              <a:off x="10880743" y="6499084"/>
              <a:ext cx="1193628" cy="35744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ea typeface="굴림" pitchFamily="50" charset="-127"/>
              </a:endParaRPr>
            </a:p>
          </p:txBody>
        </p:sp>
        <p:pic>
          <p:nvPicPr>
            <p:cNvPr id="4" name="Picture 6" descr="C:\Users\user\Desktop\Untitled-5.png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0785507" y="6206774"/>
              <a:ext cx="1319023" cy="8324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5" name="Picture 2" descr="C:\Users\user\Desktop\orange-c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2188825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452225" y="1069975"/>
            <a:ext cx="581025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 userDrawn="1"/>
        </p:nvSpPr>
        <p:spPr bwMode="auto">
          <a:xfrm>
            <a:off x="10737882" y="6214288"/>
            <a:ext cx="1450943" cy="642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C:\Users\user\Desktop\pingg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88825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그룹 5"/>
          <p:cNvGrpSpPr>
            <a:grpSpLocks/>
          </p:cNvGrpSpPr>
          <p:nvPr userDrawn="1"/>
        </p:nvGrpSpPr>
        <p:grpSpPr bwMode="auto">
          <a:xfrm>
            <a:off x="10785475" y="6207125"/>
            <a:ext cx="1319213" cy="831850"/>
            <a:chOff x="10785507" y="6206774"/>
            <a:chExt cx="1319023" cy="832449"/>
          </a:xfrm>
        </p:grpSpPr>
        <p:sp>
          <p:nvSpPr>
            <p:cNvPr id="4" name="직사각형 3"/>
            <p:cNvSpPr/>
            <p:nvPr userDrawn="1"/>
          </p:nvSpPr>
          <p:spPr bwMode="auto">
            <a:xfrm>
              <a:off x="10880743" y="6499084"/>
              <a:ext cx="1193628" cy="35744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ea typeface="굴림" pitchFamily="50" charset="-127"/>
              </a:endParaRPr>
            </a:p>
          </p:txBody>
        </p:sp>
        <p:pic>
          <p:nvPicPr>
            <p:cNvPr id="5" name="Picture 6" descr="C:\Users\user\Desktop\Untitled-5.png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785507" y="6206774"/>
              <a:ext cx="1319023" cy="8324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452225" y="1069975"/>
            <a:ext cx="581025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 userDrawn="1"/>
        </p:nvSpPr>
        <p:spPr bwMode="auto">
          <a:xfrm>
            <a:off x="10737882" y="6214288"/>
            <a:ext cx="1450943" cy="642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88825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그룹 5"/>
          <p:cNvGrpSpPr>
            <a:grpSpLocks/>
          </p:cNvGrpSpPr>
          <p:nvPr userDrawn="1"/>
        </p:nvGrpSpPr>
        <p:grpSpPr bwMode="auto">
          <a:xfrm>
            <a:off x="10785475" y="6207125"/>
            <a:ext cx="1319213" cy="831850"/>
            <a:chOff x="10785507" y="6206774"/>
            <a:chExt cx="1319023" cy="832449"/>
          </a:xfrm>
        </p:grpSpPr>
        <p:sp>
          <p:nvSpPr>
            <p:cNvPr id="4" name="직사각형 3"/>
            <p:cNvSpPr/>
            <p:nvPr userDrawn="1"/>
          </p:nvSpPr>
          <p:spPr bwMode="auto">
            <a:xfrm>
              <a:off x="10880743" y="6499084"/>
              <a:ext cx="1193628" cy="35744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ea typeface="굴림" pitchFamily="50" charset="-127"/>
              </a:endParaRPr>
            </a:p>
          </p:txBody>
        </p:sp>
        <p:pic>
          <p:nvPicPr>
            <p:cNvPr id="5" name="Picture 6" descr="C:\Users\user\Desktop\Untitled-5.png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785507" y="6206774"/>
              <a:ext cx="1319023" cy="8324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6" name="직사각형 5"/>
          <p:cNvSpPr/>
          <p:nvPr userDrawn="1"/>
        </p:nvSpPr>
        <p:spPr bwMode="auto">
          <a:xfrm>
            <a:off x="10737882" y="6214288"/>
            <a:ext cx="1450943" cy="642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88825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그룹 5"/>
          <p:cNvGrpSpPr>
            <a:grpSpLocks/>
          </p:cNvGrpSpPr>
          <p:nvPr userDrawn="1"/>
        </p:nvGrpSpPr>
        <p:grpSpPr bwMode="auto">
          <a:xfrm>
            <a:off x="10785475" y="6207125"/>
            <a:ext cx="1319213" cy="831850"/>
            <a:chOff x="10785507" y="6206774"/>
            <a:chExt cx="1319023" cy="832449"/>
          </a:xfrm>
        </p:grpSpPr>
        <p:sp>
          <p:nvSpPr>
            <p:cNvPr id="4" name="직사각형 3"/>
            <p:cNvSpPr/>
            <p:nvPr userDrawn="1"/>
          </p:nvSpPr>
          <p:spPr bwMode="auto">
            <a:xfrm>
              <a:off x="10880743" y="6499084"/>
              <a:ext cx="1193628" cy="35744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ea typeface="굴림" pitchFamily="50" charset="-127"/>
              </a:endParaRPr>
            </a:p>
          </p:txBody>
        </p:sp>
        <p:pic>
          <p:nvPicPr>
            <p:cNvPr id="5" name="Picture 6" descr="C:\Users\user\Desktop\Untitled-5.png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785507" y="6206774"/>
              <a:ext cx="1319023" cy="8324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6" name="직사각형 5"/>
          <p:cNvSpPr/>
          <p:nvPr userDrawn="1"/>
        </p:nvSpPr>
        <p:spPr bwMode="auto">
          <a:xfrm>
            <a:off x="10737882" y="6214288"/>
            <a:ext cx="1450943" cy="642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77563" y="6489700"/>
            <a:ext cx="112236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 descr="C:\Users\user\Desktop\pupple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41275" y="-58738"/>
            <a:ext cx="12230100" cy="6915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 descr="C:\Users\user\Desktop\말랑말랑말랑말랑말랑말랑\말랑말랑1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237913" y="141288"/>
            <a:ext cx="763587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22" name="Rectangle 2"/>
          <p:cNvSpPr>
            <a:spLocks noChangeArrowheads="1"/>
          </p:cNvSpPr>
          <p:nvPr userDrawn="1"/>
        </p:nvSpPr>
        <p:spPr bwMode="auto">
          <a:xfrm>
            <a:off x="0" y="0"/>
            <a:ext cx="12188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5"/>
          <p:cNvGrpSpPr>
            <a:grpSpLocks/>
          </p:cNvGrpSpPr>
          <p:nvPr userDrawn="1"/>
        </p:nvGrpSpPr>
        <p:grpSpPr bwMode="auto">
          <a:xfrm>
            <a:off x="10785475" y="6207125"/>
            <a:ext cx="1319213" cy="831850"/>
            <a:chOff x="10785507" y="6206774"/>
            <a:chExt cx="1319023" cy="832449"/>
          </a:xfrm>
        </p:grpSpPr>
        <p:sp>
          <p:nvSpPr>
            <p:cNvPr id="3" name="직사각형 2"/>
            <p:cNvSpPr/>
            <p:nvPr userDrawn="1"/>
          </p:nvSpPr>
          <p:spPr bwMode="auto">
            <a:xfrm>
              <a:off x="10880743" y="6499084"/>
              <a:ext cx="1193628" cy="35744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ea typeface="굴림" pitchFamily="50" charset="-127"/>
              </a:endParaRPr>
            </a:p>
          </p:txBody>
        </p:sp>
        <p:pic>
          <p:nvPicPr>
            <p:cNvPr id="4" name="Picture 6" descr="C:\Users\user\Desktop\Untitled-5.png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0785507" y="6206774"/>
              <a:ext cx="1319023" cy="8324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5" name="Picture 2" descr="C:\Users\user\Desktop\ocrange-cc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2180888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 userDrawn="1"/>
        </p:nvSpPr>
        <p:spPr bwMode="auto">
          <a:xfrm>
            <a:off x="10737882" y="6214288"/>
            <a:ext cx="1450943" cy="642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5"/>
          <p:cNvGrpSpPr>
            <a:grpSpLocks/>
          </p:cNvGrpSpPr>
          <p:nvPr userDrawn="1"/>
        </p:nvGrpSpPr>
        <p:grpSpPr bwMode="auto">
          <a:xfrm>
            <a:off x="10785475" y="6207125"/>
            <a:ext cx="1319213" cy="831850"/>
            <a:chOff x="10785507" y="6206774"/>
            <a:chExt cx="1319023" cy="832449"/>
          </a:xfrm>
        </p:grpSpPr>
        <p:sp>
          <p:nvSpPr>
            <p:cNvPr id="3" name="직사각형 2"/>
            <p:cNvSpPr/>
            <p:nvPr userDrawn="1"/>
          </p:nvSpPr>
          <p:spPr bwMode="auto">
            <a:xfrm>
              <a:off x="10880743" y="6499084"/>
              <a:ext cx="1193628" cy="35744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ea typeface="굴림" pitchFamily="50" charset="-127"/>
              </a:endParaRPr>
            </a:p>
          </p:txBody>
        </p:sp>
        <p:pic>
          <p:nvPicPr>
            <p:cNvPr id="4" name="Picture 6" descr="C:\Users\user\Desktop\Untitled-5.png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0785507" y="6206774"/>
              <a:ext cx="1319023" cy="8324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5" name="Picture 4" descr="C:\Users\user\Desktop\pingggg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1588"/>
            <a:ext cx="12188825" cy="6858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 userDrawn="1"/>
        </p:nvSpPr>
        <p:spPr bwMode="auto">
          <a:xfrm>
            <a:off x="10737882" y="6214288"/>
            <a:ext cx="1450943" cy="642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88825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 descr="C:\Users\user\Desktop\배포말랑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51350" y="2570163"/>
            <a:ext cx="2714625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 descr="C:\Users\user\Desktop\배포-사인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880600" y="5500688"/>
            <a:ext cx="2143125" cy="144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88825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 descr="C:\Users\user\Desktop\배포말랑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51350" y="2570163"/>
            <a:ext cx="2714625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 descr="C:\Users\user\Desktop\배포-사인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880600" y="5500688"/>
            <a:ext cx="2143125" cy="144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309475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 descr="C:\Users\user\Desktop\배포말랑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51350" y="2570163"/>
            <a:ext cx="2714625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 descr="C:\Users\user\Desktop\배포-사인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880600" y="5500688"/>
            <a:ext cx="2143125" cy="144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309475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 descr="C:\Users\user\Desktop\배포말랑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51350" y="2570163"/>
            <a:ext cx="2714625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 descr="C:\Users\user\Desktop\배포-사인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880600" y="5500688"/>
            <a:ext cx="2143125" cy="144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fld id="{250E0629-92D6-459B-B222-B8A24D2F5EB9}" type="datetime1">
              <a:rPr lang="ko-KR" altLang="en-US"/>
              <a:pPr lvl="0">
                <a:defRPr/>
              </a:pPr>
              <a:t>2020-09-15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fld id="{67FBE60E-E122-4A92-8346-D2B26E291E7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user\Desktop\blue-man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41275" y="-58738"/>
            <a:ext cx="12230100" cy="6915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 descr="C:\Users\user\Desktop\말랑말랑말랑말랑말랑말랑\말랑말랑1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237913" y="141288"/>
            <a:ext cx="763587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 userDrawn="1"/>
        </p:nvSpPr>
        <p:spPr bwMode="auto">
          <a:xfrm>
            <a:off x="371475" y="277813"/>
            <a:ext cx="1008063" cy="477837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2813" eaLnBrk="1" hangingPunct="1">
              <a:spcBef>
                <a:spcPct val="0"/>
              </a:spcBef>
              <a:defRPr/>
            </a:pPr>
            <a:r>
              <a:rPr lang="ko-KR" altLang="en-US" sz="2500" dirty="0">
                <a:solidFill>
                  <a:srgbClr val="FF0000"/>
                </a:solidFill>
                <a:latin typeface="Hancom Sans SemiBold" pitchFamily="50" charset="-127"/>
                <a:ea typeface="Hancom Sans SemiBold" pitchFamily="50" charset="-127"/>
                <a:cs typeface="Arial" pitchFamily="34" charset="0"/>
              </a:rPr>
              <a:t>대외비</a:t>
            </a:r>
          </a:p>
        </p:txBody>
      </p:sp>
      <p:sp>
        <p:nvSpPr>
          <p:cNvPr id="3" name="Rectangle 6"/>
          <p:cNvSpPr>
            <a:spLocks noChangeArrowheads="1"/>
          </p:cNvSpPr>
          <p:nvPr userDrawn="1"/>
        </p:nvSpPr>
        <p:spPr bwMode="auto">
          <a:xfrm>
            <a:off x="190500" y="225425"/>
            <a:ext cx="1368425" cy="576263"/>
          </a:xfrm>
          <a:prstGeom prst="rect">
            <a:avLst/>
          </a:prstGeom>
          <a:noFill/>
          <a:ln w="19050" cmpd="sng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ko-KR" altLang="en-US">
              <a:latin typeface="Arial" pitchFamily="34" charset="0"/>
              <a:ea typeface="굴림" pitchFamily="50" charset="-127"/>
              <a:cs typeface="Arial" pitchFamily="34" charset="0"/>
            </a:endParaRPr>
          </a:p>
        </p:txBody>
      </p:sp>
      <p:pic>
        <p:nvPicPr>
          <p:cNvPr id="4" name="Picture 7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77563" y="6489700"/>
            <a:ext cx="112236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 descr="C:\Users\user\Desktop\shake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41275" y="-58738"/>
            <a:ext cx="12230100" cy="6915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 descr="C:\Users\user\Desktop\말랑말랑말랑말랑말랑말랑\말랑말랑1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237913" y="141288"/>
            <a:ext cx="763587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\Users\user\Desktop\미래엔씨티-CI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66363" y="6065838"/>
            <a:ext cx="2193925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 descr="C:\Users\user\Desktop\말랑퍼퍼퍼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2188825" cy="686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 descr="C:\Users\user\Desktop\배포말랑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34663" y="-82550"/>
            <a:ext cx="1608137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\Users\user\Desktop\미래엔씨티-CI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66363" y="6065838"/>
            <a:ext cx="2193925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 descr="C:\Users\user\Desktop\말랑블블블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2188825" cy="686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 descr="C:\Users\user\Desktop\배포말랑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34663" y="-82550"/>
            <a:ext cx="1608137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user\Desktop\말랑오오오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88825" cy="686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 descr="C:\Users\user\Desktop\배포말랑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34663" y="-82550"/>
            <a:ext cx="1608137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\Users\user\Desktop\미래엔씨티-CI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66363" y="6065838"/>
            <a:ext cx="2193925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 descr="C:\Users\user\Desktop\말랑렐렐레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2188825" cy="686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 descr="C:\Users\user\Desktop\배포말랑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34663" y="-82550"/>
            <a:ext cx="1608137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75" y="1588"/>
            <a:ext cx="12185650" cy="685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 descr="C:\Users\user\Desktop\말랑말랑말랑말랑말랑말랑\말랑말랑1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237913" y="141288"/>
            <a:ext cx="763587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 userDrawn="1"/>
        </p:nvSpPr>
        <p:spPr bwMode="auto">
          <a:xfrm>
            <a:off x="0" y="0"/>
            <a:ext cx="4451350" cy="6856413"/>
          </a:xfrm>
          <a:prstGeom prst="rect">
            <a:avLst/>
          </a:prstGeom>
          <a:solidFill>
            <a:schemeClr val="bg1"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a typeface="굴림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auto">
          <a:xfrm>
            <a:off x="10737882" y="6214288"/>
            <a:ext cx="1450943" cy="642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theme" Target="../theme/theme1.xml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10" Type="http://schemas.openxmlformats.org/officeDocument/2006/relationships/slideLayout" Target="../slideLayouts/slideLayout14.xml"  /><Relationship Id="rId11" Type="http://schemas.openxmlformats.org/officeDocument/2006/relationships/slideLayout" Target="../slideLayouts/slideLayout15.xml"  /><Relationship Id="rId12" Type="http://schemas.openxmlformats.org/officeDocument/2006/relationships/slideLayout" Target="../slideLayouts/slideLayout16.xml"  /><Relationship Id="rId13" Type="http://schemas.openxmlformats.org/officeDocument/2006/relationships/slideLayout" Target="../slideLayouts/slideLayout17.xml"  /><Relationship Id="rId14" Type="http://schemas.openxmlformats.org/officeDocument/2006/relationships/slideLayout" Target="../slideLayouts/slideLayout18.xml"  /><Relationship Id="rId15" Type="http://schemas.openxmlformats.org/officeDocument/2006/relationships/slideLayout" Target="../slideLayouts/slideLayout19.xml"  /><Relationship Id="rId16" Type="http://schemas.openxmlformats.org/officeDocument/2006/relationships/slideLayout" Target="../slideLayouts/slideLayout20.xml"  /><Relationship Id="rId17" Type="http://schemas.openxmlformats.org/officeDocument/2006/relationships/slideLayout" Target="../slideLayouts/slideLayout21.xml"  /><Relationship Id="rId18" Type="http://schemas.openxmlformats.org/officeDocument/2006/relationships/slideLayout" Target="../slideLayouts/slideLayout22.xml"  /><Relationship Id="rId19" Type="http://schemas.openxmlformats.org/officeDocument/2006/relationships/slideLayout" Target="../slideLayouts/slideLayout23.xml"  /><Relationship Id="rId2" Type="http://schemas.openxmlformats.org/officeDocument/2006/relationships/slideLayout" Target="../slideLayouts/slideLayout6.xml"  /><Relationship Id="rId20" Type="http://schemas.openxmlformats.org/officeDocument/2006/relationships/slideLayout" Target="../slideLayouts/slideLayout24.xml"  /><Relationship Id="rId21" Type="http://schemas.openxmlformats.org/officeDocument/2006/relationships/slideLayout" Target="../slideLayouts/slideLayout25.xml"  /><Relationship Id="rId22" Type="http://schemas.openxmlformats.org/officeDocument/2006/relationships/slideLayout" Target="../slideLayouts/slideLayout26.xml"  /><Relationship Id="rId23" Type="http://schemas.openxmlformats.org/officeDocument/2006/relationships/theme" Target="../theme/theme2.xml"  /><Relationship Id="rId3" Type="http://schemas.openxmlformats.org/officeDocument/2006/relationships/slideLayout" Target="../slideLayouts/slideLayout7.xml"  /><Relationship Id="rId4" Type="http://schemas.openxmlformats.org/officeDocument/2006/relationships/slideLayout" Target="../slideLayouts/slideLayout8.xml"  /><Relationship Id="rId5" Type="http://schemas.openxmlformats.org/officeDocument/2006/relationships/slideLayout" Target="../slideLayouts/slideLayout9.xml"  /><Relationship Id="rId6" Type="http://schemas.openxmlformats.org/officeDocument/2006/relationships/slideLayout" Target="../slideLayouts/slideLayout10.xml"  /><Relationship Id="rId7" Type="http://schemas.openxmlformats.org/officeDocument/2006/relationships/slideLayout" Target="../slideLayouts/slideLayout11.xml"  /><Relationship Id="rId8" Type="http://schemas.openxmlformats.org/officeDocument/2006/relationships/slideLayout" Target="../slideLayouts/slideLayout12.xml"  /><Relationship Id="rId9" Type="http://schemas.openxmlformats.org/officeDocument/2006/relationships/slideLayout" Target="../slideLayouts/slideLayout13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263" r:id="rId1"/>
    <p:sldLayoutId id="2147484264" r:id="rId2"/>
    <p:sldLayoutId id="2147484265" r:id="rId3"/>
    <p:sldLayoutId id="2147484266" r:id="rId4"/>
  </p:sldLayoutIdLst>
  <p:txStyles>
    <p:titleStyle>
      <a:lvl1pPr algn="ctr" rtl="0" eaLnBrk="0" fontAlgn="base" latinLnBrk="1" hangingPunct="0">
        <a:lnSpc>
          <a:spcPct val="11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charset="0"/>
        </a:defRPr>
      </a:lvl1pPr>
      <a:lvl2pPr algn="ctr" rtl="0" eaLnBrk="0" fontAlgn="base" latinLnBrk="1" hangingPunct="0">
        <a:lnSpc>
          <a:spcPct val="11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2pPr>
      <a:lvl3pPr algn="ctr" rtl="0" eaLnBrk="0" fontAlgn="base" latinLnBrk="1" hangingPunct="0">
        <a:lnSpc>
          <a:spcPct val="11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3pPr>
      <a:lvl4pPr algn="ctr" rtl="0" eaLnBrk="0" fontAlgn="base" latinLnBrk="1" hangingPunct="0">
        <a:lnSpc>
          <a:spcPct val="11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4pPr>
      <a:lvl5pPr algn="ctr" rtl="0" eaLnBrk="0" fontAlgn="base" latinLnBrk="1" hangingPunct="0">
        <a:lnSpc>
          <a:spcPct val="11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5pPr>
      <a:lvl6pPr marL="457200" algn="ctr" rtl="0" fontAlgn="base" latinLnBrk="1">
        <a:lnSpc>
          <a:spcPct val="11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6pPr>
      <a:lvl7pPr marL="914400" algn="ctr" rtl="0" fontAlgn="base" latinLnBrk="1">
        <a:lnSpc>
          <a:spcPct val="11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7pPr>
      <a:lvl8pPr marL="1371600" algn="ctr" rtl="0" fontAlgn="base" latinLnBrk="1">
        <a:lnSpc>
          <a:spcPct val="11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8pPr>
      <a:lvl9pPr marL="1828800" algn="ctr" rtl="0" fontAlgn="base" latinLnBrk="1">
        <a:lnSpc>
          <a:spcPct val="11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9pPr>
    </p:titleStyle>
    <p:bodyStyle>
      <a:lvl1pPr marL="342900" indent="-342900" algn="l" rtl="0" eaLnBrk="0" fontAlgn="base" latinLnBrk="1" hangingPunct="0">
        <a:lnSpc>
          <a:spcPct val="110000"/>
        </a:lnSpc>
        <a:spcBef>
          <a:spcPct val="0"/>
        </a:spcBef>
        <a:spcAft>
          <a:spcPct val="0"/>
        </a:spcAft>
        <a:buClr>
          <a:schemeClr val="tx1"/>
        </a:buClr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742950" indent="-285750" algn="l" rtl="0" eaLnBrk="0" fontAlgn="base" latinLnBrk="1" hangingPunct="0">
        <a:lnSpc>
          <a:spcPct val="110000"/>
        </a:lnSpc>
        <a:spcBef>
          <a:spcPct val="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cs typeface="+mn-cs"/>
          <a:sym typeface="Arial" charset="0"/>
        </a:defRPr>
      </a:lvl2pPr>
      <a:lvl3pPr marL="1143000" indent="-228600" algn="l" rtl="0" eaLnBrk="0" fontAlgn="base" latinLnBrk="1" hangingPunct="0">
        <a:lnSpc>
          <a:spcPct val="110000"/>
        </a:lnSpc>
        <a:spcBef>
          <a:spcPct val="0"/>
        </a:spcBef>
        <a:spcAft>
          <a:spcPct val="0"/>
        </a:spcAft>
        <a:buClr>
          <a:schemeClr val="tx1"/>
        </a:buClr>
        <a:buFont typeface="Arial" charset="0"/>
        <a:buChar char="•"/>
        <a:defRPr sz="2400">
          <a:solidFill>
            <a:schemeClr val="tx1"/>
          </a:solidFill>
          <a:latin typeface="+mn-lt"/>
          <a:cs typeface="+mn-cs"/>
          <a:sym typeface="Arial" charset="0"/>
        </a:defRPr>
      </a:lvl3pPr>
      <a:lvl4pPr marL="1600200" indent="-228600" algn="l" rtl="0" eaLnBrk="0" fontAlgn="base" latinLnBrk="1" hangingPunct="0">
        <a:lnSpc>
          <a:spcPct val="110000"/>
        </a:lnSpc>
        <a:spcBef>
          <a:spcPct val="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cs typeface="+mn-cs"/>
          <a:sym typeface="Arial" charset="0"/>
        </a:defRPr>
      </a:lvl4pPr>
      <a:lvl5pPr marL="2057400" indent="-228600" algn="l" rtl="0" eaLnBrk="0" fontAlgn="base" latinLnBrk="1" hangingPunct="0">
        <a:lnSpc>
          <a:spcPct val="110000"/>
        </a:lnSpc>
        <a:spcBef>
          <a:spcPct val="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cs typeface="+mn-cs"/>
          <a:sym typeface="Arial" charset="0"/>
        </a:defRPr>
      </a:lvl5pPr>
      <a:lvl6pPr marL="2514600" indent="-228600" algn="l" rtl="0" fontAlgn="base" latinLnBrk="1">
        <a:lnSpc>
          <a:spcPct val="110000"/>
        </a:lnSpc>
        <a:spcBef>
          <a:spcPct val="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6pPr>
      <a:lvl7pPr marL="2971800" indent="-228600" algn="l" rtl="0" fontAlgn="base" latinLnBrk="1">
        <a:lnSpc>
          <a:spcPct val="110000"/>
        </a:lnSpc>
        <a:spcBef>
          <a:spcPct val="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7pPr>
      <a:lvl8pPr marL="3429000" indent="-228600" algn="l" rtl="0" fontAlgn="base" latinLnBrk="1">
        <a:lnSpc>
          <a:spcPct val="110000"/>
        </a:lnSpc>
        <a:spcBef>
          <a:spcPct val="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8pPr>
      <a:lvl9pPr marL="3886200" indent="-228600" algn="l" rtl="0" fontAlgn="base" latinLnBrk="1">
        <a:lnSpc>
          <a:spcPct val="110000"/>
        </a:lnSpc>
        <a:spcBef>
          <a:spcPct val="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빈 화면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300" r:id="rId1"/>
    <p:sldLayoutId id="2147484301" r:id="rId2"/>
    <p:sldLayoutId id="2147484302" r:id="rId3"/>
    <p:sldLayoutId id="2147484303" r:id="rId4"/>
    <p:sldLayoutId id="2147484304" r:id="rId5"/>
    <p:sldLayoutId id="2147484305" r:id="rId6"/>
    <p:sldLayoutId id="2147484306" r:id="rId7"/>
    <p:sldLayoutId id="2147484307" r:id="rId8"/>
    <p:sldLayoutId id="2147484308" r:id="rId9"/>
    <p:sldLayoutId id="2147484309" r:id="rId10"/>
    <p:sldLayoutId id="2147484310" r:id="rId11"/>
    <p:sldLayoutId id="2147484311" r:id="rId12"/>
    <p:sldLayoutId id="2147484312" r:id="rId13"/>
    <p:sldLayoutId id="2147484313" r:id="rId14"/>
    <p:sldLayoutId id="2147484314" r:id="rId15"/>
    <p:sldLayoutId id="2147484315" r:id="rId16"/>
    <p:sldLayoutId id="2147484316" r:id="rId17"/>
    <p:sldLayoutId id="2147484317" r:id="rId18"/>
    <p:sldLayoutId id="2147484318" r:id="rId19"/>
    <p:sldLayoutId id="2147484319" r:id="rId20"/>
    <p:sldLayoutId id="2147484320" r:id="rId21"/>
    <p:sldLayoutId id="2147484321" r:id="rId22"/>
  </p:sldLayoutIdLst>
  <p:transition xmlns:mc="http://schemas.openxmlformats.org/markup-compatibility/2006" xmlns:hp="http://schemas.haansoft.com/office/presentation/8.0" mc:Ignorable="hp" hp:hslDur="500"/>
  <p:txStyles>
    <p:titleStyle>
      <a:lvl1pPr algn="ctr" rtl="0" eaLnBrk="0" fontAlgn="base" latinLnBrk="1" hangingPunct="0">
        <a:lnSpc>
          <a:spcPct val="11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/>
        </a:defRPr>
      </a:lvl1pPr>
      <a:lvl2pPr algn="ctr" rtl="0" eaLnBrk="0" fontAlgn="base" latinLnBrk="1" hangingPunct="0">
        <a:lnSpc>
          <a:spcPct val="11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/>
          <a:cs typeface="Arial"/>
          <a:sym typeface="Arial"/>
        </a:defRPr>
      </a:lvl2pPr>
      <a:lvl3pPr algn="ctr" rtl="0" eaLnBrk="0" fontAlgn="base" latinLnBrk="1" hangingPunct="0">
        <a:lnSpc>
          <a:spcPct val="11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/>
          <a:cs typeface="Arial"/>
          <a:sym typeface="Arial"/>
        </a:defRPr>
      </a:lvl3pPr>
      <a:lvl4pPr algn="ctr" rtl="0" eaLnBrk="0" fontAlgn="base" latinLnBrk="1" hangingPunct="0">
        <a:lnSpc>
          <a:spcPct val="11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/>
          <a:cs typeface="Arial"/>
          <a:sym typeface="Arial"/>
        </a:defRPr>
      </a:lvl4pPr>
      <a:lvl5pPr algn="ctr" rtl="0" eaLnBrk="0" fontAlgn="base" latinLnBrk="1" hangingPunct="0">
        <a:lnSpc>
          <a:spcPct val="11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/>
          <a:cs typeface="Arial"/>
          <a:sym typeface="Arial"/>
        </a:defRPr>
      </a:lvl5pPr>
      <a:lvl6pPr marL="457200" algn="ctr" rtl="0" fontAlgn="base" latinLnBrk="1">
        <a:lnSpc>
          <a:spcPct val="11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/>
          <a:cs typeface="Arial"/>
          <a:sym typeface="Arial"/>
        </a:defRPr>
      </a:lvl6pPr>
      <a:lvl7pPr marL="914400" algn="ctr" rtl="0" fontAlgn="base" latinLnBrk="1">
        <a:lnSpc>
          <a:spcPct val="11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/>
          <a:cs typeface="Arial"/>
          <a:sym typeface="Arial"/>
        </a:defRPr>
      </a:lvl7pPr>
      <a:lvl8pPr marL="1371600" algn="ctr" rtl="0" fontAlgn="base" latinLnBrk="1">
        <a:lnSpc>
          <a:spcPct val="11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/>
          <a:cs typeface="Arial"/>
          <a:sym typeface="Arial"/>
        </a:defRPr>
      </a:lvl8pPr>
      <a:lvl9pPr marL="1828800" algn="ctr" rtl="0" fontAlgn="base" latinLnBrk="1">
        <a:lnSpc>
          <a:spcPct val="11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/>
          <a:cs typeface="Arial"/>
          <a:sym typeface="Arial"/>
        </a:defRPr>
      </a:lvl9pPr>
    </p:titleStyle>
    <p:bodyStyle>
      <a:lvl1pPr marL="342900" indent="-342900" algn="l" rtl="0" eaLnBrk="0" fontAlgn="base" latinLnBrk="1" hangingPunct="0">
        <a:lnSpc>
          <a:spcPct val="110000"/>
        </a:lnSpc>
        <a:spcBef>
          <a:spcPct val="0"/>
        </a:spcBef>
        <a:spcAft>
          <a:spcPct val="0"/>
        </a:spcAft>
        <a:buClr>
          <a:schemeClr val="tx1"/>
        </a:buClr>
        <a:buFont typeface="Arial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/>
        </a:defRPr>
      </a:lvl1pPr>
      <a:lvl2pPr marL="742950" indent="-285750" algn="l" rtl="0" eaLnBrk="0" fontAlgn="base" latinLnBrk="1" hangingPunct="0">
        <a:lnSpc>
          <a:spcPct val="110000"/>
        </a:lnSpc>
        <a:spcBef>
          <a:spcPct val="0"/>
        </a:spcBef>
        <a:spcAft>
          <a:spcPct val="0"/>
        </a:spcAft>
        <a:buFont typeface="Arial"/>
        <a:buChar char="–"/>
        <a:defRPr sz="2800">
          <a:solidFill>
            <a:schemeClr val="tx1"/>
          </a:solidFill>
          <a:latin typeface="+mn-lt"/>
          <a:cs typeface="+mn-cs"/>
          <a:sym typeface="Arial"/>
        </a:defRPr>
      </a:lvl2pPr>
      <a:lvl3pPr marL="1143000" indent="-228600" algn="l" rtl="0" eaLnBrk="0" fontAlgn="base" latinLnBrk="1" hangingPunct="0">
        <a:lnSpc>
          <a:spcPct val="110000"/>
        </a:lnSpc>
        <a:spcBef>
          <a:spcPct val="0"/>
        </a:spcBef>
        <a:spcAft>
          <a:spcPct val="0"/>
        </a:spcAft>
        <a:buClr>
          <a:schemeClr val="tx1"/>
        </a:buClr>
        <a:buFont typeface="Arial"/>
        <a:buChar char="•"/>
        <a:defRPr sz="2400">
          <a:solidFill>
            <a:schemeClr val="tx1"/>
          </a:solidFill>
          <a:latin typeface="+mn-lt"/>
          <a:cs typeface="+mn-cs"/>
          <a:sym typeface="Arial"/>
        </a:defRPr>
      </a:lvl3pPr>
      <a:lvl4pPr marL="1600200" indent="-228600" algn="l" rtl="0" eaLnBrk="0" fontAlgn="base" latinLnBrk="1" hangingPunct="0">
        <a:lnSpc>
          <a:spcPct val="110000"/>
        </a:lnSpc>
        <a:spcBef>
          <a:spcPct val="0"/>
        </a:spcBef>
        <a:spcAft>
          <a:spcPct val="0"/>
        </a:spcAft>
        <a:buFont typeface="Arial"/>
        <a:buChar char="–"/>
        <a:defRPr sz="2000">
          <a:solidFill>
            <a:schemeClr val="tx1"/>
          </a:solidFill>
          <a:latin typeface="+mn-lt"/>
          <a:cs typeface="+mn-cs"/>
          <a:sym typeface="Arial"/>
        </a:defRPr>
      </a:lvl4pPr>
      <a:lvl5pPr marL="2057400" indent="-228600" algn="l" rtl="0" eaLnBrk="0" fontAlgn="base" latinLnBrk="1" hangingPunct="0">
        <a:lnSpc>
          <a:spcPct val="110000"/>
        </a:lnSpc>
        <a:spcBef>
          <a:spcPct val="0"/>
        </a:spcBef>
        <a:spcAft>
          <a:spcPct val="0"/>
        </a:spcAft>
        <a:buFont typeface="Arial"/>
        <a:buChar char="»"/>
        <a:defRPr sz="2000">
          <a:solidFill>
            <a:schemeClr val="tx1"/>
          </a:solidFill>
          <a:latin typeface="+mn-lt"/>
          <a:cs typeface="+mn-cs"/>
          <a:sym typeface="Arial"/>
        </a:defRPr>
      </a:lvl5pPr>
      <a:lvl6pPr marL="2514600" indent="-228600" algn="l" rtl="0" fontAlgn="base" latinLnBrk="1">
        <a:lnSpc>
          <a:spcPct val="110000"/>
        </a:lnSpc>
        <a:spcBef>
          <a:spcPct val="0"/>
        </a:spcBef>
        <a:spcAft>
          <a:spcPct val="0"/>
        </a:spcAft>
        <a:buFont typeface="Arial"/>
        <a:buChar char="»"/>
        <a:defRPr sz="2000">
          <a:solidFill>
            <a:schemeClr val="tx1"/>
          </a:solidFill>
          <a:latin typeface="+mn-lt"/>
          <a:cs typeface="+mn-cs"/>
          <a:sym typeface="Arial"/>
        </a:defRPr>
      </a:lvl6pPr>
      <a:lvl7pPr marL="2971800" indent="-228600" algn="l" rtl="0" fontAlgn="base" latinLnBrk="1">
        <a:lnSpc>
          <a:spcPct val="110000"/>
        </a:lnSpc>
        <a:spcBef>
          <a:spcPct val="0"/>
        </a:spcBef>
        <a:spcAft>
          <a:spcPct val="0"/>
        </a:spcAft>
        <a:buFont typeface="Arial"/>
        <a:buChar char="»"/>
        <a:defRPr sz="2000">
          <a:solidFill>
            <a:schemeClr val="tx1"/>
          </a:solidFill>
          <a:latin typeface="+mn-lt"/>
          <a:cs typeface="+mn-cs"/>
          <a:sym typeface="Arial"/>
        </a:defRPr>
      </a:lvl7pPr>
      <a:lvl8pPr marL="3429000" indent="-228600" algn="l" rtl="0" fontAlgn="base" latinLnBrk="1">
        <a:lnSpc>
          <a:spcPct val="110000"/>
        </a:lnSpc>
        <a:spcBef>
          <a:spcPct val="0"/>
        </a:spcBef>
        <a:spcAft>
          <a:spcPct val="0"/>
        </a:spcAft>
        <a:buFont typeface="Arial"/>
        <a:buChar char="»"/>
        <a:defRPr sz="2000">
          <a:solidFill>
            <a:schemeClr val="tx1"/>
          </a:solidFill>
          <a:latin typeface="+mn-lt"/>
          <a:cs typeface="+mn-cs"/>
          <a:sym typeface="Arial"/>
        </a:defRPr>
      </a:lvl8pPr>
      <a:lvl9pPr marL="3886200" indent="-228600" algn="l" rtl="0" fontAlgn="base" latinLnBrk="1">
        <a:lnSpc>
          <a:spcPct val="110000"/>
        </a:lnSpc>
        <a:spcBef>
          <a:spcPct val="0"/>
        </a:spcBef>
        <a:spcAft>
          <a:spcPct val="0"/>
        </a:spcAft>
        <a:buFont typeface="Arial"/>
        <a:buChar char="»"/>
        <a:defRPr sz="2000">
          <a:solidFill>
            <a:schemeClr val="tx1"/>
          </a:solidFill>
          <a:latin typeface="+mn-lt"/>
          <a:cs typeface="+mn-cs"/>
          <a:sym typeface="Arial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5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39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40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41.jpe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42.png"  /><Relationship Id="rId3" Type="http://schemas.openxmlformats.org/officeDocument/2006/relationships/image" Target="../media/image43.png"  /><Relationship Id="rId4" Type="http://schemas.openxmlformats.org/officeDocument/2006/relationships/image" Target="../media/image44.png"  /><Relationship Id="rId5" Type="http://schemas.openxmlformats.org/officeDocument/2006/relationships/image" Target="../media/image45.png"  /><Relationship Id="rId6" Type="http://schemas.openxmlformats.org/officeDocument/2006/relationships/image" Target="../media/image46.png"  /><Relationship Id="rId7" Type="http://schemas.openxmlformats.org/officeDocument/2006/relationships/image" Target="../media/image47.png"  /><Relationship Id="rId8" Type="http://schemas.openxmlformats.org/officeDocument/2006/relationships/image" Target="../media/image43.png"  /><Relationship Id="rId9" Type="http://schemas.openxmlformats.org/officeDocument/2006/relationships/image" Target="../media/image44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48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9.xml"  /><Relationship Id="rId2" Type="http://schemas.openxmlformats.org/officeDocument/2006/relationships/image" Target="../media/image35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36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37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38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1" descr="C:\Users\user\Desktop\말랑말랑말랑말랑말랑말랑\말랑말랑1.pn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1237913" y="141288"/>
            <a:ext cx="754062" cy="608012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26627" name="Rectangle 5"/>
          <p:cNvSpPr>
            <a:spLocks noChangeArrowheads="1"/>
          </p:cNvSpPr>
          <p:nvPr/>
        </p:nvSpPr>
        <p:spPr>
          <a:xfrm>
            <a:off x="0" y="0"/>
            <a:ext cx="12188825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ctr">
            <a:spAutoFit/>
          </a:bodyPr>
          <a:lstStyle/>
          <a:p>
            <a:pPr lvl="0">
              <a:defRPr/>
            </a:pPr>
            <a:endParaRPr lang="ko-KR" altLang="en-US">
              <a:ea typeface="굴림"/>
            </a:endParaRPr>
          </a:p>
        </p:txBody>
      </p:sp>
      <p:sp>
        <p:nvSpPr>
          <p:cNvPr id="26628" name="_x159087384"/>
          <p:cNvSpPr>
            <a:spLocks noChangeArrowheads="1"/>
          </p:cNvSpPr>
          <p:nvPr/>
        </p:nvSpPr>
        <p:spPr>
          <a:xfrm>
            <a:off x="1474325" y="1587500"/>
            <a:ext cx="9786937" cy="696913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ko-KR" altLang="en-US" sz="5000">
                <a:solidFill>
                  <a:srgbClr val="17365f"/>
                </a:solidFill>
                <a:latin typeface="Hancom Sans SemiBold"/>
                <a:ea typeface="Hancom Sans SemiBold"/>
              </a:rPr>
              <a:t>한자리</a:t>
            </a:r>
            <a:endParaRPr lang="ko-KR" altLang="en-US" sz="5000">
              <a:solidFill>
                <a:srgbClr val="17365f"/>
              </a:solidFill>
              <a:latin typeface="Hancom Sans SemiBold"/>
              <a:ea typeface="Hancom Sans SemiBold"/>
            </a:endParaRPr>
          </a:p>
        </p:txBody>
      </p:sp>
      <p:sp>
        <p:nvSpPr>
          <p:cNvPr id="26629" name="Rectangle 7"/>
          <p:cNvSpPr>
            <a:spLocks noChangeArrowheads="1"/>
          </p:cNvSpPr>
          <p:nvPr/>
        </p:nvSpPr>
        <p:spPr>
          <a:xfrm>
            <a:off x="0" y="457200"/>
            <a:ext cx="12188825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ctr">
            <a:spAutoFit/>
          </a:bodyPr>
          <a:lstStyle/>
          <a:p>
            <a:pPr lvl="0">
              <a:defRPr/>
            </a:pPr>
            <a:endParaRPr lang="ko-KR" altLang="en-US">
              <a:ea typeface="굴림"/>
            </a:endParaRPr>
          </a:p>
        </p:txBody>
      </p:sp>
      <p:sp>
        <p:nvSpPr>
          <p:cNvPr id="26630" name="_x159095592"/>
          <p:cNvSpPr>
            <a:spLocks noChangeArrowheads="1"/>
          </p:cNvSpPr>
          <p:nvPr/>
        </p:nvSpPr>
        <p:spPr>
          <a:xfrm>
            <a:off x="1545762" y="2427288"/>
            <a:ext cx="7429500" cy="696912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en-US" altLang="ko-KR" sz="3000">
                <a:solidFill>
                  <a:srgbClr val="17365f"/>
                </a:solidFill>
                <a:latin typeface="Hancom Sans SemiBold"/>
                <a:ea typeface="Hancom Sans SemiBold"/>
              </a:rPr>
              <a:t>`</a:t>
            </a:r>
            <a:endParaRPr lang="en-US" altLang="ko-KR" sz="3000">
              <a:solidFill>
                <a:srgbClr val="17365f"/>
              </a:solidFill>
              <a:latin typeface="Hancom Sans SemiBold"/>
              <a:ea typeface="Hancom Sans SemiBold"/>
            </a:endParaRPr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>
          <a:xfrm>
            <a:off x="0" y="0"/>
            <a:ext cx="12188825" cy="4572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21505" name="_x243244936"/>
          <p:cNvSpPr>
            <a:spLocks noChangeArrowheads="1"/>
          </p:cNvSpPr>
          <p:nvPr/>
        </p:nvSpPr>
        <p:spPr>
          <a:xfrm>
            <a:off x="1489074" y="4989513"/>
            <a:ext cx="3605206" cy="10953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en-US" altLang="ko-KR" sz="2200">
                <a:solidFill>
                  <a:srgbClr val="002060"/>
                </a:solidFill>
                <a:latin typeface="Hancom Sans Light"/>
                <a:ea typeface="Hancom Sans Light"/>
                <a:cs typeface="Arial"/>
              </a:rPr>
              <a:t>2020.09.xx</a:t>
            </a:r>
            <a:endParaRPr lang="en-US" altLang="ko-KR" sz="2200">
              <a:solidFill>
                <a:srgbClr val="002060"/>
              </a:solidFill>
              <a:latin typeface="Hancom Sans Light"/>
              <a:ea typeface="Hancom Sans Light"/>
              <a:cs typeface="Arial"/>
            </a:endParaRPr>
          </a:p>
          <a:p>
            <a:pPr lvl="0">
              <a:defRPr/>
            </a:pPr>
            <a:r>
              <a:rPr lang="ko-KR" altLang="en-US" sz="2200">
                <a:solidFill>
                  <a:srgbClr val="002060"/>
                </a:solidFill>
                <a:latin typeface="Hancom Sans Light"/>
                <a:ea typeface="Hancom Sans Light"/>
                <a:cs typeface="Arial"/>
              </a:rPr>
              <a:t>한성대학교 일학습병행제</a:t>
            </a:r>
            <a:endParaRPr lang="ko-KR" altLang="en-US" sz="2200">
              <a:solidFill>
                <a:srgbClr val="002060"/>
              </a:solidFill>
              <a:latin typeface="Hancom Sans Light"/>
              <a:ea typeface="Hancom Sans Light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_x365474104"/>
          <p:cNvSpPr>
            <a:spLocks noChangeArrowheads="1"/>
          </p:cNvSpPr>
          <p:nvPr/>
        </p:nvSpPr>
        <p:spPr>
          <a:xfrm>
            <a:off x="333772" y="567879"/>
            <a:ext cx="8177212" cy="7000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marL="0" lvl="0" indent="0" algn="l" rtl="0" eaLnBrk="0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2500" b="0" i="0" u="none" strike="noStrike" kern="1200" cap="none" spc="0" normalizeH="0" baseline="0" mc:Ignorable="hp" hp:hslEmbossed="0">
                <a:solidFill>
                  <a:srgbClr val="17365f"/>
                </a:solidFill>
                <a:latin typeface="Hancom Sans SemiBold"/>
                <a:ea typeface="Hancom Sans SemiBold"/>
              </a:rPr>
              <a:t>2.</a:t>
            </a:r>
            <a:r>
              <a:rPr xmlns:mc="http://schemas.openxmlformats.org/markup-compatibility/2006" xmlns:hp="http://schemas.haansoft.com/office/presentation/8.0" kumimoji="1" lang="ko-KR" altLang="en-US" sz="2500" b="0" i="0" u="none" strike="noStrike" kern="1200" cap="none" spc="0" normalizeH="0" baseline="0" mc:Ignorable="hp" hp:hslEmbossed="0">
                <a:solidFill>
                  <a:srgbClr val="17365f"/>
                </a:solidFill>
                <a:latin typeface="Hancom Sans SemiBold"/>
                <a:ea typeface="Hancom Sans SemiBold"/>
              </a:rPr>
              <a:t> 요구사항</a:t>
            </a:r>
            <a:endParaRPr xmlns:mc="http://schemas.openxmlformats.org/markup-compatibility/2006" xmlns:hp="http://schemas.haansoft.com/office/presentation/8.0" kumimoji="1" lang="ko-KR" altLang="en-US" sz="2500" b="0" i="0" u="none" strike="noStrike" kern="1200" cap="none" spc="0" normalizeH="0" baseline="0" mc:Ignorable="hp" hp:hslEmbossed="0">
              <a:solidFill>
                <a:srgbClr val="17365f"/>
              </a:solidFill>
              <a:latin typeface="Hancom Sans SemiBold"/>
              <a:ea typeface="Hancom Sans SemiBold"/>
            </a:endParaRPr>
          </a:p>
          <a:p>
            <a:pPr marL="0" lvl="0" indent="0" algn="l" rtl="0" eaLnBrk="0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2500" b="0" i="0" u="none" strike="noStrike" kern="1200" cap="none" spc="0" normalizeH="0" baseline="0" mc:Ignorable="hp" hp:hslEmbossed="0">
              <a:solidFill>
                <a:srgbClr val="17365f"/>
              </a:solidFill>
              <a:latin typeface="Hancom Sans SemiBold"/>
              <a:ea typeface="Hancom Sans SemiBold"/>
            </a:endParaRPr>
          </a:p>
          <a:p>
            <a:pPr marL="0" lvl="0" indent="0" algn="l" rtl="0" eaLnBrk="0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2500" b="0" i="0" u="none" strike="noStrike" kern="1200" cap="none" spc="0" normalizeH="0" baseline="0" mc:Ignorable="hp" hp:hslEmbossed="0">
                <a:solidFill>
                  <a:srgbClr val="17365f"/>
                </a:solidFill>
                <a:latin typeface="Hancom Sans SemiBold"/>
                <a:ea typeface="Hancom Sans SemiBold"/>
              </a:rPr>
              <a:t>유스케이스</a:t>
            </a:r>
            <a:r>
              <a:rPr xmlns:mc="http://schemas.openxmlformats.org/markup-compatibility/2006" xmlns:hp="http://schemas.haansoft.com/office/presentation/8.0" kumimoji="1" lang="en-US" altLang="ko-KR" sz="2500" b="0" i="0" u="none" strike="noStrike" kern="1200" cap="none" spc="0" normalizeH="0" baseline="0" mc:Ignorable="hp" hp:hslEmbossed="0">
                <a:solidFill>
                  <a:srgbClr val="17365f"/>
                </a:solidFill>
                <a:latin typeface="Hancom Sans SemiBold"/>
                <a:ea typeface="Hancom Sans SemiBold"/>
              </a:rPr>
              <a:t> - Master</a:t>
            </a:r>
            <a:endParaRPr xmlns:mc="http://schemas.openxmlformats.org/markup-compatibility/2006" xmlns:hp="http://schemas.haansoft.com/office/presentation/8.0" kumimoji="1" lang="en-US" altLang="ko-KR" sz="2500" b="0" i="0" u="none" strike="noStrike" kern="1200" cap="none" spc="0" normalizeH="0" baseline="0" mc:Ignorable="hp" hp:hslEmbossed="0">
              <a:solidFill>
                <a:srgbClr val="17365f"/>
              </a:solidFill>
              <a:latin typeface="Hancom Sans SemiBold"/>
              <a:ea typeface="Hancom Sans SemiBold"/>
            </a:endParaRPr>
          </a:p>
        </p:txBody>
      </p:sp>
      <p:pic>
        <p:nvPicPr>
          <p:cNvPr id="36869" name="그림 105"/>
          <p:cNvPicPr>
            <a:picLocks noChangeAspect="1"/>
          </p:cNvPicPr>
          <p:nvPr/>
        </p:nvPicPr>
        <p:blipFill rotWithShape="1">
          <a:blip r:embed="rId2"/>
          <a:srcRect l="14600" t="5670" r="10950" b="5300"/>
          <a:stretch>
            <a:fillRect/>
          </a:stretch>
        </p:blipFill>
        <p:spPr>
          <a:xfrm>
            <a:off x="5642160" y="0"/>
            <a:ext cx="6546665" cy="68007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_x365474104"/>
          <p:cNvSpPr>
            <a:spLocks noChangeArrowheads="1"/>
          </p:cNvSpPr>
          <p:nvPr/>
        </p:nvSpPr>
        <p:spPr>
          <a:xfrm>
            <a:off x="333772" y="567879"/>
            <a:ext cx="8177212" cy="7000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marL="0" lvl="0" indent="0" algn="l" rtl="0" eaLnBrk="0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2500" b="0" i="0" u="none" strike="noStrike" kern="1200" cap="none" spc="0" normalizeH="0" baseline="0" mc:Ignorable="hp" hp:hslEmbossed="0">
                <a:solidFill>
                  <a:srgbClr val="17365f"/>
                </a:solidFill>
                <a:latin typeface="Hancom Sans SemiBold"/>
                <a:ea typeface="Hancom Sans SemiBold"/>
              </a:rPr>
              <a:t>2.</a:t>
            </a:r>
            <a:r>
              <a:rPr xmlns:mc="http://schemas.openxmlformats.org/markup-compatibility/2006" xmlns:hp="http://schemas.haansoft.com/office/presentation/8.0" kumimoji="1" lang="ko-KR" altLang="en-US" sz="2500" b="0" i="0" u="none" strike="noStrike" kern="1200" cap="none" spc="0" normalizeH="0" baseline="0" mc:Ignorable="hp" hp:hslEmbossed="0">
                <a:solidFill>
                  <a:srgbClr val="17365f"/>
                </a:solidFill>
                <a:latin typeface="Hancom Sans SemiBold"/>
                <a:ea typeface="Hancom Sans SemiBold"/>
              </a:rPr>
              <a:t> 요구사항</a:t>
            </a:r>
            <a:endParaRPr xmlns:mc="http://schemas.openxmlformats.org/markup-compatibility/2006" xmlns:hp="http://schemas.haansoft.com/office/presentation/8.0" kumimoji="1" lang="ko-KR" altLang="en-US" sz="2500" b="0" i="0" u="none" strike="noStrike" kern="1200" cap="none" spc="0" normalizeH="0" baseline="0" mc:Ignorable="hp" hp:hslEmbossed="0">
              <a:solidFill>
                <a:srgbClr val="17365f"/>
              </a:solidFill>
              <a:latin typeface="Hancom Sans SemiBold"/>
              <a:ea typeface="Hancom Sans SemiBold"/>
            </a:endParaRPr>
          </a:p>
          <a:p>
            <a:pPr marL="0" lvl="0" indent="0" algn="l" rtl="0" eaLnBrk="0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2500" b="0" i="0" u="none" strike="noStrike" kern="1200" cap="none" spc="0" normalizeH="0" baseline="0" mc:Ignorable="hp" hp:hslEmbossed="0">
              <a:solidFill>
                <a:srgbClr val="17365f"/>
              </a:solidFill>
              <a:latin typeface="Hancom Sans SemiBold"/>
              <a:ea typeface="Hancom Sans SemiBold"/>
            </a:endParaRPr>
          </a:p>
          <a:p>
            <a:pPr marL="0" lvl="0" indent="0" algn="l" rtl="0" eaLnBrk="0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2500" b="0" i="0" u="none" strike="noStrike" kern="1200" cap="none" spc="0" normalizeH="0" baseline="0" mc:Ignorable="hp" hp:hslEmbossed="0">
                <a:solidFill>
                  <a:srgbClr val="17365f"/>
                </a:solidFill>
                <a:latin typeface="Hancom Sans SemiBold"/>
                <a:ea typeface="Hancom Sans SemiBold"/>
              </a:rPr>
              <a:t>유스케이스 </a:t>
            </a:r>
            <a:r>
              <a:rPr xmlns:mc="http://schemas.openxmlformats.org/markup-compatibility/2006" xmlns:hp="http://schemas.haansoft.com/office/presentation/8.0" kumimoji="1" lang="en-US" altLang="ko-KR" sz="2500" b="0" i="0" u="none" strike="noStrike" kern="1200" cap="none" spc="0" normalizeH="0" baseline="0" mc:Ignorable="hp" hp:hslEmbossed="0">
                <a:solidFill>
                  <a:srgbClr val="17365f"/>
                </a:solidFill>
                <a:latin typeface="Hancom Sans SemiBold"/>
                <a:ea typeface="Hancom Sans SemiBold"/>
              </a:rPr>
              <a:t>-</a:t>
            </a:r>
            <a:r>
              <a:rPr xmlns:mc="http://schemas.openxmlformats.org/markup-compatibility/2006" xmlns:hp="http://schemas.haansoft.com/office/presentation/8.0" kumimoji="1" lang="ko-KR" altLang="en-US" sz="2500" b="0" i="0" u="none" strike="noStrike" kern="1200" cap="none" spc="0" normalizeH="0" baseline="0" mc:Ignorable="hp" hp:hslEmbossed="0">
                <a:solidFill>
                  <a:srgbClr val="17365f"/>
                </a:solidFill>
                <a:latin typeface="Hancom Sans SemiBold"/>
                <a:ea typeface="Hancom Sans SemiBold"/>
              </a:rPr>
              <a:t> 전체</a:t>
            </a:r>
            <a:r>
              <a:rPr xmlns:mc="http://schemas.openxmlformats.org/markup-compatibility/2006" xmlns:hp="http://schemas.haansoft.com/office/presentation/8.0" kumimoji="1" lang="en-US" altLang="ko-KR" sz="2500" b="0" i="0" u="none" strike="noStrike" kern="1200" cap="none" spc="0" normalizeH="0" baseline="0" mc:Ignorable="hp" hp:hslEmbossed="0">
                <a:solidFill>
                  <a:srgbClr val="17365f"/>
                </a:solidFill>
                <a:latin typeface="Hancom Sans SemiBold"/>
                <a:ea typeface="Hancom Sans SemiBold"/>
              </a:rPr>
              <a:t> </a:t>
            </a:r>
            <a:endParaRPr xmlns:mc="http://schemas.openxmlformats.org/markup-compatibility/2006" xmlns:hp="http://schemas.haansoft.com/office/presentation/8.0" kumimoji="1" lang="en-US" altLang="ko-KR" sz="2500" b="0" i="0" u="none" strike="noStrike" kern="1200" cap="none" spc="0" normalizeH="0" baseline="0" mc:Ignorable="hp" hp:hslEmbossed="0">
              <a:solidFill>
                <a:srgbClr val="17365f"/>
              </a:solidFill>
              <a:latin typeface="Hancom Sans SemiBold"/>
              <a:ea typeface="Hancom Sans SemiBold"/>
            </a:endParaRPr>
          </a:p>
        </p:txBody>
      </p:sp>
      <p:pic>
        <p:nvPicPr>
          <p:cNvPr id="36870" name="그림 105"/>
          <p:cNvPicPr>
            <a:picLocks noChangeAspect="1"/>
          </p:cNvPicPr>
          <p:nvPr/>
        </p:nvPicPr>
        <p:blipFill rotWithShape="1">
          <a:blip r:embed="rId2"/>
          <a:srcRect l="8850" r="10250" b="11940"/>
          <a:stretch>
            <a:fillRect/>
          </a:stretch>
        </p:blipFill>
        <p:spPr>
          <a:xfrm>
            <a:off x="2998067" y="93922"/>
            <a:ext cx="8640960" cy="66685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_x143597040"/>
          <p:cNvSpPr>
            <a:spLocks noChangeArrowheads="1"/>
          </p:cNvSpPr>
          <p:nvPr/>
        </p:nvSpPr>
        <p:spPr>
          <a:xfrm>
            <a:off x="2203450" y="2855913"/>
            <a:ext cx="10963275" cy="7000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marL="0" lvl="0" indent="0" algn="l" rtl="0" eaLnBrk="0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5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Hancom Sans SemiBold"/>
                <a:ea typeface="Hancom Sans SemiBold"/>
              </a:rPr>
              <a:t>3.</a:t>
            </a:r>
            <a:r>
              <a:rPr xmlns:mc="http://schemas.openxmlformats.org/markup-compatibility/2006" xmlns:hp="http://schemas.haansoft.com/office/presentation/8.0" kumimoji="1" lang="ko-KR" altLang="en-US" sz="5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Hancom Sans SemiBold"/>
                <a:ea typeface="Hancom Sans SemiBold"/>
              </a:rPr>
              <a:t> </a:t>
            </a:r>
            <a:r>
              <a:rPr xmlns:mc="http://schemas.openxmlformats.org/markup-compatibility/2006" xmlns:hp="http://schemas.haansoft.com/office/presentation/8.0" kumimoji="1" lang="en-US" altLang="ko-KR" sz="5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Hancom Sans SemiBold"/>
                <a:ea typeface="Hancom Sans SemiBold"/>
              </a:rPr>
              <a:t>UI</a:t>
            </a:r>
            <a:endParaRPr xmlns:mc="http://schemas.openxmlformats.org/markup-compatibility/2006" xmlns:hp="http://schemas.haansoft.com/office/presentation/8.0" kumimoji="1" lang="en-US" altLang="ko-KR" sz="5000" b="0" i="0" u="none" strike="noStrike" kern="1200" cap="none" spc="0" normalizeH="0" baseline="0" mc:Ignorable="hp" hp:hslEmbossed="0">
              <a:solidFill>
                <a:srgbClr val="ffffff"/>
              </a:solidFill>
              <a:latin typeface="Hancom Sans SemiBold"/>
              <a:ea typeface="Hancom Sans Semi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_x365474104"/>
          <p:cNvSpPr>
            <a:spLocks noChangeArrowheads="1"/>
          </p:cNvSpPr>
          <p:nvPr/>
        </p:nvSpPr>
        <p:spPr>
          <a:xfrm>
            <a:off x="4726260" y="2728119"/>
            <a:ext cx="2880320" cy="7000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en-US" altLang="ko-KR" sz="2500">
                <a:solidFill>
                  <a:srgbClr val="17365f"/>
                </a:solidFill>
                <a:latin typeface="Hancom Sans SemiBold"/>
                <a:ea typeface="Hancom Sans SemiBold"/>
              </a:rPr>
              <a:t>UI </a:t>
            </a:r>
            <a:r>
              <a:rPr lang="ko-KR" altLang="en-US" sz="2500">
                <a:solidFill>
                  <a:srgbClr val="17365f"/>
                </a:solidFill>
                <a:latin typeface="Hancom Sans SemiBold"/>
                <a:ea typeface="Hancom Sans SemiBold"/>
              </a:rPr>
              <a:t>시나리오</a:t>
            </a:r>
            <a:endParaRPr lang="ko-KR" altLang="en-US" sz="2500">
              <a:solidFill>
                <a:srgbClr val="17365f"/>
              </a:solidFill>
              <a:latin typeface="Hancom Sans SemiBold"/>
              <a:ea typeface="Hancom Sans SemiBold"/>
            </a:endParaRPr>
          </a:p>
          <a:p>
            <a:pPr lvl="0">
              <a:defRPr/>
            </a:pPr>
            <a:r>
              <a:rPr lang="en-US" altLang="ko-KR" sz="2500">
                <a:solidFill>
                  <a:srgbClr val="17365f"/>
                </a:solidFill>
                <a:latin typeface="Hancom Sans SemiBold"/>
                <a:ea typeface="Hancom Sans SemiBold"/>
              </a:rPr>
              <a:t>1.</a:t>
            </a:r>
            <a:r>
              <a:rPr lang="ko-KR" altLang="en-US" sz="2500">
                <a:solidFill>
                  <a:srgbClr val="17365f"/>
                </a:solidFill>
                <a:latin typeface="Hancom Sans SemiBold"/>
                <a:ea typeface="Hancom Sans SemiBold"/>
              </a:rPr>
              <a:t> 관리자 </a:t>
            </a:r>
            <a:endParaRPr lang="ko-KR" altLang="en-US" sz="2500">
              <a:solidFill>
                <a:srgbClr val="17365f"/>
              </a:solidFill>
              <a:latin typeface="Hancom Sans SemiBold"/>
              <a:ea typeface="Hancom Sans SemiBold"/>
            </a:endParaRPr>
          </a:p>
          <a:p>
            <a:pPr lvl="0">
              <a:defRPr/>
            </a:pPr>
            <a:r>
              <a:rPr lang="en-US" altLang="ko-KR" sz="2500">
                <a:solidFill>
                  <a:srgbClr val="17365f"/>
                </a:solidFill>
                <a:latin typeface="Hancom Sans SemiBold"/>
                <a:ea typeface="Hancom Sans SemiBold"/>
              </a:rPr>
              <a:t>2.</a:t>
            </a:r>
            <a:r>
              <a:rPr lang="ko-KR" altLang="en-US" sz="2500">
                <a:solidFill>
                  <a:srgbClr val="17365f"/>
                </a:solidFill>
                <a:latin typeface="Hancom Sans SemiBold"/>
                <a:ea typeface="Hancom Sans SemiBold"/>
              </a:rPr>
              <a:t> 사용자</a:t>
            </a:r>
            <a:endParaRPr lang="ko-KR" altLang="en-US" sz="2500">
              <a:solidFill>
                <a:srgbClr val="17365f"/>
              </a:solidFill>
              <a:latin typeface="Hancom Sans SemiBold"/>
              <a:ea typeface="Hancom Sans Semi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_x143597040"/>
          <p:cNvSpPr>
            <a:spLocks noChangeArrowheads="1"/>
          </p:cNvSpPr>
          <p:nvPr/>
        </p:nvSpPr>
        <p:spPr>
          <a:xfrm>
            <a:off x="2203450" y="2855913"/>
            <a:ext cx="10963275" cy="7000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marL="0" lvl="0" indent="0" algn="l" rtl="0" eaLnBrk="0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5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Hancom Sans SemiBold"/>
                <a:ea typeface="Hancom Sans SemiBold"/>
              </a:rPr>
              <a:t>4.</a:t>
            </a:r>
            <a:r>
              <a:rPr xmlns:mc="http://schemas.openxmlformats.org/markup-compatibility/2006" xmlns:hp="http://schemas.haansoft.com/office/presentation/8.0" kumimoji="1" lang="ko-KR" altLang="en-US" sz="5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Hancom Sans SemiBold"/>
                <a:ea typeface="Hancom Sans SemiBold"/>
              </a:rPr>
              <a:t> 개발 </a:t>
            </a:r>
            <a:endParaRPr xmlns:mc="http://schemas.openxmlformats.org/markup-compatibility/2006" xmlns:hp="http://schemas.haansoft.com/office/presentation/8.0" kumimoji="1" lang="ko-KR" altLang="en-US" sz="5000" b="0" i="0" u="none" strike="noStrike" kern="1200" cap="none" spc="0" normalizeH="0" baseline="0" mc:Ignorable="hp" hp:hslEmbossed="0">
              <a:solidFill>
                <a:srgbClr val="ffffff"/>
              </a:solidFill>
              <a:latin typeface="Hancom Sans SemiBold"/>
              <a:ea typeface="Hancom Sans Semi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_x365474104"/>
          <p:cNvSpPr>
            <a:spLocks noChangeArrowheads="1"/>
          </p:cNvSpPr>
          <p:nvPr/>
        </p:nvSpPr>
        <p:spPr>
          <a:xfrm>
            <a:off x="221456" y="547886"/>
            <a:ext cx="8177212" cy="7000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en-US" altLang="ko-KR" sz="2500">
                <a:solidFill>
                  <a:srgbClr val="17365f"/>
                </a:solidFill>
                <a:latin typeface="Hancom Sans SemiBold"/>
                <a:ea typeface="Hancom Sans SemiBold"/>
              </a:rPr>
              <a:t>4.</a:t>
            </a:r>
            <a:r>
              <a:rPr lang="ko-KR" altLang="en-US" sz="2500">
                <a:solidFill>
                  <a:srgbClr val="17365f"/>
                </a:solidFill>
                <a:latin typeface="Hancom Sans SemiBold"/>
                <a:ea typeface="Hancom Sans SemiBold"/>
              </a:rPr>
              <a:t> 개발 방법</a:t>
            </a:r>
            <a:endParaRPr lang="ko-KR" altLang="en-US" sz="2500">
              <a:solidFill>
                <a:srgbClr val="17365f"/>
              </a:solidFill>
              <a:latin typeface="Hancom Sans SemiBold"/>
              <a:ea typeface="Hancom Sans SemiBold"/>
            </a:endParaRPr>
          </a:p>
        </p:txBody>
      </p:sp>
      <p:pic>
        <p:nvPicPr>
          <p:cNvPr id="36867" name="그림 59"/>
          <p:cNvPicPr/>
          <p:nvPr/>
        </p:nvPicPr>
        <p:blipFill rotWithShape="1">
          <a:blip r:embed="rId2">
            <a:lum/>
          </a:blip>
          <a:srcRect/>
          <a:stretch>
            <a:fillRect/>
          </a:stretch>
        </p:blipFill>
        <p:spPr>
          <a:xfrm>
            <a:off x="1382388" y="2873241"/>
            <a:ext cx="9248528" cy="3507292"/>
          </a:xfrm>
          <a:prstGeom prst="rect">
            <a:avLst/>
          </a:prstGeom>
        </p:spPr>
      </p:pic>
      <p:sp>
        <p:nvSpPr>
          <p:cNvPr id="36869" name="_x365474104"/>
          <p:cNvSpPr>
            <a:spLocks noChangeArrowheads="1"/>
          </p:cNvSpPr>
          <p:nvPr/>
        </p:nvSpPr>
        <p:spPr>
          <a:xfrm>
            <a:off x="869528" y="1215951"/>
            <a:ext cx="8177212" cy="7000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marL="0" lvl="0" indent="0" algn="l" rtl="0" eaLnBrk="0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2500" b="0" i="0" u="none" strike="noStrike" kern="1200" cap="none" spc="0" normalizeH="0" baseline="0" mc:Ignorable="hp" hp:hslEmbossed="0">
                <a:solidFill>
                  <a:srgbClr val="17365f"/>
                </a:solidFill>
                <a:latin typeface="Hancom Sans SemiBold"/>
                <a:ea typeface="Hancom Sans SemiBold"/>
              </a:rPr>
              <a:t>“</a:t>
            </a:r>
            <a:r>
              <a:rPr xmlns:mc="http://schemas.openxmlformats.org/markup-compatibility/2006" xmlns:hp="http://schemas.haansoft.com/office/presentation/8.0" kumimoji="1" lang="ko-KR" altLang="en-US" sz="2500" b="0" i="0" u="none" strike="noStrike" kern="1200" cap="none" spc="0" normalizeH="0" baseline="0" mc:Ignorable="hp" hp:hslEmbossed="0">
                <a:solidFill>
                  <a:srgbClr val="17365f"/>
                </a:solidFill>
                <a:latin typeface="Hancom Sans SemiBold"/>
                <a:ea typeface="Hancom Sans SemiBold"/>
              </a:rPr>
              <a:t>애자일</a:t>
            </a:r>
            <a:r>
              <a:rPr xmlns:mc="http://schemas.openxmlformats.org/markup-compatibility/2006" xmlns:hp="http://schemas.haansoft.com/office/presentation/8.0" kumimoji="1" lang="en-US" altLang="ko-KR" sz="2500" b="0" i="0" u="none" strike="noStrike" kern="1200" cap="none" spc="0" normalizeH="0" baseline="0" mc:Ignorable="hp" hp:hslEmbossed="0">
                <a:solidFill>
                  <a:srgbClr val="17365f"/>
                </a:solidFill>
                <a:latin typeface="Hancom Sans SemiBold"/>
                <a:ea typeface="Hancom Sans SemiBold"/>
              </a:rPr>
              <a:t>”</a:t>
            </a:r>
            <a:endParaRPr xmlns:mc="http://schemas.openxmlformats.org/markup-compatibility/2006" xmlns:hp="http://schemas.haansoft.com/office/presentation/8.0" kumimoji="1" lang="en-US" altLang="ko-KR" sz="2500" b="0" i="0" u="none" strike="noStrike" kern="1200" cap="none" spc="0" normalizeH="0" baseline="0" mc:Ignorable="hp" hp:hslEmbossed="0">
              <a:solidFill>
                <a:srgbClr val="17365f"/>
              </a:solidFill>
              <a:latin typeface="Hancom Sans SemiBold"/>
              <a:ea typeface="Hancom Sans SemiBold"/>
            </a:endParaRPr>
          </a:p>
          <a:p>
            <a:pPr marL="0" lvl="0" indent="0" algn="l" rtl="0" eaLnBrk="0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en-US" altLang="ko-KR" sz="2500" b="0" i="0" u="none" strike="noStrike" kern="1200" cap="none" spc="0" normalizeH="0" baseline="0" mc:Ignorable="hp" hp:hslEmbossed="0">
              <a:solidFill>
                <a:srgbClr val="17365f"/>
              </a:solidFill>
              <a:latin typeface="Hancom Sans SemiBold"/>
              <a:ea typeface="Hancom Sans SemiBold"/>
            </a:endParaRPr>
          </a:p>
        </p:txBody>
      </p:sp>
      <p:sp>
        <p:nvSpPr>
          <p:cNvPr id="36870" name="_x365474104"/>
          <p:cNvSpPr>
            <a:spLocks noChangeArrowheads="1"/>
          </p:cNvSpPr>
          <p:nvPr/>
        </p:nvSpPr>
        <p:spPr>
          <a:xfrm>
            <a:off x="1053852" y="1844030"/>
            <a:ext cx="10873208" cy="7000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marL="0" lvl="0" indent="0" algn="l" rtl="0" eaLnBrk="0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2500" b="0" i="0" u="none" strike="noStrike" kern="1200" cap="none" spc="0" normalizeH="0" baseline="0" mc:Ignorable="hp" hp:hslEmbossed="0">
                <a:solidFill>
                  <a:srgbClr val="17365f"/>
                </a:solidFill>
                <a:latin typeface="Hancom Sans SemiBold"/>
                <a:ea typeface="Hancom Sans SemiBold"/>
              </a:rPr>
              <a:t> </a:t>
            </a:r>
            <a:r>
              <a:rPr xmlns:mc="http://schemas.openxmlformats.org/markup-compatibility/2006" xmlns:hp="http://schemas.haansoft.com/office/presentation/8.0" kumimoji="1" lang="ko-KR" altLang="en-US" sz="2000" b="0" i="0" u="none" strike="noStrike" kern="1200" cap="none" spc="0" normalizeH="0" baseline="0" mc:Ignorable="hp" hp:hslEmbossed="0">
                <a:solidFill>
                  <a:srgbClr val="17365f"/>
                </a:solidFill>
                <a:latin typeface="Hancom Sans SemiBold"/>
                <a:ea typeface="Hancom Sans SemiBold"/>
              </a:rPr>
              <a:t>한번의 사이클에 한번의 세트 단위로 결과물이 나와야 한다</a:t>
            </a:r>
            <a:r>
              <a:rPr xmlns:mc="http://schemas.openxmlformats.org/markup-compatibility/2006" xmlns:hp="http://schemas.haansoft.com/office/presentation/8.0" kumimoji="1" lang="en-US" altLang="ko-KR" sz="2000" b="0" i="0" u="none" strike="noStrike" kern="1200" cap="none" spc="0" normalizeH="0" baseline="0" mc:Ignorable="hp" hp:hslEmbossed="0">
                <a:solidFill>
                  <a:srgbClr val="17365f"/>
                </a:solidFill>
                <a:latin typeface="Hancom Sans SemiBold"/>
                <a:ea typeface="Hancom Sans SemiBold"/>
              </a:rPr>
              <a:t>.</a:t>
            </a:r>
            <a:r>
              <a:rPr xmlns:mc="http://schemas.openxmlformats.org/markup-compatibility/2006" xmlns:hp="http://schemas.haansoft.com/office/presentation/8.0" kumimoji="1" lang="ko-KR" altLang="en-US" sz="2000" b="0" i="0" u="none" strike="noStrike" kern="1200" cap="none" spc="0" normalizeH="0" baseline="0" mc:Ignorable="hp" hp:hslEmbossed="0">
                <a:solidFill>
                  <a:srgbClr val="17365f"/>
                </a:solidFill>
                <a:latin typeface="Hancom Sans SemiBold"/>
                <a:ea typeface="Hancom Sans SemiBold"/>
              </a:rPr>
              <a:t> 고객의 피드백을 많이 받는다</a:t>
            </a:r>
            <a:r>
              <a:rPr xmlns:mc="http://schemas.openxmlformats.org/markup-compatibility/2006" xmlns:hp="http://schemas.haansoft.com/office/presentation/8.0" kumimoji="1" lang="en-US" altLang="ko-KR" sz="2000" b="0" i="0" u="none" strike="noStrike" kern="1200" cap="none" spc="0" normalizeH="0" baseline="0" mc:Ignorable="hp" hp:hslEmbossed="0">
                <a:solidFill>
                  <a:srgbClr val="17365f"/>
                </a:solidFill>
                <a:latin typeface="Hancom Sans SemiBold"/>
                <a:ea typeface="Hancom Sans SemiBold"/>
              </a:rPr>
              <a:t>.</a:t>
            </a:r>
            <a:endParaRPr xmlns:mc="http://schemas.openxmlformats.org/markup-compatibility/2006" xmlns:hp="http://schemas.haansoft.com/office/presentation/8.0" kumimoji="1" lang="en-US" altLang="ko-KR" sz="2000" b="0" i="0" u="none" strike="noStrike" kern="1200" cap="none" spc="0" normalizeH="0" baseline="0" mc:Ignorable="hp" hp:hslEmbossed="0">
              <a:solidFill>
                <a:srgbClr val="17365f"/>
              </a:solidFill>
              <a:latin typeface="Hancom Sans SemiBold"/>
              <a:ea typeface="Hancom Sans Semi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사각형: 둥근 모서리 1"/>
          <p:cNvSpPr/>
          <p:nvPr/>
        </p:nvSpPr>
        <p:spPr>
          <a:xfrm>
            <a:off x="3840480" y="310170"/>
            <a:ext cx="5892801" cy="2329837"/>
          </a:xfrm>
          <a:prstGeom prst="roundRect">
            <a:avLst>
              <a:gd name="adj" fmla="val 16667"/>
            </a:avLst>
          </a:prstGeom>
          <a:noFill/>
          <a:ln w="76200">
            <a:solidFill>
              <a:srgbClr val="d3dc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36868" name="Picture 2" descr="MariaDB announces acquisition of distributed database Clustrix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933004" y="933797"/>
            <a:ext cx="1048650" cy="1119978"/>
          </a:xfrm>
          <a:prstGeom prst="rect">
            <a:avLst/>
          </a:prstGeom>
          <a:noFill/>
        </p:spPr>
      </p:pic>
      <p:sp>
        <p:nvSpPr>
          <p:cNvPr id="36869" name="사각형: 둥근 모서리 22"/>
          <p:cNvSpPr/>
          <p:nvPr/>
        </p:nvSpPr>
        <p:spPr>
          <a:xfrm>
            <a:off x="7683987" y="933797"/>
            <a:ext cx="1649184" cy="1099467"/>
          </a:xfrm>
          <a:prstGeom prst="roundRect">
            <a:avLst>
              <a:gd name="adj" fmla="val 16667"/>
            </a:avLst>
          </a:prstGeom>
          <a:noFill/>
          <a:ln w="76200">
            <a:solidFill>
              <a:srgbClr val="d3dc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6870" name="구름 16"/>
          <p:cNvSpPr/>
          <p:nvPr/>
        </p:nvSpPr>
        <p:spPr>
          <a:xfrm>
            <a:off x="4042261" y="3261419"/>
            <a:ext cx="1797383" cy="750987"/>
          </a:xfrm>
          <a:prstGeom prst="cloud">
            <a:avLst/>
          </a:prstGeom>
          <a:solidFill>
            <a:srgbClr val="d3dc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b="1">
                <a:solidFill>
                  <a:schemeClr val="tx1"/>
                </a:solidFill>
              </a:rPr>
              <a:t>  Internet</a:t>
            </a:r>
            <a:endParaRPr lang="ko-KR" altLang="en-US" sz="1600" b="1">
              <a:solidFill>
                <a:schemeClr val="tx1"/>
              </a:solidFill>
            </a:endParaRPr>
          </a:p>
        </p:txBody>
      </p:sp>
      <p:sp>
        <p:nvSpPr>
          <p:cNvPr id="36871" name="원통형 17"/>
          <p:cNvSpPr/>
          <p:nvPr/>
        </p:nvSpPr>
        <p:spPr>
          <a:xfrm>
            <a:off x="10509271" y="1073662"/>
            <a:ext cx="1198605" cy="886022"/>
          </a:xfrm>
          <a:prstGeom prst="can">
            <a:avLst>
              <a:gd name="adj" fmla="val 25000"/>
            </a:avLst>
          </a:prstGeom>
          <a:solidFill>
            <a:srgbClr val="d3dc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 b="1">
                <a:solidFill>
                  <a:schemeClr val="tx1"/>
                </a:solidFill>
              </a:rPr>
              <a:t>HANCOM</a:t>
            </a:r>
            <a:endParaRPr lang="en-US" altLang="ko-KR" sz="1200" b="1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ko-KR" sz="1200" b="1">
                <a:solidFill>
                  <a:schemeClr val="tx1"/>
                </a:solidFill>
              </a:rPr>
              <a:t>GROUPWARE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36872" name="TextBox 40"/>
          <p:cNvSpPr txBox="1"/>
          <p:nvPr/>
        </p:nvSpPr>
        <p:spPr>
          <a:xfrm>
            <a:off x="9467573" y="995489"/>
            <a:ext cx="800219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200" b="1">
                <a:highlight>
                  <a:srgbClr val="ffffff"/>
                </a:highlight>
              </a:rPr>
              <a:t>사원정보</a:t>
            </a:r>
            <a:endParaRPr lang="ko-KR" altLang="en-US" sz="1200" b="1">
              <a:highlight>
                <a:srgbClr val="ffffff"/>
              </a:highlight>
            </a:endParaRPr>
          </a:p>
          <a:p>
            <a:pPr lvl="0">
              <a:defRPr/>
            </a:pPr>
            <a:r>
              <a:rPr lang="en-US" altLang="ko-KR" sz="1200" b="1">
                <a:highlight>
                  <a:srgbClr val="ffffff"/>
                </a:highlight>
              </a:rPr>
              <a:t>update</a:t>
            </a:r>
            <a:endParaRPr lang="ko-KR" altLang="en-US" sz="1200" b="1">
              <a:highlight>
                <a:srgbClr val="ffffff"/>
              </a:highlight>
            </a:endParaRPr>
          </a:p>
        </p:txBody>
      </p:sp>
      <p:cxnSp>
        <p:nvCxnSpPr>
          <p:cNvPr id="36873" name="직선 화살표 연결선 60"/>
          <p:cNvCxnSpPr/>
          <p:nvPr/>
        </p:nvCxnSpPr>
        <p:spPr>
          <a:xfrm flipH="1">
            <a:off x="6105089" y="1537733"/>
            <a:ext cx="1264214" cy="0"/>
          </a:xfrm>
          <a:prstGeom prst="straightConnector1">
            <a:avLst/>
          </a:prstGeom>
          <a:ln w="57150">
            <a:solidFill>
              <a:srgbClr val="800080"/>
            </a:solidFill>
            <a:headEnd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74" name="직선 화살표 연결선 65"/>
          <p:cNvCxnSpPr/>
          <p:nvPr/>
        </p:nvCxnSpPr>
        <p:spPr>
          <a:xfrm flipH="1">
            <a:off x="9020682" y="1537733"/>
            <a:ext cx="1264214" cy="0"/>
          </a:xfrm>
          <a:prstGeom prst="straightConnector1">
            <a:avLst/>
          </a:prstGeom>
          <a:ln w="57150">
            <a:solidFill>
              <a:srgbClr val="800080"/>
            </a:solidFill>
            <a:headEnd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75" name="직선 화살표 연결선 61"/>
          <p:cNvCxnSpPr/>
          <p:nvPr/>
        </p:nvCxnSpPr>
        <p:spPr>
          <a:xfrm>
            <a:off x="6196529" y="1747892"/>
            <a:ext cx="1180702" cy="0"/>
          </a:xfrm>
          <a:prstGeom prst="straightConnector1">
            <a:avLst/>
          </a:prstGeom>
          <a:ln w="57150">
            <a:solidFill>
              <a:srgbClr val="0000ff"/>
            </a:solidFill>
            <a:headEnd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76" name="사각형: 둥근 모서리 75"/>
          <p:cNvSpPr/>
          <p:nvPr/>
        </p:nvSpPr>
        <p:spPr>
          <a:xfrm>
            <a:off x="4087767" y="933797"/>
            <a:ext cx="1882919" cy="1305798"/>
          </a:xfrm>
          <a:prstGeom prst="roundRect">
            <a:avLst>
              <a:gd name="adj" fmla="val 16667"/>
            </a:avLst>
          </a:prstGeom>
          <a:noFill/>
          <a:ln w="76200">
            <a:solidFill>
              <a:srgbClr val="d3dc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36877" name="직선 화살표 연결선 69"/>
          <p:cNvCxnSpPr/>
          <p:nvPr/>
        </p:nvCxnSpPr>
        <p:spPr>
          <a:xfrm>
            <a:off x="4826000" y="2379652"/>
            <a:ext cx="57537" cy="812707"/>
          </a:xfrm>
          <a:prstGeom prst="straightConnector1">
            <a:avLst/>
          </a:prstGeom>
          <a:ln w="57150">
            <a:solidFill>
              <a:srgbClr val="800080"/>
            </a:solidFill>
            <a:headEnd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78" name="직선 화살표 연결선 71"/>
          <p:cNvCxnSpPr/>
          <p:nvPr/>
        </p:nvCxnSpPr>
        <p:spPr>
          <a:xfrm flipH="1" flipV="1">
            <a:off x="5144620" y="2349661"/>
            <a:ext cx="57537" cy="812707"/>
          </a:xfrm>
          <a:prstGeom prst="straightConnector1">
            <a:avLst/>
          </a:prstGeom>
          <a:ln w="57150">
            <a:solidFill>
              <a:srgbClr val="0000ff"/>
            </a:solidFill>
            <a:headEnd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79" name="사각형: 둥근 모서리 86"/>
          <p:cNvSpPr/>
          <p:nvPr/>
        </p:nvSpPr>
        <p:spPr>
          <a:xfrm>
            <a:off x="1289216" y="4811486"/>
            <a:ext cx="3339153" cy="1736344"/>
          </a:xfrm>
          <a:prstGeom prst="roundRect">
            <a:avLst>
              <a:gd name="adj" fmla="val 16667"/>
            </a:avLst>
          </a:prstGeom>
          <a:noFill/>
          <a:ln w="76200">
            <a:solidFill>
              <a:srgbClr val="d3dc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36880" name="그림 8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637547" y="5229753"/>
            <a:ext cx="858638" cy="858638"/>
          </a:xfrm>
          <a:prstGeom prst="rect">
            <a:avLst/>
          </a:prstGeom>
        </p:spPr>
      </p:pic>
      <p:pic>
        <p:nvPicPr>
          <p:cNvPr id="36881" name="그림 88" descr="전자기기, 디스플레이, 모니터, 테이블이(가) 표시된 사진  자동 생성된 설명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105862" y="5164383"/>
            <a:ext cx="982769" cy="1013056"/>
          </a:xfrm>
          <a:prstGeom prst="rect">
            <a:avLst/>
          </a:prstGeom>
        </p:spPr>
      </p:pic>
      <p:sp>
        <p:nvSpPr>
          <p:cNvPr id="36882" name="TextBox 90"/>
          <p:cNvSpPr txBox="1"/>
          <p:nvPr/>
        </p:nvSpPr>
        <p:spPr>
          <a:xfrm>
            <a:off x="1637547" y="4630499"/>
            <a:ext cx="1032655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 b="1">
                <a:highlight>
                  <a:srgbClr val="ffffff"/>
                </a:highlight>
              </a:rPr>
              <a:t> Client   </a:t>
            </a:r>
            <a:endParaRPr lang="ko-KR" altLang="en-US" sz="1600" b="1">
              <a:highlight>
                <a:srgbClr val="ffffff"/>
              </a:highlight>
            </a:endParaRPr>
          </a:p>
        </p:txBody>
      </p:sp>
      <p:sp>
        <p:nvSpPr>
          <p:cNvPr id="36883" name="TextBox 99"/>
          <p:cNvSpPr txBox="1"/>
          <p:nvPr/>
        </p:nvSpPr>
        <p:spPr>
          <a:xfrm>
            <a:off x="4161799" y="715539"/>
            <a:ext cx="1777025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 b="1">
                <a:highlight>
                  <a:srgbClr val="ffffff"/>
                </a:highlight>
              </a:rPr>
              <a:t>Web application</a:t>
            </a:r>
            <a:endParaRPr lang="ko-KR" altLang="en-US" sz="1600" b="1">
              <a:highlight>
                <a:srgbClr val="ffffff"/>
              </a:highlight>
            </a:endParaRPr>
          </a:p>
        </p:txBody>
      </p:sp>
      <p:cxnSp>
        <p:nvCxnSpPr>
          <p:cNvPr id="36884" name="직선 화살표 연결선 116"/>
          <p:cNvCxnSpPr/>
          <p:nvPr/>
        </p:nvCxnSpPr>
        <p:spPr>
          <a:xfrm flipH="1">
            <a:off x="3626016" y="4081466"/>
            <a:ext cx="696622" cy="958705"/>
          </a:xfrm>
          <a:prstGeom prst="straightConnector1">
            <a:avLst/>
          </a:prstGeom>
          <a:ln w="57150">
            <a:solidFill>
              <a:srgbClr val="800080"/>
            </a:solidFill>
            <a:headEnd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85" name="직선 화살표 연결선 117"/>
          <p:cNvCxnSpPr/>
          <p:nvPr/>
        </p:nvCxnSpPr>
        <p:spPr>
          <a:xfrm flipV="1">
            <a:off x="3944637" y="4104641"/>
            <a:ext cx="626195" cy="905540"/>
          </a:xfrm>
          <a:prstGeom prst="straightConnector1">
            <a:avLst/>
          </a:prstGeom>
          <a:ln w="57150">
            <a:solidFill>
              <a:srgbClr val="0000ff"/>
            </a:solidFill>
            <a:headEnd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86" name="TextBox 114"/>
          <p:cNvSpPr txBox="1"/>
          <p:nvPr/>
        </p:nvSpPr>
        <p:spPr>
          <a:xfrm>
            <a:off x="4391583" y="95978"/>
            <a:ext cx="1844736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 b="1">
                <a:highlight>
                  <a:srgbClr val="ffffff"/>
                </a:highlight>
              </a:rPr>
              <a:t>Server Computer</a:t>
            </a:r>
            <a:endParaRPr lang="ko-KR" altLang="en-US" sz="1600" b="1">
              <a:highlight>
                <a:srgbClr val="ffffff"/>
              </a:highlight>
            </a:endParaRPr>
          </a:p>
        </p:txBody>
      </p:sp>
      <p:pic>
        <p:nvPicPr>
          <p:cNvPr id="36887" name="Picture 2" descr="Vue.js] 개발환경 설정하기 / ATOM 에디터 설치하기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4496253" y="1123153"/>
            <a:ext cx="825592" cy="386423"/>
          </a:xfrm>
          <a:prstGeom prst="rect">
            <a:avLst/>
          </a:prstGeom>
          <a:noFill/>
        </p:spPr>
      </p:pic>
      <p:pic>
        <p:nvPicPr>
          <p:cNvPr id="36888" name="Picture 2" descr="Springboot - Spring webflux handler test(웹플럭스 핸들러 테스트), WebTestClient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4224328" y="1491231"/>
            <a:ext cx="1480651" cy="634565"/>
          </a:xfrm>
          <a:prstGeom prst="rect">
            <a:avLst/>
          </a:prstGeom>
          <a:noFill/>
        </p:spPr>
      </p:pic>
      <p:pic>
        <p:nvPicPr>
          <p:cNvPr id="36889" name="Picture 2" descr="Docker Basic 1 – Kollus Blog"/>
          <p:cNvPicPr>
            <a:picLocks noChangeAspect="1" noChangeArrowheads="1"/>
          </p:cNvPicPr>
          <p:nvPr/>
        </p:nvPicPr>
        <p:blipFill rotWithShape="1">
          <a:blip r:embed="rId7"/>
          <a:srcRect l="5380" t="3110" r="1850" b="14290"/>
          <a:stretch>
            <a:fillRect/>
          </a:stretch>
        </p:blipFill>
        <p:spPr>
          <a:xfrm>
            <a:off x="7843520" y="677524"/>
            <a:ext cx="1382574" cy="414584"/>
          </a:xfrm>
          <a:prstGeom prst="rect">
            <a:avLst/>
          </a:prstGeom>
          <a:noFill/>
        </p:spPr>
      </p:pic>
      <p:sp>
        <p:nvSpPr>
          <p:cNvPr id="36890" name="사각형: 둥근 모서리 58"/>
          <p:cNvSpPr/>
          <p:nvPr/>
        </p:nvSpPr>
        <p:spPr>
          <a:xfrm>
            <a:off x="5963446" y="4811486"/>
            <a:ext cx="3339153" cy="1736344"/>
          </a:xfrm>
          <a:prstGeom prst="roundRect">
            <a:avLst>
              <a:gd name="adj" fmla="val 16667"/>
            </a:avLst>
          </a:prstGeom>
          <a:noFill/>
          <a:ln w="76200">
            <a:solidFill>
              <a:srgbClr val="d3dc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36891" name="그림 59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7970906" y="5229753"/>
            <a:ext cx="858638" cy="858638"/>
          </a:xfrm>
          <a:prstGeom prst="rect">
            <a:avLst/>
          </a:prstGeom>
        </p:spPr>
      </p:pic>
      <p:pic>
        <p:nvPicPr>
          <p:cNvPr id="36892" name="그림 62" descr="전자기기, 디스플레이, 모니터, 테이블이(가) 표시된 사진  자동 생성된 설명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6525064" y="5164383"/>
            <a:ext cx="982769" cy="1013056"/>
          </a:xfrm>
          <a:prstGeom prst="rect">
            <a:avLst/>
          </a:prstGeom>
        </p:spPr>
      </p:pic>
      <p:sp>
        <p:nvSpPr>
          <p:cNvPr id="36893" name="TextBox 63"/>
          <p:cNvSpPr txBox="1"/>
          <p:nvPr/>
        </p:nvSpPr>
        <p:spPr>
          <a:xfrm>
            <a:off x="7475924" y="4651079"/>
            <a:ext cx="103265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b="1">
                <a:highlight>
                  <a:srgbClr val="ffffff"/>
                </a:highlight>
              </a:rPr>
              <a:t> Client   </a:t>
            </a:r>
            <a:endParaRPr lang="ko-KR" altLang="en-US" sz="1600" b="1">
              <a:highlight>
                <a:srgbClr val="ffffff"/>
              </a:highlight>
            </a:endParaRPr>
          </a:p>
        </p:txBody>
      </p:sp>
      <p:cxnSp>
        <p:nvCxnSpPr>
          <p:cNvPr id="36894" name="직선 화살표 연결선 64"/>
          <p:cNvCxnSpPr/>
          <p:nvPr/>
        </p:nvCxnSpPr>
        <p:spPr>
          <a:xfrm>
            <a:off x="5581060" y="4033523"/>
            <a:ext cx="944259" cy="1059742"/>
          </a:xfrm>
          <a:prstGeom prst="straightConnector1">
            <a:avLst/>
          </a:prstGeom>
          <a:ln w="57150">
            <a:solidFill>
              <a:srgbClr val="800080"/>
            </a:solidFill>
            <a:headEnd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95" name="직선 화살표 연결선 66"/>
          <p:cNvCxnSpPr/>
          <p:nvPr/>
        </p:nvCxnSpPr>
        <p:spPr>
          <a:xfrm flipH="1" flipV="1">
            <a:off x="5779284" y="3980593"/>
            <a:ext cx="907595" cy="988460"/>
          </a:xfrm>
          <a:prstGeom prst="straightConnector1">
            <a:avLst/>
          </a:prstGeom>
          <a:ln w="57150">
            <a:solidFill>
              <a:srgbClr val="0000ff"/>
            </a:solidFill>
            <a:headEnd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96" name="_x365474104"/>
          <p:cNvSpPr>
            <a:spLocks noChangeArrowheads="1"/>
          </p:cNvSpPr>
          <p:nvPr/>
        </p:nvSpPr>
        <p:spPr>
          <a:xfrm>
            <a:off x="221456" y="547886"/>
            <a:ext cx="8177212" cy="7000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marL="0" lvl="0" indent="0" algn="l" rtl="0" eaLnBrk="0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2500" b="0" i="0" u="none" strike="noStrike" kern="1200" cap="none" spc="0" normalizeH="0" baseline="0" mc:Ignorable="hp" hp:hslEmbossed="0">
                <a:solidFill>
                  <a:srgbClr val="17365f"/>
                </a:solidFill>
                <a:latin typeface="Hancom Sans SemiBold"/>
                <a:ea typeface="Hancom Sans SemiBold"/>
              </a:rPr>
              <a:t>4.</a:t>
            </a:r>
            <a:r>
              <a:rPr xmlns:mc="http://schemas.openxmlformats.org/markup-compatibility/2006" xmlns:hp="http://schemas.haansoft.com/office/presentation/8.0" kumimoji="1" lang="ko-KR" altLang="en-US" sz="2500" b="0" i="0" u="none" strike="noStrike" kern="1200" cap="none" spc="0" normalizeH="0" baseline="0" mc:Ignorable="hp" hp:hslEmbossed="0">
                <a:solidFill>
                  <a:srgbClr val="17365f"/>
                </a:solidFill>
                <a:latin typeface="Hancom Sans SemiBold"/>
                <a:ea typeface="Hancom Sans SemiBold"/>
              </a:rPr>
              <a:t> 개발 도구 </a:t>
            </a:r>
            <a:endParaRPr xmlns:mc="http://schemas.openxmlformats.org/markup-compatibility/2006" xmlns:hp="http://schemas.haansoft.com/office/presentation/8.0" kumimoji="1" lang="ko-KR" altLang="en-US" sz="2500" b="0" i="0" u="none" strike="noStrike" kern="1200" cap="none" spc="0" normalizeH="0" baseline="0" mc:Ignorable="hp" hp:hslEmbossed="0">
              <a:solidFill>
                <a:srgbClr val="17365f"/>
              </a:solidFill>
              <a:latin typeface="Hancom Sans SemiBold"/>
              <a:ea typeface="Hancom Sans Semi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_x365474104"/>
          <p:cNvSpPr>
            <a:spLocks noChangeArrowheads="1"/>
          </p:cNvSpPr>
          <p:nvPr/>
        </p:nvSpPr>
        <p:spPr>
          <a:xfrm>
            <a:off x="405780" y="1123950"/>
            <a:ext cx="8177212" cy="7000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ko-KR" altLang="en-US" sz="2500">
                <a:solidFill>
                  <a:srgbClr val="17365f"/>
                </a:solidFill>
                <a:latin typeface="Hancom Sans SemiBold"/>
                <a:ea typeface="Hancom Sans SemiBold"/>
              </a:rPr>
              <a:t> </a:t>
            </a:r>
            <a:r>
              <a:rPr lang="en-US" altLang="ko-KR" sz="2500">
                <a:solidFill>
                  <a:srgbClr val="17365f"/>
                </a:solidFill>
                <a:latin typeface="Hancom Sans SemiBold"/>
                <a:ea typeface="Hancom Sans SemiBold"/>
              </a:rPr>
              <a:t>“MVVM”</a:t>
            </a:r>
            <a:endParaRPr lang="en-US" altLang="ko-KR" sz="2500">
              <a:solidFill>
                <a:srgbClr val="17365f"/>
              </a:solidFill>
              <a:latin typeface="Hancom Sans SemiBold"/>
              <a:ea typeface="Hancom Sans SemiBold"/>
            </a:endParaRPr>
          </a:p>
        </p:txBody>
      </p:sp>
      <p:sp>
        <p:nvSpPr>
          <p:cNvPr id="36867" name="_x365474104"/>
          <p:cNvSpPr>
            <a:spLocks noChangeArrowheads="1"/>
          </p:cNvSpPr>
          <p:nvPr/>
        </p:nvSpPr>
        <p:spPr>
          <a:xfrm>
            <a:off x="221456" y="547886"/>
            <a:ext cx="8177212" cy="7000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marL="0" lvl="0" indent="0" algn="l" rtl="0" eaLnBrk="0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2500" b="0" i="0" u="none" strike="noStrike" kern="1200" cap="none" spc="0" normalizeH="0" baseline="0" mc:Ignorable="hp" hp:hslEmbossed="0">
                <a:solidFill>
                  <a:srgbClr val="17365f"/>
                </a:solidFill>
                <a:latin typeface="Hancom Sans SemiBold"/>
                <a:ea typeface="Hancom Sans SemiBold"/>
              </a:rPr>
              <a:t>4.</a:t>
            </a:r>
            <a:r>
              <a:rPr xmlns:mc="http://schemas.openxmlformats.org/markup-compatibility/2006" xmlns:hp="http://schemas.haansoft.com/office/presentation/8.0" kumimoji="1" lang="ko-KR" altLang="en-US" sz="2500" b="0" i="0" u="none" strike="noStrike" kern="1200" cap="none" spc="0" normalizeH="0" baseline="0" mc:Ignorable="hp" hp:hslEmbossed="0">
                <a:solidFill>
                  <a:srgbClr val="17365f"/>
                </a:solidFill>
                <a:latin typeface="Hancom Sans SemiBold"/>
                <a:ea typeface="Hancom Sans SemiBold"/>
              </a:rPr>
              <a:t> 개발 아키텍쳐</a:t>
            </a:r>
            <a:endParaRPr xmlns:mc="http://schemas.openxmlformats.org/markup-compatibility/2006" xmlns:hp="http://schemas.haansoft.com/office/presentation/8.0" kumimoji="1" lang="ko-KR" altLang="en-US" sz="2500" b="0" i="0" u="none" strike="noStrike" kern="1200" cap="none" spc="0" normalizeH="0" baseline="0" mc:Ignorable="hp" hp:hslEmbossed="0">
              <a:solidFill>
                <a:srgbClr val="17365f"/>
              </a:solidFill>
              <a:latin typeface="Hancom Sans SemiBold"/>
              <a:ea typeface="Hancom Sans SemiBold"/>
            </a:endParaRPr>
          </a:p>
        </p:txBody>
      </p:sp>
      <p:pic>
        <p:nvPicPr>
          <p:cNvPr id="3686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93812" y="1659051"/>
            <a:ext cx="5741242" cy="46494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_x365474104"/>
          <p:cNvSpPr>
            <a:spLocks noChangeArrowheads="1"/>
          </p:cNvSpPr>
          <p:nvPr/>
        </p:nvSpPr>
        <p:spPr>
          <a:xfrm>
            <a:off x="221456" y="547886"/>
            <a:ext cx="8177212" cy="7000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marL="0" lvl="0" indent="0" algn="l" rtl="0" eaLnBrk="0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2500" b="0" i="0" u="none" strike="noStrike" kern="1200" cap="none" spc="0" normalizeH="0" baseline="0" mc:Ignorable="hp" hp:hslEmbossed="0">
                <a:solidFill>
                  <a:srgbClr val="17365f"/>
                </a:solidFill>
                <a:latin typeface="Hancom Sans SemiBold"/>
                <a:ea typeface="Hancom Sans SemiBold"/>
              </a:rPr>
              <a:t>4.</a:t>
            </a:r>
            <a:r>
              <a:rPr xmlns:mc="http://schemas.openxmlformats.org/markup-compatibility/2006" xmlns:hp="http://schemas.haansoft.com/office/presentation/8.0" kumimoji="1" lang="ko-KR" altLang="en-US" sz="2500" b="0" i="0" u="none" strike="noStrike" kern="1200" cap="none" spc="0" normalizeH="0" baseline="0" mc:Ignorable="hp" hp:hslEmbossed="0">
                <a:solidFill>
                  <a:srgbClr val="17365f"/>
                </a:solidFill>
                <a:latin typeface="Hancom Sans SemiBold"/>
                <a:ea typeface="Hancom Sans SemiBold"/>
              </a:rPr>
              <a:t> 데이터베이스</a:t>
            </a:r>
            <a:endParaRPr xmlns:mc="http://schemas.openxmlformats.org/markup-compatibility/2006" xmlns:hp="http://schemas.haansoft.com/office/presentation/8.0" kumimoji="1" lang="ko-KR" altLang="en-US" sz="2500" b="0" i="0" u="none" strike="noStrike" kern="1200" cap="none" spc="0" normalizeH="0" baseline="0" mc:Ignorable="hp" hp:hslEmbossed="0">
              <a:solidFill>
                <a:srgbClr val="17365f"/>
              </a:solidFill>
              <a:latin typeface="Hancom Sans SemiBold"/>
              <a:ea typeface="Hancom Sans SemiBold"/>
            </a:endParaRPr>
          </a:p>
        </p:txBody>
      </p:sp>
      <p:graphicFrame>
        <p:nvGraphicFramePr>
          <p:cNvPr id="36869" name=""/>
          <p:cNvGraphicFramePr>
            <a:graphicFrameLocks noGrp="1"/>
          </p:cNvGraphicFramePr>
          <p:nvPr/>
        </p:nvGraphicFramePr>
        <p:xfrm>
          <a:off x="560817" y="1483990"/>
          <a:ext cx="11082085" cy="2662555"/>
        </p:xfrm>
        <a:graphic>
          <a:graphicData uri="http://schemas.openxmlformats.org/drawingml/2006/table">
            <a:tbl>
              <a:tblPr firstRow="1" bandRow="1">
                <a:tableStyleId>{58434622-EB23-4116-B64D-77ABC2444493}</a:tableStyleId>
              </a:tblPr>
              <a:tblGrid>
                <a:gridCol w="2768795"/>
                <a:gridCol w="2769805"/>
                <a:gridCol w="2769805"/>
                <a:gridCol w="2773680"/>
              </a:tblGrid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부서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도형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빌딩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자리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91059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u="sng"/>
                        <a:t>department_id</a:t>
                      </a:r>
                      <a:endParaRPr lang="en-US" altLang="ko-KR" u="sng"/>
                    </a:p>
                    <a:p>
                      <a:pPr>
                        <a:defRPr/>
                      </a:pPr>
                      <a:r>
                        <a:rPr lang="en-US" altLang="ko-KR"/>
                        <a:t>department_name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u="sng"/>
                        <a:t>figure_id</a:t>
                      </a:r>
                      <a:endParaRPr lang="en-US" altLang="ko-KR"/>
                    </a:p>
                    <a:p>
                      <a:pPr>
                        <a:defRPr/>
                      </a:pPr>
                      <a:r>
                        <a:rPr lang="en-US" altLang="ko-KR"/>
                        <a:t>figure_name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u="sng"/>
                        <a:t>building_id</a:t>
                      </a:r>
                      <a:endParaRPr lang="en-US" altLang="ko-KR" u="sng"/>
                    </a:p>
                    <a:p>
                      <a:pPr>
                        <a:defRPr/>
                      </a:pPr>
                      <a:r>
                        <a:rPr lang="en-US" altLang="ko-KR"/>
                        <a:t>building_name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u="sng"/>
                        <a:t>seat_id</a:t>
                      </a:r>
                      <a:endParaRPr lang="en-US" altLang="ko-KR" u="sng"/>
                    </a:p>
                    <a:p>
                      <a:pPr>
                        <a:defRPr/>
                      </a:pPr>
                      <a:r>
                        <a:rPr lang="en-US" altLang="ko-KR" i="1"/>
                        <a:t>building_id</a:t>
                      </a:r>
                      <a:endParaRPr lang="en-US" altLang="ko-KR"/>
                    </a:p>
                    <a:p>
                      <a:pPr>
                        <a:defRPr/>
                      </a:pPr>
                      <a:r>
                        <a:rPr lang="en-US" altLang="ko-KR"/>
                        <a:t>floor</a:t>
                      </a:r>
                      <a:endParaRPr lang="en-US" altLang="ko-KR"/>
                    </a:p>
                    <a:p>
                      <a:pPr>
                        <a:defRPr/>
                      </a:pPr>
                      <a:r>
                        <a:rPr lang="en-US" altLang="ko-KR"/>
                        <a:t>is_group</a:t>
                      </a:r>
                      <a:endParaRPr lang="en-US" altLang="ko-KR"/>
                    </a:p>
                    <a:p>
                      <a:pPr>
                        <a:defRPr/>
                      </a:pPr>
                      <a:r>
                        <a:rPr lang="en-US" altLang="ko-KR" i="1"/>
                        <a:t>group_id</a:t>
                      </a:r>
                      <a:endParaRPr lang="en-US" altLang="ko-KR"/>
                    </a:p>
                    <a:p>
                      <a:pPr>
                        <a:defRPr/>
                      </a:pPr>
                      <a:r>
                        <a:rPr lang="en-US" altLang="ko-KR"/>
                        <a:t>x</a:t>
                      </a:r>
                      <a:endParaRPr lang="en-US" altLang="ko-KR"/>
                    </a:p>
                    <a:p>
                      <a:pPr>
                        <a:defRPr/>
                      </a:pPr>
                      <a:r>
                        <a:rPr lang="en-US" altLang="ko-KR"/>
                        <a:t>y</a:t>
                      </a:r>
                      <a:endParaRPr lang="en-US" altLang="ko-KR"/>
                    </a:p>
                    <a:p>
                      <a:pPr>
                        <a:defRPr/>
                      </a:pPr>
                      <a:r>
                        <a:rPr lang="en-US" altLang="ko-KR" i="1"/>
                        <a:t>figure_id</a:t>
                      </a:r>
                      <a:endParaRPr lang="en-US" altLang="ko-KR" i="1"/>
                    </a:p>
                  </a:txBody>
                  <a:tcPr marL="91440" marR="91440"/>
                </a:tc>
              </a:tr>
            </a:tbl>
          </a:graphicData>
        </a:graphic>
      </p:graphicFrame>
      <p:graphicFrame>
        <p:nvGraphicFramePr>
          <p:cNvPr id="36871" name=""/>
          <p:cNvGraphicFramePr>
            <a:graphicFrameLocks noGrp="1"/>
          </p:cNvGraphicFramePr>
          <p:nvPr/>
        </p:nvGraphicFramePr>
        <p:xfrm>
          <a:off x="621804" y="4292302"/>
          <a:ext cx="11017548" cy="1833880"/>
        </p:xfrm>
        <a:graphic>
          <a:graphicData uri="http://schemas.openxmlformats.org/drawingml/2006/table">
            <a:tbl>
              <a:tblPr firstRow="1" bandRow="1">
                <a:tableStyleId>{58434622-EB23-4116-B64D-77ABC2444493}</a:tableStyleId>
              </a:tblPr>
              <a:tblGrid>
                <a:gridCol w="2754630"/>
                <a:gridCol w="2754306"/>
                <a:gridCol w="2754306"/>
                <a:gridCol w="2754306"/>
              </a:tblGrid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사원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자리배치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u="sng"/>
                        <a:t>employee_id</a:t>
                      </a:r>
                      <a:endParaRPr lang="en-US" altLang="ko-KR"/>
                    </a:p>
                    <a:p>
                      <a:pPr>
                        <a:defRPr/>
                      </a:pPr>
                      <a:r>
                        <a:rPr lang="en-US" altLang="ko-KR"/>
                        <a:t>level</a:t>
                      </a:r>
                      <a:endParaRPr lang="en-US" altLang="ko-KR"/>
                    </a:p>
                    <a:p>
                      <a:pPr>
                        <a:defRPr/>
                      </a:pPr>
                      <a:r>
                        <a:rPr lang="en-US" altLang="ko-KR"/>
                        <a:t>name</a:t>
                      </a:r>
                      <a:endParaRPr lang="en-US" altLang="ko-KR"/>
                    </a:p>
                    <a:p>
                      <a:pPr>
                        <a:defRPr/>
                      </a:pPr>
                      <a:r>
                        <a:rPr lang="en-US" altLang="ko-KR" i="1"/>
                        <a:t>department_id</a:t>
                      </a:r>
                      <a:endParaRPr lang="en-US" altLang="ko-KR" i="1"/>
                    </a:p>
                    <a:p>
                      <a:pPr>
                        <a:defRPr/>
                      </a:pPr>
                      <a:r>
                        <a:rPr lang="en-US" altLang="ko-KR"/>
                        <a:t>extension_number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i="1" u="sng"/>
                        <a:t>seat_id</a:t>
                      </a:r>
                      <a:endParaRPr lang="en-US" altLang="ko-KR" i="1" u="sng"/>
                    </a:p>
                    <a:p>
                      <a:pPr>
                        <a:defRPr/>
                      </a:pPr>
                      <a:r>
                        <a:rPr lang="en-US" altLang="ko-KR" i="1" u="sng"/>
                        <a:t>employee_id</a:t>
                      </a:r>
                      <a:endParaRPr lang="en-US" altLang="ko-KR" i="1" u="sng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_x365474104"/>
          <p:cNvSpPr>
            <a:spLocks noChangeArrowheads="1"/>
          </p:cNvSpPr>
          <p:nvPr/>
        </p:nvSpPr>
        <p:spPr>
          <a:xfrm>
            <a:off x="221456" y="547886"/>
            <a:ext cx="8177212" cy="7000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marL="0" lvl="0" indent="0" algn="l" rtl="0" eaLnBrk="0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2500" b="0" i="0" u="none" strike="noStrike" kern="1200" cap="none" spc="0" normalizeH="0" baseline="0" mc:Ignorable="hp" hp:hslEmbossed="0">
                <a:solidFill>
                  <a:srgbClr val="17365f"/>
                </a:solidFill>
                <a:latin typeface="Hancom Sans SemiBold"/>
                <a:ea typeface="Hancom Sans SemiBold"/>
              </a:rPr>
              <a:t>4.</a:t>
            </a:r>
            <a:r>
              <a:rPr xmlns:mc="http://schemas.openxmlformats.org/markup-compatibility/2006" xmlns:hp="http://schemas.haansoft.com/office/presentation/8.0" kumimoji="1" lang="ko-KR" altLang="en-US" sz="2500" b="0" i="0" u="none" strike="noStrike" kern="1200" cap="none" spc="0" normalizeH="0" baseline="0" mc:Ignorable="hp" hp:hslEmbossed="0">
                <a:solidFill>
                  <a:srgbClr val="17365f"/>
                </a:solidFill>
                <a:latin typeface="Hancom Sans SemiBold"/>
                <a:ea typeface="Hancom Sans SemiBold"/>
              </a:rPr>
              <a:t> 개발 일정 </a:t>
            </a:r>
            <a:endParaRPr xmlns:mc="http://schemas.openxmlformats.org/markup-compatibility/2006" xmlns:hp="http://schemas.haansoft.com/office/presentation/8.0" kumimoji="1" lang="ko-KR" altLang="en-US" sz="2500" b="0" i="0" u="none" strike="noStrike" kern="1200" cap="none" spc="0" normalizeH="0" baseline="0" mc:Ignorable="hp" hp:hslEmbossed="0">
              <a:solidFill>
                <a:srgbClr val="17365f"/>
              </a:solidFill>
              <a:latin typeface="Hancom Sans SemiBold"/>
              <a:ea typeface="Hancom Sans SemiBold"/>
            </a:endParaRPr>
          </a:p>
        </p:txBody>
      </p:sp>
      <p:sp>
        <p:nvSpPr>
          <p:cNvPr id="36868" name="_x365474104"/>
          <p:cNvSpPr>
            <a:spLocks noChangeArrowheads="1"/>
          </p:cNvSpPr>
          <p:nvPr/>
        </p:nvSpPr>
        <p:spPr>
          <a:xfrm>
            <a:off x="693813" y="4220294"/>
            <a:ext cx="2376264" cy="7000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marL="0" lvl="0" indent="0" algn="l" rtl="0" eaLnBrk="0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800" b="0" i="0" u="none" strike="noStrike" kern="1200" cap="none" spc="0" normalizeH="0" baseline="0" mc:Ignorable="hp" hp:hslEmbossed="0">
                <a:solidFill>
                  <a:srgbClr val="17365f"/>
                </a:solidFill>
                <a:latin typeface="Hancom Sans SemiBold"/>
                <a:ea typeface="Hancom Sans SemiBold"/>
              </a:rPr>
              <a:t>2</a:t>
            </a:r>
            <a:r>
              <a:rPr xmlns:mc="http://schemas.openxmlformats.org/markup-compatibility/2006" xmlns:hp="http://schemas.haansoft.com/office/presentation/8.0" kumimoji="1" lang="ko-KR" altLang="en-US" sz="1800" b="0" i="0" u="none" strike="noStrike" kern="1200" cap="none" spc="0" normalizeH="0" baseline="0" mc:Ignorable="hp" hp:hslEmbossed="0">
                <a:solidFill>
                  <a:srgbClr val="17365f"/>
                </a:solidFill>
                <a:latin typeface="Hancom Sans SemiBold"/>
                <a:ea typeface="Hancom Sans SemiBold"/>
              </a:rPr>
              <a:t>차 개발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1200" cap="none" spc="0" normalizeH="0" baseline="0" mc:Ignorable="hp" hp:hslEmbossed="0">
                <a:solidFill>
                  <a:srgbClr val="17365f"/>
                </a:solidFill>
                <a:latin typeface="Hancom Sans SemiBold"/>
                <a:ea typeface="Hancom Sans SemiBold"/>
              </a:rPr>
              <a:t>(11-12</a:t>
            </a:r>
            <a:r>
              <a:rPr xmlns:mc="http://schemas.openxmlformats.org/markup-compatibility/2006" xmlns:hp="http://schemas.haansoft.com/office/presentation/8.0" kumimoji="1" lang="ko-KR" altLang="en-US" sz="1800" b="0" i="0" u="none" strike="noStrike" kern="1200" cap="none" spc="0" normalizeH="0" baseline="0" mc:Ignorable="hp" hp:hslEmbossed="0">
                <a:solidFill>
                  <a:srgbClr val="17365f"/>
                </a:solidFill>
                <a:latin typeface="Hancom Sans SemiBold"/>
                <a:ea typeface="Hancom Sans SemiBold"/>
              </a:rPr>
              <a:t>月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1200" cap="none" spc="0" normalizeH="0" baseline="0" mc:Ignorable="hp" hp:hslEmbossed="0">
                <a:solidFill>
                  <a:srgbClr val="17365f"/>
                </a:solidFill>
                <a:latin typeface="Hancom Sans SemiBold"/>
                <a:ea typeface="Hancom Sans SemiBold"/>
              </a:rPr>
              <a:t>)</a:t>
            </a:r>
            <a:endParaRPr xmlns:mc="http://schemas.openxmlformats.org/markup-compatibility/2006" xmlns:hp="http://schemas.haansoft.com/office/presentation/8.0" kumimoji="1" lang="en-US" altLang="ko-KR" sz="1800" b="0" i="0" u="none" strike="noStrike" kern="1200" cap="none" spc="0" normalizeH="0" baseline="0" mc:Ignorable="hp" hp:hslEmbossed="0">
              <a:solidFill>
                <a:srgbClr val="17365f"/>
              </a:solidFill>
              <a:latin typeface="Hancom Sans SemiBold"/>
              <a:ea typeface="Hancom Sans SemiBold"/>
            </a:endParaRPr>
          </a:p>
          <a:p>
            <a:pPr marL="0" lvl="0" indent="0" algn="l" rtl="0" eaLnBrk="0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en-US" altLang="ko-KR" sz="1800" b="0" i="0" u="none" strike="noStrike" kern="1200" cap="none" spc="0" normalizeH="0" baseline="0" mc:Ignorable="hp" hp:hslEmbossed="0">
              <a:solidFill>
                <a:srgbClr val="17365f"/>
              </a:solidFill>
              <a:latin typeface="Hancom Sans SemiBold"/>
              <a:ea typeface="Hancom Sans SemiBold"/>
            </a:endParaRPr>
          </a:p>
        </p:txBody>
      </p:sp>
      <p:sp>
        <p:nvSpPr>
          <p:cNvPr id="36870" name="_x365474104"/>
          <p:cNvSpPr>
            <a:spLocks noChangeArrowheads="1"/>
          </p:cNvSpPr>
          <p:nvPr/>
        </p:nvSpPr>
        <p:spPr>
          <a:xfrm>
            <a:off x="693812" y="4704357"/>
            <a:ext cx="2376264" cy="7000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marL="0" lvl="0" indent="0" algn="l" rtl="0" eaLnBrk="0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800" b="0" i="0" u="none" strike="noStrike" kern="1200" cap="none" spc="0" normalizeH="0" baseline="0" mc:Ignorable="hp" hp:hslEmbossed="0">
                <a:solidFill>
                  <a:srgbClr val="17365f"/>
                </a:solidFill>
                <a:latin typeface="Hancom Sans SemiBold"/>
                <a:ea typeface="Hancom Sans SemiBold"/>
              </a:rPr>
              <a:t>그룹웨어 계정 연동</a:t>
            </a:r>
            <a:endParaRPr xmlns:mc="http://schemas.openxmlformats.org/markup-compatibility/2006" xmlns:hp="http://schemas.haansoft.com/office/presentation/8.0" kumimoji="1" lang="ko-KR" altLang="en-US" sz="1800" b="0" i="0" u="none" strike="noStrike" kern="1200" cap="none" spc="0" normalizeH="0" baseline="0" mc:Ignorable="hp" hp:hslEmbossed="0">
              <a:solidFill>
                <a:srgbClr val="17365f"/>
              </a:solidFill>
              <a:latin typeface="Hancom Sans SemiBold"/>
              <a:ea typeface="Hancom Sans SemiBold"/>
            </a:endParaRPr>
          </a:p>
          <a:p>
            <a:pPr marL="0" lvl="0" indent="0" algn="l" rtl="0" eaLnBrk="0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800" b="0" i="0" u="none" strike="noStrike" kern="1200" cap="none" spc="0" normalizeH="0" baseline="0" mc:Ignorable="hp" hp:hslEmbossed="0">
                <a:solidFill>
                  <a:srgbClr val="17365f"/>
                </a:solidFill>
                <a:latin typeface="Hancom Sans SemiBold"/>
                <a:ea typeface="Hancom Sans SemiBold"/>
              </a:rPr>
              <a:t>기능 고도화</a:t>
            </a:r>
            <a:endParaRPr xmlns:mc="http://schemas.openxmlformats.org/markup-compatibility/2006" xmlns:hp="http://schemas.haansoft.com/office/presentation/8.0" kumimoji="1" lang="ko-KR" altLang="en-US" sz="1800" b="0" i="0" u="none" strike="noStrike" kern="1200" cap="none" spc="0" normalizeH="0" baseline="0" mc:Ignorable="hp" hp:hslEmbossed="0">
              <a:solidFill>
                <a:srgbClr val="17365f"/>
              </a:solidFill>
              <a:latin typeface="Hancom Sans SemiBold"/>
              <a:ea typeface="Hancom Sans SemiBold"/>
            </a:endParaRPr>
          </a:p>
          <a:p>
            <a:pPr marL="0" lvl="0" indent="0" algn="l" rtl="0" eaLnBrk="0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800" b="0" i="0" u="none" strike="noStrike" kern="1200" cap="none" spc="0" normalizeH="0" baseline="0" mc:Ignorable="hp" hp:hslEmbossed="0">
                <a:solidFill>
                  <a:srgbClr val="17365f"/>
                </a:solidFill>
                <a:latin typeface="Hancom Sans SemiBold"/>
                <a:ea typeface="Hancom Sans SemiBold"/>
              </a:rPr>
              <a:t>그룹웨어에 부착</a:t>
            </a:r>
            <a:endParaRPr xmlns:mc="http://schemas.openxmlformats.org/markup-compatibility/2006" xmlns:hp="http://schemas.haansoft.com/office/presentation/8.0" kumimoji="1" lang="ko-KR" altLang="en-US" sz="1800" b="0" i="0" u="none" strike="noStrike" kern="1200" cap="none" spc="0" normalizeH="0" baseline="0" mc:Ignorable="hp" hp:hslEmbossed="0">
              <a:solidFill>
                <a:srgbClr val="17365f"/>
              </a:solidFill>
              <a:latin typeface="Hancom Sans SemiBold"/>
              <a:ea typeface="Hancom Sans SemiBold"/>
            </a:endParaRPr>
          </a:p>
          <a:p>
            <a:pPr marL="0" lvl="0" indent="0" algn="l" rtl="0" eaLnBrk="0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800" b="0" i="0" u="none" strike="noStrike" kern="1200" cap="none" spc="0" normalizeH="0" baseline="0" mc:Ignorable="hp" hp:hslEmbossed="0">
              <a:solidFill>
                <a:srgbClr val="17365f"/>
              </a:solidFill>
              <a:latin typeface="Hancom Sans SemiBold"/>
              <a:ea typeface="Hancom Sans SemiBold"/>
            </a:endParaRPr>
          </a:p>
          <a:p>
            <a:pPr marL="0" lvl="0" indent="0" algn="l" rtl="0" eaLnBrk="0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800" b="0" i="0" u="none" strike="noStrike" kern="1200" cap="none" spc="0" normalizeH="0" baseline="0" mc:Ignorable="hp" hp:hslEmbossed="0">
                <a:solidFill>
                  <a:srgbClr val="17365f"/>
                </a:solidFill>
                <a:latin typeface="Hancom Sans SemiBold"/>
                <a:ea typeface="Hancom Sans SemiBold"/>
              </a:rPr>
              <a:t>베타 버전 완성</a:t>
            </a:r>
            <a:endParaRPr xmlns:mc="http://schemas.openxmlformats.org/markup-compatibility/2006" xmlns:hp="http://schemas.haansoft.com/office/presentation/8.0" kumimoji="1" lang="ko-KR" altLang="en-US" sz="1800" b="0" i="0" u="none" strike="noStrike" kern="1200" cap="none" spc="0" normalizeH="0" baseline="0" mc:Ignorable="hp" hp:hslEmbossed="0">
              <a:solidFill>
                <a:srgbClr val="17365f"/>
              </a:solidFill>
              <a:latin typeface="Hancom Sans SemiBold"/>
              <a:ea typeface="Hancom Sans SemiBold"/>
            </a:endParaRPr>
          </a:p>
        </p:txBody>
      </p:sp>
      <p:sp>
        <p:nvSpPr>
          <p:cNvPr id="36872" name=""/>
          <p:cNvSpPr txBox="1"/>
          <p:nvPr/>
        </p:nvSpPr>
        <p:spPr>
          <a:xfrm>
            <a:off x="4006180" y="4148286"/>
            <a:ext cx="2808312" cy="576064"/>
          </a:xfrm>
          <a:prstGeom prst="rect">
            <a:avLst/>
          </a:prstGeom>
        </p:spPr>
        <p:txBody>
          <a:bodyPr wrap="none"/>
          <a:p>
            <a:pPr marL="0" lvl="0" indent="0" algn="l" rtl="0" eaLnBrk="0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b="0" i="0" u="none" strike="noStrike" kern="1200" cap="none" spc="0" normalizeH="0" baseline="0" mc:Ignorable="hp" hp:hslEmbossed="0">
                <a:solidFill>
                  <a:srgbClr val="17365f"/>
                </a:solidFill>
                <a:latin typeface="Hancom Sans SemiBold"/>
                <a:ea typeface="Hancom Sans SemiBold"/>
              </a:rPr>
              <a:t>안정화</a:t>
            </a:r>
            <a:r>
              <a:rPr xmlns:mc="http://schemas.openxmlformats.org/markup-compatibility/2006" xmlns:hp="http://schemas.haansoft.com/office/presentation/8.0" kumimoji="1" lang="en-US" altLang="ko-KR" b="0" i="0" u="none" strike="noStrike" kern="1200" cap="none" spc="0" normalizeH="0" baseline="0" mc:Ignorable="hp" hp:hslEmbossed="0">
                <a:solidFill>
                  <a:srgbClr val="17365f"/>
                </a:solidFill>
                <a:latin typeface="Hancom Sans SemiBold"/>
                <a:ea typeface="Hancom Sans SemiBold"/>
              </a:rPr>
              <a:t>(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1200" cap="none" spc="0" normalizeH="0" baseline="0" mc:Ignorable="hp" hp:hslEmbossed="0">
                <a:solidFill>
                  <a:srgbClr val="17365f"/>
                </a:solidFill>
                <a:latin typeface="Hancom Sans SemiBold"/>
                <a:ea typeface="Hancom Sans SemiBold"/>
              </a:rPr>
              <a:t>1</a:t>
            </a:r>
            <a:r>
              <a:rPr xmlns:mc="http://schemas.openxmlformats.org/markup-compatibility/2006" xmlns:hp="http://schemas.haansoft.com/office/presentation/8.0" kumimoji="1" lang="ko-KR" altLang="en-US" sz="1800" b="0" i="0" u="none" strike="noStrike" kern="1200" cap="none" spc="0" normalizeH="0" baseline="0" mc:Ignorable="hp" hp:hslEmbossed="0">
                <a:solidFill>
                  <a:srgbClr val="17365f"/>
                </a:solidFill>
                <a:latin typeface="Hancom Sans SemiBold"/>
                <a:ea typeface="Hancom Sans SemiBold"/>
              </a:rPr>
              <a:t>月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1200" cap="none" spc="0" normalizeH="0" baseline="0" mc:Ignorable="hp" hp:hslEmbossed="0">
                <a:solidFill>
                  <a:srgbClr val="17365f"/>
                </a:solidFill>
                <a:latin typeface="Hancom Sans SemiBold"/>
                <a:ea typeface="Hancom Sans SemiBold"/>
              </a:rPr>
              <a:t>)</a:t>
            </a:r>
            <a:endParaRPr xmlns:mc="http://schemas.openxmlformats.org/markup-compatibility/2006" xmlns:hp="http://schemas.haansoft.com/office/presentation/8.0" kumimoji="1" lang="en-US" altLang="ko-KR" sz="1800" b="0" i="0" u="none" strike="noStrike" kern="1200" cap="none" spc="0" normalizeH="0" baseline="0" mc:Ignorable="hp" hp:hslEmbossed="0">
              <a:solidFill>
                <a:srgbClr val="17365f"/>
              </a:solidFill>
              <a:latin typeface="Hancom Sans SemiBold"/>
              <a:ea typeface="Hancom Sans SemiBold"/>
            </a:endParaRPr>
          </a:p>
        </p:txBody>
      </p:sp>
      <p:sp>
        <p:nvSpPr>
          <p:cNvPr id="36873" name="_x365474104"/>
          <p:cNvSpPr>
            <a:spLocks noChangeArrowheads="1"/>
          </p:cNvSpPr>
          <p:nvPr/>
        </p:nvSpPr>
        <p:spPr>
          <a:xfrm>
            <a:off x="693812" y="1451968"/>
            <a:ext cx="2376264" cy="7000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marL="0" lvl="0" indent="0" algn="l" rtl="0" eaLnBrk="0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800" b="0" i="0" u="none" strike="noStrike" kern="1200" cap="none" spc="0" normalizeH="0" baseline="0" mc:Ignorable="hp" hp:hslEmbossed="0">
                <a:solidFill>
                  <a:srgbClr val="17365f"/>
                </a:solidFill>
                <a:latin typeface="Hancom Sans SemiBold"/>
                <a:ea typeface="Hancom Sans SemiBold"/>
              </a:rPr>
              <a:t>스펙 목표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1200" cap="none" spc="0" normalizeH="0" baseline="0" mc:Ignorable="hp" hp:hslEmbossed="0">
                <a:solidFill>
                  <a:srgbClr val="17365f"/>
                </a:solidFill>
                <a:latin typeface="Hancom Sans SemiBold"/>
                <a:ea typeface="Hancom Sans SemiBold"/>
              </a:rPr>
              <a:t>(8</a:t>
            </a:r>
            <a:r>
              <a:rPr xmlns:mc="http://schemas.openxmlformats.org/markup-compatibility/2006" xmlns:hp="http://schemas.haansoft.com/office/presentation/8.0" kumimoji="1" lang="ko-KR" altLang="en-US" sz="1800" b="0" i="0" u="none" strike="noStrike" kern="1200" cap="none" spc="0" normalizeH="0" baseline="0" mc:Ignorable="hp" hp:hslEmbossed="0">
                <a:solidFill>
                  <a:srgbClr val="17365f"/>
                </a:solidFill>
                <a:latin typeface="Hancom Sans SemiBold"/>
                <a:ea typeface="Hancom Sans SemiBold"/>
              </a:rPr>
              <a:t>月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1200" cap="none" spc="0" normalizeH="0" baseline="0" mc:Ignorable="hp" hp:hslEmbossed="0">
                <a:solidFill>
                  <a:srgbClr val="17365f"/>
                </a:solidFill>
                <a:latin typeface="Hancom Sans SemiBold"/>
                <a:ea typeface="Hancom Sans SemiBold"/>
              </a:rPr>
              <a:t>)</a:t>
            </a:r>
            <a:endParaRPr xmlns:mc="http://schemas.openxmlformats.org/markup-compatibility/2006" xmlns:hp="http://schemas.haansoft.com/office/presentation/8.0" kumimoji="1" lang="en-US" altLang="ko-KR" sz="1800" b="0" i="0" u="none" strike="noStrike" kern="1200" cap="none" spc="0" normalizeH="0" baseline="0" mc:Ignorable="hp" hp:hslEmbossed="0">
              <a:solidFill>
                <a:srgbClr val="17365f"/>
              </a:solidFill>
              <a:latin typeface="Hancom Sans SemiBold"/>
              <a:ea typeface="Hancom Sans SemiBold"/>
            </a:endParaRPr>
          </a:p>
        </p:txBody>
      </p:sp>
      <p:sp>
        <p:nvSpPr>
          <p:cNvPr id="36874" name="_x365474104"/>
          <p:cNvSpPr>
            <a:spLocks noChangeArrowheads="1"/>
          </p:cNvSpPr>
          <p:nvPr/>
        </p:nvSpPr>
        <p:spPr>
          <a:xfrm>
            <a:off x="693812" y="1936031"/>
            <a:ext cx="2376264" cy="7000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marL="0" lvl="0" indent="0" algn="l" rtl="0" eaLnBrk="0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800" b="0" i="0" u="none" strike="noStrike" kern="1200" cap="none" spc="0" normalizeH="0" baseline="0" mc:Ignorable="hp" hp:hslEmbossed="0">
                <a:solidFill>
                  <a:srgbClr val="17365f"/>
                </a:solidFill>
                <a:latin typeface="Hancom Sans SemiBold"/>
                <a:ea typeface="Hancom Sans SemiBold"/>
              </a:rPr>
              <a:t>이미지 스토리지</a:t>
            </a:r>
            <a:endParaRPr xmlns:mc="http://schemas.openxmlformats.org/markup-compatibility/2006" xmlns:hp="http://schemas.haansoft.com/office/presentation/8.0" kumimoji="1" lang="ko-KR" altLang="en-US" sz="1800" b="0" i="0" u="none" strike="noStrike" kern="1200" cap="none" spc="0" normalizeH="0" baseline="0" mc:Ignorable="hp" hp:hslEmbossed="0">
              <a:solidFill>
                <a:srgbClr val="17365f"/>
              </a:solidFill>
              <a:latin typeface="Hancom Sans SemiBold"/>
              <a:ea typeface="Hancom Sans SemiBold"/>
            </a:endParaRPr>
          </a:p>
          <a:p>
            <a:pPr marL="0" lvl="0" indent="0" algn="l" rtl="0" eaLnBrk="0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800" b="0" i="0" u="none" strike="noStrike" kern="1200" cap="none" spc="0" normalizeH="0" baseline="0" mc:Ignorable="hp" hp:hslEmbossed="0">
                <a:solidFill>
                  <a:srgbClr val="17365f"/>
                </a:solidFill>
                <a:latin typeface="Hancom Sans SemiBold"/>
                <a:ea typeface="Hancom Sans SemiBold"/>
              </a:rPr>
              <a:t>이미지 영역 매핑</a:t>
            </a:r>
            <a:endParaRPr xmlns:mc="http://schemas.openxmlformats.org/markup-compatibility/2006" xmlns:hp="http://schemas.haansoft.com/office/presentation/8.0" kumimoji="1" lang="ko-KR" altLang="en-US" sz="1800" b="0" i="0" u="none" strike="noStrike" kern="1200" cap="none" spc="0" normalizeH="0" baseline="0" mc:Ignorable="hp" hp:hslEmbossed="0">
              <a:solidFill>
                <a:srgbClr val="17365f"/>
              </a:solidFill>
              <a:latin typeface="Hancom Sans SemiBold"/>
              <a:ea typeface="Hancom Sans SemiBold"/>
            </a:endParaRPr>
          </a:p>
          <a:p>
            <a:pPr marL="0" lvl="0" indent="0" algn="l" rtl="0" eaLnBrk="0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800" b="0" i="0" u="none" strike="noStrike" kern="1200" cap="none" spc="0" normalizeH="0" baseline="0" mc:Ignorable="hp" hp:hslEmbossed="0">
                <a:solidFill>
                  <a:srgbClr val="17365f"/>
                </a:solidFill>
                <a:latin typeface="Hancom Sans SemiBold"/>
                <a:ea typeface="Hancom Sans SemiBold"/>
              </a:rPr>
              <a:t>사원 영역 매핑</a:t>
            </a:r>
            <a:endParaRPr xmlns:mc="http://schemas.openxmlformats.org/markup-compatibility/2006" xmlns:hp="http://schemas.haansoft.com/office/presentation/8.0" kumimoji="1" lang="ko-KR" altLang="en-US" sz="1800" b="0" i="0" u="none" strike="noStrike" kern="1200" cap="none" spc="0" normalizeH="0" baseline="0" mc:Ignorable="hp" hp:hslEmbossed="0">
              <a:solidFill>
                <a:srgbClr val="17365f"/>
              </a:solidFill>
              <a:latin typeface="Hancom Sans SemiBold"/>
              <a:ea typeface="Hancom Sans SemiBold"/>
            </a:endParaRPr>
          </a:p>
          <a:p>
            <a:pPr marL="0" lvl="0" indent="0" algn="l" rtl="0" eaLnBrk="0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800" b="0" i="0" u="none" strike="noStrike" kern="1200" cap="none" spc="0" normalizeH="0" baseline="0" mc:Ignorable="hp" hp:hslEmbossed="0">
                <a:solidFill>
                  <a:srgbClr val="17365f"/>
                </a:solidFill>
                <a:latin typeface="Hancom Sans SemiBold"/>
                <a:ea typeface="Hancom Sans SemiBold"/>
              </a:rPr>
              <a:t>사원 정보 관리</a:t>
            </a:r>
            <a:endParaRPr xmlns:mc="http://schemas.openxmlformats.org/markup-compatibility/2006" xmlns:hp="http://schemas.haansoft.com/office/presentation/8.0" kumimoji="1" lang="ko-KR" altLang="en-US" sz="1800" b="0" i="0" u="none" strike="noStrike" kern="1200" cap="none" spc="0" normalizeH="0" baseline="0" mc:Ignorable="hp" hp:hslEmbossed="0">
              <a:solidFill>
                <a:srgbClr val="17365f"/>
              </a:solidFill>
              <a:latin typeface="Hancom Sans SemiBold"/>
              <a:ea typeface="Hancom Sans SemiBold"/>
            </a:endParaRPr>
          </a:p>
          <a:p>
            <a:pPr marL="0" lvl="0" indent="0" algn="l" rtl="0" eaLnBrk="0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800" b="0" i="0" u="none" strike="noStrike" kern="1200" cap="none" spc="0" normalizeH="0" baseline="0" mc:Ignorable="hp" hp:hslEmbossed="0">
                <a:solidFill>
                  <a:srgbClr val="17365f"/>
                </a:solidFill>
                <a:latin typeface="Hancom Sans SemiBold"/>
                <a:ea typeface="Hancom Sans SemiBold"/>
              </a:rPr>
              <a:t>사원 검색</a:t>
            </a:r>
            <a:endParaRPr xmlns:mc="http://schemas.openxmlformats.org/markup-compatibility/2006" xmlns:hp="http://schemas.haansoft.com/office/presentation/8.0" kumimoji="1" lang="ko-KR" altLang="en-US" sz="1800" b="0" i="0" u="none" strike="noStrike" kern="1200" cap="none" spc="0" normalizeH="0" baseline="0" mc:Ignorable="hp" hp:hslEmbossed="0">
              <a:solidFill>
                <a:srgbClr val="17365f"/>
              </a:solidFill>
              <a:latin typeface="Hancom Sans SemiBold"/>
              <a:ea typeface="Hancom Sans SemiBold"/>
            </a:endParaRPr>
          </a:p>
        </p:txBody>
      </p:sp>
      <p:sp>
        <p:nvSpPr>
          <p:cNvPr id="36875" name="_x365474104"/>
          <p:cNvSpPr>
            <a:spLocks noChangeArrowheads="1"/>
          </p:cNvSpPr>
          <p:nvPr/>
        </p:nvSpPr>
        <p:spPr>
          <a:xfrm>
            <a:off x="3934173" y="1431975"/>
            <a:ext cx="2376264" cy="7000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marL="0" lvl="0" indent="0" algn="l" rtl="0" eaLnBrk="0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800" b="0" i="0" u="none" strike="noStrike" kern="1200" cap="none" spc="0" normalizeH="0" baseline="0" mc:Ignorable="hp" hp:hslEmbossed="0">
                <a:solidFill>
                  <a:srgbClr val="17365f"/>
                </a:solidFill>
                <a:latin typeface="Hancom Sans SemiBold"/>
                <a:ea typeface="Hancom Sans SemiBold"/>
              </a:rPr>
              <a:t>뼈대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1200" cap="none" spc="0" normalizeH="0" baseline="0" mc:Ignorable="hp" hp:hslEmbossed="0">
                <a:solidFill>
                  <a:srgbClr val="17365f"/>
                </a:solidFill>
                <a:latin typeface="Hancom Sans SemiBold"/>
                <a:ea typeface="Hancom Sans SemiBold"/>
              </a:rPr>
              <a:t>(9</a:t>
            </a:r>
            <a:r>
              <a:rPr xmlns:mc="http://schemas.openxmlformats.org/markup-compatibility/2006" xmlns:hp="http://schemas.haansoft.com/office/presentation/8.0" kumimoji="1" lang="ko-KR" altLang="en-US" sz="1800" b="0" i="0" u="none" strike="noStrike" kern="1200" cap="none" spc="0" normalizeH="0" baseline="0" mc:Ignorable="hp" hp:hslEmbossed="0">
                <a:solidFill>
                  <a:srgbClr val="17365f"/>
                </a:solidFill>
                <a:latin typeface="Hancom Sans SemiBold"/>
                <a:ea typeface="Hancom Sans SemiBold"/>
              </a:rPr>
              <a:t>月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1200" cap="none" spc="0" normalizeH="0" baseline="0" mc:Ignorable="hp" hp:hslEmbossed="0">
                <a:solidFill>
                  <a:srgbClr val="17365f"/>
                </a:solidFill>
                <a:latin typeface="Hancom Sans SemiBold"/>
                <a:ea typeface="Hancom Sans SemiBold"/>
              </a:rPr>
              <a:t>)</a:t>
            </a:r>
            <a:endParaRPr xmlns:mc="http://schemas.openxmlformats.org/markup-compatibility/2006" xmlns:hp="http://schemas.haansoft.com/office/presentation/8.0" kumimoji="1" lang="en-US" altLang="ko-KR" sz="1800" b="0" i="0" u="none" strike="noStrike" kern="1200" cap="none" spc="0" normalizeH="0" baseline="0" mc:Ignorable="hp" hp:hslEmbossed="0">
              <a:solidFill>
                <a:srgbClr val="17365f"/>
              </a:solidFill>
              <a:latin typeface="Hancom Sans SemiBold"/>
              <a:ea typeface="Hancom Sans SemiBold"/>
            </a:endParaRPr>
          </a:p>
        </p:txBody>
      </p:sp>
      <p:sp>
        <p:nvSpPr>
          <p:cNvPr id="36876" name="_x365474104"/>
          <p:cNvSpPr>
            <a:spLocks noChangeArrowheads="1"/>
          </p:cNvSpPr>
          <p:nvPr/>
        </p:nvSpPr>
        <p:spPr>
          <a:xfrm>
            <a:off x="3934172" y="1916038"/>
            <a:ext cx="2592288" cy="7000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marL="0" lvl="0" indent="0" algn="l" rtl="0" eaLnBrk="0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800" b="0" i="0" u="none" strike="noStrike" kern="1200" cap="none" spc="0" normalizeH="0" baseline="0" mc:Ignorable="hp" hp:hslEmbossed="0">
                <a:solidFill>
                  <a:srgbClr val="17365f"/>
                </a:solidFill>
                <a:latin typeface="Hancom Sans SemiBold"/>
                <a:ea typeface="Hancom Sans SemiBold"/>
              </a:rPr>
              <a:t>백엔드 뼈대 완성</a:t>
            </a:r>
            <a:endParaRPr xmlns:mc="http://schemas.openxmlformats.org/markup-compatibility/2006" xmlns:hp="http://schemas.haansoft.com/office/presentation/8.0" kumimoji="1" lang="ko-KR" altLang="en-US" sz="1800" b="0" i="0" u="none" strike="noStrike" kern="1200" cap="none" spc="0" normalizeH="0" baseline="0" mc:Ignorable="hp" hp:hslEmbossed="0">
              <a:solidFill>
                <a:srgbClr val="17365f"/>
              </a:solidFill>
              <a:latin typeface="Hancom Sans SemiBold"/>
              <a:ea typeface="Hancom Sans SemiBold"/>
            </a:endParaRPr>
          </a:p>
          <a:p>
            <a:pPr marL="0" lvl="0" indent="0" algn="l" rtl="0" eaLnBrk="0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800" b="0" i="0" u="none" strike="noStrike" kern="1200" cap="none" spc="0" normalizeH="0" baseline="0" mc:Ignorable="hp" hp:hslEmbossed="0">
                <a:solidFill>
                  <a:srgbClr val="17365f"/>
                </a:solidFill>
                <a:latin typeface="Hancom Sans SemiBold"/>
                <a:ea typeface="Hancom Sans SemiBold"/>
              </a:rPr>
              <a:t>프론트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1200" cap="none" spc="0" normalizeH="0" baseline="0" mc:Ignorable="hp" hp:hslEmbossed="0">
                <a:solidFill>
                  <a:srgbClr val="17365f"/>
                </a:solidFill>
                <a:latin typeface="Hancom Sans SemiBold"/>
                <a:ea typeface="Hancom Sans SemiBold"/>
              </a:rPr>
              <a:t>(Vue.js) </a:t>
            </a:r>
            <a:r>
              <a:rPr xmlns:mc="http://schemas.openxmlformats.org/markup-compatibility/2006" xmlns:hp="http://schemas.haansoft.com/office/presentation/8.0" kumimoji="1" lang="ko-KR" altLang="en-US" sz="1800" b="0" i="0" u="none" strike="noStrike" kern="1200" cap="none" spc="0" normalizeH="0" baseline="0" mc:Ignorable="hp" hp:hslEmbossed="0">
                <a:solidFill>
                  <a:srgbClr val="17365f"/>
                </a:solidFill>
                <a:latin typeface="Hancom Sans SemiBold"/>
                <a:ea typeface="Hancom Sans SemiBold"/>
              </a:rPr>
              <a:t>이용하여 화면 구성 완성</a:t>
            </a:r>
            <a:endParaRPr xmlns:mc="http://schemas.openxmlformats.org/markup-compatibility/2006" xmlns:hp="http://schemas.haansoft.com/office/presentation/8.0" kumimoji="1" lang="ko-KR" altLang="en-US" sz="1800" b="0" i="0" u="none" strike="noStrike" kern="1200" cap="none" spc="0" normalizeH="0" baseline="0" mc:Ignorable="hp" hp:hslEmbossed="0">
              <a:solidFill>
                <a:srgbClr val="17365f"/>
              </a:solidFill>
              <a:latin typeface="Hancom Sans SemiBold"/>
              <a:ea typeface="Hancom Sans SemiBold"/>
            </a:endParaRPr>
          </a:p>
          <a:p>
            <a:pPr marL="0" lvl="0" indent="0" algn="l" rtl="0" eaLnBrk="0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800" b="0" i="0" u="none" strike="noStrike" kern="1200" cap="none" spc="0" normalizeH="0" baseline="0" mc:Ignorable="hp" hp:hslEmbossed="0">
              <a:solidFill>
                <a:srgbClr val="17365f"/>
              </a:solidFill>
              <a:latin typeface="Hancom Sans SemiBold"/>
              <a:ea typeface="Hancom Sans SemiBold"/>
            </a:endParaRPr>
          </a:p>
          <a:p>
            <a:pPr marL="0" lvl="0" indent="0" algn="l" rtl="0" eaLnBrk="0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800" b="0" i="0" u="none" strike="noStrike" kern="1200" cap="none" spc="0" normalizeH="0" baseline="0" mc:Ignorable="hp" hp:hslEmbossed="0">
                <a:solidFill>
                  <a:srgbClr val="17365f"/>
                </a:solidFill>
                <a:latin typeface="Hancom Sans SemiBold"/>
                <a:ea typeface="Hancom Sans SemiBold"/>
              </a:rPr>
              <a:t>파편적 데모 완성</a:t>
            </a:r>
            <a:endParaRPr xmlns:mc="http://schemas.openxmlformats.org/markup-compatibility/2006" xmlns:hp="http://schemas.haansoft.com/office/presentation/8.0" kumimoji="1" lang="ko-KR" altLang="en-US" sz="1800" b="0" i="0" u="none" strike="noStrike" kern="1200" cap="none" spc="0" normalizeH="0" baseline="0" mc:Ignorable="hp" hp:hslEmbossed="0">
              <a:solidFill>
                <a:srgbClr val="17365f"/>
              </a:solidFill>
              <a:latin typeface="Hancom Sans SemiBold"/>
              <a:ea typeface="Hancom Sans SemiBold"/>
            </a:endParaRPr>
          </a:p>
        </p:txBody>
      </p:sp>
      <p:sp>
        <p:nvSpPr>
          <p:cNvPr id="36877" name=""/>
          <p:cNvSpPr/>
          <p:nvPr/>
        </p:nvSpPr>
        <p:spPr>
          <a:xfrm>
            <a:off x="2710036" y="2564110"/>
            <a:ext cx="864096" cy="360040"/>
          </a:xfrm>
          <a:prstGeom prst="rightArrow">
            <a:avLst>
              <a:gd name="adj1" fmla="val 50000"/>
              <a:gd name="adj2" fmla="val 50000"/>
            </a:avLst>
          </a:prstGeom>
          <a:ln>
            <a:headEnd w="med" len="med"/>
            <a:tailEnd w="med" len="med"/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anchor="t" anchorCtr="0">
            <a:prstTxWarp prst="textNoShape">
              <a:avLst/>
            </a:prstTxWarp>
          </a:bodyPr>
          <a:p>
            <a:pPr marL="0" marR="0" indent="0" algn="l" defTabSz="914400" rtl="0" eaLnBrk="0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FontTx/>
              <a:buNone/>
              <a:defRPr/>
            </a:pPr>
            <a:endParaRPr kumimoji="1" lang="ko-KR" altLang="en-US" sz="1200" b="0" i="0" u="none" strike="noStrike" cap="none" normalizeH="0" baseline="0">
              <a:solidFill>
                <a:schemeClr val="tx1"/>
              </a:solidFill>
              <a:effectLst/>
              <a:latin typeface="Arial"/>
              <a:cs typeface="Arial"/>
            </a:endParaRPr>
          </a:p>
        </p:txBody>
      </p:sp>
      <p:sp>
        <p:nvSpPr>
          <p:cNvPr id="36878" name=""/>
          <p:cNvSpPr/>
          <p:nvPr/>
        </p:nvSpPr>
        <p:spPr>
          <a:xfrm>
            <a:off x="6814492" y="2492102"/>
            <a:ext cx="864096" cy="3600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7a7a7a">
                <a:alpha val="100000"/>
              </a:srgbClr>
            </a:solidFill>
            <a:prstDash val="solid"/>
            <a:headEnd w="med" len="med"/>
            <a:tailEnd w="med" len="med"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p>
            <a:pPr marL="0" marR="0" indent="0" algn="l" defTabSz="914400" rtl="0" eaLnBrk="0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FontTx/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u="none" strike="noStrike" kern="1200" cap="none" spc="0" normalizeH="0" baseline="0" mc:Ignorable="hp" hp:hslEmbossed="0">
              <a:solidFill>
                <a:srgbClr val="000000"/>
              </a:solidFill>
              <a:effectLst/>
              <a:latin typeface="Arial"/>
              <a:cs typeface="Arial"/>
            </a:endParaRPr>
          </a:p>
        </p:txBody>
      </p:sp>
      <p:sp>
        <p:nvSpPr>
          <p:cNvPr id="36879" name="_x365474104"/>
          <p:cNvSpPr>
            <a:spLocks noChangeArrowheads="1"/>
          </p:cNvSpPr>
          <p:nvPr/>
        </p:nvSpPr>
        <p:spPr>
          <a:xfrm>
            <a:off x="8038628" y="1431975"/>
            <a:ext cx="2376264" cy="7000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marL="0" lvl="0" indent="0" algn="l" rtl="0" eaLnBrk="0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800" b="0" i="0" u="none" strike="noStrike" kern="1200" cap="none" spc="0" normalizeH="0" baseline="0" mc:Ignorable="hp" hp:hslEmbossed="0">
                <a:solidFill>
                  <a:srgbClr val="17365f"/>
                </a:solidFill>
                <a:latin typeface="Hancom Sans SemiBold"/>
                <a:ea typeface="Hancom Sans SemiBold"/>
              </a:rPr>
              <a:t>1</a:t>
            </a:r>
            <a:r>
              <a:rPr xmlns:mc="http://schemas.openxmlformats.org/markup-compatibility/2006" xmlns:hp="http://schemas.haansoft.com/office/presentation/8.0" kumimoji="1" lang="ko-KR" altLang="en-US" sz="1800" b="0" i="0" u="none" strike="noStrike" kern="1200" cap="none" spc="0" normalizeH="0" baseline="0" mc:Ignorable="hp" hp:hslEmbossed="0">
                <a:solidFill>
                  <a:srgbClr val="17365f"/>
                </a:solidFill>
                <a:latin typeface="Hancom Sans SemiBold"/>
                <a:ea typeface="Hancom Sans SemiBold"/>
              </a:rPr>
              <a:t>차 개발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1200" cap="none" spc="0" normalizeH="0" baseline="0" mc:Ignorable="hp" hp:hslEmbossed="0">
                <a:solidFill>
                  <a:srgbClr val="17365f"/>
                </a:solidFill>
                <a:latin typeface="Hancom Sans SemiBold"/>
                <a:ea typeface="Hancom Sans SemiBold"/>
              </a:rPr>
              <a:t>(10-11</a:t>
            </a:r>
            <a:r>
              <a:rPr xmlns:mc="http://schemas.openxmlformats.org/markup-compatibility/2006" xmlns:hp="http://schemas.haansoft.com/office/presentation/8.0" kumimoji="1" lang="ko-KR" altLang="en-US" sz="1800" b="0" i="0" u="none" strike="noStrike" kern="1200" cap="none" spc="0" normalizeH="0" baseline="0" mc:Ignorable="hp" hp:hslEmbossed="0">
                <a:solidFill>
                  <a:srgbClr val="17365f"/>
                </a:solidFill>
                <a:latin typeface="Hancom Sans SemiBold"/>
                <a:ea typeface="Hancom Sans SemiBold"/>
              </a:rPr>
              <a:t>月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1200" cap="none" spc="0" normalizeH="0" baseline="0" mc:Ignorable="hp" hp:hslEmbossed="0">
                <a:solidFill>
                  <a:srgbClr val="17365f"/>
                </a:solidFill>
                <a:latin typeface="Hancom Sans SemiBold"/>
                <a:ea typeface="Hancom Sans SemiBold"/>
              </a:rPr>
              <a:t>)</a:t>
            </a:r>
            <a:endParaRPr xmlns:mc="http://schemas.openxmlformats.org/markup-compatibility/2006" xmlns:hp="http://schemas.haansoft.com/office/presentation/8.0" kumimoji="1" lang="en-US" altLang="ko-KR" sz="1800" b="0" i="0" u="none" strike="noStrike" kern="1200" cap="none" spc="0" normalizeH="0" baseline="0" mc:Ignorable="hp" hp:hslEmbossed="0">
              <a:solidFill>
                <a:srgbClr val="17365f"/>
              </a:solidFill>
              <a:latin typeface="Hancom Sans SemiBold"/>
              <a:ea typeface="Hancom Sans SemiBold"/>
            </a:endParaRPr>
          </a:p>
        </p:txBody>
      </p:sp>
      <p:sp>
        <p:nvSpPr>
          <p:cNvPr id="36880" name="_x365474104"/>
          <p:cNvSpPr>
            <a:spLocks noChangeArrowheads="1"/>
          </p:cNvSpPr>
          <p:nvPr/>
        </p:nvSpPr>
        <p:spPr>
          <a:xfrm>
            <a:off x="8038628" y="1936031"/>
            <a:ext cx="2376264" cy="7000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marL="0" lvl="0" indent="0" algn="l" rtl="0" eaLnBrk="0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800" b="0" i="0" u="none" strike="noStrike" kern="1200" cap="none" spc="0" normalizeH="0" baseline="0" mc:Ignorable="hp" hp:hslEmbossed="0">
                <a:solidFill>
                  <a:srgbClr val="17365f"/>
                </a:solidFill>
                <a:latin typeface="Hancom Sans SemiBold"/>
                <a:ea typeface="Hancom Sans SemiBold"/>
              </a:rPr>
              <a:t>기본 동작</a:t>
            </a:r>
            <a:endParaRPr xmlns:mc="http://schemas.openxmlformats.org/markup-compatibility/2006" xmlns:hp="http://schemas.haansoft.com/office/presentation/8.0" kumimoji="1" lang="ko-KR" altLang="en-US" sz="1800" b="0" i="0" u="none" strike="noStrike" kern="1200" cap="none" spc="0" normalizeH="0" baseline="0" mc:Ignorable="hp" hp:hslEmbossed="0">
              <a:solidFill>
                <a:srgbClr val="17365f"/>
              </a:solidFill>
              <a:latin typeface="Hancom Sans SemiBold"/>
              <a:ea typeface="Hancom Sans SemiBold"/>
            </a:endParaRPr>
          </a:p>
          <a:p>
            <a:pPr marL="0" lvl="0" indent="0" algn="l" rtl="0" eaLnBrk="0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800" b="0" i="0" u="none" strike="noStrike" kern="1200" cap="none" spc="0" normalizeH="0" baseline="0" mc:Ignorable="hp" hp:hslEmbossed="0">
                <a:solidFill>
                  <a:srgbClr val="17365f"/>
                </a:solidFill>
                <a:latin typeface="Hancom Sans SemiBold"/>
                <a:ea typeface="Hancom Sans SemiBold"/>
              </a:rPr>
              <a:t>그룹웨어 구조 파악</a:t>
            </a:r>
            <a:endParaRPr xmlns:mc="http://schemas.openxmlformats.org/markup-compatibility/2006" xmlns:hp="http://schemas.haansoft.com/office/presentation/8.0" kumimoji="1" lang="ko-KR" altLang="en-US" sz="1800" b="0" i="0" u="none" strike="noStrike" kern="1200" cap="none" spc="0" normalizeH="0" baseline="0" mc:Ignorable="hp" hp:hslEmbossed="0">
              <a:solidFill>
                <a:srgbClr val="17365f"/>
              </a:solidFill>
              <a:latin typeface="Hancom Sans SemiBold"/>
              <a:ea typeface="Hancom Sans SemiBold"/>
            </a:endParaRPr>
          </a:p>
          <a:p>
            <a:pPr marL="0" lvl="0" indent="0" algn="l" rtl="0" eaLnBrk="0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800" b="0" i="0" u="none" strike="noStrike" kern="1200" cap="none" spc="0" normalizeH="0" baseline="0" mc:Ignorable="hp" hp:hslEmbossed="0">
                <a:solidFill>
                  <a:srgbClr val="17365f"/>
                </a:solidFill>
                <a:latin typeface="Hancom Sans SemiBold"/>
                <a:ea typeface="Hancom Sans SemiBold"/>
              </a:rPr>
              <a:t>계정 구조 파악</a:t>
            </a:r>
            <a:endParaRPr xmlns:mc="http://schemas.openxmlformats.org/markup-compatibility/2006" xmlns:hp="http://schemas.haansoft.com/office/presentation/8.0" kumimoji="1" lang="ko-KR" altLang="en-US" sz="1800" b="0" i="0" u="none" strike="noStrike" kern="1200" cap="none" spc="0" normalizeH="0" baseline="0" mc:Ignorable="hp" hp:hslEmbossed="0">
              <a:solidFill>
                <a:srgbClr val="17365f"/>
              </a:solidFill>
              <a:latin typeface="Hancom Sans SemiBold"/>
              <a:ea typeface="Hancom Sans SemiBold"/>
            </a:endParaRPr>
          </a:p>
          <a:p>
            <a:pPr marL="0" lvl="0" indent="0" algn="l" rtl="0" eaLnBrk="0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800" b="0" i="0" u="none" strike="noStrike" kern="1200" cap="none" spc="0" normalizeH="0" baseline="0" mc:Ignorable="hp" hp:hslEmbossed="0">
              <a:solidFill>
                <a:srgbClr val="17365f"/>
              </a:solidFill>
              <a:latin typeface="Hancom Sans SemiBold"/>
              <a:ea typeface="Hancom Sans SemiBold"/>
            </a:endParaRPr>
          </a:p>
          <a:p>
            <a:pPr marL="0" lvl="0" indent="0" algn="l" rtl="0" eaLnBrk="0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800" b="0" i="0" u="none" strike="noStrike" kern="1200" cap="none" spc="0" normalizeH="0" baseline="0" mc:Ignorable="hp" hp:hslEmbossed="0">
                <a:solidFill>
                  <a:srgbClr val="17365f"/>
                </a:solidFill>
                <a:latin typeface="Hancom Sans SemiBold"/>
                <a:ea typeface="Hancom Sans SemiBold"/>
              </a:rPr>
              <a:t>알파버전 완성</a:t>
            </a:r>
            <a:endParaRPr xmlns:mc="http://schemas.openxmlformats.org/markup-compatibility/2006" xmlns:hp="http://schemas.haansoft.com/office/presentation/8.0" kumimoji="1" lang="ko-KR" altLang="en-US" sz="1800" b="0" i="0" u="none" strike="noStrike" kern="1200" cap="none" spc="0" normalizeH="0" baseline="0" mc:Ignorable="hp" hp:hslEmbossed="0">
              <a:solidFill>
                <a:srgbClr val="17365f"/>
              </a:solidFill>
              <a:latin typeface="Hancom Sans SemiBold"/>
              <a:ea typeface="Hancom Sans SemiBold"/>
            </a:endParaRPr>
          </a:p>
        </p:txBody>
      </p:sp>
      <p:sp>
        <p:nvSpPr>
          <p:cNvPr id="36881" name=""/>
          <p:cNvSpPr/>
          <p:nvPr/>
        </p:nvSpPr>
        <p:spPr>
          <a:xfrm>
            <a:off x="10414892" y="2492102"/>
            <a:ext cx="864096" cy="3600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7a7a7a">
                <a:alpha val="100000"/>
              </a:srgbClr>
            </a:solidFill>
            <a:prstDash val="solid"/>
            <a:headEnd w="med" len="med"/>
            <a:tailEnd w="med" len="med"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p>
            <a:pPr marL="0" marR="0" indent="0" algn="l" defTabSz="914400" rtl="0" eaLnBrk="0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FontTx/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u="none" strike="noStrike" kern="1200" cap="none" spc="0" normalizeH="0" baseline="0" mc:Ignorable="hp" hp:hslEmbossed="0">
              <a:solidFill>
                <a:srgbClr val="000000"/>
              </a:solidFill>
              <a:effectLst/>
              <a:latin typeface="Arial"/>
              <a:cs typeface="Arial"/>
            </a:endParaRPr>
          </a:p>
        </p:txBody>
      </p:sp>
      <p:sp>
        <p:nvSpPr>
          <p:cNvPr id="36882" name=""/>
          <p:cNvSpPr/>
          <p:nvPr/>
        </p:nvSpPr>
        <p:spPr>
          <a:xfrm>
            <a:off x="2782044" y="5084390"/>
            <a:ext cx="864096" cy="3600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7a7a7a">
                <a:alpha val="100000"/>
              </a:srgbClr>
            </a:solidFill>
            <a:prstDash val="solid"/>
            <a:headEnd w="med" len="med"/>
            <a:tailEnd w="med" len="med"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p>
            <a:pPr marL="0" marR="0" indent="0" algn="l" defTabSz="914400" rtl="0" eaLnBrk="0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FontTx/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u="none" strike="noStrike" kern="1200" cap="none" spc="0" normalizeH="0" baseline="0" mc:Ignorable="hp" hp:hslEmbossed="0">
              <a:solidFill>
                <a:srgbClr val="000000"/>
              </a:solidFill>
              <a:effectLst/>
              <a:latin typeface="Arial"/>
              <a:cs typeface="Arial"/>
            </a:endParaRPr>
          </a:p>
        </p:txBody>
      </p:sp>
      <p:sp>
        <p:nvSpPr>
          <p:cNvPr id="36883" name="_x365474104"/>
          <p:cNvSpPr>
            <a:spLocks noChangeArrowheads="1"/>
          </p:cNvSpPr>
          <p:nvPr/>
        </p:nvSpPr>
        <p:spPr>
          <a:xfrm>
            <a:off x="4006180" y="4724350"/>
            <a:ext cx="2376264" cy="7000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marL="0" lvl="0" indent="0" algn="l" rtl="0" eaLnBrk="0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800" b="0" i="0" u="none" strike="noStrike" kern="1200" cap="none" spc="0" normalizeH="0" baseline="0" mc:Ignorable="hp" hp:hslEmbossed="0">
                <a:solidFill>
                  <a:srgbClr val="17365f"/>
                </a:solidFill>
                <a:latin typeface="Hancom Sans SemiBold"/>
                <a:ea typeface="Hancom Sans SemiBold"/>
              </a:rPr>
              <a:t>유지보수</a:t>
            </a:r>
            <a:endParaRPr xmlns:mc="http://schemas.openxmlformats.org/markup-compatibility/2006" xmlns:hp="http://schemas.haansoft.com/office/presentation/8.0" kumimoji="1" lang="ko-KR" altLang="en-US" sz="1800" b="0" i="0" u="none" strike="noStrike" kern="1200" cap="none" spc="0" normalizeH="0" baseline="0" mc:Ignorable="hp" hp:hslEmbossed="0">
              <a:solidFill>
                <a:srgbClr val="17365f"/>
              </a:solidFill>
              <a:latin typeface="Hancom Sans SemiBold"/>
              <a:ea typeface="Hancom Sans SemiBold"/>
            </a:endParaRPr>
          </a:p>
          <a:p>
            <a:pPr marL="0" lvl="0" indent="0" algn="l" rtl="0" eaLnBrk="0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800" b="0" i="0" u="none" strike="noStrike" kern="1200" cap="none" spc="0" normalizeH="0" baseline="0" mc:Ignorable="hp" hp:hslEmbossed="0">
                <a:solidFill>
                  <a:srgbClr val="17365f"/>
                </a:solidFill>
                <a:latin typeface="Hancom Sans SemiBold"/>
                <a:ea typeface="Hancom Sans SemiBold"/>
              </a:rPr>
              <a:t>버그 고치기</a:t>
            </a:r>
            <a:endParaRPr xmlns:mc="http://schemas.openxmlformats.org/markup-compatibility/2006" xmlns:hp="http://schemas.haansoft.com/office/presentation/8.0" kumimoji="1" lang="ko-KR" altLang="en-US" sz="1800" b="0" i="0" u="none" strike="noStrike" kern="1200" cap="none" spc="0" normalizeH="0" baseline="0" mc:Ignorable="hp" hp:hslEmbossed="0">
              <a:solidFill>
                <a:srgbClr val="17365f"/>
              </a:solidFill>
              <a:latin typeface="Hancom Sans SemiBold"/>
              <a:ea typeface="Hancom Sans Semi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1" descr="C:\Users\user\Desktop\말랑말랑말랑말랑말랑말랑\말랑말랑1.pn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1237913" y="141288"/>
            <a:ext cx="754062" cy="608012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0723" name="Rectangle 8"/>
          <p:cNvSpPr>
            <a:spLocks noChangeArrowheads="1"/>
          </p:cNvSpPr>
          <p:nvPr/>
        </p:nvSpPr>
        <p:spPr>
          <a:xfrm>
            <a:off x="0" y="0"/>
            <a:ext cx="12188825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ctr">
            <a:spAutoFit/>
          </a:bodyPr>
          <a:lstStyle/>
          <a:p>
            <a:pPr lvl="0">
              <a:defRPr/>
            </a:pPr>
            <a:endParaRPr lang="ko-KR" altLang="en-US">
              <a:ea typeface="굴림"/>
            </a:endParaRPr>
          </a:p>
        </p:txBody>
      </p:sp>
      <p:sp>
        <p:nvSpPr>
          <p:cNvPr id="30724" name="_x143594088"/>
          <p:cNvSpPr>
            <a:spLocks noChangeArrowheads="1"/>
          </p:cNvSpPr>
          <p:nvPr/>
        </p:nvSpPr>
        <p:spPr>
          <a:xfrm>
            <a:off x="1485900" y="1195958"/>
            <a:ext cx="9715500" cy="7000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ko-KR" altLang="en-US" sz="5000">
                <a:solidFill>
                  <a:srgbClr val="17365f"/>
                </a:solidFill>
                <a:latin typeface="Hancom Sans SemiBold"/>
                <a:ea typeface="Hancom Sans SemiBold"/>
              </a:rPr>
              <a:t>목차</a:t>
            </a:r>
            <a:endParaRPr lang="ko-KR" altLang="en-US" sz="5000">
              <a:solidFill>
                <a:srgbClr val="17365f"/>
              </a:solidFill>
              <a:latin typeface="Hancom Sans SemiBold"/>
              <a:ea typeface="Hancom Sans SemiBold"/>
            </a:endParaRPr>
          </a:p>
        </p:txBody>
      </p:sp>
      <p:sp>
        <p:nvSpPr>
          <p:cNvPr id="30725" name="Rectangle 10"/>
          <p:cNvSpPr>
            <a:spLocks noChangeArrowheads="1"/>
          </p:cNvSpPr>
          <p:nvPr/>
        </p:nvSpPr>
        <p:spPr>
          <a:xfrm>
            <a:off x="0" y="457200"/>
            <a:ext cx="12188825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ctr">
            <a:spAutoFit/>
          </a:bodyPr>
          <a:lstStyle/>
          <a:p>
            <a:pPr lvl="0">
              <a:defRPr/>
            </a:pPr>
            <a:endParaRPr lang="ko-KR" altLang="en-US">
              <a:ea typeface="굴림"/>
            </a:endParaRPr>
          </a:p>
        </p:txBody>
      </p:sp>
      <p:sp>
        <p:nvSpPr>
          <p:cNvPr id="30726" name="_x143597040"/>
          <p:cNvSpPr>
            <a:spLocks noChangeArrowheads="1"/>
          </p:cNvSpPr>
          <p:nvPr/>
        </p:nvSpPr>
        <p:spPr>
          <a:xfrm>
            <a:off x="1474325" y="2705793"/>
            <a:ext cx="8177213" cy="7000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en-US" altLang="ko-KR" sz="3000">
                <a:solidFill>
                  <a:srgbClr val="17365f"/>
                </a:solidFill>
                <a:latin typeface="Hancom Sans SemiBold"/>
                <a:ea typeface="Hancom Sans SemiBold"/>
              </a:rPr>
              <a:t>1.</a:t>
            </a:r>
            <a:r>
              <a:rPr lang="ko-KR" altLang="en-US" sz="3000">
                <a:solidFill>
                  <a:srgbClr val="17365f"/>
                </a:solidFill>
                <a:latin typeface="Hancom Sans SemiBold"/>
                <a:ea typeface="Hancom Sans SemiBold"/>
              </a:rPr>
              <a:t> 한자리란</a:t>
            </a:r>
            <a:r>
              <a:rPr lang="en-US" altLang="ko-KR" sz="3000">
                <a:solidFill>
                  <a:srgbClr val="17365f"/>
                </a:solidFill>
                <a:latin typeface="Hancom Sans SemiBold"/>
                <a:ea typeface="Hancom Sans SemiBold"/>
              </a:rPr>
              <a:t>?</a:t>
            </a:r>
            <a:endParaRPr lang="en-US" altLang="ko-KR" sz="3000">
              <a:solidFill>
                <a:srgbClr val="17365f"/>
              </a:solidFill>
              <a:latin typeface="Hancom Sans SemiBold"/>
              <a:ea typeface="Hancom Sans SemiBold"/>
            </a:endParaRPr>
          </a:p>
        </p:txBody>
      </p:sp>
      <p:sp>
        <p:nvSpPr>
          <p:cNvPr id="30727" name="Rectangle 12"/>
          <p:cNvSpPr>
            <a:spLocks noChangeArrowheads="1"/>
          </p:cNvSpPr>
          <p:nvPr/>
        </p:nvSpPr>
        <p:spPr>
          <a:xfrm>
            <a:off x="0" y="914400"/>
            <a:ext cx="12188825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ctr">
            <a:spAutoFit/>
          </a:bodyPr>
          <a:lstStyle/>
          <a:p>
            <a:pPr lvl="0">
              <a:defRPr/>
            </a:pPr>
            <a:endParaRPr lang="ko-KR" altLang="en-US">
              <a:ea typeface="굴림"/>
            </a:endParaRPr>
          </a:p>
        </p:txBody>
      </p:sp>
      <p:sp>
        <p:nvSpPr>
          <p:cNvPr id="30728" name="_x143598336"/>
          <p:cNvSpPr>
            <a:spLocks noChangeArrowheads="1"/>
          </p:cNvSpPr>
          <p:nvPr/>
        </p:nvSpPr>
        <p:spPr>
          <a:xfrm>
            <a:off x="1474325" y="3396355"/>
            <a:ext cx="8177213" cy="700088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en-US" altLang="ko-KR" sz="3000">
                <a:solidFill>
                  <a:srgbClr val="17365f"/>
                </a:solidFill>
                <a:latin typeface="Hancom Sans SemiBold"/>
                <a:ea typeface="Hancom Sans SemiBold"/>
              </a:rPr>
              <a:t>2.</a:t>
            </a:r>
            <a:r>
              <a:rPr lang="ko-KR" altLang="en-US" sz="3000">
                <a:solidFill>
                  <a:srgbClr val="17365f"/>
                </a:solidFill>
                <a:latin typeface="Hancom Sans SemiBold"/>
                <a:ea typeface="Hancom Sans SemiBold"/>
              </a:rPr>
              <a:t> 요구사항</a:t>
            </a:r>
            <a:endParaRPr lang="ko-KR" altLang="en-US" sz="3000">
              <a:solidFill>
                <a:srgbClr val="17365f"/>
              </a:solidFill>
              <a:latin typeface="Hancom Sans SemiBold"/>
              <a:ea typeface="Hancom Sans SemiBold"/>
            </a:endParaRPr>
          </a:p>
        </p:txBody>
      </p:sp>
      <p:sp>
        <p:nvSpPr>
          <p:cNvPr id="30729" name="Rectangle 14"/>
          <p:cNvSpPr>
            <a:spLocks noChangeArrowheads="1"/>
          </p:cNvSpPr>
          <p:nvPr/>
        </p:nvSpPr>
        <p:spPr>
          <a:xfrm>
            <a:off x="0" y="1371600"/>
            <a:ext cx="12188825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ctr">
            <a:spAutoFit/>
          </a:bodyPr>
          <a:lstStyle/>
          <a:p>
            <a:pPr lvl="0">
              <a:defRPr/>
            </a:pPr>
            <a:endParaRPr lang="ko-KR" altLang="en-US">
              <a:ea typeface="굴림"/>
            </a:endParaRPr>
          </a:p>
        </p:txBody>
      </p:sp>
      <p:sp>
        <p:nvSpPr>
          <p:cNvPr id="30730" name="_x143599632"/>
          <p:cNvSpPr>
            <a:spLocks noChangeArrowheads="1"/>
          </p:cNvSpPr>
          <p:nvPr/>
        </p:nvSpPr>
        <p:spPr>
          <a:xfrm>
            <a:off x="1474325" y="4086918"/>
            <a:ext cx="8177213" cy="7000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en-US" altLang="ko-KR" sz="3000">
                <a:solidFill>
                  <a:srgbClr val="17365f"/>
                </a:solidFill>
                <a:latin typeface="Hancom Sans SemiBold"/>
                <a:ea typeface="Hancom Sans SemiBold"/>
              </a:rPr>
              <a:t>3.</a:t>
            </a:r>
            <a:r>
              <a:rPr lang="ko-KR" altLang="en-US" sz="3000">
                <a:solidFill>
                  <a:srgbClr val="17365f"/>
                </a:solidFill>
                <a:latin typeface="Hancom Sans SemiBold"/>
                <a:ea typeface="Hancom Sans SemiBold"/>
              </a:rPr>
              <a:t> </a:t>
            </a:r>
            <a:r>
              <a:rPr lang="en-US" altLang="ko-KR" sz="3000">
                <a:solidFill>
                  <a:srgbClr val="17365f"/>
                </a:solidFill>
                <a:latin typeface="Hancom Sans SemiBold"/>
                <a:ea typeface="Hancom Sans SemiBold"/>
              </a:rPr>
              <a:t>UI</a:t>
            </a:r>
            <a:endParaRPr lang="en-US" altLang="ko-KR" sz="3000">
              <a:solidFill>
                <a:srgbClr val="17365f"/>
              </a:solidFill>
              <a:latin typeface="Hancom Sans SemiBold"/>
              <a:ea typeface="Hancom Sans SemiBold"/>
            </a:endParaRPr>
          </a:p>
        </p:txBody>
      </p:sp>
      <p:sp>
        <p:nvSpPr>
          <p:cNvPr id="30731" name="Rectangle 16"/>
          <p:cNvSpPr>
            <a:spLocks noChangeArrowheads="1"/>
          </p:cNvSpPr>
          <p:nvPr/>
        </p:nvSpPr>
        <p:spPr>
          <a:xfrm>
            <a:off x="0" y="1828800"/>
            <a:ext cx="12188825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ctr">
            <a:spAutoFit/>
          </a:bodyPr>
          <a:lstStyle/>
          <a:p>
            <a:pPr lvl="0">
              <a:defRPr/>
            </a:pPr>
            <a:endParaRPr lang="ko-KR" altLang="en-US">
              <a:ea typeface="굴림"/>
            </a:endParaRPr>
          </a:p>
        </p:txBody>
      </p:sp>
      <p:sp>
        <p:nvSpPr>
          <p:cNvPr id="30732" name="_x143600928"/>
          <p:cNvSpPr>
            <a:spLocks noChangeArrowheads="1"/>
          </p:cNvSpPr>
          <p:nvPr/>
        </p:nvSpPr>
        <p:spPr>
          <a:xfrm>
            <a:off x="1474325" y="4779068"/>
            <a:ext cx="8177213" cy="7000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en-US" altLang="ko-KR" sz="3000">
                <a:solidFill>
                  <a:srgbClr val="17365f"/>
                </a:solidFill>
                <a:latin typeface="Hancom Sans SemiBold"/>
                <a:ea typeface="Hancom Sans SemiBold"/>
              </a:rPr>
              <a:t>4. </a:t>
            </a:r>
            <a:r>
              <a:rPr lang="ko-KR" altLang="en-US" sz="3000">
                <a:solidFill>
                  <a:srgbClr val="17365f"/>
                </a:solidFill>
                <a:latin typeface="Hancom Sans SemiBold"/>
                <a:ea typeface="Hancom Sans SemiBold"/>
              </a:rPr>
              <a:t>개발 </a:t>
            </a:r>
            <a:endParaRPr lang="ko-KR" altLang="en-US" sz="3000">
              <a:solidFill>
                <a:srgbClr val="17365f"/>
              </a:solidFill>
              <a:latin typeface="Hancom Sans SemiBold"/>
              <a:ea typeface="Hancom Sans SemiBold"/>
            </a:endParaRPr>
          </a:p>
        </p:txBody>
      </p:sp>
      <p:sp>
        <p:nvSpPr>
          <p:cNvPr id="30733" name="_x143600928"/>
          <p:cNvSpPr>
            <a:spLocks noChangeArrowheads="1"/>
          </p:cNvSpPr>
          <p:nvPr/>
        </p:nvSpPr>
        <p:spPr>
          <a:xfrm>
            <a:off x="1517598" y="5444430"/>
            <a:ext cx="8177213" cy="7000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marL="0" lvl="0" indent="0" algn="l" rtl="0" eaLnBrk="0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3000" b="0" i="0" u="none" strike="noStrike" kern="1200" cap="none" spc="0" normalizeH="0" baseline="0" mc:Ignorable="hp" hp:hslEmbossed="0">
                <a:solidFill>
                  <a:srgbClr val="17365f"/>
                </a:solidFill>
                <a:latin typeface="Hancom Sans SemiBold"/>
                <a:ea typeface="Hancom Sans SemiBold"/>
              </a:rPr>
              <a:t>5.</a:t>
            </a:r>
            <a:r>
              <a:rPr xmlns:mc="http://schemas.openxmlformats.org/markup-compatibility/2006" xmlns:hp="http://schemas.haansoft.com/office/presentation/8.0" kumimoji="1" lang="ko-KR" altLang="en-US" sz="3000" b="0" i="0" u="none" strike="noStrike" kern="1200" cap="none" spc="0" normalizeH="0" baseline="0" mc:Ignorable="hp" hp:hslEmbossed="0">
                <a:solidFill>
                  <a:srgbClr val="17365f"/>
                </a:solidFill>
                <a:latin typeface="Hancom Sans SemiBold"/>
                <a:ea typeface="Hancom Sans SemiBold"/>
              </a:rPr>
              <a:t> 기대효과</a:t>
            </a:r>
            <a:endParaRPr xmlns:mc="http://schemas.openxmlformats.org/markup-compatibility/2006" xmlns:hp="http://schemas.haansoft.com/office/presentation/8.0" kumimoji="1" lang="ko-KR" altLang="en-US" sz="3000" b="0" i="0" u="none" strike="noStrike" kern="1200" cap="none" spc="0" normalizeH="0" baseline="0" mc:Ignorable="hp" hp:hslEmbossed="0">
              <a:solidFill>
                <a:srgbClr val="17365f"/>
              </a:solidFill>
              <a:latin typeface="Hancom Sans SemiBold"/>
              <a:ea typeface="Hancom Sans Semi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_x365474104"/>
          <p:cNvSpPr>
            <a:spLocks noChangeArrowheads="1"/>
          </p:cNvSpPr>
          <p:nvPr/>
        </p:nvSpPr>
        <p:spPr>
          <a:xfrm>
            <a:off x="221456" y="547886"/>
            <a:ext cx="8177212" cy="7000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marL="0" lvl="0" indent="0" algn="l" rtl="0" eaLnBrk="0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2500" b="0" i="0" u="none" strike="noStrike" kern="1200" cap="none" spc="0" normalizeH="0" baseline="0" mc:Ignorable="hp" hp:hslEmbossed="0">
                <a:solidFill>
                  <a:srgbClr val="17365f"/>
                </a:solidFill>
                <a:latin typeface="Hancom Sans SemiBold"/>
                <a:ea typeface="Hancom Sans SemiBold"/>
              </a:rPr>
              <a:t>4.</a:t>
            </a:r>
            <a:r>
              <a:rPr xmlns:mc="http://schemas.openxmlformats.org/markup-compatibility/2006" xmlns:hp="http://schemas.haansoft.com/office/presentation/8.0" kumimoji="1" lang="ko-KR" altLang="en-US" sz="2500" b="0" i="0" u="none" strike="noStrike" kern="1200" cap="none" spc="0" normalizeH="0" baseline="0" mc:Ignorable="hp" hp:hslEmbossed="0">
                <a:solidFill>
                  <a:srgbClr val="17365f"/>
                </a:solidFill>
                <a:latin typeface="Hancom Sans SemiBold"/>
                <a:ea typeface="Hancom Sans SemiBold"/>
              </a:rPr>
              <a:t> 역할 분담</a:t>
            </a:r>
            <a:endParaRPr xmlns:mc="http://schemas.openxmlformats.org/markup-compatibility/2006" xmlns:hp="http://schemas.haansoft.com/office/presentation/8.0" kumimoji="1" lang="ko-KR" altLang="en-US" sz="2500" b="0" i="0" u="none" strike="noStrike" kern="1200" cap="none" spc="0" normalizeH="0" baseline="0" mc:Ignorable="hp" hp:hslEmbossed="0">
              <a:solidFill>
                <a:srgbClr val="17365f"/>
              </a:solidFill>
              <a:latin typeface="Hancom Sans SemiBold"/>
              <a:ea typeface="Hancom Sans SemiBold"/>
            </a:endParaRPr>
          </a:p>
        </p:txBody>
      </p:sp>
      <p:sp>
        <p:nvSpPr>
          <p:cNvPr id="36868" name="타원 1"/>
          <p:cNvSpPr/>
          <p:nvPr/>
        </p:nvSpPr>
        <p:spPr>
          <a:xfrm>
            <a:off x="4468886" y="2068977"/>
            <a:ext cx="3554535" cy="3554535"/>
          </a:xfrm>
          <a:prstGeom prst="ellipse">
            <a:avLst/>
          </a:prstGeom>
          <a:noFill/>
          <a:ln w="12700" cap="flat" cmpd="sng" algn="ctr">
            <a:solidFill>
              <a:srgbClr val="70ad47">
                <a:alpha val="100000"/>
              </a:srgbClr>
            </a:solidFill>
            <a:prstDash val="lgDash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6872" name="타원 21"/>
          <p:cNvSpPr/>
          <p:nvPr/>
        </p:nvSpPr>
        <p:spPr>
          <a:xfrm>
            <a:off x="4594881" y="2015290"/>
            <a:ext cx="914400" cy="914400"/>
          </a:xfrm>
          <a:prstGeom prst="ellipse">
            <a:avLst/>
          </a:prstGeom>
          <a:solidFill>
            <a:srgbClr val="d9d9d9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6880" name="_x365474104"/>
          <p:cNvSpPr>
            <a:spLocks noChangeArrowheads="1"/>
          </p:cNvSpPr>
          <p:nvPr/>
        </p:nvSpPr>
        <p:spPr>
          <a:xfrm>
            <a:off x="5626360" y="3428206"/>
            <a:ext cx="1476164" cy="72008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marL="0" lvl="0" indent="0" algn="l" rtl="0" eaLnBrk="0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2500" b="0" i="0" u="none" strike="noStrike" kern="1200" cap="none" spc="0" normalizeH="0" baseline="0" mc:Ignorable="hp" hp:hslEmbossed="0">
                <a:solidFill>
                  <a:srgbClr val="17365f"/>
                </a:solidFill>
                <a:latin typeface="Hancom Sans SemiBold"/>
                <a:ea typeface="Hancom Sans SemiBold"/>
              </a:rPr>
              <a:t>한자리</a:t>
            </a:r>
            <a:endParaRPr xmlns:mc="http://schemas.openxmlformats.org/markup-compatibility/2006" xmlns:hp="http://schemas.haansoft.com/office/presentation/8.0" kumimoji="1" lang="ko-KR" altLang="en-US" sz="2500" b="0" i="0" u="none" strike="noStrike" kern="1200" cap="none" spc="0" normalizeH="0" baseline="0" mc:Ignorable="hp" hp:hslEmbossed="0">
              <a:solidFill>
                <a:srgbClr val="17365f"/>
              </a:solidFill>
              <a:latin typeface="Hancom Sans SemiBold"/>
              <a:ea typeface="Hancom Sans SemiBold"/>
            </a:endParaRPr>
          </a:p>
        </p:txBody>
      </p:sp>
      <p:sp>
        <p:nvSpPr>
          <p:cNvPr id="36882" name="_x365474104"/>
          <p:cNvSpPr>
            <a:spLocks noChangeArrowheads="1"/>
          </p:cNvSpPr>
          <p:nvPr/>
        </p:nvSpPr>
        <p:spPr>
          <a:xfrm>
            <a:off x="4654252" y="2276078"/>
            <a:ext cx="936104" cy="576064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marL="0" lvl="0" indent="0" algn="l" rtl="0" eaLnBrk="0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800" b="0" i="0" u="none" strike="noStrike" kern="1200" cap="none" spc="0" normalizeH="0" baseline="0" mc:Ignorable="hp" hp:hslEmbossed="0">
                <a:solidFill>
                  <a:srgbClr val="17365f"/>
                </a:solidFill>
                <a:latin typeface="Hancom Sans SemiBold"/>
                <a:ea typeface="Hancom Sans SemiBold"/>
              </a:rPr>
              <a:t>김동민</a:t>
            </a:r>
            <a:endParaRPr xmlns:mc="http://schemas.openxmlformats.org/markup-compatibility/2006" xmlns:hp="http://schemas.haansoft.com/office/presentation/8.0" kumimoji="1" lang="ko-KR" altLang="en-US" sz="1800" b="0" i="0" u="none" strike="noStrike" kern="1200" cap="none" spc="0" normalizeH="0" baseline="0" mc:Ignorable="hp" hp:hslEmbossed="0">
              <a:solidFill>
                <a:srgbClr val="17365f"/>
              </a:solidFill>
              <a:latin typeface="Hancom Sans SemiBold"/>
              <a:ea typeface="Hancom Sans SemiBold"/>
            </a:endParaRPr>
          </a:p>
        </p:txBody>
      </p:sp>
      <p:sp>
        <p:nvSpPr>
          <p:cNvPr id="36883" name="타원 21"/>
          <p:cNvSpPr/>
          <p:nvPr/>
        </p:nvSpPr>
        <p:spPr>
          <a:xfrm>
            <a:off x="4078188" y="3428206"/>
            <a:ext cx="914400" cy="914400"/>
          </a:xfrm>
          <a:prstGeom prst="ellipse">
            <a:avLst/>
          </a:prstGeom>
          <a:solidFill>
            <a:srgbClr val="d9d9d9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6881" name="_x365474104"/>
          <p:cNvSpPr>
            <a:spLocks noChangeArrowheads="1"/>
          </p:cNvSpPr>
          <p:nvPr/>
        </p:nvSpPr>
        <p:spPr>
          <a:xfrm>
            <a:off x="4150196" y="3716238"/>
            <a:ext cx="936104" cy="576064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marL="0" lvl="0" indent="0" algn="l" rtl="0" eaLnBrk="0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800" b="0" i="0" u="none" strike="noStrike" kern="1200" cap="none" spc="0" normalizeH="0" baseline="0" mc:Ignorable="hp" hp:hslEmbossed="0">
                <a:solidFill>
                  <a:srgbClr val="17365f"/>
                </a:solidFill>
                <a:latin typeface="Hancom Sans SemiBold"/>
                <a:ea typeface="Hancom Sans SemiBold"/>
              </a:rPr>
              <a:t>노윤지</a:t>
            </a:r>
            <a:endParaRPr xmlns:mc="http://schemas.openxmlformats.org/markup-compatibility/2006" xmlns:hp="http://schemas.haansoft.com/office/presentation/8.0" kumimoji="1" lang="ko-KR" altLang="en-US" sz="1800" b="0" i="0" u="none" strike="noStrike" kern="1200" cap="none" spc="0" normalizeH="0" baseline="0" mc:Ignorable="hp" hp:hslEmbossed="0">
              <a:solidFill>
                <a:srgbClr val="17365f"/>
              </a:solidFill>
              <a:latin typeface="Hancom Sans SemiBold"/>
              <a:ea typeface="Hancom Sans SemiBold"/>
            </a:endParaRPr>
          </a:p>
        </p:txBody>
      </p:sp>
      <p:sp>
        <p:nvSpPr>
          <p:cNvPr id="36884" name="타원 21"/>
          <p:cNvSpPr/>
          <p:nvPr/>
        </p:nvSpPr>
        <p:spPr>
          <a:xfrm>
            <a:off x="5637212" y="4962078"/>
            <a:ext cx="914400" cy="914400"/>
          </a:xfrm>
          <a:prstGeom prst="ellipse">
            <a:avLst/>
          </a:prstGeom>
          <a:solidFill>
            <a:srgbClr val="d9d9d9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6866" name="_x365474104"/>
          <p:cNvSpPr>
            <a:spLocks noChangeArrowheads="1"/>
          </p:cNvSpPr>
          <p:nvPr/>
        </p:nvSpPr>
        <p:spPr>
          <a:xfrm>
            <a:off x="5662364" y="5300414"/>
            <a:ext cx="936104" cy="576064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ko-KR" altLang="en-US" sz="1800">
                <a:solidFill>
                  <a:srgbClr val="17365f"/>
                </a:solidFill>
                <a:latin typeface="Hancom Sans SemiBold"/>
                <a:ea typeface="Hancom Sans SemiBold"/>
              </a:rPr>
              <a:t>마효리</a:t>
            </a:r>
            <a:endParaRPr lang="ko-KR" altLang="en-US" sz="1800">
              <a:solidFill>
                <a:srgbClr val="17365f"/>
              </a:solidFill>
              <a:latin typeface="Hancom Sans SemiBold"/>
              <a:ea typeface="Hancom Sans SemiBold"/>
            </a:endParaRPr>
          </a:p>
        </p:txBody>
      </p:sp>
      <p:sp>
        <p:nvSpPr>
          <p:cNvPr id="36885" name="타원 21"/>
          <p:cNvSpPr/>
          <p:nvPr/>
        </p:nvSpPr>
        <p:spPr>
          <a:xfrm>
            <a:off x="7534572" y="3428206"/>
            <a:ext cx="914400" cy="914400"/>
          </a:xfrm>
          <a:prstGeom prst="ellipse">
            <a:avLst/>
          </a:prstGeom>
          <a:solidFill>
            <a:srgbClr val="d9d9d9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6886" name="_x365474104"/>
          <p:cNvSpPr>
            <a:spLocks noChangeArrowheads="1"/>
          </p:cNvSpPr>
          <p:nvPr/>
        </p:nvSpPr>
        <p:spPr>
          <a:xfrm>
            <a:off x="7606580" y="3716238"/>
            <a:ext cx="936104" cy="576064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marL="0" lvl="0" indent="0" algn="l" rtl="0" eaLnBrk="0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800" b="0" i="0" u="none" strike="noStrike" kern="1200" cap="none" spc="0" normalizeH="0" baseline="0" mc:Ignorable="hp" hp:hslEmbossed="0">
                <a:solidFill>
                  <a:srgbClr val="17365f"/>
                </a:solidFill>
                <a:latin typeface="Hancom Sans SemiBold"/>
                <a:ea typeface="Hancom Sans SemiBold"/>
              </a:rPr>
              <a:t>안현호</a:t>
            </a:r>
            <a:endParaRPr xmlns:mc="http://schemas.openxmlformats.org/markup-compatibility/2006" xmlns:hp="http://schemas.haansoft.com/office/presentation/8.0" kumimoji="1" lang="ko-KR" altLang="en-US" sz="1800" b="0" i="0" u="none" strike="noStrike" kern="1200" cap="none" spc="0" normalizeH="0" baseline="0" mc:Ignorable="hp" hp:hslEmbossed="0">
              <a:solidFill>
                <a:srgbClr val="17365f"/>
              </a:solidFill>
              <a:latin typeface="Hancom Sans SemiBold"/>
              <a:ea typeface="Hancom Sans SemiBold"/>
            </a:endParaRPr>
          </a:p>
        </p:txBody>
      </p:sp>
      <p:sp>
        <p:nvSpPr>
          <p:cNvPr id="36887" name="타원 21"/>
          <p:cNvSpPr/>
          <p:nvPr/>
        </p:nvSpPr>
        <p:spPr>
          <a:xfrm>
            <a:off x="7052220" y="2009750"/>
            <a:ext cx="914400" cy="914400"/>
          </a:xfrm>
          <a:prstGeom prst="ellipse">
            <a:avLst/>
          </a:prstGeom>
          <a:solidFill>
            <a:srgbClr val="d9d9d9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6888" name="_x365474104"/>
          <p:cNvSpPr>
            <a:spLocks noChangeArrowheads="1"/>
          </p:cNvSpPr>
          <p:nvPr/>
        </p:nvSpPr>
        <p:spPr>
          <a:xfrm>
            <a:off x="7174532" y="2276078"/>
            <a:ext cx="936104" cy="576064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marL="0" lvl="0" indent="0" algn="l" rtl="0" eaLnBrk="0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800" b="0" i="0" u="none" strike="noStrike" kern="1200" cap="none" spc="0" normalizeH="0" baseline="0" mc:Ignorable="hp" hp:hslEmbossed="0">
                <a:solidFill>
                  <a:srgbClr val="17365f"/>
                </a:solidFill>
                <a:latin typeface="Hancom Sans SemiBold"/>
                <a:ea typeface="Hancom Sans SemiBold"/>
              </a:rPr>
              <a:t>최유진</a:t>
            </a:r>
            <a:endParaRPr xmlns:mc="http://schemas.openxmlformats.org/markup-compatibility/2006" xmlns:hp="http://schemas.haansoft.com/office/presentation/8.0" kumimoji="1" lang="ko-KR" altLang="en-US" sz="1800" b="0" i="0" u="none" strike="noStrike" kern="1200" cap="none" spc="0" normalizeH="0" baseline="0" mc:Ignorable="hp" hp:hslEmbossed="0">
              <a:solidFill>
                <a:srgbClr val="17365f"/>
              </a:solidFill>
              <a:latin typeface="Hancom Sans SemiBold"/>
              <a:ea typeface="Hancom Sans SemiBold"/>
            </a:endParaRPr>
          </a:p>
        </p:txBody>
      </p:sp>
      <p:sp>
        <p:nvSpPr>
          <p:cNvPr id="36890" name="_x365474104"/>
          <p:cNvSpPr>
            <a:spLocks noChangeArrowheads="1"/>
          </p:cNvSpPr>
          <p:nvPr/>
        </p:nvSpPr>
        <p:spPr>
          <a:xfrm>
            <a:off x="3430116" y="2224063"/>
            <a:ext cx="4608512" cy="7000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marL="0" lvl="0" indent="0" algn="l" rtl="0" eaLnBrk="0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2500" b="0" i="0" u="none" strike="noStrike" kern="1200" cap="none" spc="0" normalizeH="0" baseline="0" mc:Ignorable="hp" hp:hslEmbossed="0">
                <a:solidFill>
                  <a:srgbClr val="17365f"/>
                </a:solidFill>
                <a:latin typeface="Hancom Sans SemiBold"/>
                <a:ea typeface="Hancom Sans SemiBold"/>
              </a:rPr>
              <a:t>Docker</a:t>
            </a:r>
            <a:endParaRPr xmlns:mc="http://schemas.openxmlformats.org/markup-compatibility/2006" xmlns:hp="http://schemas.haansoft.com/office/presentation/8.0" kumimoji="1" lang="en-US" altLang="ko-KR" sz="2500" b="0" i="0" u="none" strike="noStrike" kern="1200" cap="none" spc="0" normalizeH="0" baseline="0" mc:Ignorable="hp" hp:hslEmbossed="0">
              <a:solidFill>
                <a:srgbClr val="17365f"/>
              </a:solidFill>
              <a:latin typeface="Hancom Sans SemiBold"/>
              <a:ea typeface="Hancom Sans SemiBold"/>
            </a:endParaRPr>
          </a:p>
        </p:txBody>
      </p:sp>
      <p:sp>
        <p:nvSpPr>
          <p:cNvPr id="36891" name="_x365474104"/>
          <p:cNvSpPr>
            <a:spLocks noChangeArrowheads="1"/>
          </p:cNvSpPr>
          <p:nvPr/>
        </p:nvSpPr>
        <p:spPr>
          <a:xfrm>
            <a:off x="3070076" y="3592215"/>
            <a:ext cx="4608512" cy="7000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marL="0" lvl="0" indent="0" algn="l" rtl="0" eaLnBrk="0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2500" b="0" i="0" u="none" strike="noStrike" kern="1200" cap="none" spc="0" normalizeH="0" baseline="0" mc:Ignorable="hp" hp:hslEmbossed="0">
                <a:solidFill>
                  <a:srgbClr val="17365f"/>
                </a:solidFill>
                <a:latin typeface="Hancom Sans SemiBold"/>
                <a:ea typeface="Hancom Sans SemiBold"/>
              </a:rPr>
              <a:t>Vue.js</a:t>
            </a:r>
            <a:endParaRPr xmlns:mc="http://schemas.openxmlformats.org/markup-compatibility/2006" xmlns:hp="http://schemas.haansoft.com/office/presentation/8.0" kumimoji="1" lang="en-US" altLang="ko-KR" sz="2500" b="0" i="0" u="none" strike="noStrike" kern="1200" cap="none" spc="0" normalizeH="0" baseline="0" mc:Ignorable="hp" hp:hslEmbossed="0">
              <a:solidFill>
                <a:srgbClr val="17365f"/>
              </a:solidFill>
              <a:latin typeface="Hancom Sans SemiBold"/>
              <a:ea typeface="Hancom Sans SemiBold"/>
            </a:endParaRPr>
          </a:p>
        </p:txBody>
      </p:sp>
      <p:sp>
        <p:nvSpPr>
          <p:cNvPr id="36892" name="_x365474104"/>
          <p:cNvSpPr>
            <a:spLocks noChangeArrowheads="1"/>
          </p:cNvSpPr>
          <p:nvPr/>
        </p:nvSpPr>
        <p:spPr>
          <a:xfrm>
            <a:off x="6598468" y="5156398"/>
            <a:ext cx="4608512" cy="7000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marL="0" lvl="0" indent="0" algn="l" rtl="0" eaLnBrk="0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2500" b="0" i="0" u="none" strike="noStrike" kern="1200" cap="none" spc="0" normalizeH="0" baseline="0" mc:Ignorable="hp" hp:hslEmbossed="0">
                <a:solidFill>
                  <a:srgbClr val="17365f"/>
                </a:solidFill>
                <a:latin typeface="Hancom Sans SemiBold"/>
                <a:ea typeface="Hancom Sans SemiBold"/>
              </a:rPr>
              <a:t>Vue.js</a:t>
            </a:r>
            <a:endParaRPr xmlns:mc="http://schemas.openxmlformats.org/markup-compatibility/2006" xmlns:hp="http://schemas.haansoft.com/office/presentation/8.0" kumimoji="1" lang="en-US" altLang="ko-KR" sz="2500" b="0" i="0" u="none" strike="noStrike" kern="1200" cap="none" spc="0" normalizeH="0" baseline="0" mc:Ignorable="hp" hp:hslEmbossed="0">
              <a:solidFill>
                <a:srgbClr val="17365f"/>
              </a:solidFill>
              <a:latin typeface="Hancom Sans SemiBold"/>
              <a:ea typeface="Hancom Sans SemiBold"/>
            </a:endParaRPr>
          </a:p>
        </p:txBody>
      </p:sp>
      <p:sp>
        <p:nvSpPr>
          <p:cNvPr id="36893" name="_x365474104"/>
          <p:cNvSpPr>
            <a:spLocks noChangeArrowheads="1"/>
          </p:cNvSpPr>
          <p:nvPr/>
        </p:nvSpPr>
        <p:spPr>
          <a:xfrm>
            <a:off x="8614692" y="3500214"/>
            <a:ext cx="3168352" cy="7000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marL="0" lvl="0" indent="0" algn="l" rtl="0" eaLnBrk="0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2500" b="0" i="0" u="none" strike="noStrike" kern="1200" cap="none" spc="0" normalizeH="0" baseline="0" mc:Ignorable="hp" hp:hslEmbossed="0">
                <a:solidFill>
                  <a:srgbClr val="17365f"/>
                </a:solidFill>
                <a:latin typeface="Hancom Sans SemiBold"/>
                <a:ea typeface="Hancom Sans SemiBold"/>
              </a:rPr>
              <a:t>Docker &amp;DB</a:t>
            </a:r>
            <a:endParaRPr xmlns:mc="http://schemas.openxmlformats.org/markup-compatibility/2006" xmlns:hp="http://schemas.haansoft.com/office/presentation/8.0" kumimoji="1" lang="en-US" altLang="ko-KR" sz="2500" b="0" i="0" u="none" strike="noStrike" kern="1200" cap="none" spc="0" normalizeH="0" baseline="0" mc:Ignorable="hp" hp:hslEmbossed="0">
              <a:solidFill>
                <a:srgbClr val="17365f"/>
              </a:solidFill>
              <a:latin typeface="Hancom Sans SemiBold"/>
              <a:ea typeface="Hancom Sans SemiBold"/>
            </a:endParaRPr>
          </a:p>
        </p:txBody>
      </p:sp>
      <p:sp>
        <p:nvSpPr>
          <p:cNvPr id="36894" name="_x365474104"/>
          <p:cNvSpPr>
            <a:spLocks noChangeArrowheads="1"/>
          </p:cNvSpPr>
          <p:nvPr/>
        </p:nvSpPr>
        <p:spPr>
          <a:xfrm>
            <a:off x="8038628" y="2152055"/>
            <a:ext cx="4608512" cy="7000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marL="0" lvl="0" indent="0" algn="l" rtl="0" eaLnBrk="0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2500" b="0" i="0" u="none" strike="noStrike" kern="1200" cap="none" spc="0" normalizeH="0" baseline="0" mc:Ignorable="hp" hp:hslEmbossed="0">
                <a:solidFill>
                  <a:srgbClr val="17365f"/>
                </a:solidFill>
                <a:latin typeface="Hancom Sans SemiBold"/>
                <a:ea typeface="Hancom Sans SemiBold"/>
              </a:rPr>
              <a:t>Vue.js</a:t>
            </a:r>
            <a:endParaRPr xmlns:mc="http://schemas.openxmlformats.org/markup-compatibility/2006" xmlns:hp="http://schemas.haansoft.com/office/presentation/8.0" kumimoji="1" lang="en-US" altLang="ko-KR" sz="2500" b="0" i="0" u="none" strike="noStrike" kern="1200" cap="none" spc="0" normalizeH="0" baseline="0" mc:Ignorable="hp" hp:hslEmbossed="0">
              <a:solidFill>
                <a:srgbClr val="17365f"/>
              </a:solidFill>
              <a:latin typeface="Hancom Sans SemiBold"/>
              <a:ea typeface="Hancom Sans Semi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_x143597040"/>
          <p:cNvSpPr>
            <a:spLocks noChangeArrowheads="1"/>
          </p:cNvSpPr>
          <p:nvPr/>
        </p:nvSpPr>
        <p:spPr>
          <a:xfrm>
            <a:off x="2203450" y="2855913"/>
            <a:ext cx="10963275" cy="7000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en-US" altLang="ko-KR" sz="5000">
                <a:solidFill>
                  <a:schemeClr val="bg1"/>
                </a:solidFill>
                <a:latin typeface="Hancom Sans SemiBold"/>
                <a:ea typeface="Hancom Sans SemiBold"/>
              </a:rPr>
              <a:t>5. </a:t>
            </a:r>
            <a:r>
              <a:rPr lang="ko-KR" altLang="en-US" sz="5000">
                <a:solidFill>
                  <a:schemeClr val="bg1"/>
                </a:solidFill>
                <a:latin typeface="Hancom Sans SemiBold"/>
                <a:ea typeface="Hancom Sans SemiBold"/>
              </a:rPr>
              <a:t>기대효과</a:t>
            </a:r>
            <a:endParaRPr lang="ko-KR" altLang="en-US" sz="5000">
              <a:solidFill>
                <a:schemeClr val="bg1"/>
              </a:solidFill>
              <a:latin typeface="Hancom Sans SemiBold"/>
              <a:ea typeface="Hancom Sans Semi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_x365474104"/>
          <p:cNvSpPr>
            <a:spLocks noChangeArrowheads="1"/>
          </p:cNvSpPr>
          <p:nvPr/>
        </p:nvSpPr>
        <p:spPr>
          <a:xfrm>
            <a:off x="5237163" y="2998788"/>
            <a:ext cx="8177212" cy="7000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ko-KR" altLang="en-US" sz="2500">
                <a:solidFill>
                  <a:srgbClr val="17365f"/>
                </a:solidFill>
                <a:latin typeface="Hancom Sans SemiBold"/>
                <a:ea typeface="Hancom Sans SemiBold"/>
              </a:rPr>
              <a:t>자유 양식</a:t>
            </a:r>
            <a:endParaRPr lang="en-US" altLang="ko-KR">
              <a:ea typeface="굴림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_x143597040"/>
          <p:cNvSpPr>
            <a:spLocks noChangeArrowheads="1"/>
          </p:cNvSpPr>
          <p:nvPr/>
        </p:nvSpPr>
        <p:spPr>
          <a:xfrm>
            <a:off x="2203450" y="2855913"/>
            <a:ext cx="10963275" cy="7000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en-US" altLang="ko-KR" sz="5000">
                <a:solidFill>
                  <a:schemeClr val="bg1"/>
                </a:solidFill>
                <a:latin typeface="Hancom Sans SemiBold"/>
                <a:ea typeface="Hancom Sans SemiBold"/>
              </a:rPr>
              <a:t>1.</a:t>
            </a:r>
            <a:r>
              <a:rPr lang="ko-KR" altLang="en-US" sz="5000">
                <a:solidFill>
                  <a:schemeClr val="bg1"/>
                </a:solidFill>
                <a:latin typeface="Hancom Sans SemiBold"/>
                <a:ea typeface="Hancom Sans SemiBold"/>
              </a:rPr>
              <a:t> 한자리란</a:t>
            </a:r>
            <a:r>
              <a:rPr lang="en-US" altLang="ko-KR" sz="5000">
                <a:solidFill>
                  <a:schemeClr val="bg1"/>
                </a:solidFill>
                <a:latin typeface="Hancom Sans SemiBold"/>
                <a:ea typeface="Hancom Sans SemiBold"/>
              </a:rPr>
              <a:t>?</a:t>
            </a:r>
            <a:endParaRPr lang="en-US" altLang="ko-KR" sz="5000">
              <a:solidFill>
                <a:schemeClr val="bg1"/>
              </a:solidFill>
              <a:latin typeface="Hancom Sans SemiBold"/>
              <a:ea typeface="Hancom Sans Semi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_x365474104"/>
          <p:cNvSpPr>
            <a:spLocks noChangeArrowheads="1"/>
          </p:cNvSpPr>
          <p:nvPr/>
        </p:nvSpPr>
        <p:spPr>
          <a:xfrm>
            <a:off x="4181895" y="3078163"/>
            <a:ext cx="4936852" cy="7000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ko-KR" altLang="en-US" sz="2500">
                <a:solidFill>
                  <a:srgbClr val="17365f"/>
                </a:solidFill>
                <a:latin typeface="Hancom Sans SemiBold"/>
                <a:ea typeface="Hancom Sans SemiBold"/>
              </a:rPr>
              <a:t>한글과컴퓨터 자리 배치 프로그램</a:t>
            </a:r>
            <a:endParaRPr lang="ko-KR" altLang="en-US" sz="2500">
              <a:solidFill>
                <a:srgbClr val="17365f"/>
              </a:solidFill>
              <a:latin typeface="Hancom Sans SemiBold"/>
              <a:ea typeface="Hancom Sans Semi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_x143597040"/>
          <p:cNvSpPr>
            <a:spLocks noChangeArrowheads="1"/>
          </p:cNvSpPr>
          <p:nvPr/>
        </p:nvSpPr>
        <p:spPr>
          <a:xfrm>
            <a:off x="2203450" y="2855913"/>
            <a:ext cx="11677650" cy="7000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en-US" altLang="ko-KR" sz="5000">
                <a:solidFill>
                  <a:schemeClr val="bg1"/>
                </a:solidFill>
                <a:latin typeface="나눔스퀘어라운드 ExtraBold"/>
                <a:ea typeface="나눔스퀘어라운드 ExtraBold"/>
              </a:rPr>
              <a:t>2.</a:t>
            </a:r>
            <a:r>
              <a:rPr lang="ko-KR" altLang="en-US" sz="5000">
                <a:solidFill>
                  <a:schemeClr val="bg1"/>
                </a:solidFill>
                <a:latin typeface="나눔스퀘어라운드 ExtraBold"/>
                <a:ea typeface="나눔스퀘어라운드 ExtraBold"/>
              </a:rPr>
              <a:t> 요구사항</a:t>
            </a:r>
            <a:endParaRPr lang="ko-KR" altLang="en-US" sz="5000">
              <a:solidFill>
                <a:schemeClr val="bg1"/>
              </a:solidFill>
              <a:latin typeface="나눔스퀘어라운드 ExtraBold"/>
              <a:ea typeface="나눔스퀘어라운드 Extra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_x365474104"/>
          <p:cNvSpPr>
            <a:spLocks noChangeArrowheads="1"/>
          </p:cNvSpPr>
          <p:nvPr/>
        </p:nvSpPr>
        <p:spPr>
          <a:xfrm>
            <a:off x="4726260" y="2728119"/>
            <a:ext cx="3456384" cy="7000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en-US" altLang="ko-KR" sz="2500">
                <a:solidFill>
                  <a:srgbClr val="17365f"/>
                </a:solidFill>
                <a:latin typeface="Hancom Sans SemiBold"/>
                <a:ea typeface="Hancom Sans SemiBold"/>
              </a:rPr>
              <a:t>1.</a:t>
            </a:r>
            <a:r>
              <a:rPr lang="ko-KR" altLang="en-US" sz="2500">
                <a:solidFill>
                  <a:srgbClr val="17365f"/>
                </a:solidFill>
                <a:latin typeface="Hancom Sans SemiBold"/>
                <a:ea typeface="Hancom Sans SemiBold"/>
              </a:rPr>
              <a:t> 피드백</a:t>
            </a:r>
            <a:endParaRPr lang="ko-KR" altLang="en-US" sz="2500">
              <a:solidFill>
                <a:srgbClr val="17365f"/>
              </a:solidFill>
              <a:latin typeface="Hancom Sans SemiBold"/>
              <a:ea typeface="Hancom Sans SemiBold"/>
            </a:endParaRPr>
          </a:p>
          <a:p>
            <a:pPr lvl="0">
              <a:defRPr/>
            </a:pPr>
            <a:r>
              <a:rPr lang="en-US" altLang="ko-KR" sz="2500">
                <a:solidFill>
                  <a:srgbClr val="17365f"/>
                </a:solidFill>
                <a:latin typeface="Hancom Sans SemiBold"/>
                <a:ea typeface="Hancom Sans SemiBold"/>
              </a:rPr>
              <a:t>2.</a:t>
            </a:r>
            <a:r>
              <a:rPr lang="ko-KR" altLang="en-US" sz="2500">
                <a:solidFill>
                  <a:srgbClr val="17365f"/>
                </a:solidFill>
                <a:latin typeface="Hancom Sans SemiBold"/>
                <a:ea typeface="Hancom Sans SemiBold"/>
              </a:rPr>
              <a:t> 인터뷰</a:t>
            </a:r>
            <a:endParaRPr lang="ko-KR" altLang="en-US" sz="2500">
              <a:solidFill>
                <a:srgbClr val="17365f"/>
              </a:solidFill>
              <a:latin typeface="Hancom Sans SemiBold"/>
              <a:ea typeface="Hancom Sans Semi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_x365474104"/>
          <p:cNvSpPr>
            <a:spLocks noChangeArrowheads="1"/>
          </p:cNvSpPr>
          <p:nvPr/>
        </p:nvSpPr>
        <p:spPr>
          <a:xfrm>
            <a:off x="5237163" y="2998788"/>
            <a:ext cx="8177212" cy="7000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ko-KR" altLang="en-US" sz="2500">
                <a:solidFill>
                  <a:srgbClr val="17365f"/>
                </a:solidFill>
                <a:latin typeface="Hancom Sans SemiBold"/>
                <a:ea typeface="Hancom Sans SemiBold"/>
              </a:rPr>
              <a:t>자유 양식</a:t>
            </a:r>
            <a:endParaRPr lang="en-US" altLang="ko-KR">
              <a:ea typeface="굴림"/>
            </a:endParaRPr>
          </a:p>
        </p:txBody>
      </p:sp>
      <p:pic>
        <p:nvPicPr>
          <p:cNvPr id="36867" name="그림 105"/>
          <p:cNvPicPr>
            <a:picLocks noChangeAspect="1"/>
          </p:cNvPicPr>
          <p:nvPr/>
        </p:nvPicPr>
        <p:blipFill rotWithShape="1">
          <a:blip r:embed="rId2"/>
          <a:srcRect l="3680" t="4570" r="11390" b="5670"/>
          <a:stretch>
            <a:fillRect/>
          </a:stretch>
        </p:blipFill>
        <p:spPr>
          <a:xfrm>
            <a:off x="4366220" y="0"/>
            <a:ext cx="7288447" cy="6609090"/>
          </a:xfrm>
          <a:prstGeom prst="rect">
            <a:avLst/>
          </a:prstGeom>
        </p:spPr>
      </p:pic>
      <p:sp>
        <p:nvSpPr>
          <p:cNvPr id="36868" name="_x365474104"/>
          <p:cNvSpPr>
            <a:spLocks noChangeArrowheads="1"/>
          </p:cNvSpPr>
          <p:nvPr/>
        </p:nvSpPr>
        <p:spPr>
          <a:xfrm>
            <a:off x="333772" y="567879"/>
            <a:ext cx="8177212" cy="7000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marL="0" lvl="0" indent="0" algn="l" rtl="0" eaLnBrk="0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2500" b="0" i="0" u="none" strike="noStrike" kern="1200" cap="none" spc="0" normalizeH="0" baseline="0" mc:Ignorable="hp" hp:hslEmbossed="0">
                <a:solidFill>
                  <a:srgbClr val="17365f"/>
                </a:solidFill>
                <a:latin typeface="Hancom Sans SemiBold"/>
                <a:ea typeface="Hancom Sans SemiBold"/>
              </a:rPr>
              <a:t>2.</a:t>
            </a:r>
            <a:r>
              <a:rPr xmlns:mc="http://schemas.openxmlformats.org/markup-compatibility/2006" xmlns:hp="http://schemas.haansoft.com/office/presentation/8.0" kumimoji="1" lang="ko-KR" altLang="en-US" sz="2500" b="0" i="0" u="none" strike="noStrike" kern="1200" cap="none" spc="0" normalizeH="0" baseline="0" mc:Ignorable="hp" hp:hslEmbossed="0">
                <a:solidFill>
                  <a:srgbClr val="17365f"/>
                </a:solidFill>
                <a:latin typeface="Hancom Sans SemiBold"/>
                <a:ea typeface="Hancom Sans SemiBold"/>
              </a:rPr>
              <a:t> 요구사항</a:t>
            </a:r>
            <a:endParaRPr xmlns:mc="http://schemas.openxmlformats.org/markup-compatibility/2006" xmlns:hp="http://schemas.haansoft.com/office/presentation/8.0" kumimoji="1" lang="ko-KR" altLang="en-US" sz="2500" b="0" i="0" u="none" strike="noStrike" kern="1200" cap="none" spc="0" normalizeH="0" baseline="0" mc:Ignorable="hp" hp:hslEmbossed="0">
              <a:solidFill>
                <a:srgbClr val="17365f"/>
              </a:solidFill>
              <a:latin typeface="Hancom Sans SemiBold"/>
              <a:ea typeface="Hancom Sans SemiBold"/>
            </a:endParaRPr>
          </a:p>
          <a:p>
            <a:pPr marL="0" lvl="0" indent="0" algn="l" rtl="0" eaLnBrk="0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2500" b="0" i="0" u="none" strike="noStrike" kern="1200" cap="none" spc="0" normalizeH="0" baseline="0" mc:Ignorable="hp" hp:hslEmbossed="0">
              <a:solidFill>
                <a:srgbClr val="17365f"/>
              </a:solidFill>
              <a:latin typeface="Hancom Sans SemiBold"/>
              <a:ea typeface="Hancom Sans SemiBold"/>
            </a:endParaRPr>
          </a:p>
          <a:p>
            <a:pPr marL="0" lvl="0" indent="0" algn="l" rtl="0" eaLnBrk="0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2500" b="0" i="0" u="none" strike="noStrike" kern="1200" cap="none" spc="0" normalizeH="0" baseline="0" mc:Ignorable="hp" hp:hslEmbossed="0">
                <a:solidFill>
                  <a:srgbClr val="17365f"/>
                </a:solidFill>
                <a:latin typeface="Hancom Sans SemiBold"/>
                <a:ea typeface="Hancom Sans SemiBold"/>
              </a:rPr>
              <a:t>유스케이스</a:t>
            </a:r>
            <a:r>
              <a:rPr xmlns:mc="http://schemas.openxmlformats.org/markup-compatibility/2006" xmlns:hp="http://schemas.haansoft.com/office/presentation/8.0" kumimoji="1" lang="en-US" altLang="ko-KR" sz="2500" b="0" i="0" u="none" strike="noStrike" kern="1200" cap="none" spc="0" normalizeH="0" baseline="0" mc:Ignorable="hp" hp:hslEmbossed="0">
                <a:solidFill>
                  <a:srgbClr val="17365f"/>
                </a:solidFill>
                <a:latin typeface="Hancom Sans SemiBold"/>
                <a:ea typeface="Hancom Sans SemiBold"/>
              </a:rPr>
              <a:t> -  Admin</a:t>
            </a:r>
            <a:endParaRPr xmlns:mc="http://schemas.openxmlformats.org/markup-compatibility/2006" xmlns:hp="http://schemas.haansoft.com/office/presentation/8.0" kumimoji="1" lang="en-US" altLang="ko-KR" sz="2500" b="0" i="0" u="none" strike="noStrike" kern="1200" cap="none" spc="0" normalizeH="0" baseline="0" mc:Ignorable="hp" hp:hslEmbossed="0">
              <a:solidFill>
                <a:srgbClr val="17365f"/>
              </a:solidFill>
              <a:latin typeface="Hancom Sans SemiBold"/>
              <a:ea typeface="Hancom Sans Semi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_x365474104"/>
          <p:cNvSpPr>
            <a:spLocks noChangeArrowheads="1"/>
          </p:cNvSpPr>
          <p:nvPr/>
        </p:nvSpPr>
        <p:spPr>
          <a:xfrm>
            <a:off x="5237163" y="2998788"/>
            <a:ext cx="8177212" cy="7000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ko-KR" altLang="en-US" sz="2500">
                <a:solidFill>
                  <a:srgbClr val="17365f"/>
                </a:solidFill>
                <a:latin typeface="Hancom Sans SemiBold"/>
                <a:ea typeface="Hancom Sans SemiBold"/>
              </a:rPr>
              <a:t>자유 양식</a:t>
            </a:r>
            <a:endParaRPr lang="en-US" altLang="ko-KR">
              <a:ea typeface="굴림"/>
            </a:endParaRPr>
          </a:p>
        </p:txBody>
      </p:sp>
      <p:sp>
        <p:nvSpPr>
          <p:cNvPr id="36868" name="_x365474104"/>
          <p:cNvSpPr>
            <a:spLocks noChangeArrowheads="1"/>
          </p:cNvSpPr>
          <p:nvPr/>
        </p:nvSpPr>
        <p:spPr>
          <a:xfrm>
            <a:off x="333772" y="567879"/>
            <a:ext cx="8177212" cy="7000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marL="0" lvl="0" indent="0" algn="l" rtl="0" eaLnBrk="0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2500" b="0" i="0" u="none" strike="noStrike" kern="1200" cap="none" spc="0" normalizeH="0" baseline="0" mc:Ignorable="hp" hp:hslEmbossed="0">
                <a:solidFill>
                  <a:srgbClr val="17365f"/>
                </a:solidFill>
                <a:latin typeface="Hancom Sans SemiBold"/>
                <a:ea typeface="Hancom Sans SemiBold"/>
              </a:rPr>
              <a:t>2.</a:t>
            </a:r>
            <a:r>
              <a:rPr xmlns:mc="http://schemas.openxmlformats.org/markup-compatibility/2006" xmlns:hp="http://schemas.haansoft.com/office/presentation/8.0" kumimoji="1" lang="ko-KR" altLang="en-US" sz="2500" b="0" i="0" u="none" strike="noStrike" kern="1200" cap="none" spc="0" normalizeH="0" baseline="0" mc:Ignorable="hp" hp:hslEmbossed="0">
                <a:solidFill>
                  <a:srgbClr val="17365f"/>
                </a:solidFill>
                <a:latin typeface="Hancom Sans SemiBold"/>
                <a:ea typeface="Hancom Sans SemiBold"/>
              </a:rPr>
              <a:t> 요구사항</a:t>
            </a:r>
            <a:endParaRPr xmlns:mc="http://schemas.openxmlformats.org/markup-compatibility/2006" xmlns:hp="http://schemas.haansoft.com/office/presentation/8.0" kumimoji="1" lang="ko-KR" altLang="en-US" sz="2500" b="0" i="0" u="none" strike="noStrike" kern="1200" cap="none" spc="0" normalizeH="0" baseline="0" mc:Ignorable="hp" hp:hslEmbossed="0">
              <a:solidFill>
                <a:srgbClr val="17365f"/>
              </a:solidFill>
              <a:latin typeface="Hancom Sans SemiBold"/>
              <a:ea typeface="Hancom Sans SemiBold"/>
            </a:endParaRPr>
          </a:p>
          <a:p>
            <a:pPr marL="0" lvl="0" indent="0" algn="l" rtl="0" eaLnBrk="0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2500" b="0" i="0" u="none" strike="noStrike" kern="1200" cap="none" spc="0" normalizeH="0" baseline="0" mc:Ignorable="hp" hp:hslEmbossed="0">
              <a:solidFill>
                <a:srgbClr val="17365f"/>
              </a:solidFill>
              <a:latin typeface="Hancom Sans SemiBold"/>
              <a:ea typeface="Hancom Sans SemiBold"/>
            </a:endParaRPr>
          </a:p>
          <a:p>
            <a:pPr marL="0" lvl="0" indent="0" algn="l" rtl="0" eaLnBrk="0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2500" b="0" i="0" u="none" strike="noStrike" kern="1200" cap="none" spc="0" normalizeH="0" baseline="0" mc:Ignorable="hp" hp:hslEmbossed="0">
                <a:solidFill>
                  <a:srgbClr val="17365f"/>
                </a:solidFill>
                <a:latin typeface="Hancom Sans SemiBold"/>
                <a:ea typeface="Hancom Sans SemiBold"/>
              </a:rPr>
              <a:t>유스케이스</a:t>
            </a:r>
            <a:r>
              <a:rPr xmlns:mc="http://schemas.openxmlformats.org/markup-compatibility/2006" xmlns:hp="http://schemas.haansoft.com/office/presentation/8.0" kumimoji="1" lang="en-US" altLang="ko-KR" sz="2500" b="0" i="0" u="none" strike="noStrike" kern="1200" cap="none" spc="0" normalizeH="0" baseline="0" mc:Ignorable="hp" hp:hslEmbossed="0">
                <a:solidFill>
                  <a:srgbClr val="17365f"/>
                </a:solidFill>
                <a:latin typeface="Hancom Sans SemiBold"/>
                <a:ea typeface="Hancom Sans SemiBold"/>
              </a:rPr>
              <a:t> -  Manager</a:t>
            </a:r>
            <a:endParaRPr xmlns:mc="http://schemas.openxmlformats.org/markup-compatibility/2006" xmlns:hp="http://schemas.haansoft.com/office/presentation/8.0" kumimoji="1" lang="en-US" altLang="ko-KR" sz="2500" b="0" i="0" u="none" strike="noStrike" kern="1200" cap="none" spc="0" normalizeH="0" baseline="0" mc:Ignorable="hp" hp:hslEmbossed="0">
              <a:solidFill>
                <a:srgbClr val="17365f"/>
              </a:solidFill>
              <a:latin typeface="Hancom Sans SemiBold"/>
              <a:ea typeface="Hancom Sans SemiBold"/>
            </a:endParaRPr>
          </a:p>
        </p:txBody>
      </p:sp>
      <p:pic>
        <p:nvPicPr>
          <p:cNvPr id="36869" name="그림 105"/>
          <p:cNvPicPr>
            <a:picLocks noChangeAspect="1"/>
          </p:cNvPicPr>
          <p:nvPr/>
        </p:nvPicPr>
        <p:blipFill rotWithShape="1">
          <a:blip r:embed="rId2"/>
          <a:srcRect l="7460" t="1310" r="17650" b="8260"/>
          <a:stretch>
            <a:fillRect/>
          </a:stretch>
        </p:blipFill>
        <p:spPr>
          <a:xfrm>
            <a:off x="4582244" y="76975"/>
            <a:ext cx="7344815" cy="67794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_x365474104"/>
          <p:cNvSpPr>
            <a:spLocks noChangeArrowheads="1"/>
          </p:cNvSpPr>
          <p:nvPr/>
        </p:nvSpPr>
        <p:spPr>
          <a:xfrm>
            <a:off x="333772" y="567879"/>
            <a:ext cx="8177212" cy="7000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marL="0" lvl="0" indent="0" algn="l" rtl="0" eaLnBrk="0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2500" b="0" i="0" u="none" strike="noStrike" kern="1200" cap="none" spc="0" normalizeH="0" baseline="0" mc:Ignorable="hp" hp:hslEmbossed="0">
                <a:solidFill>
                  <a:srgbClr val="17365f"/>
                </a:solidFill>
                <a:latin typeface="Hancom Sans SemiBold"/>
                <a:ea typeface="Hancom Sans SemiBold"/>
              </a:rPr>
              <a:t>2.</a:t>
            </a:r>
            <a:r>
              <a:rPr xmlns:mc="http://schemas.openxmlformats.org/markup-compatibility/2006" xmlns:hp="http://schemas.haansoft.com/office/presentation/8.0" kumimoji="1" lang="ko-KR" altLang="en-US" sz="2500" b="0" i="0" u="none" strike="noStrike" kern="1200" cap="none" spc="0" normalizeH="0" baseline="0" mc:Ignorable="hp" hp:hslEmbossed="0">
                <a:solidFill>
                  <a:srgbClr val="17365f"/>
                </a:solidFill>
                <a:latin typeface="Hancom Sans SemiBold"/>
                <a:ea typeface="Hancom Sans SemiBold"/>
              </a:rPr>
              <a:t> 요구사항</a:t>
            </a:r>
            <a:endParaRPr xmlns:mc="http://schemas.openxmlformats.org/markup-compatibility/2006" xmlns:hp="http://schemas.haansoft.com/office/presentation/8.0" kumimoji="1" lang="ko-KR" altLang="en-US" sz="2500" b="0" i="0" u="none" strike="noStrike" kern="1200" cap="none" spc="0" normalizeH="0" baseline="0" mc:Ignorable="hp" hp:hslEmbossed="0">
              <a:solidFill>
                <a:srgbClr val="17365f"/>
              </a:solidFill>
              <a:latin typeface="Hancom Sans SemiBold"/>
              <a:ea typeface="Hancom Sans SemiBold"/>
            </a:endParaRPr>
          </a:p>
          <a:p>
            <a:pPr marL="0" lvl="0" indent="0" algn="l" rtl="0" eaLnBrk="0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2500" b="0" i="0" u="none" strike="noStrike" kern="1200" cap="none" spc="0" normalizeH="0" baseline="0" mc:Ignorable="hp" hp:hslEmbossed="0">
              <a:solidFill>
                <a:srgbClr val="17365f"/>
              </a:solidFill>
              <a:latin typeface="Hancom Sans SemiBold"/>
              <a:ea typeface="Hancom Sans SemiBold"/>
            </a:endParaRPr>
          </a:p>
          <a:p>
            <a:pPr marL="0" lvl="0" indent="0" algn="l" rtl="0" eaLnBrk="0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2500" b="0" i="0" u="none" strike="noStrike" kern="1200" cap="none" spc="0" normalizeH="0" baseline="0" mc:Ignorable="hp" hp:hslEmbossed="0">
                <a:solidFill>
                  <a:srgbClr val="17365f"/>
                </a:solidFill>
                <a:latin typeface="Hancom Sans SemiBold"/>
                <a:ea typeface="Hancom Sans SemiBold"/>
              </a:rPr>
              <a:t>유스케이스</a:t>
            </a:r>
            <a:r>
              <a:rPr xmlns:mc="http://schemas.openxmlformats.org/markup-compatibility/2006" xmlns:hp="http://schemas.haansoft.com/office/presentation/8.0" kumimoji="1" lang="en-US" altLang="ko-KR" sz="2500" b="0" i="0" u="none" strike="noStrike" kern="1200" cap="none" spc="0" normalizeH="0" baseline="0" mc:Ignorable="hp" hp:hslEmbossed="0">
                <a:solidFill>
                  <a:srgbClr val="17365f"/>
                </a:solidFill>
                <a:latin typeface="Hancom Sans SemiBold"/>
                <a:ea typeface="Hancom Sans SemiBold"/>
              </a:rPr>
              <a:t> -  Viewer</a:t>
            </a:r>
            <a:endParaRPr xmlns:mc="http://schemas.openxmlformats.org/markup-compatibility/2006" xmlns:hp="http://schemas.haansoft.com/office/presentation/8.0" kumimoji="1" lang="en-US" altLang="ko-KR" sz="2500" b="0" i="0" u="none" strike="noStrike" kern="1200" cap="none" spc="0" normalizeH="0" baseline="0" mc:Ignorable="hp" hp:hslEmbossed="0">
              <a:solidFill>
                <a:srgbClr val="17365f"/>
              </a:solidFill>
              <a:latin typeface="Hancom Sans SemiBold"/>
              <a:ea typeface="Hancom Sans SemiBold"/>
            </a:endParaRPr>
          </a:p>
        </p:txBody>
      </p:sp>
      <p:pic>
        <p:nvPicPr>
          <p:cNvPr id="36869" name="그림 105"/>
          <p:cNvPicPr>
            <a:picLocks noChangeAspect="1"/>
          </p:cNvPicPr>
          <p:nvPr/>
        </p:nvPicPr>
        <p:blipFill rotWithShape="1">
          <a:blip r:embed="rId2"/>
          <a:srcRect l="17920" t="4680" r="6970" b="5000"/>
          <a:stretch>
            <a:fillRect/>
          </a:stretch>
        </p:blipFill>
        <p:spPr>
          <a:xfrm>
            <a:off x="5886767" y="0"/>
            <a:ext cx="6127317" cy="65965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사용자 지정 레이아웃">
  <a:themeElements>
    <a:clrScheme name="">
      <a:dk1>
        <a:srgbClr val="000000"/>
      </a:dk1>
      <a:lt1>
        <a:srgbClr val="ffffff"/>
      </a:lt1>
      <a:dk2>
        <a:srgbClr val="000000"/>
      </a:dk2>
      <a:lt2>
        <a:srgbClr val="e3dcc1"/>
      </a:lt2>
      <a:accent1>
        <a:srgbClr val="315f97"/>
      </a:accent1>
      <a:accent2>
        <a:srgbClr val="c75252"/>
      </a:accent2>
      <a:accent3>
        <a:srgbClr val="ffffff"/>
      </a:accent3>
      <a:accent4>
        <a:srgbClr val="000000"/>
      </a:accent4>
      <a:accent5>
        <a:srgbClr val="adb6c9"/>
      </a:accent5>
      <a:accent6>
        <a:srgbClr val="b44949"/>
      </a:accent6>
      <a:hlink>
        <a:srgbClr val="0000ff"/>
      </a:hlink>
      <a:folHlink>
        <a:srgbClr val="800080"/>
      </a:folHlink>
    </a:clrScheme>
    <a:fontScheme name="사용자 지정 레이아웃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w="med" len="med"/>
          <a:tailEnd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1" hangingPunct="0">
          <a:lnSpc>
            <a:spcPct val="100000"/>
          </a:lnSpc>
          <a:spcBef>
            <a:spcPct val="30000"/>
          </a:spcBef>
          <a:spcAft>
            <a:spcPct val="0"/>
          </a:spcAft>
          <a:buClrTx/>
          <a:buFontTx/>
          <a:buNone/>
          <a:defRPr kumimoji="1" lang="ko-KR" altLang="en-US" sz="1200" b="0" i="0" u="none" strike="noStrike" cap="none" normalizeH="0" baseline="0" smtClean="0">
            <a:solidFill>
              <a:schemeClr val="tx1"/>
            </a:solidFill>
            <a:effectLst/>
            <a:latin typeface="Arial"/>
            <a:cs typeface="Arial"/>
          </a:defRPr>
        </a:defPPr>
      </a:lstStyle>
    </a:spDef>
    <a:ln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w="med" len="med"/>
          <a:tailEnd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1" hangingPunct="0">
          <a:lnSpc>
            <a:spcPct val="100000"/>
          </a:lnSpc>
          <a:spcBef>
            <a:spcPct val="30000"/>
          </a:spcBef>
          <a:spcAft>
            <a:spcPct val="0"/>
          </a:spcAft>
          <a:buClrTx/>
          <a:buFontTx/>
          <a:buNone/>
          <a:defRPr kumimoji="1" lang="ko-KR" altLang="en-US" sz="1200" b="0" i="0" u="none" strike="noStrike" cap="none" normalizeH="0" baseline="0" smtClean="0">
            <a:solidFill>
              <a:schemeClr val="tx1"/>
            </a:solidFill>
            <a:effectLst/>
            <a:latin typeface="Arial"/>
            <a:cs typeface="Arial"/>
          </a:defRPr>
        </a:defPPr>
      </a:lst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빈 화면">
  <a:themeElements>
    <a:clrScheme name="">
      <a:dk1>
        <a:srgbClr val="000000"/>
      </a:dk1>
      <a:lt1>
        <a:srgbClr val="ffffff"/>
      </a:lt1>
      <a:dk2>
        <a:srgbClr val="000000"/>
      </a:dk2>
      <a:lt2>
        <a:srgbClr val="e3dcc1"/>
      </a:lt2>
      <a:accent1>
        <a:srgbClr val="315f97"/>
      </a:accent1>
      <a:accent2>
        <a:srgbClr val="c75252"/>
      </a:accent2>
      <a:accent3>
        <a:srgbClr val="ffffff"/>
      </a:accent3>
      <a:accent4>
        <a:srgbClr val="000000"/>
      </a:accent4>
      <a:accent5>
        <a:srgbClr val="adb6c9"/>
      </a:accent5>
      <a:accent6>
        <a:srgbClr val="b44949"/>
      </a:accent6>
      <a:hlink>
        <a:srgbClr val="0000ff"/>
      </a:hlink>
      <a:folHlink>
        <a:srgbClr val="800080"/>
      </a:folHlink>
    </a:clrScheme>
    <a:fontScheme name="빈 화면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w="med" len="med"/>
          <a:tailEnd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1" hangingPunct="0">
          <a:lnSpc>
            <a:spcPct val="100000"/>
          </a:lnSpc>
          <a:spcBef>
            <a:spcPct val="30000"/>
          </a:spcBef>
          <a:spcAft>
            <a:spcPct val="0"/>
          </a:spcAft>
          <a:buClrTx/>
          <a:buFontTx/>
          <a:buNone/>
          <a:defRPr kumimoji="1" lang="ko-KR" altLang="en-US" sz="1200" b="0" i="0" u="none" strike="noStrike" cap="none" normalizeH="0" baseline="0" smtClean="0">
            <a:solidFill>
              <a:schemeClr val="tx1"/>
            </a:solidFill>
            <a:effectLst/>
            <a:latin typeface="Arial"/>
            <a:cs typeface="Arial"/>
          </a:defRPr>
        </a:defPPr>
      </a:lstStyle>
    </a:spDef>
    <a:ln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w="med" len="med"/>
          <a:tailEnd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1" hangingPunct="0">
          <a:lnSpc>
            <a:spcPct val="100000"/>
          </a:lnSpc>
          <a:spcBef>
            <a:spcPct val="30000"/>
          </a:spcBef>
          <a:spcAft>
            <a:spcPct val="0"/>
          </a:spcAft>
          <a:buClrTx/>
          <a:buFontTx/>
          <a:buNone/>
          <a:defRPr kumimoji="1" lang="ko-KR" altLang="en-US" sz="1200" b="0" i="0" u="none" strike="noStrike" cap="none" normalizeH="0" baseline="0" smtClean="0">
            <a:solidFill>
              <a:schemeClr val="tx1"/>
            </a:solidFill>
            <a:effectLst/>
            <a:latin typeface="Arial"/>
            <a:cs typeface="Arial"/>
          </a:defRPr>
        </a:defPPr>
      </a:lstStyle>
    </a:lnDef>
    <a:txDef>
      <a:spPr/>
      <a:bodyPr/>
      <a:lstStyle/>
    </a:txDef>
  </a:objectDefaul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176</ep:Words>
  <ep:PresentationFormat>사용자 지정</ep:PresentationFormat>
  <ep:Paragraphs>86</ep:Paragraphs>
  <ep:Slides>23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23</vt:i4>
      </vt:variant>
    </vt:vector>
  </ep:HeadingPairs>
  <ep:TitlesOfParts>
    <vt:vector size="25" baseType="lpstr">
      <vt:lpstr>사용자 지정 레이아웃</vt:lpstr>
      <vt:lpstr>빈 화면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2019-02-20T00:59:47.000</dcterms:created>
  <dc:creator>user</dc:creator>
  <cp:lastModifiedBy>hancom</cp:lastModifiedBy>
  <dcterms:modified xsi:type="dcterms:W3CDTF">2020-09-15T05:22:25.383</dcterms:modified>
  <cp:revision>67</cp:revision>
  <dc:title>슬라이드 1</dc:title>
  <cp:version/>
</cp:coreProperties>
</file>