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8" y="77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528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직각 삼각형 7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4912" y="3013501"/>
            <a:ext cx="4346678" cy="746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300">
                <a:solidFill>
                  <a:schemeClr val="bg1">
                    <a:lumMod val="65000"/>
                  </a:schemeClr>
                </a:solidFill>
                <a:latin typeface="이순신 돋움체 M"/>
                <a:ea typeface="이순신 돋움체 M"/>
              </a:rPr>
              <a:t>PRESENTATION</a:t>
            </a:r>
            <a:endParaRPr lang="ko-KR" altLang="en-US" sz="4300">
              <a:solidFill>
                <a:schemeClr val="bg1">
                  <a:lumMod val="6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87" y="2144059"/>
            <a:ext cx="2299704" cy="90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schemeClr val="tx2">
                      <a:alpha val="19000"/>
                    </a:schemeClr>
                  </a:solidFill>
                </a:ln>
                <a:solidFill>
                  <a:schemeClr val="tx2">
                    <a:alpha val="87000"/>
                  </a:schemeClr>
                </a:solidFill>
                <a:latin typeface="이순신 돋움체 M"/>
                <a:ea typeface="이순신 돋움체 M"/>
              </a:rPr>
              <a:t>한자리</a:t>
            </a:r>
            <a:endParaRPr lang="ko-KR" altLang="en-US" sz="5400">
              <a:ln w="9525">
                <a:solidFill>
                  <a:schemeClr val="tx2">
                    <a:alpha val="19000"/>
                  </a:schemeClr>
                </a:solidFill>
              </a:ln>
              <a:solidFill>
                <a:schemeClr val="tx2">
                  <a:alpha val="87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2" name="TextBox 11"/>
          <p:cNvSpPr txBox="1"/>
          <p:nvPr/>
        </p:nvSpPr>
        <p:spPr>
          <a:xfrm rot="20852744">
            <a:off x="5951841" y="4879378"/>
            <a:ext cx="1778096" cy="39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lumMod val="75000"/>
                      <a:alpha val="7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M"/>
                <a:ea typeface="이순신 돋움체 M"/>
              </a:rPr>
              <a:t>한글과컴퓨터</a:t>
            </a:r>
            <a:endParaRPr lang="ko-KR" altLang="en-US" sz="2000">
              <a:ln w="9525">
                <a:solidFill>
                  <a:schemeClr val="bg1">
                    <a:lumMod val="75000"/>
                    <a:alpha val="7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1943745" y="1567027"/>
            <a:ext cx="7758208" cy="4598475"/>
            <a:chOff x="2515339" y="1707374"/>
            <a:chExt cx="7033952" cy="4647755"/>
          </a:xfrm>
        </p:grpSpPr>
        <p:sp>
          <p:nvSpPr>
            <p:cNvPr id="9" name="자유형 8"/>
            <p:cNvSpPr/>
            <p:nvPr/>
          </p:nvSpPr>
          <p:spPr>
            <a:xfrm>
              <a:off x="6527687" y="4461134"/>
              <a:ext cx="3021603" cy="1880493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440316" rIns="84596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자리를 원하는 모양으로 편집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2515339" y="4677062"/>
              <a:ext cx="2927493" cy="1678067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440316" rIns="903955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~~~~~~~~~~~~~~</a:t>
              </a:r>
              <a:endParaRPr lang="en-US" altLang="ko-KR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537502" y="1707374"/>
              <a:ext cx="2986383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84596" rIns="84596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및 자리 검색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검색된 자리 표시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515339" y="1707374"/>
              <a:ext cx="3074717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84596" rIns="903955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자리 배치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54762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1925335"/>
                  </a:moveTo>
                  <a:cubicBezTo>
                    <a:pt x="0" y="862002"/>
                    <a:pt x="862002" y="0"/>
                    <a:pt x="1925335" y="0"/>
                  </a:cubicBezTo>
                  <a:lnTo>
                    <a:pt x="1925335" y="1925335"/>
                  </a:lnTo>
                  <a:lnTo>
                    <a:pt x="0" y="192533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691934" tIns="691934" rIns="128016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1.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배치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069028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0"/>
                  </a:moveTo>
                  <a:cubicBezTo>
                    <a:pt x="1063333" y="0"/>
                    <a:pt x="1925335" y="862002"/>
                    <a:pt x="1925335" y="1925335"/>
                  </a:cubicBezTo>
                  <a:lnTo>
                    <a:pt x="0" y="1925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effectRef>
            <a:fontRef idx="minor">
              <a:schemeClr val="lt1"/>
            </a:fontRef>
          </p:style>
          <p:txBody>
            <a:bodyPr vert="horz" wrap="square" lIns="128016" tIns="691934" rIns="691934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2.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검색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069028" y="4073960"/>
              <a:ext cx="1925335" cy="1925336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0"/>
                  </a:moveTo>
                  <a:cubicBezTo>
                    <a:pt x="1925335" y="1063333"/>
                    <a:pt x="1063333" y="1925335"/>
                    <a:pt x="0" y="1925335"/>
                  </a:cubicBezTo>
                  <a:lnTo>
                    <a:pt x="0" y="0"/>
                  </a:lnTo>
                  <a:lnTo>
                    <a:pt x="1925335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effectRef>
            <a:fontRef idx="minor">
              <a:schemeClr val="lt1"/>
            </a:fontRef>
          </p:style>
          <p:txBody>
            <a:bodyPr vert="horz" wrap="square" lIns="128016" tIns="128017" rIns="691934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3.</a:t>
              </a: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 </a:t>
              </a:r>
              <a:endParaRPr lang="ko-KR" altLang="en-US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편집</a:t>
              </a:r>
              <a:endParaRPr lang="ko-KR" altLang="en-US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4054762" y="4073961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1925335"/>
                  </a:moveTo>
                  <a:cubicBezTo>
                    <a:pt x="862002" y="1925335"/>
                    <a:pt x="0" y="1063333"/>
                    <a:pt x="0" y="0"/>
                  </a:cubicBezTo>
                  <a:lnTo>
                    <a:pt x="1925335" y="0"/>
                  </a:lnTo>
                  <a:lnTo>
                    <a:pt x="1925335" y="1925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vert="horz" wrap="square" lIns="691934" tIns="128016" rIns="128016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4.</a:t>
              </a:r>
              <a:endParaRPr lang="en-US" altLang="ko-KR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3" name="원형 화살표 22"/>
            <p:cNvSpPr/>
            <p:nvPr/>
          </p:nvSpPr>
          <p:spPr>
            <a:xfrm>
              <a:off x="5692186" y="3629311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원형 화살표 23"/>
            <p:cNvSpPr/>
            <p:nvPr/>
          </p:nvSpPr>
          <p:spPr>
            <a:xfrm rot="10800000">
              <a:off x="5692186" y="3851636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37" name="직각 삼각형 3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1" name="직각 삼각형 4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우선순위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)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49" name="모서리가 둥근 직사각형 2"/>
          <p:cNvSpPr/>
          <p:nvPr/>
        </p:nvSpPr>
        <p:spPr>
          <a:xfrm>
            <a:off x="998439" y="1540372"/>
            <a:ext cx="4386263" cy="3636696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모서리가 둥근 직사각형 17"/>
          <p:cNvSpPr/>
          <p:nvPr/>
        </p:nvSpPr>
        <p:spPr>
          <a:xfrm>
            <a:off x="5527578" y="1549897"/>
            <a:ext cx="4386263" cy="210258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모서리가 둥근 직사각형 21"/>
          <p:cNvSpPr/>
          <p:nvPr/>
        </p:nvSpPr>
        <p:spPr>
          <a:xfrm>
            <a:off x="5522815" y="3749310"/>
            <a:ext cx="4386263" cy="147039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직사각형 27"/>
          <p:cNvSpPr/>
          <p:nvPr/>
        </p:nvSpPr>
        <p:spPr>
          <a:xfrm>
            <a:off x="1105958" y="2197243"/>
            <a:ext cx="3910045" cy="168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action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도형 조작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데이터 저장 및 읽기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및 사원 검색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로그인(role)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배치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8" name="직사각형 28"/>
          <p:cNvSpPr/>
          <p:nvPr/>
        </p:nvSpPr>
        <p:spPr>
          <a:xfrm>
            <a:off x="5605046" y="4212869"/>
            <a:ext cx="4181749" cy="3191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~~~~~~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29"/>
          <p:cNvSpPr/>
          <p:nvPr/>
        </p:nvSpPr>
        <p:spPr>
          <a:xfrm>
            <a:off x="5758806" y="2129809"/>
            <a:ext cx="3910046" cy="544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경로 안내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도면 만들기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1"/>
          <p:cNvSpPr/>
          <p:nvPr/>
        </p:nvSpPr>
        <p:spPr>
          <a:xfrm>
            <a:off x="1302715" y="1774251"/>
            <a:ext cx="1122350" cy="3002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해야하는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2" name="직사각형 32"/>
          <p:cNvSpPr/>
          <p:nvPr/>
        </p:nvSpPr>
        <p:spPr>
          <a:xfrm>
            <a:off x="5729642" y="1741036"/>
            <a:ext cx="1181698" cy="30097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있는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3" name="직사각형 33"/>
          <p:cNvSpPr/>
          <p:nvPr/>
        </p:nvSpPr>
        <p:spPr>
          <a:xfrm>
            <a:off x="5717633" y="3811889"/>
            <a:ext cx="1181738" cy="29712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없는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03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0" y="611997"/>
            <a:ext cx="446008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04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332992" y="1794402"/>
            <a:ext cx="9526016" cy="29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한 번의 사이클에 하나의 Set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단위로 결과물이 나와야 한다.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매 스프린트마다 기존의 Set이 점점 커지는 방향으로 개발한다.</a:t>
            </a:r>
            <a:endParaRPr lang="ko-KR" altLang="ko-KR" sz="1400">
              <a:ln w="9525">
                <a:solidFill>
                  <a:schemeClr val="bg1">
                    <a:alpha val="9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이순신 돋움체 L"/>
              <a:ea typeface="이순신 돋움체 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65255" y="1221256"/>
            <a:ext cx="2592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lang="ko-KR" altLang="en-US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애자일 방법론</a:t>
            </a: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”</a:t>
            </a:r>
            <a:endParaRPr lang="en-US" altLang="ko-KR" sz="2800" kern="0">
              <a:ln w="9525">
                <a:solidFill>
                  <a:srgbClr val="ff7c80">
                    <a:alpha val="9000"/>
                  </a:srgbClr>
                </a:solidFill>
              </a:ln>
              <a:solidFill>
                <a:schemeClr val="tx2"/>
              </a:solidFill>
              <a:latin typeface="ylee 추억은 잠들지 않는다"/>
              <a:ea typeface="ylee 추억은 잠들지 않는다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방법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pic>
        <p:nvPicPr>
          <p:cNvPr id="6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82388" y="2873242"/>
            <a:ext cx="7532628" cy="3124979"/>
          </a:xfrm>
          <a:prstGeom prst="rect">
            <a:avLst/>
          </a:prstGeom>
        </p:spPr>
      </p:pic>
      <p:sp>
        <p:nvSpPr>
          <p:cNvPr id="61" name="TextBox 46"/>
          <p:cNvSpPr txBox="1"/>
          <p:nvPr/>
        </p:nvSpPr>
        <p:spPr>
          <a:xfrm>
            <a:off x="1332991" y="2300827"/>
            <a:ext cx="3111394" cy="2991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&lt;</a:t>
            </a:r>
            <a:r>
              <a:rPr lang="ko-KR" altLang="en-US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전체적인 프로세스</a:t>
            </a: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&gt;</a:t>
            </a:r>
            <a:endParaRPr lang="en-US" altLang="ko-KR" sz="1400" kern="0">
              <a:ln w="9525">
                <a:solidFill>
                  <a:srgbClr val="ff7c80">
                    <a:alpha val="9000"/>
                  </a:srgbClr>
                </a:solidFill>
              </a:ln>
              <a:solidFill>
                <a:schemeClr val="tx2"/>
              </a:solidFill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도구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2" name="타원 11"/>
          <p:cNvSpPr/>
          <p:nvPr/>
        </p:nvSpPr>
        <p:spPr>
          <a:xfrm>
            <a:off x="146849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연결선 16"/>
          <p:cNvCxnSpPr>
            <a:stCxn id="62" idx="6"/>
            <a:endCxn id="68" idx="2"/>
          </p:cNvCxnSpPr>
          <p:nvPr/>
        </p:nvCxnSpPr>
        <p:spPr>
          <a:xfrm>
            <a:off x="1882756" y="3698965"/>
            <a:ext cx="8396309" cy="0"/>
          </a:xfrm>
          <a:prstGeom prst="line">
            <a:avLst/>
          </a:prstGeom>
          <a:noFill/>
          <a:ln w="5715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</p:cxnSp>
      <p:sp>
        <p:nvSpPr>
          <p:cNvPr id="64" name="타원 17"/>
          <p:cNvSpPr/>
          <p:nvPr/>
        </p:nvSpPr>
        <p:spPr>
          <a:xfrm>
            <a:off x="3230609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타원 20"/>
          <p:cNvSpPr/>
          <p:nvPr/>
        </p:nvSpPr>
        <p:spPr>
          <a:xfrm>
            <a:off x="4992723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타원 21"/>
          <p:cNvSpPr/>
          <p:nvPr/>
        </p:nvSpPr>
        <p:spPr>
          <a:xfrm>
            <a:off x="6754837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타원 22"/>
          <p:cNvSpPr/>
          <p:nvPr/>
        </p:nvSpPr>
        <p:spPr>
          <a:xfrm>
            <a:off x="8516951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타원 23"/>
          <p:cNvSpPr/>
          <p:nvPr/>
        </p:nvSpPr>
        <p:spPr>
          <a:xfrm>
            <a:off x="1027906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타원 24"/>
          <p:cNvSpPr/>
          <p:nvPr/>
        </p:nvSpPr>
        <p:spPr>
          <a:xfrm>
            <a:off x="1520741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타원 26"/>
          <p:cNvSpPr/>
          <p:nvPr/>
        </p:nvSpPr>
        <p:spPr>
          <a:xfrm>
            <a:off x="3286728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타원 27"/>
          <p:cNvSpPr/>
          <p:nvPr/>
        </p:nvSpPr>
        <p:spPr>
          <a:xfrm>
            <a:off x="504246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타원 28"/>
          <p:cNvSpPr/>
          <p:nvPr/>
        </p:nvSpPr>
        <p:spPr>
          <a:xfrm>
            <a:off x="6808837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타원 29"/>
          <p:cNvSpPr/>
          <p:nvPr/>
        </p:nvSpPr>
        <p:spPr>
          <a:xfrm>
            <a:off x="857153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타원 30"/>
          <p:cNvSpPr/>
          <p:nvPr/>
        </p:nvSpPr>
        <p:spPr>
          <a:xfrm>
            <a:off x="10334834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31"/>
          <p:cNvCxnSpPr/>
          <p:nvPr/>
        </p:nvCxnSpPr>
        <p:spPr>
          <a:xfrm flipV="1">
            <a:off x="1676335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6" name="직선 연결선 33"/>
          <p:cNvCxnSpPr/>
          <p:nvPr/>
        </p:nvCxnSpPr>
        <p:spPr>
          <a:xfrm flipV="1">
            <a:off x="5206134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7" name="직선 연결선 34"/>
          <p:cNvCxnSpPr/>
          <p:nvPr/>
        </p:nvCxnSpPr>
        <p:spPr>
          <a:xfrm flipV="1">
            <a:off x="8735933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8" name="직선 연결선 35"/>
          <p:cNvCxnSpPr/>
          <p:nvPr/>
        </p:nvCxnSpPr>
        <p:spPr>
          <a:xfrm flipV="1">
            <a:off x="3442612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9" name="직선 연결선 37"/>
          <p:cNvCxnSpPr/>
          <p:nvPr/>
        </p:nvCxnSpPr>
        <p:spPr>
          <a:xfrm flipV="1">
            <a:off x="6965769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80" name="직선 연결선 39"/>
          <p:cNvCxnSpPr/>
          <p:nvPr/>
        </p:nvCxnSpPr>
        <p:spPr>
          <a:xfrm flipV="1">
            <a:off x="10505165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grpSp>
        <p:nvGrpSpPr>
          <p:cNvPr id="81" name="그룹 72"/>
          <p:cNvGrpSpPr/>
          <p:nvPr/>
        </p:nvGrpSpPr>
        <p:grpSpPr>
          <a:xfrm rot="0">
            <a:off x="2583511" y="4503112"/>
            <a:ext cx="1441754" cy="505133"/>
            <a:chOff x="902253" y="938904"/>
            <a:chExt cx="1441754" cy="505133"/>
          </a:xfrm>
        </p:grpSpPr>
        <p:sp>
          <p:nvSpPr>
            <p:cNvPr id="82" name="직사각형 73"/>
            <p:cNvSpPr/>
            <p:nvPr/>
          </p:nvSpPr>
          <p:spPr>
            <a:xfrm>
              <a:off x="1295730" y="938904"/>
              <a:ext cx="1048277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라이브러리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3" name="직사각형 74"/>
            <p:cNvSpPr/>
            <p:nvPr/>
          </p:nvSpPr>
          <p:spPr>
            <a:xfrm>
              <a:off x="902253" y="1144476"/>
              <a:ext cx="1136954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~~~~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4" name="그룹 75"/>
          <p:cNvGrpSpPr/>
          <p:nvPr/>
        </p:nvGrpSpPr>
        <p:grpSpPr>
          <a:xfrm rot="0">
            <a:off x="6096985" y="4503112"/>
            <a:ext cx="1271555" cy="505133"/>
            <a:chOff x="902253" y="938904"/>
            <a:chExt cx="1271555" cy="505133"/>
          </a:xfrm>
        </p:grpSpPr>
        <p:sp>
          <p:nvSpPr>
            <p:cNvPr id="85" name="직사각형 76"/>
            <p:cNvSpPr/>
            <p:nvPr/>
          </p:nvSpPr>
          <p:spPr>
            <a:xfrm>
              <a:off x="1295730" y="938904"/>
              <a:ext cx="878078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아키텍쳐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6" name="직사각형 77"/>
            <p:cNvSpPr/>
            <p:nvPr/>
          </p:nvSpPr>
          <p:spPr>
            <a:xfrm>
              <a:off x="902253" y="1144476"/>
              <a:ext cx="1214405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MVVM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7" name="그룹 78"/>
          <p:cNvGrpSpPr/>
          <p:nvPr/>
        </p:nvGrpSpPr>
        <p:grpSpPr>
          <a:xfrm rot="0">
            <a:off x="9621214" y="4503112"/>
            <a:ext cx="1585902" cy="505133"/>
            <a:chOff x="902254" y="938904"/>
            <a:chExt cx="1585902" cy="505133"/>
          </a:xfrm>
        </p:grpSpPr>
        <p:sp>
          <p:nvSpPr>
            <p:cNvPr id="88" name="직사각형 79"/>
            <p:cNvSpPr/>
            <p:nvPr/>
          </p:nvSpPr>
          <p:spPr>
            <a:xfrm>
              <a:off x="1295726" y="938904"/>
              <a:ext cx="1192431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Back-end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9" name="직사각형 80"/>
            <p:cNvSpPr/>
            <p:nvPr/>
          </p:nvSpPr>
          <p:spPr>
            <a:xfrm>
              <a:off x="902254" y="1144476"/>
              <a:ext cx="1471601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Maria DB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3" name="그룹 84"/>
          <p:cNvGrpSpPr/>
          <p:nvPr/>
        </p:nvGrpSpPr>
        <p:grpSpPr>
          <a:xfrm rot="0">
            <a:off x="4367024" y="2509586"/>
            <a:ext cx="1953766" cy="498409"/>
            <a:chOff x="902253" y="938904"/>
            <a:chExt cx="1953766" cy="498409"/>
          </a:xfrm>
        </p:grpSpPr>
        <p:sp>
          <p:nvSpPr>
            <p:cNvPr id="94" name="직사각형 85"/>
            <p:cNvSpPr/>
            <p:nvPr/>
          </p:nvSpPr>
          <p:spPr>
            <a:xfrm>
              <a:off x="1068142" y="938904"/>
              <a:ext cx="1787877" cy="317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백엔드프레임워크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5" name="직사각형 86"/>
            <p:cNvSpPr/>
            <p:nvPr/>
          </p:nvSpPr>
          <p:spPr>
            <a:xfrm>
              <a:off x="902253" y="1144476"/>
              <a:ext cx="1163191" cy="2928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 스프링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6" name="그룹 87"/>
          <p:cNvGrpSpPr/>
          <p:nvPr/>
        </p:nvGrpSpPr>
        <p:grpSpPr>
          <a:xfrm rot="0">
            <a:off x="7891245" y="2509586"/>
            <a:ext cx="1591845" cy="498409"/>
            <a:chOff x="902243" y="938904"/>
            <a:chExt cx="1591845" cy="498409"/>
          </a:xfrm>
        </p:grpSpPr>
        <p:sp>
          <p:nvSpPr>
            <p:cNvPr id="97" name="직사각형 88"/>
            <p:cNvSpPr/>
            <p:nvPr/>
          </p:nvSpPr>
          <p:spPr>
            <a:xfrm>
              <a:off x="1295721" y="938904"/>
              <a:ext cx="1198368" cy="31743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Front-end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8" name="직사각형 89"/>
            <p:cNvSpPr/>
            <p:nvPr/>
          </p:nvSpPr>
          <p:spPr>
            <a:xfrm>
              <a:off x="902243" y="1144476"/>
              <a:ext cx="1201320" cy="2928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React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9" name="그룹 84"/>
          <p:cNvGrpSpPr/>
          <p:nvPr/>
        </p:nvGrpSpPr>
        <p:grpSpPr>
          <a:xfrm rot="0">
            <a:off x="945441" y="2493402"/>
            <a:ext cx="927174" cy="505068"/>
            <a:chOff x="902252" y="938903"/>
            <a:chExt cx="927174" cy="505068"/>
          </a:xfrm>
        </p:grpSpPr>
        <p:sp>
          <p:nvSpPr>
            <p:cNvPr id="100" name="직사각형 85"/>
            <p:cNvSpPr/>
            <p:nvPr/>
          </p:nvSpPr>
          <p:spPr>
            <a:xfrm>
              <a:off x="1295729" y="938903"/>
              <a:ext cx="533697" cy="31456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언어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101" name="직사각형 86"/>
            <p:cNvSpPr/>
            <p:nvPr/>
          </p:nvSpPr>
          <p:spPr>
            <a:xfrm>
              <a:off x="902252" y="1144475"/>
              <a:ext cx="898599" cy="29949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자바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도구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9687" y="1200150"/>
            <a:ext cx="9572625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일정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50" name="직사각형 34"/>
          <p:cNvSpPr/>
          <p:nvPr/>
        </p:nvSpPr>
        <p:spPr>
          <a:xfrm>
            <a:off x="825089" y="1476290"/>
            <a:ext cx="1552351" cy="51253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(9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1" name="직사각형 35"/>
          <p:cNvSpPr/>
          <p:nvPr/>
        </p:nvSpPr>
        <p:spPr>
          <a:xfrm>
            <a:off x="4246254" y="1484719"/>
            <a:ext cx="1674486" cy="29455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3" name="직사각형 37"/>
          <p:cNvSpPr/>
          <p:nvPr/>
        </p:nvSpPr>
        <p:spPr>
          <a:xfrm>
            <a:off x="307570" y="1886214"/>
            <a:ext cx="3036275" cy="39316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1. b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setting(“hello world” 집어넣어서 화면에 확인)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2. b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db 스키마 생성 및 더미데이터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(도형 table, 사원 table) 넣기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띄우기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ront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클릭 시 도형 생성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드래그 =&gt; 도형 이동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우클릭 시 컨텐츠 메뉴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팝업창 구현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이름 삽입하면 도형에 부착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한층 도면 이미지 파일로 저장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사원검색 ui 구현하고 검색버튼 누르면 해당 이름 도형에 표시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listview 구현 (검색결과가 여러개 있을 때 첫 번째 결과 표시)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복제/삭제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4" name="직사각형 38"/>
          <p:cNvSpPr/>
          <p:nvPr/>
        </p:nvSpPr>
        <p:spPr>
          <a:xfrm>
            <a:off x="3821458" y="1894644"/>
            <a:ext cx="2175482" cy="4180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6" name="직사각형 34"/>
          <p:cNvSpPr/>
          <p:nvPr/>
        </p:nvSpPr>
        <p:spPr>
          <a:xfrm>
            <a:off x="7139236" y="1491397"/>
            <a:ext cx="1629564" cy="2973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7" name="직사각형 35"/>
          <p:cNvSpPr/>
          <p:nvPr/>
        </p:nvSpPr>
        <p:spPr>
          <a:xfrm>
            <a:off x="9961928" y="1491397"/>
            <a:ext cx="1654763" cy="2973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8" name="직사각형 37"/>
          <p:cNvSpPr/>
          <p:nvPr/>
        </p:nvSpPr>
        <p:spPr>
          <a:xfrm>
            <a:off x="6714439" y="1901322"/>
            <a:ext cx="2178185" cy="4208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38"/>
          <p:cNvSpPr/>
          <p:nvPr/>
        </p:nvSpPr>
        <p:spPr>
          <a:xfrm>
            <a:off x="9537132" y="1901322"/>
            <a:ext cx="2174808" cy="42087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4"/>
          <p:cNvSpPr/>
          <p:nvPr/>
        </p:nvSpPr>
        <p:spPr>
          <a:xfrm>
            <a:off x="277188" y="5925055"/>
            <a:ext cx="3252776" cy="31562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back과 front의 연결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prototype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32" name="직각 삼각형 31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각 삼각형 40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4" name="직각 삼각형 4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역할 분담 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55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 w="12700" cap="flat" cmpd="sng" algn="ctr">
            <a:solidFill>
              <a:srgbClr val="70ad47">
                <a:alpha val="100000"/>
              </a:srgbClr>
            </a:solidFill>
            <a:prstDash val="lg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타원 16"/>
          <p:cNvSpPr/>
          <p:nvPr/>
        </p:nvSpPr>
        <p:spPr>
          <a:xfrm>
            <a:off x="4045402" y="3650349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17"/>
          <p:cNvSpPr/>
          <p:nvPr/>
        </p:nvSpPr>
        <p:spPr>
          <a:xfrm>
            <a:off x="5638800" y="5118204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20"/>
          <p:cNvSpPr/>
          <p:nvPr/>
        </p:nvSpPr>
        <p:spPr>
          <a:xfrm>
            <a:off x="7526721" y="3650349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타원 21"/>
          <p:cNvSpPr/>
          <p:nvPr/>
        </p:nvSpPr>
        <p:spPr>
          <a:xfrm>
            <a:off x="4594881" y="201529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타원 23"/>
          <p:cNvSpPr/>
          <p:nvPr/>
        </p:nvSpPr>
        <p:spPr>
          <a:xfrm>
            <a:off x="6932629" y="2015290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24"/>
          <p:cNvSpPr/>
          <p:nvPr/>
        </p:nvSpPr>
        <p:spPr>
          <a:xfrm>
            <a:off x="7067170" y="2342648"/>
            <a:ext cx="766125" cy="2938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마효리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3" name="직사각형 25"/>
          <p:cNvSpPr/>
          <p:nvPr/>
        </p:nvSpPr>
        <p:spPr>
          <a:xfrm>
            <a:off x="7847029" y="2289311"/>
            <a:ext cx="3798235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4" name="직사각형 26"/>
          <p:cNvSpPr/>
          <p:nvPr/>
        </p:nvSpPr>
        <p:spPr>
          <a:xfrm>
            <a:off x="7631614" y="3939981"/>
            <a:ext cx="675182" cy="2979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안현호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5" name="직사각형 27"/>
          <p:cNvSpPr/>
          <p:nvPr/>
        </p:nvSpPr>
        <p:spPr>
          <a:xfrm>
            <a:off x="8487335" y="3962505"/>
            <a:ext cx="3796104" cy="38851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8" name="직사각형 30"/>
          <p:cNvSpPr/>
          <p:nvPr/>
        </p:nvSpPr>
        <p:spPr>
          <a:xfrm>
            <a:off x="4710270" y="2292074"/>
            <a:ext cx="677070" cy="29682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김동민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658521" y="2314598"/>
            <a:ext cx="3795369" cy="3885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4141018" y="3968177"/>
            <a:ext cx="677855" cy="29711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노윤지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71" name="직사각형 33"/>
          <p:cNvSpPr/>
          <p:nvPr/>
        </p:nvSpPr>
        <p:spPr>
          <a:xfrm>
            <a:off x="173562" y="3982272"/>
            <a:ext cx="3800200" cy="3877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2" name="직사각형 34"/>
          <p:cNvSpPr/>
          <p:nvPr/>
        </p:nvSpPr>
        <p:spPr>
          <a:xfrm>
            <a:off x="5758982" y="5450096"/>
            <a:ext cx="676108" cy="29604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최유진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73" name="직사각형 35"/>
          <p:cNvSpPr/>
          <p:nvPr/>
        </p:nvSpPr>
        <p:spPr>
          <a:xfrm>
            <a:off x="6769694" y="5607487"/>
            <a:ext cx="3799245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4" name="직사각형 37"/>
          <p:cNvSpPr/>
          <p:nvPr/>
        </p:nvSpPr>
        <p:spPr>
          <a:xfrm>
            <a:off x="5745826" y="3662461"/>
            <a:ext cx="1015388" cy="4511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한자리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0800000">
            <a:off x="2" y="-6268"/>
            <a:ext cx="2313990" cy="6864268"/>
            <a:chOff x="6382467" y="-5184410"/>
            <a:chExt cx="2771151" cy="1034865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7772973" y="-5173735"/>
              <a:ext cx="1380645" cy="10337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flipH="1">
              <a:off x="6382467" y="-5184410"/>
              <a:ext cx="1390505" cy="1033857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각 삼각형 23"/>
          <p:cNvSpPr/>
          <p:nvPr/>
        </p:nvSpPr>
        <p:spPr>
          <a:xfrm rot="16200000" flipH="1" flipV="1">
            <a:off x="5062522" y="-5075870"/>
            <a:ext cx="2262026" cy="1238707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16200000" flipH="1" flipV="1">
            <a:off x="5434474" y="-5436721"/>
            <a:ext cx="1390442" cy="12251354"/>
          </a:xfrm>
          <a:prstGeom prst="rtTriangle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3993" y="2392751"/>
            <a:ext cx="225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CONTENTS</a:t>
            </a:r>
            <a:endParaRPr lang="ko-KR" altLang="en-US" sz="32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a고딕18"/>
              <a:cs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04001" y="4010025"/>
            <a:ext cx="986899" cy="55351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?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86762" y="3971925"/>
            <a:ext cx="2152138" cy="5524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56452" y="3959680"/>
            <a:ext cx="434973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8721217" y="3959680"/>
            <a:ext cx="432306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98" y="2709985"/>
            <a:ext cx="3718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tx2"/>
                </a:solidFill>
                <a:latin typeface="이순신 돋움체 M"/>
                <a:ea typeface="이순신 돋움체 M"/>
              </a:rPr>
              <a:t>THANK YOU</a:t>
            </a:r>
            <a:endParaRPr lang="ko-KR" altLang="en-US" sz="4800">
              <a:solidFill>
                <a:schemeClr val="tx2"/>
              </a:solidFill>
              <a:latin typeface="이순신 돋움체 M"/>
              <a:ea typeface="이순신 돋움체 M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직각 삼각형 15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846772">
            <a:off x="4354930" y="5215035"/>
            <a:ext cx="358944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이순신 돋움체 M"/>
                <a:ea typeface="이순신 돋움체 M"/>
              </a:rPr>
              <a:t>                                                                  한글과 컴퓨터</a:t>
            </a:r>
            <a:endParaRPr lang="ko-KR" altLang="en-US" sz="1050">
              <a:solidFill>
                <a:schemeClr val="bg1">
                  <a:lumMod val="7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2631470"/>
            <a:ext cx="3409897" cy="13099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01</a:t>
            </a:r>
            <a:endParaRPr lang="ko-KR" altLang="en-US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?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내용 개체 틀 2"/>
          <p:cNvSpPr txBox="1"/>
          <p:nvPr/>
        </p:nvSpPr>
        <p:spPr>
          <a:xfrm>
            <a:off x="3222475" y="3954855"/>
            <a:ext cx="5747050" cy="5009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한글과 컴퓨터의 자리 배치 시스템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44546a"/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3288973" y="3317270"/>
            <a:ext cx="5747050" cy="57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94985" y="2649880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02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87906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Admin”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3680" t="4570" r="11390" b="5670"/>
          <a:stretch>
            <a:fillRect/>
          </a:stretch>
        </p:blipFill>
        <p:spPr>
          <a:xfrm>
            <a:off x="5091443" y="632277"/>
            <a:ext cx="5555113" cy="5380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4" y="1221256"/>
            <a:ext cx="3202911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Manager”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7460" t="1310" r="17650" b="8260"/>
          <a:stretch>
            <a:fillRect/>
          </a:stretch>
        </p:blipFill>
        <p:spPr>
          <a:xfrm>
            <a:off x="5282313" y="735465"/>
            <a:ext cx="5524032" cy="5098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945735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Viewer”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17920" t="4680" r="6970" b="5000"/>
          <a:stretch>
            <a:fillRect/>
          </a:stretch>
        </p:blipFill>
        <p:spPr>
          <a:xfrm>
            <a:off x="6241605" y="549957"/>
            <a:ext cx="4812982" cy="5181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93621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Master”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14600" t="5670" r="10950" b="5300"/>
          <a:stretch>
            <a:fillRect/>
          </a:stretch>
        </p:blipFill>
        <p:spPr>
          <a:xfrm>
            <a:off x="6359222" y="900538"/>
            <a:ext cx="4867963" cy="5056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179321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8850" r="10250" b="11940"/>
          <a:stretch>
            <a:fillRect/>
          </a:stretch>
        </p:blipFill>
        <p:spPr>
          <a:xfrm>
            <a:off x="5031894" y="725465"/>
            <a:ext cx="6364971" cy="540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356</ep:Words>
  <ep:PresentationFormat>와이드스크린</ep:PresentationFormat>
  <ep:Paragraphs>92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2017-07-07T15:57:18.000</dcterms:created>
  <dc:creator>Windows User</dc:creator>
  <cp:lastModifiedBy>hancom</cp:lastModifiedBy>
  <dcterms:modified xsi:type="dcterms:W3CDTF">2020-08-31T01:24:25.713</dcterms:modified>
  <cp:revision>57</cp:revision>
  <dc:title>PowerPoint 프레젠테이션</dc:title>
  <cp:version/>
</cp:coreProperties>
</file>