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2"/>
  </p:notesMasterIdLst>
  <p:sldIdLst>
    <p:sldId id="310" r:id="rId3"/>
    <p:sldId id="311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9" r:id="rId20"/>
    <p:sldId id="328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267" r:id="rId29"/>
    <p:sldId id="337" r:id="rId30"/>
    <p:sldId id="338" r:id="rId31"/>
    <p:sldId id="339" r:id="rId32"/>
    <p:sldId id="340" r:id="rId33"/>
    <p:sldId id="341" r:id="rId34"/>
    <p:sldId id="342" r:id="rId35"/>
    <p:sldId id="309" r:id="rId36"/>
    <p:sldId id="307" r:id="rId37"/>
    <p:sldId id="343" r:id="rId38"/>
    <p:sldId id="344" r:id="rId39"/>
    <p:sldId id="305" r:id="rId40"/>
    <p:sldId id="270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05B8ED-753C-4142-8B62-5075859EC416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22FC539-E664-42A5-A6E7-04BF9B6FB449}">
      <dgm:prSet phldrT="[텍스트]"/>
      <dgm:spPr/>
      <dgm:t>
        <a:bodyPr/>
        <a:lstStyle/>
        <a:p>
          <a:pPr latinLnBrk="1"/>
          <a:r>
            <a:rPr lang="en-US" altLang="ko-KR" dirty="0" smtClean="0"/>
            <a:t>Root</a:t>
          </a:r>
          <a:endParaRPr lang="ko-KR" altLang="en-US" dirty="0"/>
        </a:p>
      </dgm:t>
    </dgm:pt>
    <dgm:pt modelId="{6E5A6F2F-F446-4292-8D10-0BFB48D1BA26}" type="parTrans" cxnId="{A4FE5FFD-BAD3-4599-B1E7-FBBD20EFDB13}">
      <dgm:prSet/>
      <dgm:spPr/>
      <dgm:t>
        <a:bodyPr/>
        <a:lstStyle/>
        <a:p>
          <a:pPr latinLnBrk="1"/>
          <a:endParaRPr lang="ko-KR" altLang="en-US"/>
        </a:p>
      </dgm:t>
    </dgm:pt>
    <dgm:pt modelId="{43D1672C-6B16-4184-BBD3-07AA765C9D54}" type="sibTrans" cxnId="{A4FE5FFD-BAD3-4599-B1E7-FBBD20EFDB13}">
      <dgm:prSet/>
      <dgm:spPr/>
      <dgm:t>
        <a:bodyPr/>
        <a:lstStyle/>
        <a:p>
          <a:pPr latinLnBrk="1"/>
          <a:endParaRPr lang="ko-KR" altLang="en-US"/>
        </a:p>
      </dgm:t>
    </dgm:pt>
    <dgm:pt modelId="{9235ED17-ECAD-4366-9244-CD605DAC561B}">
      <dgm:prSet phldrT="[텍스트]"/>
      <dgm:spPr/>
      <dgm:t>
        <a:bodyPr/>
        <a:lstStyle/>
        <a:p>
          <a:pPr latinLnBrk="1"/>
          <a:r>
            <a:rPr lang="en-US" altLang="ko-KR" dirty="0" smtClean="0"/>
            <a:t>Music</a:t>
          </a:r>
          <a:endParaRPr lang="ko-KR" altLang="en-US" dirty="0"/>
        </a:p>
      </dgm:t>
    </dgm:pt>
    <dgm:pt modelId="{E3334F7C-4B2A-4697-9E46-9C0B9A438B11}" type="parTrans" cxnId="{C7309ECA-2F73-4FBD-A195-D2F42DC250E6}">
      <dgm:prSet/>
      <dgm:spPr/>
      <dgm:t>
        <a:bodyPr/>
        <a:lstStyle/>
        <a:p>
          <a:pPr latinLnBrk="1"/>
          <a:endParaRPr lang="ko-KR" altLang="en-US"/>
        </a:p>
      </dgm:t>
    </dgm:pt>
    <dgm:pt modelId="{67E0AF7E-1802-45C1-91A0-FA2BB0FA0104}" type="sibTrans" cxnId="{C7309ECA-2F73-4FBD-A195-D2F42DC250E6}">
      <dgm:prSet/>
      <dgm:spPr/>
      <dgm:t>
        <a:bodyPr/>
        <a:lstStyle/>
        <a:p>
          <a:pPr latinLnBrk="1"/>
          <a:endParaRPr lang="ko-KR" altLang="en-US"/>
        </a:p>
      </dgm:t>
    </dgm:pt>
    <dgm:pt modelId="{F1C58BFC-B788-4E84-9843-5F3B357F2B04}">
      <dgm:prSet phldrT="[텍스트]"/>
      <dgm:spPr/>
      <dgm:t>
        <a:bodyPr/>
        <a:lstStyle/>
        <a:p>
          <a:pPr latinLnBrk="1"/>
          <a:r>
            <a:rPr lang="en-US" altLang="ko-KR" dirty="0" smtClean="0"/>
            <a:t>file1</a:t>
          </a:r>
          <a:endParaRPr lang="ko-KR" altLang="en-US" dirty="0"/>
        </a:p>
      </dgm:t>
    </dgm:pt>
    <dgm:pt modelId="{901C3FFC-BF72-458F-9BFD-9E02ED0A0916}" type="parTrans" cxnId="{073870E2-7D8C-4861-A45D-1B50FCC82AB0}">
      <dgm:prSet/>
      <dgm:spPr/>
      <dgm:t>
        <a:bodyPr/>
        <a:lstStyle/>
        <a:p>
          <a:pPr latinLnBrk="1"/>
          <a:endParaRPr lang="ko-KR" altLang="en-US"/>
        </a:p>
      </dgm:t>
    </dgm:pt>
    <dgm:pt modelId="{EC4297EC-C281-409E-B5F6-68A0F39651D6}" type="sibTrans" cxnId="{073870E2-7D8C-4861-A45D-1B50FCC82AB0}">
      <dgm:prSet/>
      <dgm:spPr/>
      <dgm:t>
        <a:bodyPr/>
        <a:lstStyle/>
        <a:p>
          <a:pPr latinLnBrk="1"/>
          <a:endParaRPr lang="ko-KR" altLang="en-US"/>
        </a:p>
      </dgm:t>
    </dgm:pt>
    <dgm:pt modelId="{02328ADE-C904-4A20-B476-A6B99B745C7E}">
      <dgm:prSet phldrT="[텍스트]"/>
      <dgm:spPr/>
      <dgm:t>
        <a:bodyPr/>
        <a:lstStyle/>
        <a:p>
          <a:pPr latinLnBrk="1"/>
          <a:r>
            <a:rPr lang="en-US" altLang="ko-KR" dirty="0" smtClean="0"/>
            <a:t>file2</a:t>
          </a:r>
          <a:endParaRPr lang="ko-KR" altLang="en-US" dirty="0"/>
        </a:p>
      </dgm:t>
    </dgm:pt>
    <dgm:pt modelId="{DD11DBCF-7E7F-41CE-848D-C1C567799FA0}" type="parTrans" cxnId="{995AD452-69F1-4310-8F3D-C8A03D347ED0}">
      <dgm:prSet/>
      <dgm:spPr/>
      <dgm:t>
        <a:bodyPr/>
        <a:lstStyle/>
        <a:p>
          <a:pPr latinLnBrk="1"/>
          <a:endParaRPr lang="ko-KR" altLang="en-US"/>
        </a:p>
      </dgm:t>
    </dgm:pt>
    <dgm:pt modelId="{A8C7427C-80AA-43F7-8094-7B29B2DBD9E6}" type="sibTrans" cxnId="{995AD452-69F1-4310-8F3D-C8A03D347ED0}">
      <dgm:prSet/>
      <dgm:spPr/>
      <dgm:t>
        <a:bodyPr/>
        <a:lstStyle/>
        <a:p>
          <a:pPr latinLnBrk="1"/>
          <a:endParaRPr lang="ko-KR" altLang="en-US"/>
        </a:p>
      </dgm:t>
    </dgm:pt>
    <dgm:pt modelId="{45BB1D59-9D85-461F-9E40-461165E46BB7}">
      <dgm:prSet phldrT="[텍스트]"/>
      <dgm:spPr/>
      <dgm:t>
        <a:bodyPr/>
        <a:lstStyle/>
        <a:p>
          <a:pPr latinLnBrk="1"/>
          <a:r>
            <a:rPr lang="en-US" altLang="ko-KR" dirty="0" smtClean="0"/>
            <a:t>Documents</a:t>
          </a:r>
          <a:endParaRPr lang="ko-KR" altLang="en-US" dirty="0"/>
        </a:p>
      </dgm:t>
    </dgm:pt>
    <dgm:pt modelId="{D1016050-4BED-484F-95EC-B168D97561BF}" type="parTrans" cxnId="{9383AFA4-4CB7-4864-82EE-5ACDDCEB4B50}">
      <dgm:prSet/>
      <dgm:spPr/>
      <dgm:t>
        <a:bodyPr/>
        <a:lstStyle/>
        <a:p>
          <a:pPr latinLnBrk="1"/>
          <a:endParaRPr lang="ko-KR" altLang="en-US"/>
        </a:p>
      </dgm:t>
    </dgm:pt>
    <dgm:pt modelId="{7F46FFF7-C5E6-4B44-AF35-B473EF2B907C}" type="sibTrans" cxnId="{9383AFA4-4CB7-4864-82EE-5ACDDCEB4B50}">
      <dgm:prSet/>
      <dgm:spPr/>
      <dgm:t>
        <a:bodyPr/>
        <a:lstStyle/>
        <a:p>
          <a:pPr latinLnBrk="1"/>
          <a:endParaRPr lang="ko-KR" altLang="en-US"/>
        </a:p>
      </dgm:t>
    </dgm:pt>
    <dgm:pt modelId="{AEA2099C-63D0-49B3-8C90-4DBA41D5CB98}">
      <dgm:prSet phldrT="[텍스트]"/>
      <dgm:spPr/>
      <dgm:t>
        <a:bodyPr/>
        <a:lstStyle/>
        <a:p>
          <a:pPr latinLnBrk="1"/>
          <a:r>
            <a:rPr lang="en-US" altLang="ko-KR" dirty="0" smtClean="0"/>
            <a:t>file3</a:t>
          </a:r>
          <a:endParaRPr lang="ko-KR" altLang="en-US" dirty="0"/>
        </a:p>
      </dgm:t>
    </dgm:pt>
    <dgm:pt modelId="{CAE73F19-F211-4DF2-94F9-DEC5511145A4}" type="parTrans" cxnId="{E3E48797-8AC6-4800-B54A-618BC4F0AA7A}">
      <dgm:prSet/>
      <dgm:spPr/>
      <dgm:t>
        <a:bodyPr/>
        <a:lstStyle/>
        <a:p>
          <a:pPr latinLnBrk="1"/>
          <a:endParaRPr lang="ko-KR" altLang="en-US"/>
        </a:p>
      </dgm:t>
    </dgm:pt>
    <dgm:pt modelId="{E299909E-4807-4A84-B26D-B69281908E48}" type="sibTrans" cxnId="{E3E48797-8AC6-4800-B54A-618BC4F0AA7A}">
      <dgm:prSet/>
      <dgm:spPr/>
      <dgm:t>
        <a:bodyPr/>
        <a:lstStyle/>
        <a:p>
          <a:pPr latinLnBrk="1"/>
          <a:endParaRPr lang="ko-KR" altLang="en-US"/>
        </a:p>
      </dgm:t>
    </dgm:pt>
    <dgm:pt modelId="{082FF0DA-3CBA-4A95-97A3-C077264670CD}">
      <dgm:prSet phldrT="[텍스트]"/>
      <dgm:spPr/>
      <dgm:t>
        <a:bodyPr/>
        <a:lstStyle/>
        <a:p>
          <a:pPr latinLnBrk="1"/>
          <a:r>
            <a:rPr lang="en-US" altLang="ko-KR" dirty="0" smtClean="0"/>
            <a:t>file4</a:t>
          </a:r>
          <a:endParaRPr lang="ko-KR" altLang="en-US" dirty="0"/>
        </a:p>
      </dgm:t>
    </dgm:pt>
    <dgm:pt modelId="{EA3DB90B-BBC1-457C-94B9-1286C2896931}" type="parTrans" cxnId="{554136E9-5335-4F5C-BC58-327AC7D9CFBC}">
      <dgm:prSet/>
      <dgm:spPr/>
      <dgm:t>
        <a:bodyPr/>
        <a:lstStyle/>
        <a:p>
          <a:pPr latinLnBrk="1"/>
          <a:endParaRPr lang="ko-KR" altLang="en-US"/>
        </a:p>
      </dgm:t>
    </dgm:pt>
    <dgm:pt modelId="{17B933B2-AA63-4B7C-B6CB-6A84112CEC3B}" type="sibTrans" cxnId="{554136E9-5335-4F5C-BC58-327AC7D9CFBC}">
      <dgm:prSet/>
      <dgm:spPr/>
      <dgm:t>
        <a:bodyPr/>
        <a:lstStyle/>
        <a:p>
          <a:pPr latinLnBrk="1"/>
          <a:endParaRPr lang="ko-KR" altLang="en-US"/>
        </a:p>
      </dgm:t>
    </dgm:pt>
    <dgm:pt modelId="{BD262F89-5CC0-4112-8023-0EEBF67867DD}">
      <dgm:prSet phldrT="[텍스트]"/>
      <dgm:spPr/>
      <dgm:t>
        <a:bodyPr/>
        <a:lstStyle/>
        <a:p>
          <a:pPr latinLnBrk="1"/>
          <a:r>
            <a:rPr lang="en-US" altLang="ko-KR" dirty="0" smtClean="0"/>
            <a:t>file1_1</a:t>
          </a:r>
          <a:endParaRPr lang="ko-KR" altLang="en-US" dirty="0"/>
        </a:p>
      </dgm:t>
    </dgm:pt>
    <dgm:pt modelId="{F6D82CAD-EE7F-44EF-88C4-B1F41F6290E6}" type="parTrans" cxnId="{EE69A6DE-69B6-4062-AAC8-D05ACA300399}">
      <dgm:prSet/>
      <dgm:spPr/>
      <dgm:t>
        <a:bodyPr/>
        <a:lstStyle/>
        <a:p>
          <a:pPr latinLnBrk="1"/>
          <a:endParaRPr lang="ko-KR" altLang="en-US"/>
        </a:p>
      </dgm:t>
    </dgm:pt>
    <dgm:pt modelId="{7B9C5EED-0C1B-4331-81AF-D63DB4FDC529}" type="sibTrans" cxnId="{EE69A6DE-69B6-4062-AAC8-D05ACA300399}">
      <dgm:prSet/>
      <dgm:spPr/>
      <dgm:t>
        <a:bodyPr/>
        <a:lstStyle/>
        <a:p>
          <a:pPr latinLnBrk="1"/>
          <a:endParaRPr lang="ko-KR" altLang="en-US"/>
        </a:p>
      </dgm:t>
    </dgm:pt>
    <dgm:pt modelId="{A6198AAD-F9F4-4FBB-A49C-C3D3A0E9FEF2}">
      <dgm:prSet phldrT="[텍스트]"/>
      <dgm:spPr/>
      <dgm:t>
        <a:bodyPr/>
        <a:lstStyle/>
        <a:p>
          <a:pPr latinLnBrk="1"/>
          <a:r>
            <a:rPr lang="en-US" altLang="ko-KR" dirty="0" smtClean="0"/>
            <a:t>file1_3</a:t>
          </a:r>
          <a:endParaRPr lang="ko-KR" altLang="en-US" dirty="0"/>
        </a:p>
      </dgm:t>
    </dgm:pt>
    <dgm:pt modelId="{A870EF2E-72DA-45DC-8E67-897BAF8F2EE7}" type="parTrans" cxnId="{24D3AE2F-0E4B-4891-B110-DB2C4E4F8614}">
      <dgm:prSet/>
      <dgm:spPr/>
      <dgm:t>
        <a:bodyPr/>
        <a:lstStyle/>
        <a:p>
          <a:pPr latinLnBrk="1"/>
          <a:endParaRPr lang="ko-KR" altLang="en-US"/>
        </a:p>
      </dgm:t>
    </dgm:pt>
    <dgm:pt modelId="{F07522E7-1078-4070-B47C-AB7CF133A585}" type="sibTrans" cxnId="{24D3AE2F-0E4B-4891-B110-DB2C4E4F8614}">
      <dgm:prSet/>
      <dgm:spPr/>
      <dgm:t>
        <a:bodyPr/>
        <a:lstStyle/>
        <a:p>
          <a:pPr latinLnBrk="1"/>
          <a:endParaRPr lang="ko-KR" altLang="en-US"/>
        </a:p>
      </dgm:t>
    </dgm:pt>
    <dgm:pt modelId="{19CF8306-2FD2-4BFF-B9C7-70A8D40E7E93}">
      <dgm:prSet phldrT="[텍스트]"/>
      <dgm:spPr/>
      <dgm:t>
        <a:bodyPr/>
        <a:lstStyle/>
        <a:p>
          <a:pPr latinLnBrk="1"/>
          <a:r>
            <a:rPr lang="en-US" altLang="ko-KR" dirty="0" smtClean="0"/>
            <a:t>file2_0</a:t>
          </a:r>
          <a:endParaRPr lang="ko-KR" altLang="en-US" dirty="0"/>
        </a:p>
      </dgm:t>
    </dgm:pt>
    <dgm:pt modelId="{59389D8C-52D2-4DEC-A5A0-7EB9B1FF9243}" type="parTrans" cxnId="{2804E248-328D-4E00-9F59-994634663349}">
      <dgm:prSet/>
      <dgm:spPr/>
      <dgm:t>
        <a:bodyPr/>
        <a:lstStyle/>
        <a:p>
          <a:pPr latinLnBrk="1"/>
          <a:endParaRPr lang="ko-KR" altLang="en-US"/>
        </a:p>
      </dgm:t>
    </dgm:pt>
    <dgm:pt modelId="{52121639-089C-4AC9-B8E2-95B2F966F118}" type="sibTrans" cxnId="{2804E248-328D-4E00-9F59-994634663349}">
      <dgm:prSet/>
      <dgm:spPr/>
      <dgm:t>
        <a:bodyPr/>
        <a:lstStyle/>
        <a:p>
          <a:pPr latinLnBrk="1"/>
          <a:endParaRPr lang="ko-KR" altLang="en-US"/>
        </a:p>
      </dgm:t>
    </dgm:pt>
    <dgm:pt modelId="{2343A41A-A60B-4037-8C5D-550229EBAA13}">
      <dgm:prSet phldrT="[텍스트]"/>
      <dgm:spPr/>
      <dgm:t>
        <a:bodyPr/>
        <a:lstStyle/>
        <a:p>
          <a:pPr latinLnBrk="1"/>
          <a:r>
            <a:rPr lang="en-US" altLang="ko-KR" dirty="0" smtClean="0"/>
            <a:t>file2_2</a:t>
          </a:r>
          <a:endParaRPr lang="ko-KR" altLang="en-US" dirty="0"/>
        </a:p>
      </dgm:t>
    </dgm:pt>
    <dgm:pt modelId="{31D47276-30E9-40FA-92A2-D34A439ECAF8}" type="parTrans" cxnId="{46B043CB-D1FE-442B-9D7D-27EF918027BE}">
      <dgm:prSet/>
      <dgm:spPr/>
      <dgm:t>
        <a:bodyPr/>
        <a:lstStyle/>
        <a:p>
          <a:pPr latinLnBrk="1"/>
          <a:endParaRPr lang="ko-KR" altLang="en-US"/>
        </a:p>
      </dgm:t>
    </dgm:pt>
    <dgm:pt modelId="{C5A5910F-0C04-4B24-B3B1-EC6077E041F7}" type="sibTrans" cxnId="{46B043CB-D1FE-442B-9D7D-27EF918027BE}">
      <dgm:prSet/>
      <dgm:spPr/>
      <dgm:t>
        <a:bodyPr/>
        <a:lstStyle/>
        <a:p>
          <a:pPr latinLnBrk="1"/>
          <a:endParaRPr lang="ko-KR" altLang="en-US"/>
        </a:p>
      </dgm:t>
    </dgm:pt>
    <dgm:pt modelId="{4CFE1AB7-5F30-4D0A-AF89-F9690D2266BC}">
      <dgm:prSet phldrT="[텍스트]"/>
      <dgm:spPr/>
      <dgm:t>
        <a:bodyPr/>
        <a:lstStyle/>
        <a:p>
          <a:pPr latinLnBrk="1"/>
          <a:r>
            <a:rPr lang="en-US" altLang="ko-KR" dirty="0" smtClean="0"/>
            <a:t>file3_1</a:t>
          </a:r>
          <a:endParaRPr lang="ko-KR" altLang="en-US" dirty="0"/>
        </a:p>
      </dgm:t>
    </dgm:pt>
    <dgm:pt modelId="{CFB5CA23-9A85-4DA5-8962-BA261311203D}" type="parTrans" cxnId="{8B26FB6B-6F62-4016-927D-4B77ADD01E07}">
      <dgm:prSet/>
      <dgm:spPr/>
      <dgm:t>
        <a:bodyPr/>
        <a:lstStyle/>
        <a:p>
          <a:pPr latinLnBrk="1"/>
          <a:endParaRPr lang="ko-KR" altLang="en-US"/>
        </a:p>
      </dgm:t>
    </dgm:pt>
    <dgm:pt modelId="{2E61E08B-E3C9-4CFE-BFC8-AD594B2C061B}" type="sibTrans" cxnId="{8B26FB6B-6F62-4016-927D-4B77ADD01E07}">
      <dgm:prSet/>
      <dgm:spPr/>
      <dgm:t>
        <a:bodyPr/>
        <a:lstStyle/>
        <a:p>
          <a:pPr latinLnBrk="1"/>
          <a:endParaRPr lang="ko-KR" altLang="en-US"/>
        </a:p>
      </dgm:t>
    </dgm:pt>
    <dgm:pt modelId="{173C841F-6738-40A3-B6BF-6CD1DFD005AC}">
      <dgm:prSet phldrT="[텍스트]"/>
      <dgm:spPr/>
      <dgm:t>
        <a:bodyPr/>
        <a:lstStyle/>
        <a:p>
          <a:pPr latinLnBrk="1"/>
          <a:r>
            <a:rPr lang="en-US" altLang="ko-KR" dirty="0" smtClean="0"/>
            <a:t>file4_0</a:t>
          </a:r>
          <a:endParaRPr lang="ko-KR" altLang="en-US" dirty="0"/>
        </a:p>
      </dgm:t>
    </dgm:pt>
    <dgm:pt modelId="{A660E9E2-0AC1-4443-A5B6-F8EB50F2BC70}" type="parTrans" cxnId="{B7541F21-3081-47BA-9E83-79452A701D12}">
      <dgm:prSet/>
      <dgm:spPr/>
      <dgm:t>
        <a:bodyPr/>
        <a:lstStyle/>
        <a:p>
          <a:pPr latinLnBrk="1"/>
          <a:endParaRPr lang="ko-KR" altLang="en-US"/>
        </a:p>
      </dgm:t>
    </dgm:pt>
    <dgm:pt modelId="{2DAF1838-C863-4738-8547-3BB34E0430C1}" type="sibTrans" cxnId="{B7541F21-3081-47BA-9E83-79452A701D12}">
      <dgm:prSet/>
      <dgm:spPr/>
      <dgm:t>
        <a:bodyPr/>
        <a:lstStyle/>
        <a:p>
          <a:pPr latinLnBrk="1"/>
          <a:endParaRPr lang="ko-KR" altLang="en-US"/>
        </a:p>
      </dgm:t>
    </dgm:pt>
    <dgm:pt modelId="{1AEA1E27-3B5C-4F94-BFFE-7E0AA0F6791D}">
      <dgm:prSet phldrT="[텍스트]"/>
      <dgm:spPr/>
      <dgm:t>
        <a:bodyPr/>
        <a:lstStyle/>
        <a:p>
          <a:pPr latinLnBrk="1"/>
          <a:r>
            <a:rPr lang="en-US" altLang="ko-KR" dirty="0" smtClean="0"/>
            <a:t>file4_2</a:t>
          </a:r>
          <a:endParaRPr lang="ko-KR" altLang="en-US" dirty="0"/>
        </a:p>
      </dgm:t>
    </dgm:pt>
    <dgm:pt modelId="{70955DE3-E30E-45C4-9090-D669C6A77631}" type="parTrans" cxnId="{5B26FA9D-C05B-48FB-BE39-3A7F2073D373}">
      <dgm:prSet/>
      <dgm:spPr/>
      <dgm:t>
        <a:bodyPr/>
        <a:lstStyle/>
        <a:p>
          <a:pPr latinLnBrk="1"/>
          <a:endParaRPr lang="ko-KR" altLang="en-US"/>
        </a:p>
      </dgm:t>
    </dgm:pt>
    <dgm:pt modelId="{877B69AB-1D30-46A6-BEBB-7D94355ED7CC}" type="sibTrans" cxnId="{5B26FA9D-C05B-48FB-BE39-3A7F2073D373}">
      <dgm:prSet/>
      <dgm:spPr/>
      <dgm:t>
        <a:bodyPr/>
        <a:lstStyle/>
        <a:p>
          <a:pPr latinLnBrk="1"/>
          <a:endParaRPr lang="ko-KR" altLang="en-US"/>
        </a:p>
      </dgm:t>
    </dgm:pt>
    <dgm:pt modelId="{2FEA93B2-2211-4A36-A538-51BA4DD9EDE6}">
      <dgm:prSet phldrT="[텍스트]"/>
      <dgm:spPr/>
      <dgm:t>
        <a:bodyPr/>
        <a:lstStyle/>
        <a:p>
          <a:pPr latinLnBrk="1"/>
          <a:r>
            <a:rPr lang="en-US" altLang="ko-KR" dirty="0" smtClean="0"/>
            <a:t>file4_4</a:t>
          </a:r>
          <a:endParaRPr lang="ko-KR" altLang="en-US" dirty="0"/>
        </a:p>
      </dgm:t>
    </dgm:pt>
    <dgm:pt modelId="{D9BDBB85-2A5C-4F31-9952-1E6784625A90}" type="parTrans" cxnId="{A93A9F59-CB2E-4CAB-9424-A8794761789B}">
      <dgm:prSet/>
      <dgm:spPr/>
      <dgm:t>
        <a:bodyPr/>
        <a:lstStyle/>
        <a:p>
          <a:pPr latinLnBrk="1"/>
          <a:endParaRPr lang="ko-KR" altLang="en-US"/>
        </a:p>
      </dgm:t>
    </dgm:pt>
    <dgm:pt modelId="{454FABE3-588D-4511-A4C7-763714C75758}" type="sibTrans" cxnId="{A93A9F59-CB2E-4CAB-9424-A8794761789B}">
      <dgm:prSet/>
      <dgm:spPr/>
      <dgm:t>
        <a:bodyPr/>
        <a:lstStyle/>
        <a:p>
          <a:pPr latinLnBrk="1"/>
          <a:endParaRPr lang="ko-KR" altLang="en-US"/>
        </a:p>
      </dgm:t>
    </dgm:pt>
    <dgm:pt modelId="{28420696-F5B9-4BBD-8F2C-84649309E945}" type="pres">
      <dgm:prSet presAssocID="{7805B8ED-753C-4142-8B62-5075859EC41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A58895-17BE-46D0-91B1-F33A9E128900}" type="pres">
      <dgm:prSet presAssocID="{A22FC539-E664-42A5-A6E7-04BF9B6FB449}" presName="hierRoot1" presStyleCnt="0"/>
      <dgm:spPr/>
    </dgm:pt>
    <dgm:pt modelId="{4EC6147B-C2ED-425E-9705-9DAD982F33B1}" type="pres">
      <dgm:prSet presAssocID="{A22FC539-E664-42A5-A6E7-04BF9B6FB449}" presName="composite" presStyleCnt="0"/>
      <dgm:spPr/>
    </dgm:pt>
    <dgm:pt modelId="{1084561C-EEB3-4312-8F25-C00E3143D7C9}" type="pres">
      <dgm:prSet presAssocID="{A22FC539-E664-42A5-A6E7-04BF9B6FB449}" presName="background" presStyleLbl="node0" presStyleIdx="0" presStyleCnt="1"/>
      <dgm:spPr/>
    </dgm:pt>
    <dgm:pt modelId="{F572B4F2-26C4-4424-B9A6-286DA316881B}" type="pres">
      <dgm:prSet presAssocID="{A22FC539-E664-42A5-A6E7-04BF9B6FB44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356712-FE1C-480C-91D7-AD00152F8BAB}" type="pres">
      <dgm:prSet presAssocID="{A22FC539-E664-42A5-A6E7-04BF9B6FB449}" presName="hierChild2" presStyleCnt="0"/>
      <dgm:spPr/>
    </dgm:pt>
    <dgm:pt modelId="{5D066431-9918-400D-AE6C-DCDDF0BBB2B6}" type="pres">
      <dgm:prSet presAssocID="{E3334F7C-4B2A-4697-9E46-9C0B9A438B11}" presName="Name10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EC26082C-0626-4830-B192-54C7BBBC99BD}" type="pres">
      <dgm:prSet presAssocID="{9235ED17-ECAD-4366-9244-CD605DAC561B}" presName="hierRoot2" presStyleCnt="0"/>
      <dgm:spPr/>
    </dgm:pt>
    <dgm:pt modelId="{83F5A8AF-BAFA-4B6D-9ED2-0B5618FEC5CD}" type="pres">
      <dgm:prSet presAssocID="{9235ED17-ECAD-4366-9244-CD605DAC561B}" presName="composite2" presStyleCnt="0"/>
      <dgm:spPr/>
    </dgm:pt>
    <dgm:pt modelId="{3BEEA243-5569-49F9-826D-CF52C535CA98}" type="pres">
      <dgm:prSet presAssocID="{9235ED17-ECAD-4366-9244-CD605DAC561B}" presName="background2" presStyleLbl="node2" presStyleIdx="0" presStyleCnt="2"/>
      <dgm:spPr/>
    </dgm:pt>
    <dgm:pt modelId="{5345BA36-5173-4C4C-B181-AC6E71B597F7}" type="pres">
      <dgm:prSet presAssocID="{9235ED17-ECAD-4366-9244-CD605DAC561B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D8C6FC-A07D-463E-902B-1D587CA21ED2}" type="pres">
      <dgm:prSet presAssocID="{9235ED17-ECAD-4366-9244-CD605DAC561B}" presName="hierChild3" presStyleCnt="0"/>
      <dgm:spPr/>
    </dgm:pt>
    <dgm:pt modelId="{78D5DFF2-AF97-464E-93F2-F22F3C0370CD}" type="pres">
      <dgm:prSet presAssocID="{901C3FFC-BF72-458F-9BFD-9E02ED0A0916}" presName="Name17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E0C09FF-0735-497A-A83D-0672B3F6DABA}" type="pres">
      <dgm:prSet presAssocID="{F1C58BFC-B788-4E84-9843-5F3B357F2B04}" presName="hierRoot3" presStyleCnt="0"/>
      <dgm:spPr/>
    </dgm:pt>
    <dgm:pt modelId="{5E65E79D-6F3F-455E-8BA5-D71730A3DF3F}" type="pres">
      <dgm:prSet presAssocID="{F1C58BFC-B788-4E84-9843-5F3B357F2B04}" presName="composite3" presStyleCnt="0"/>
      <dgm:spPr/>
    </dgm:pt>
    <dgm:pt modelId="{6696900A-7AF3-4C16-AC65-27DAC844C9B2}" type="pres">
      <dgm:prSet presAssocID="{F1C58BFC-B788-4E84-9843-5F3B357F2B04}" presName="background3" presStyleLbl="node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4180D4C-FC39-4CAC-A4B2-ED7329AEE820}" type="pres">
      <dgm:prSet presAssocID="{F1C58BFC-B788-4E84-9843-5F3B357F2B04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8356376-7B7D-43E2-BF2C-600418B2E06E}" type="pres">
      <dgm:prSet presAssocID="{F1C58BFC-B788-4E84-9843-5F3B357F2B04}" presName="hierChild4" presStyleCnt="0"/>
      <dgm:spPr/>
    </dgm:pt>
    <dgm:pt modelId="{73635317-BA91-4D03-A9CB-E48C575AB89E}" type="pres">
      <dgm:prSet presAssocID="{F6D82CAD-EE7F-44EF-88C4-B1F41F6290E6}" presName="Name23" presStyleLbl="parChTrans1D4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3F8737D0-8EE4-41B4-BEE4-A6B54852A029}" type="pres">
      <dgm:prSet presAssocID="{BD262F89-5CC0-4112-8023-0EEBF67867DD}" presName="hierRoot4" presStyleCnt="0"/>
      <dgm:spPr/>
    </dgm:pt>
    <dgm:pt modelId="{659BC84F-C89A-41F4-89B9-98AEC7219A9D}" type="pres">
      <dgm:prSet presAssocID="{BD262F89-5CC0-4112-8023-0EEBF67867DD}" presName="composite4" presStyleCnt="0"/>
      <dgm:spPr/>
    </dgm:pt>
    <dgm:pt modelId="{CFC09655-631A-477A-827E-84C0612F1C38}" type="pres">
      <dgm:prSet presAssocID="{BD262F89-5CC0-4112-8023-0EEBF67867DD}" presName="background4" presStyleLbl="node4" presStyleIdx="0" presStyleCnt="8"/>
      <dgm:spPr>
        <a:solidFill>
          <a:srgbClr val="FF0000"/>
        </a:solidFill>
      </dgm:spPr>
    </dgm:pt>
    <dgm:pt modelId="{75DE4DB3-23D9-4DF4-BD05-FF12EE3DBE05}" type="pres">
      <dgm:prSet presAssocID="{BD262F89-5CC0-4112-8023-0EEBF67867DD}" presName="text4" presStyleLbl="fgAcc4" presStyleIdx="0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DE01BF-819E-4624-B41F-1458294A94C3}" type="pres">
      <dgm:prSet presAssocID="{BD262F89-5CC0-4112-8023-0EEBF67867DD}" presName="hierChild5" presStyleCnt="0"/>
      <dgm:spPr/>
    </dgm:pt>
    <dgm:pt modelId="{8E64D255-B114-49D5-94BB-419476100898}" type="pres">
      <dgm:prSet presAssocID="{A870EF2E-72DA-45DC-8E67-897BAF8F2EE7}" presName="Name23" presStyleLbl="parChTrans1D4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CB910919-3C0C-4F47-825C-3E1AE019137C}" type="pres">
      <dgm:prSet presAssocID="{A6198AAD-F9F4-4FBB-A49C-C3D3A0E9FEF2}" presName="hierRoot4" presStyleCnt="0"/>
      <dgm:spPr/>
    </dgm:pt>
    <dgm:pt modelId="{6ABC6B7E-CAA5-4E02-9DCA-E90F35E1F818}" type="pres">
      <dgm:prSet presAssocID="{A6198AAD-F9F4-4FBB-A49C-C3D3A0E9FEF2}" presName="composite4" presStyleCnt="0"/>
      <dgm:spPr/>
    </dgm:pt>
    <dgm:pt modelId="{4AD745E1-E02B-4DF7-A4CD-3558FB2231CC}" type="pres">
      <dgm:prSet presAssocID="{A6198AAD-F9F4-4FBB-A49C-C3D3A0E9FEF2}" presName="background4" presStyleLbl="node4" presStyleIdx="1" presStyleCnt="8"/>
      <dgm:spPr>
        <a:solidFill>
          <a:srgbClr val="FF0000"/>
        </a:solidFill>
      </dgm:spPr>
    </dgm:pt>
    <dgm:pt modelId="{6DA2237F-91C2-49A2-8ED3-EC70BD7BDF78}" type="pres">
      <dgm:prSet presAssocID="{A6198AAD-F9F4-4FBB-A49C-C3D3A0E9FEF2}" presName="text4" presStyleLbl="fgAcc4" presStyleIdx="1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07C937-2D38-4E85-95CD-79FBFA3AC6B5}" type="pres">
      <dgm:prSet presAssocID="{A6198AAD-F9F4-4FBB-A49C-C3D3A0E9FEF2}" presName="hierChild5" presStyleCnt="0"/>
      <dgm:spPr/>
    </dgm:pt>
    <dgm:pt modelId="{4D9C8E98-8D96-46C7-8C01-22DFAA3A4E7C}" type="pres">
      <dgm:prSet presAssocID="{DD11DBCF-7E7F-41CE-848D-C1C567799FA0}" presName="Name17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206B5DE0-842E-4EF0-8964-5160BB9B5FBA}" type="pres">
      <dgm:prSet presAssocID="{02328ADE-C904-4A20-B476-A6B99B745C7E}" presName="hierRoot3" presStyleCnt="0"/>
      <dgm:spPr/>
    </dgm:pt>
    <dgm:pt modelId="{C5E2A0C7-2B9C-4EFF-9B71-21F8F7A7A9A5}" type="pres">
      <dgm:prSet presAssocID="{02328ADE-C904-4A20-B476-A6B99B745C7E}" presName="composite3" presStyleCnt="0"/>
      <dgm:spPr/>
    </dgm:pt>
    <dgm:pt modelId="{883BDBF7-F96B-463D-A61B-DD7442E94F87}" type="pres">
      <dgm:prSet presAssocID="{02328ADE-C904-4A20-B476-A6B99B745C7E}" presName="background3" presStyleLbl="node3" presStyleIdx="1" presStyleCnt="4"/>
      <dgm:spPr/>
    </dgm:pt>
    <dgm:pt modelId="{72D0B79D-C433-4481-BF9C-DB203FC8DCBF}" type="pres">
      <dgm:prSet presAssocID="{02328ADE-C904-4A20-B476-A6B99B745C7E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950EF4-8D12-47A9-9448-FEF65C5D8A25}" type="pres">
      <dgm:prSet presAssocID="{02328ADE-C904-4A20-B476-A6B99B745C7E}" presName="hierChild4" presStyleCnt="0"/>
      <dgm:spPr/>
    </dgm:pt>
    <dgm:pt modelId="{2D0B1179-A56C-4275-B6CF-42A0602FC43F}" type="pres">
      <dgm:prSet presAssocID="{59389D8C-52D2-4DEC-A5A0-7EB9B1FF9243}" presName="Name23" presStyleLbl="parChTrans1D4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6F04F50F-8480-4B60-A7B2-9511FB6564AC}" type="pres">
      <dgm:prSet presAssocID="{19CF8306-2FD2-4BFF-B9C7-70A8D40E7E93}" presName="hierRoot4" presStyleCnt="0"/>
      <dgm:spPr/>
    </dgm:pt>
    <dgm:pt modelId="{8B150995-6066-497F-89CE-44A898296BA1}" type="pres">
      <dgm:prSet presAssocID="{19CF8306-2FD2-4BFF-B9C7-70A8D40E7E93}" presName="composite4" presStyleCnt="0"/>
      <dgm:spPr/>
    </dgm:pt>
    <dgm:pt modelId="{86CE49A4-559E-456B-A818-A33FB447B27B}" type="pres">
      <dgm:prSet presAssocID="{19CF8306-2FD2-4BFF-B9C7-70A8D40E7E93}" presName="background4" presStyleLbl="node4" presStyleIdx="2" presStyleCnt="8"/>
      <dgm:spPr>
        <a:solidFill>
          <a:srgbClr val="FF0000"/>
        </a:solidFill>
      </dgm:spPr>
    </dgm:pt>
    <dgm:pt modelId="{99EFDBE2-8B54-4CFC-899C-A772F05A7699}" type="pres">
      <dgm:prSet presAssocID="{19CF8306-2FD2-4BFF-B9C7-70A8D40E7E93}" presName="text4" presStyleLbl="fgAcc4" presStyleIdx="2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766B39-D961-428B-8856-2B0F30CB47FE}" type="pres">
      <dgm:prSet presAssocID="{19CF8306-2FD2-4BFF-B9C7-70A8D40E7E93}" presName="hierChild5" presStyleCnt="0"/>
      <dgm:spPr/>
    </dgm:pt>
    <dgm:pt modelId="{A1D5AFDB-7B33-4E94-B346-83FA5971BC8E}" type="pres">
      <dgm:prSet presAssocID="{31D47276-30E9-40FA-92A2-D34A439ECAF8}" presName="Name23" presStyleLbl="parChTrans1D4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276E45C3-8AC1-4067-9323-16038082C1BC}" type="pres">
      <dgm:prSet presAssocID="{2343A41A-A60B-4037-8C5D-550229EBAA13}" presName="hierRoot4" presStyleCnt="0"/>
      <dgm:spPr/>
    </dgm:pt>
    <dgm:pt modelId="{37C9781D-FDAF-4F65-966F-BBF04B92734A}" type="pres">
      <dgm:prSet presAssocID="{2343A41A-A60B-4037-8C5D-550229EBAA13}" presName="composite4" presStyleCnt="0"/>
      <dgm:spPr/>
    </dgm:pt>
    <dgm:pt modelId="{5810B0FD-0391-4875-B961-BA04099C49CD}" type="pres">
      <dgm:prSet presAssocID="{2343A41A-A60B-4037-8C5D-550229EBAA13}" presName="background4" presStyleLbl="node4" presStyleIdx="3" presStyleCnt="8"/>
      <dgm:spPr>
        <a:solidFill>
          <a:srgbClr val="FF0000"/>
        </a:solidFill>
      </dgm:spPr>
    </dgm:pt>
    <dgm:pt modelId="{EEDC7E3B-373A-4B17-A760-7AD0CB1B1343}" type="pres">
      <dgm:prSet presAssocID="{2343A41A-A60B-4037-8C5D-550229EBAA13}" presName="text4" presStyleLbl="fgAcc4" presStyleIdx="3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05D8CE-2BFD-46FB-B9B8-7B6643703421}" type="pres">
      <dgm:prSet presAssocID="{2343A41A-A60B-4037-8C5D-550229EBAA13}" presName="hierChild5" presStyleCnt="0"/>
      <dgm:spPr/>
    </dgm:pt>
    <dgm:pt modelId="{C3D03422-0D07-49F2-99DD-E3686F4F3092}" type="pres">
      <dgm:prSet presAssocID="{D1016050-4BED-484F-95EC-B168D97561BF}" presName="Name10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58B40174-B83E-43FD-B961-B14C23E1ACAF}" type="pres">
      <dgm:prSet presAssocID="{45BB1D59-9D85-461F-9E40-461165E46BB7}" presName="hierRoot2" presStyleCnt="0"/>
      <dgm:spPr/>
    </dgm:pt>
    <dgm:pt modelId="{B1751F78-6C67-4D6F-A1F0-53A006C1D45D}" type="pres">
      <dgm:prSet presAssocID="{45BB1D59-9D85-461F-9E40-461165E46BB7}" presName="composite2" presStyleCnt="0"/>
      <dgm:spPr/>
    </dgm:pt>
    <dgm:pt modelId="{63396722-6C6C-4B4A-B828-E830D63FF790}" type="pres">
      <dgm:prSet presAssocID="{45BB1D59-9D85-461F-9E40-461165E46BB7}" presName="background2" presStyleLbl="node2" presStyleIdx="1" presStyleCnt="2"/>
      <dgm:spPr/>
    </dgm:pt>
    <dgm:pt modelId="{24000553-5AC2-468D-B779-6DDAD84F3CDF}" type="pres">
      <dgm:prSet presAssocID="{45BB1D59-9D85-461F-9E40-461165E46BB7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7EB827-B8DF-4818-BAA1-F83D696BA01C}" type="pres">
      <dgm:prSet presAssocID="{45BB1D59-9D85-461F-9E40-461165E46BB7}" presName="hierChild3" presStyleCnt="0"/>
      <dgm:spPr/>
    </dgm:pt>
    <dgm:pt modelId="{7C9949B7-B5F5-412A-A26B-28532AA6392C}" type="pres">
      <dgm:prSet presAssocID="{CAE73F19-F211-4DF2-94F9-DEC5511145A4}" presName="Name17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08B1C8E-CF55-4A49-A86E-E18D5922AF1D}" type="pres">
      <dgm:prSet presAssocID="{AEA2099C-63D0-49B3-8C90-4DBA41D5CB98}" presName="hierRoot3" presStyleCnt="0"/>
      <dgm:spPr/>
    </dgm:pt>
    <dgm:pt modelId="{589362F4-1E32-4D94-AB50-C7A204B16000}" type="pres">
      <dgm:prSet presAssocID="{AEA2099C-63D0-49B3-8C90-4DBA41D5CB98}" presName="composite3" presStyleCnt="0"/>
      <dgm:spPr/>
    </dgm:pt>
    <dgm:pt modelId="{B3F07E02-6982-42C5-8695-AA6D3A6C1B88}" type="pres">
      <dgm:prSet presAssocID="{AEA2099C-63D0-49B3-8C90-4DBA41D5CB98}" presName="background3" presStyleLbl="node3" presStyleIdx="2" presStyleCnt="4"/>
      <dgm:spPr/>
    </dgm:pt>
    <dgm:pt modelId="{B5BFE3A3-E380-4141-9839-A8255F8502A1}" type="pres">
      <dgm:prSet presAssocID="{AEA2099C-63D0-49B3-8C90-4DBA41D5CB98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575FC2-674F-418F-BB04-0786EBC3CDB4}" type="pres">
      <dgm:prSet presAssocID="{AEA2099C-63D0-49B3-8C90-4DBA41D5CB98}" presName="hierChild4" presStyleCnt="0"/>
      <dgm:spPr/>
    </dgm:pt>
    <dgm:pt modelId="{CE1375DC-F03C-4608-994E-CA9B5A560C61}" type="pres">
      <dgm:prSet presAssocID="{CFB5CA23-9A85-4DA5-8962-BA261311203D}" presName="Name23" presStyleLbl="parChTrans1D4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B108B59E-4404-4C9E-99D4-81AD1D40C92D}" type="pres">
      <dgm:prSet presAssocID="{4CFE1AB7-5F30-4D0A-AF89-F9690D2266BC}" presName="hierRoot4" presStyleCnt="0"/>
      <dgm:spPr/>
    </dgm:pt>
    <dgm:pt modelId="{312C1E6F-4686-44EE-8CBF-49124C6ACD9E}" type="pres">
      <dgm:prSet presAssocID="{4CFE1AB7-5F30-4D0A-AF89-F9690D2266BC}" presName="composite4" presStyleCnt="0"/>
      <dgm:spPr/>
    </dgm:pt>
    <dgm:pt modelId="{89E18348-7A29-471C-9537-3CE4286711B5}" type="pres">
      <dgm:prSet presAssocID="{4CFE1AB7-5F30-4D0A-AF89-F9690D2266BC}" presName="background4" presStyleLbl="node4" presStyleIdx="4" presStyleCnt="8"/>
      <dgm:spPr>
        <a:solidFill>
          <a:srgbClr val="FF0000"/>
        </a:solidFill>
      </dgm:spPr>
    </dgm:pt>
    <dgm:pt modelId="{B37224D3-FFA8-4F8C-82DB-1BC4B6D89FEF}" type="pres">
      <dgm:prSet presAssocID="{4CFE1AB7-5F30-4D0A-AF89-F9690D2266BC}" presName="text4" presStyleLbl="fgAcc4" presStyleIdx="4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E49886-54EF-4895-A3F4-3189F1EBC9BB}" type="pres">
      <dgm:prSet presAssocID="{4CFE1AB7-5F30-4D0A-AF89-F9690D2266BC}" presName="hierChild5" presStyleCnt="0"/>
      <dgm:spPr/>
    </dgm:pt>
    <dgm:pt modelId="{FB455FCE-C5D1-4ABE-9AB8-E48AEBBE25A2}" type="pres">
      <dgm:prSet presAssocID="{EA3DB90B-BBC1-457C-94B9-1286C2896931}" presName="Name17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B9891709-597E-4FE7-B398-57782CE16274}" type="pres">
      <dgm:prSet presAssocID="{082FF0DA-3CBA-4A95-97A3-C077264670CD}" presName="hierRoot3" presStyleCnt="0"/>
      <dgm:spPr/>
    </dgm:pt>
    <dgm:pt modelId="{9AA0304F-B118-4DCE-8605-FEB6B36E2413}" type="pres">
      <dgm:prSet presAssocID="{082FF0DA-3CBA-4A95-97A3-C077264670CD}" presName="composite3" presStyleCnt="0"/>
      <dgm:spPr/>
    </dgm:pt>
    <dgm:pt modelId="{C567263D-5C86-4EF4-98AE-B6BBEAAA7B52}" type="pres">
      <dgm:prSet presAssocID="{082FF0DA-3CBA-4A95-97A3-C077264670CD}" presName="background3" presStyleLbl="node3" presStyleIdx="3" presStyleCnt="4"/>
      <dgm:spPr/>
    </dgm:pt>
    <dgm:pt modelId="{FB828BA4-77B8-4766-AB29-FF8D637937D8}" type="pres">
      <dgm:prSet presAssocID="{082FF0DA-3CBA-4A95-97A3-C077264670CD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7DD1D4-79D1-4FA2-BC7E-B9ADF11603EE}" type="pres">
      <dgm:prSet presAssocID="{082FF0DA-3CBA-4A95-97A3-C077264670CD}" presName="hierChild4" presStyleCnt="0"/>
      <dgm:spPr/>
    </dgm:pt>
    <dgm:pt modelId="{A8853A7D-FB4B-4864-A099-196709B05315}" type="pres">
      <dgm:prSet presAssocID="{A660E9E2-0AC1-4443-A5B6-F8EB50F2BC70}" presName="Name23" presStyleLbl="parChTrans1D4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98745DBF-18E2-416E-BF09-6AC3D20493B7}" type="pres">
      <dgm:prSet presAssocID="{173C841F-6738-40A3-B6BF-6CD1DFD005AC}" presName="hierRoot4" presStyleCnt="0"/>
      <dgm:spPr/>
    </dgm:pt>
    <dgm:pt modelId="{427DB838-B245-4CFC-A2AA-A80129EFE733}" type="pres">
      <dgm:prSet presAssocID="{173C841F-6738-40A3-B6BF-6CD1DFD005AC}" presName="composite4" presStyleCnt="0"/>
      <dgm:spPr/>
    </dgm:pt>
    <dgm:pt modelId="{C5974A7D-2398-49A8-A0D2-CB1485C2ED5D}" type="pres">
      <dgm:prSet presAssocID="{173C841F-6738-40A3-B6BF-6CD1DFD005AC}" presName="background4" presStyleLbl="node4" presStyleIdx="5" presStyleCnt="8"/>
      <dgm:spPr>
        <a:solidFill>
          <a:srgbClr val="FF0000"/>
        </a:solidFill>
      </dgm:spPr>
    </dgm:pt>
    <dgm:pt modelId="{0A536FF9-FC6E-444D-85B5-76B4B906EA52}" type="pres">
      <dgm:prSet presAssocID="{173C841F-6738-40A3-B6BF-6CD1DFD005AC}" presName="text4" presStyleLbl="fgAcc4" presStyleIdx="5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483E21-E83F-4342-8487-A86D88F73293}" type="pres">
      <dgm:prSet presAssocID="{173C841F-6738-40A3-B6BF-6CD1DFD005AC}" presName="hierChild5" presStyleCnt="0"/>
      <dgm:spPr/>
    </dgm:pt>
    <dgm:pt modelId="{25971870-A5FF-4824-B24D-0839DF6EB92B}" type="pres">
      <dgm:prSet presAssocID="{70955DE3-E30E-45C4-9090-D669C6A77631}" presName="Name23" presStyleLbl="parChTrans1D4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3A95DB19-58A1-4D0D-9A60-BB651784AF0C}" type="pres">
      <dgm:prSet presAssocID="{1AEA1E27-3B5C-4F94-BFFE-7E0AA0F6791D}" presName="hierRoot4" presStyleCnt="0"/>
      <dgm:spPr/>
    </dgm:pt>
    <dgm:pt modelId="{6844305B-A8B1-4998-BF5D-4B9DF014AD4E}" type="pres">
      <dgm:prSet presAssocID="{1AEA1E27-3B5C-4F94-BFFE-7E0AA0F6791D}" presName="composite4" presStyleCnt="0"/>
      <dgm:spPr/>
    </dgm:pt>
    <dgm:pt modelId="{A214D667-2AE4-4947-934F-038E33767479}" type="pres">
      <dgm:prSet presAssocID="{1AEA1E27-3B5C-4F94-BFFE-7E0AA0F6791D}" presName="background4" presStyleLbl="node4" presStyleIdx="6" presStyleCnt="8"/>
      <dgm:spPr>
        <a:solidFill>
          <a:srgbClr val="FF0000"/>
        </a:solidFill>
      </dgm:spPr>
    </dgm:pt>
    <dgm:pt modelId="{592D6810-E4CE-4194-9528-A2C618D28BC3}" type="pres">
      <dgm:prSet presAssocID="{1AEA1E27-3B5C-4F94-BFFE-7E0AA0F6791D}" presName="text4" presStyleLbl="fgAcc4" presStyleIdx="6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47A269-8A08-4E00-AA0E-28B8A82222D4}" type="pres">
      <dgm:prSet presAssocID="{1AEA1E27-3B5C-4F94-BFFE-7E0AA0F6791D}" presName="hierChild5" presStyleCnt="0"/>
      <dgm:spPr/>
    </dgm:pt>
    <dgm:pt modelId="{17ED9787-ACF2-4A22-A5EA-FEF6CF70B2FC}" type="pres">
      <dgm:prSet presAssocID="{D9BDBB85-2A5C-4F31-9952-1E6784625A90}" presName="Name23" presStyleLbl="parChTrans1D4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6553A98C-11D2-4C80-B925-EC263956005C}" type="pres">
      <dgm:prSet presAssocID="{2FEA93B2-2211-4A36-A538-51BA4DD9EDE6}" presName="hierRoot4" presStyleCnt="0"/>
      <dgm:spPr/>
    </dgm:pt>
    <dgm:pt modelId="{B3914DB4-D373-4025-9539-52F4E92889A0}" type="pres">
      <dgm:prSet presAssocID="{2FEA93B2-2211-4A36-A538-51BA4DD9EDE6}" presName="composite4" presStyleCnt="0"/>
      <dgm:spPr/>
    </dgm:pt>
    <dgm:pt modelId="{BB94D1B3-C976-4208-B83A-E071725674DF}" type="pres">
      <dgm:prSet presAssocID="{2FEA93B2-2211-4A36-A538-51BA4DD9EDE6}" presName="background4" presStyleLbl="node4" presStyleIdx="7" presStyleCnt="8"/>
      <dgm:spPr>
        <a:solidFill>
          <a:srgbClr val="FF0000"/>
        </a:solidFill>
      </dgm:spPr>
    </dgm:pt>
    <dgm:pt modelId="{C51AF723-16A4-40D2-9556-405A1FBA6D72}" type="pres">
      <dgm:prSet presAssocID="{2FEA93B2-2211-4A36-A538-51BA4DD9EDE6}" presName="text4" presStyleLbl="fgAcc4" presStyleIdx="7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B3FC4C-6C2C-4119-9DCD-CDCFD4321600}" type="pres">
      <dgm:prSet presAssocID="{2FEA93B2-2211-4A36-A538-51BA4DD9EDE6}" presName="hierChild5" presStyleCnt="0"/>
      <dgm:spPr/>
    </dgm:pt>
  </dgm:ptLst>
  <dgm:cxnLst>
    <dgm:cxn modelId="{BDA771D0-31ED-49B0-A1C9-474BCB2300C5}" type="presOf" srcId="{19CF8306-2FD2-4BFF-B9C7-70A8D40E7E93}" destId="{99EFDBE2-8B54-4CFC-899C-A772F05A7699}" srcOrd="0" destOrd="0" presId="urn:microsoft.com/office/officeart/2005/8/layout/hierarchy1"/>
    <dgm:cxn modelId="{8B26FB6B-6F62-4016-927D-4B77ADD01E07}" srcId="{AEA2099C-63D0-49B3-8C90-4DBA41D5CB98}" destId="{4CFE1AB7-5F30-4D0A-AF89-F9690D2266BC}" srcOrd="0" destOrd="0" parTransId="{CFB5CA23-9A85-4DA5-8962-BA261311203D}" sibTransId="{2E61E08B-E3C9-4CFE-BFC8-AD594B2C061B}"/>
    <dgm:cxn modelId="{E4A278D2-9B07-4723-8363-1B6440BD0111}" type="presOf" srcId="{F1C58BFC-B788-4E84-9843-5F3B357F2B04}" destId="{C4180D4C-FC39-4CAC-A4B2-ED7329AEE820}" srcOrd="0" destOrd="0" presId="urn:microsoft.com/office/officeart/2005/8/layout/hierarchy1"/>
    <dgm:cxn modelId="{DC46955C-AD7F-49DD-8C6E-A60FF2151F9A}" type="presOf" srcId="{AEA2099C-63D0-49B3-8C90-4DBA41D5CB98}" destId="{B5BFE3A3-E380-4141-9839-A8255F8502A1}" srcOrd="0" destOrd="0" presId="urn:microsoft.com/office/officeart/2005/8/layout/hierarchy1"/>
    <dgm:cxn modelId="{24D3AE2F-0E4B-4891-B110-DB2C4E4F8614}" srcId="{BD262F89-5CC0-4112-8023-0EEBF67867DD}" destId="{A6198AAD-F9F4-4FBB-A49C-C3D3A0E9FEF2}" srcOrd="0" destOrd="0" parTransId="{A870EF2E-72DA-45DC-8E67-897BAF8F2EE7}" sibTransId="{F07522E7-1078-4070-B47C-AB7CF133A585}"/>
    <dgm:cxn modelId="{554136E9-5335-4F5C-BC58-327AC7D9CFBC}" srcId="{45BB1D59-9D85-461F-9E40-461165E46BB7}" destId="{082FF0DA-3CBA-4A95-97A3-C077264670CD}" srcOrd="1" destOrd="0" parTransId="{EA3DB90B-BBC1-457C-94B9-1286C2896931}" sibTransId="{17B933B2-AA63-4B7C-B6CB-6A84112CEC3B}"/>
    <dgm:cxn modelId="{A4FE5FFD-BAD3-4599-B1E7-FBBD20EFDB13}" srcId="{7805B8ED-753C-4142-8B62-5075859EC416}" destId="{A22FC539-E664-42A5-A6E7-04BF9B6FB449}" srcOrd="0" destOrd="0" parTransId="{6E5A6F2F-F446-4292-8D10-0BFB48D1BA26}" sibTransId="{43D1672C-6B16-4184-BBD3-07AA765C9D54}"/>
    <dgm:cxn modelId="{AF34D634-69C6-475B-A98A-39044B2E85BE}" type="presOf" srcId="{1AEA1E27-3B5C-4F94-BFFE-7E0AA0F6791D}" destId="{592D6810-E4CE-4194-9528-A2C618D28BC3}" srcOrd="0" destOrd="0" presId="urn:microsoft.com/office/officeart/2005/8/layout/hierarchy1"/>
    <dgm:cxn modelId="{EE69A6DE-69B6-4062-AAC8-D05ACA300399}" srcId="{F1C58BFC-B788-4E84-9843-5F3B357F2B04}" destId="{BD262F89-5CC0-4112-8023-0EEBF67867DD}" srcOrd="0" destOrd="0" parTransId="{F6D82CAD-EE7F-44EF-88C4-B1F41F6290E6}" sibTransId="{7B9C5EED-0C1B-4331-81AF-D63DB4FDC529}"/>
    <dgm:cxn modelId="{01936D17-7581-4495-A281-AF9700D1E376}" type="presOf" srcId="{CAE73F19-F211-4DF2-94F9-DEC5511145A4}" destId="{7C9949B7-B5F5-412A-A26B-28532AA6392C}" srcOrd="0" destOrd="0" presId="urn:microsoft.com/office/officeart/2005/8/layout/hierarchy1"/>
    <dgm:cxn modelId="{03271598-D4F6-4A49-9CDF-289E45417312}" type="presOf" srcId="{7805B8ED-753C-4142-8B62-5075859EC416}" destId="{28420696-F5B9-4BBD-8F2C-84649309E945}" srcOrd="0" destOrd="0" presId="urn:microsoft.com/office/officeart/2005/8/layout/hierarchy1"/>
    <dgm:cxn modelId="{2804E248-328D-4E00-9F59-994634663349}" srcId="{02328ADE-C904-4A20-B476-A6B99B745C7E}" destId="{19CF8306-2FD2-4BFF-B9C7-70A8D40E7E93}" srcOrd="0" destOrd="0" parTransId="{59389D8C-52D2-4DEC-A5A0-7EB9B1FF9243}" sibTransId="{52121639-089C-4AC9-B8E2-95B2F966F118}"/>
    <dgm:cxn modelId="{72B83EC1-CD91-4B51-ABC3-19DF502EBDC9}" type="presOf" srcId="{CFB5CA23-9A85-4DA5-8962-BA261311203D}" destId="{CE1375DC-F03C-4608-994E-CA9B5A560C61}" srcOrd="0" destOrd="0" presId="urn:microsoft.com/office/officeart/2005/8/layout/hierarchy1"/>
    <dgm:cxn modelId="{DC5334B0-D73F-4FC0-8930-D33ED7AACD39}" type="presOf" srcId="{DD11DBCF-7E7F-41CE-848D-C1C567799FA0}" destId="{4D9C8E98-8D96-46C7-8C01-22DFAA3A4E7C}" srcOrd="0" destOrd="0" presId="urn:microsoft.com/office/officeart/2005/8/layout/hierarchy1"/>
    <dgm:cxn modelId="{B7541F21-3081-47BA-9E83-79452A701D12}" srcId="{082FF0DA-3CBA-4A95-97A3-C077264670CD}" destId="{173C841F-6738-40A3-B6BF-6CD1DFD005AC}" srcOrd="0" destOrd="0" parTransId="{A660E9E2-0AC1-4443-A5B6-F8EB50F2BC70}" sibTransId="{2DAF1838-C863-4738-8547-3BB34E0430C1}"/>
    <dgm:cxn modelId="{B5B16185-08DE-4DFE-BE7D-A03B86FEF443}" type="presOf" srcId="{4CFE1AB7-5F30-4D0A-AF89-F9690D2266BC}" destId="{B37224D3-FFA8-4F8C-82DB-1BC4B6D89FEF}" srcOrd="0" destOrd="0" presId="urn:microsoft.com/office/officeart/2005/8/layout/hierarchy1"/>
    <dgm:cxn modelId="{371DABF5-48E7-4532-9CB7-08543B936135}" type="presOf" srcId="{9235ED17-ECAD-4366-9244-CD605DAC561B}" destId="{5345BA36-5173-4C4C-B181-AC6E71B597F7}" srcOrd="0" destOrd="0" presId="urn:microsoft.com/office/officeart/2005/8/layout/hierarchy1"/>
    <dgm:cxn modelId="{B61B23F3-CE75-4922-ACF3-E313E343BDE8}" type="presOf" srcId="{A660E9E2-0AC1-4443-A5B6-F8EB50F2BC70}" destId="{A8853A7D-FB4B-4864-A099-196709B05315}" srcOrd="0" destOrd="0" presId="urn:microsoft.com/office/officeart/2005/8/layout/hierarchy1"/>
    <dgm:cxn modelId="{DC2B5910-7D9A-4306-B09B-C77EDACF1DFE}" type="presOf" srcId="{A22FC539-E664-42A5-A6E7-04BF9B6FB449}" destId="{F572B4F2-26C4-4424-B9A6-286DA316881B}" srcOrd="0" destOrd="0" presId="urn:microsoft.com/office/officeart/2005/8/layout/hierarchy1"/>
    <dgm:cxn modelId="{5239CA29-CF41-4930-A7AD-7985C27AD68A}" type="presOf" srcId="{D1016050-4BED-484F-95EC-B168D97561BF}" destId="{C3D03422-0D07-49F2-99DD-E3686F4F3092}" srcOrd="0" destOrd="0" presId="urn:microsoft.com/office/officeart/2005/8/layout/hierarchy1"/>
    <dgm:cxn modelId="{713D4721-0744-41C7-A8E6-78E19F3BC113}" type="presOf" srcId="{901C3FFC-BF72-458F-9BFD-9E02ED0A0916}" destId="{78D5DFF2-AF97-464E-93F2-F22F3C0370CD}" srcOrd="0" destOrd="0" presId="urn:microsoft.com/office/officeart/2005/8/layout/hierarchy1"/>
    <dgm:cxn modelId="{B54C4032-E627-45A1-8E43-8D6298BEBE22}" type="presOf" srcId="{BD262F89-5CC0-4112-8023-0EEBF67867DD}" destId="{75DE4DB3-23D9-4DF4-BD05-FF12EE3DBE05}" srcOrd="0" destOrd="0" presId="urn:microsoft.com/office/officeart/2005/8/layout/hierarchy1"/>
    <dgm:cxn modelId="{EA65E8E0-40F4-4A73-AF33-76D82D612BF4}" type="presOf" srcId="{A870EF2E-72DA-45DC-8E67-897BAF8F2EE7}" destId="{8E64D255-B114-49D5-94BB-419476100898}" srcOrd="0" destOrd="0" presId="urn:microsoft.com/office/officeart/2005/8/layout/hierarchy1"/>
    <dgm:cxn modelId="{E3E48797-8AC6-4800-B54A-618BC4F0AA7A}" srcId="{45BB1D59-9D85-461F-9E40-461165E46BB7}" destId="{AEA2099C-63D0-49B3-8C90-4DBA41D5CB98}" srcOrd="0" destOrd="0" parTransId="{CAE73F19-F211-4DF2-94F9-DEC5511145A4}" sibTransId="{E299909E-4807-4A84-B26D-B69281908E48}"/>
    <dgm:cxn modelId="{C7309ECA-2F73-4FBD-A195-D2F42DC250E6}" srcId="{A22FC539-E664-42A5-A6E7-04BF9B6FB449}" destId="{9235ED17-ECAD-4366-9244-CD605DAC561B}" srcOrd="0" destOrd="0" parTransId="{E3334F7C-4B2A-4697-9E46-9C0B9A438B11}" sibTransId="{67E0AF7E-1802-45C1-91A0-FA2BB0FA0104}"/>
    <dgm:cxn modelId="{A9EFAA1C-7BDC-47BA-8BAF-B7A0E76C261B}" type="presOf" srcId="{31D47276-30E9-40FA-92A2-D34A439ECAF8}" destId="{A1D5AFDB-7B33-4E94-B346-83FA5971BC8E}" srcOrd="0" destOrd="0" presId="urn:microsoft.com/office/officeart/2005/8/layout/hierarchy1"/>
    <dgm:cxn modelId="{A5CF3972-2DBC-4FA5-B93C-A50870F37B2F}" type="presOf" srcId="{45BB1D59-9D85-461F-9E40-461165E46BB7}" destId="{24000553-5AC2-468D-B779-6DDAD84F3CDF}" srcOrd="0" destOrd="0" presId="urn:microsoft.com/office/officeart/2005/8/layout/hierarchy1"/>
    <dgm:cxn modelId="{46B043CB-D1FE-442B-9D7D-27EF918027BE}" srcId="{19CF8306-2FD2-4BFF-B9C7-70A8D40E7E93}" destId="{2343A41A-A60B-4037-8C5D-550229EBAA13}" srcOrd="0" destOrd="0" parTransId="{31D47276-30E9-40FA-92A2-D34A439ECAF8}" sibTransId="{C5A5910F-0C04-4B24-B3B1-EC6077E041F7}"/>
    <dgm:cxn modelId="{1FD83B5D-A89D-4A8D-906A-89DCB0A5DCB5}" type="presOf" srcId="{F6D82CAD-EE7F-44EF-88C4-B1F41F6290E6}" destId="{73635317-BA91-4D03-A9CB-E48C575AB89E}" srcOrd="0" destOrd="0" presId="urn:microsoft.com/office/officeart/2005/8/layout/hierarchy1"/>
    <dgm:cxn modelId="{9B62BC0C-8055-4A03-863E-6DEC2D2D07CB}" type="presOf" srcId="{A6198AAD-F9F4-4FBB-A49C-C3D3A0E9FEF2}" destId="{6DA2237F-91C2-49A2-8ED3-EC70BD7BDF78}" srcOrd="0" destOrd="0" presId="urn:microsoft.com/office/officeart/2005/8/layout/hierarchy1"/>
    <dgm:cxn modelId="{0E31455A-17EF-4D0D-BD54-7CD5A1D63E67}" type="presOf" srcId="{70955DE3-E30E-45C4-9090-D669C6A77631}" destId="{25971870-A5FF-4824-B24D-0839DF6EB92B}" srcOrd="0" destOrd="0" presId="urn:microsoft.com/office/officeart/2005/8/layout/hierarchy1"/>
    <dgm:cxn modelId="{1FD1BE6C-D7E9-419B-A5B6-F5A72AB5F577}" type="presOf" srcId="{082FF0DA-3CBA-4A95-97A3-C077264670CD}" destId="{FB828BA4-77B8-4766-AB29-FF8D637937D8}" srcOrd="0" destOrd="0" presId="urn:microsoft.com/office/officeart/2005/8/layout/hierarchy1"/>
    <dgm:cxn modelId="{076423CD-1BBA-49B4-B70B-9ACAD4F5DB13}" type="presOf" srcId="{59389D8C-52D2-4DEC-A5A0-7EB9B1FF9243}" destId="{2D0B1179-A56C-4275-B6CF-42A0602FC43F}" srcOrd="0" destOrd="0" presId="urn:microsoft.com/office/officeart/2005/8/layout/hierarchy1"/>
    <dgm:cxn modelId="{9B91D0F8-3C1F-4626-95D8-3BAC05523070}" type="presOf" srcId="{D9BDBB85-2A5C-4F31-9952-1E6784625A90}" destId="{17ED9787-ACF2-4A22-A5EA-FEF6CF70B2FC}" srcOrd="0" destOrd="0" presId="urn:microsoft.com/office/officeart/2005/8/layout/hierarchy1"/>
    <dgm:cxn modelId="{6CAA3FED-2D4F-4A73-BB1B-2D5C2E4C5231}" type="presOf" srcId="{2343A41A-A60B-4037-8C5D-550229EBAA13}" destId="{EEDC7E3B-373A-4B17-A760-7AD0CB1B1343}" srcOrd="0" destOrd="0" presId="urn:microsoft.com/office/officeart/2005/8/layout/hierarchy1"/>
    <dgm:cxn modelId="{B7C9FBAD-BF30-4075-87E4-D275DBAB1009}" type="presOf" srcId="{02328ADE-C904-4A20-B476-A6B99B745C7E}" destId="{72D0B79D-C433-4481-BF9C-DB203FC8DCBF}" srcOrd="0" destOrd="0" presId="urn:microsoft.com/office/officeart/2005/8/layout/hierarchy1"/>
    <dgm:cxn modelId="{6D073B15-EFDA-45D1-BAC7-B1940699BB19}" type="presOf" srcId="{173C841F-6738-40A3-B6BF-6CD1DFD005AC}" destId="{0A536FF9-FC6E-444D-85B5-76B4B906EA52}" srcOrd="0" destOrd="0" presId="urn:microsoft.com/office/officeart/2005/8/layout/hierarchy1"/>
    <dgm:cxn modelId="{073870E2-7D8C-4861-A45D-1B50FCC82AB0}" srcId="{9235ED17-ECAD-4366-9244-CD605DAC561B}" destId="{F1C58BFC-B788-4E84-9843-5F3B357F2B04}" srcOrd="0" destOrd="0" parTransId="{901C3FFC-BF72-458F-9BFD-9E02ED0A0916}" sibTransId="{EC4297EC-C281-409E-B5F6-68A0F39651D6}"/>
    <dgm:cxn modelId="{638D25F0-C8AE-4D93-8229-B1AB06D7516A}" type="presOf" srcId="{EA3DB90B-BBC1-457C-94B9-1286C2896931}" destId="{FB455FCE-C5D1-4ABE-9AB8-E48AEBBE25A2}" srcOrd="0" destOrd="0" presId="urn:microsoft.com/office/officeart/2005/8/layout/hierarchy1"/>
    <dgm:cxn modelId="{C1A2C118-A1B8-4163-9A2E-FC4829CCFDD0}" type="presOf" srcId="{E3334F7C-4B2A-4697-9E46-9C0B9A438B11}" destId="{5D066431-9918-400D-AE6C-DCDDF0BBB2B6}" srcOrd="0" destOrd="0" presId="urn:microsoft.com/office/officeart/2005/8/layout/hierarchy1"/>
    <dgm:cxn modelId="{995AD452-69F1-4310-8F3D-C8A03D347ED0}" srcId="{9235ED17-ECAD-4366-9244-CD605DAC561B}" destId="{02328ADE-C904-4A20-B476-A6B99B745C7E}" srcOrd="1" destOrd="0" parTransId="{DD11DBCF-7E7F-41CE-848D-C1C567799FA0}" sibTransId="{A8C7427C-80AA-43F7-8094-7B29B2DBD9E6}"/>
    <dgm:cxn modelId="{5B26FA9D-C05B-48FB-BE39-3A7F2073D373}" srcId="{173C841F-6738-40A3-B6BF-6CD1DFD005AC}" destId="{1AEA1E27-3B5C-4F94-BFFE-7E0AA0F6791D}" srcOrd="0" destOrd="0" parTransId="{70955DE3-E30E-45C4-9090-D669C6A77631}" sibTransId="{877B69AB-1D30-46A6-BEBB-7D94355ED7CC}"/>
    <dgm:cxn modelId="{9383AFA4-4CB7-4864-82EE-5ACDDCEB4B50}" srcId="{A22FC539-E664-42A5-A6E7-04BF9B6FB449}" destId="{45BB1D59-9D85-461F-9E40-461165E46BB7}" srcOrd="1" destOrd="0" parTransId="{D1016050-4BED-484F-95EC-B168D97561BF}" sibTransId="{7F46FFF7-C5E6-4B44-AF35-B473EF2B907C}"/>
    <dgm:cxn modelId="{EF3EFFD8-AA2E-46F5-B9E1-300B2DE00C94}" type="presOf" srcId="{2FEA93B2-2211-4A36-A538-51BA4DD9EDE6}" destId="{C51AF723-16A4-40D2-9556-405A1FBA6D72}" srcOrd="0" destOrd="0" presId="urn:microsoft.com/office/officeart/2005/8/layout/hierarchy1"/>
    <dgm:cxn modelId="{A93A9F59-CB2E-4CAB-9424-A8794761789B}" srcId="{1AEA1E27-3B5C-4F94-BFFE-7E0AA0F6791D}" destId="{2FEA93B2-2211-4A36-A538-51BA4DD9EDE6}" srcOrd="0" destOrd="0" parTransId="{D9BDBB85-2A5C-4F31-9952-1E6784625A90}" sibTransId="{454FABE3-588D-4511-A4C7-763714C75758}"/>
    <dgm:cxn modelId="{55E0E151-5CD2-4993-9BAA-D6740CC249BA}" type="presParOf" srcId="{28420696-F5B9-4BBD-8F2C-84649309E945}" destId="{45A58895-17BE-46D0-91B1-F33A9E128900}" srcOrd="0" destOrd="0" presId="urn:microsoft.com/office/officeart/2005/8/layout/hierarchy1"/>
    <dgm:cxn modelId="{B8A71B04-697B-4A3A-8B93-FD78B5FA17BE}" type="presParOf" srcId="{45A58895-17BE-46D0-91B1-F33A9E128900}" destId="{4EC6147B-C2ED-425E-9705-9DAD982F33B1}" srcOrd="0" destOrd="0" presId="urn:microsoft.com/office/officeart/2005/8/layout/hierarchy1"/>
    <dgm:cxn modelId="{6B308516-3D9B-46F8-81A2-BAEB6A94672F}" type="presParOf" srcId="{4EC6147B-C2ED-425E-9705-9DAD982F33B1}" destId="{1084561C-EEB3-4312-8F25-C00E3143D7C9}" srcOrd="0" destOrd="0" presId="urn:microsoft.com/office/officeart/2005/8/layout/hierarchy1"/>
    <dgm:cxn modelId="{415EBF93-52A2-44D1-B7F2-556B8C464692}" type="presParOf" srcId="{4EC6147B-C2ED-425E-9705-9DAD982F33B1}" destId="{F572B4F2-26C4-4424-B9A6-286DA316881B}" srcOrd="1" destOrd="0" presId="urn:microsoft.com/office/officeart/2005/8/layout/hierarchy1"/>
    <dgm:cxn modelId="{30E9AF88-68F1-46C4-8279-A2D239E32D0E}" type="presParOf" srcId="{45A58895-17BE-46D0-91B1-F33A9E128900}" destId="{73356712-FE1C-480C-91D7-AD00152F8BAB}" srcOrd="1" destOrd="0" presId="urn:microsoft.com/office/officeart/2005/8/layout/hierarchy1"/>
    <dgm:cxn modelId="{5880156C-ADB2-4E17-9986-444E741BA1AF}" type="presParOf" srcId="{73356712-FE1C-480C-91D7-AD00152F8BAB}" destId="{5D066431-9918-400D-AE6C-DCDDF0BBB2B6}" srcOrd="0" destOrd="0" presId="urn:microsoft.com/office/officeart/2005/8/layout/hierarchy1"/>
    <dgm:cxn modelId="{36602F4B-F34D-4E7E-B9D7-6C677C9427B1}" type="presParOf" srcId="{73356712-FE1C-480C-91D7-AD00152F8BAB}" destId="{EC26082C-0626-4830-B192-54C7BBBC99BD}" srcOrd="1" destOrd="0" presId="urn:microsoft.com/office/officeart/2005/8/layout/hierarchy1"/>
    <dgm:cxn modelId="{7A784834-2B54-43E7-82C4-1A0FDB422007}" type="presParOf" srcId="{EC26082C-0626-4830-B192-54C7BBBC99BD}" destId="{83F5A8AF-BAFA-4B6D-9ED2-0B5618FEC5CD}" srcOrd="0" destOrd="0" presId="urn:microsoft.com/office/officeart/2005/8/layout/hierarchy1"/>
    <dgm:cxn modelId="{D9768DDC-7688-4D88-9D0B-3548A59CC30E}" type="presParOf" srcId="{83F5A8AF-BAFA-4B6D-9ED2-0B5618FEC5CD}" destId="{3BEEA243-5569-49F9-826D-CF52C535CA98}" srcOrd="0" destOrd="0" presId="urn:microsoft.com/office/officeart/2005/8/layout/hierarchy1"/>
    <dgm:cxn modelId="{806AC353-F897-4423-B0B5-CADB92417EEA}" type="presParOf" srcId="{83F5A8AF-BAFA-4B6D-9ED2-0B5618FEC5CD}" destId="{5345BA36-5173-4C4C-B181-AC6E71B597F7}" srcOrd="1" destOrd="0" presId="urn:microsoft.com/office/officeart/2005/8/layout/hierarchy1"/>
    <dgm:cxn modelId="{80248FA5-5266-42CA-896F-17857753E76F}" type="presParOf" srcId="{EC26082C-0626-4830-B192-54C7BBBC99BD}" destId="{DCD8C6FC-A07D-463E-902B-1D587CA21ED2}" srcOrd="1" destOrd="0" presId="urn:microsoft.com/office/officeart/2005/8/layout/hierarchy1"/>
    <dgm:cxn modelId="{882F51EA-CA39-437E-9570-98D065E8B7F6}" type="presParOf" srcId="{DCD8C6FC-A07D-463E-902B-1D587CA21ED2}" destId="{78D5DFF2-AF97-464E-93F2-F22F3C0370CD}" srcOrd="0" destOrd="0" presId="urn:microsoft.com/office/officeart/2005/8/layout/hierarchy1"/>
    <dgm:cxn modelId="{A0E793F0-FE5C-4B35-B782-56B07A3CAB6B}" type="presParOf" srcId="{DCD8C6FC-A07D-463E-902B-1D587CA21ED2}" destId="{7E0C09FF-0735-497A-A83D-0672B3F6DABA}" srcOrd="1" destOrd="0" presId="urn:microsoft.com/office/officeart/2005/8/layout/hierarchy1"/>
    <dgm:cxn modelId="{404CDC7E-9904-438C-A26F-5BA8BA33D2A1}" type="presParOf" srcId="{7E0C09FF-0735-497A-A83D-0672B3F6DABA}" destId="{5E65E79D-6F3F-455E-8BA5-D71730A3DF3F}" srcOrd="0" destOrd="0" presId="urn:microsoft.com/office/officeart/2005/8/layout/hierarchy1"/>
    <dgm:cxn modelId="{BAA1ADF0-7014-4C9E-AB7D-2B1F393FA7AB}" type="presParOf" srcId="{5E65E79D-6F3F-455E-8BA5-D71730A3DF3F}" destId="{6696900A-7AF3-4C16-AC65-27DAC844C9B2}" srcOrd="0" destOrd="0" presId="urn:microsoft.com/office/officeart/2005/8/layout/hierarchy1"/>
    <dgm:cxn modelId="{A46DC0DE-90EB-4BAE-9C95-CF7FD3B28204}" type="presParOf" srcId="{5E65E79D-6F3F-455E-8BA5-D71730A3DF3F}" destId="{C4180D4C-FC39-4CAC-A4B2-ED7329AEE820}" srcOrd="1" destOrd="0" presId="urn:microsoft.com/office/officeart/2005/8/layout/hierarchy1"/>
    <dgm:cxn modelId="{B54A0E44-564C-41CC-A852-1625EEE07BC9}" type="presParOf" srcId="{7E0C09FF-0735-497A-A83D-0672B3F6DABA}" destId="{18356376-7B7D-43E2-BF2C-600418B2E06E}" srcOrd="1" destOrd="0" presId="urn:microsoft.com/office/officeart/2005/8/layout/hierarchy1"/>
    <dgm:cxn modelId="{5DCD39EF-8855-478B-BA52-825CDDDA7322}" type="presParOf" srcId="{18356376-7B7D-43E2-BF2C-600418B2E06E}" destId="{73635317-BA91-4D03-A9CB-E48C575AB89E}" srcOrd="0" destOrd="0" presId="urn:microsoft.com/office/officeart/2005/8/layout/hierarchy1"/>
    <dgm:cxn modelId="{E89E07BF-6D7E-4BDE-89A7-A55E8770371C}" type="presParOf" srcId="{18356376-7B7D-43E2-BF2C-600418B2E06E}" destId="{3F8737D0-8EE4-41B4-BEE4-A6B54852A029}" srcOrd="1" destOrd="0" presId="urn:microsoft.com/office/officeart/2005/8/layout/hierarchy1"/>
    <dgm:cxn modelId="{208554E8-03FE-4C53-A9BF-1016A7011571}" type="presParOf" srcId="{3F8737D0-8EE4-41B4-BEE4-A6B54852A029}" destId="{659BC84F-C89A-41F4-89B9-98AEC7219A9D}" srcOrd="0" destOrd="0" presId="urn:microsoft.com/office/officeart/2005/8/layout/hierarchy1"/>
    <dgm:cxn modelId="{87156162-6A69-4827-B2AB-BACB27E4E8CD}" type="presParOf" srcId="{659BC84F-C89A-41F4-89B9-98AEC7219A9D}" destId="{CFC09655-631A-477A-827E-84C0612F1C38}" srcOrd="0" destOrd="0" presId="urn:microsoft.com/office/officeart/2005/8/layout/hierarchy1"/>
    <dgm:cxn modelId="{DD9C4F92-F943-4920-B2F6-BB896AE0E4E8}" type="presParOf" srcId="{659BC84F-C89A-41F4-89B9-98AEC7219A9D}" destId="{75DE4DB3-23D9-4DF4-BD05-FF12EE3DBE05}" srcOrd="1" destOrd="0" presId="urn:microsoft.com/office/officeart/2005/8/layout/hierarchy1"/>
    <dgm:cxn modelId="{228CC54C-3B19-4CC9-A5F0-0F2058263C3E}" type="presParOf" srcId="{3F8737D0-8EE4-41B4-BEE4-A6B54852A029}" destId="{C1DE01BF-819E-4624-B41F-1458294A94C3}" srcOrd="1" destOrd="0" presId="urn:microsoft.com/office/officeart/2005/8/layout/hierarchy1"/>
    <dgm:cxn modelId="{8189E601-2E8A-40F1-A4BB-07AF114450E9}" type="presParOf" srcId="{C1DE01BF-819E-4624-B41F-1458294A94C3}" destId="{8E64D255-B114-49D5-94BB-419476100898}" srcOrd="0" destOrd="0" presId="urn:microsoft.com/office/officeart/2005/8/layout/hierarchy1"/>
    <dgm:cxn modelId="{2E23FE1A-70E6-4BA6-A5E2-23B11EDA7002}" type="presParOf" srcId="{C1DE01BF-819E-4624-B41F-1458294A94C3}" destId="{CB910919-3C0C-4F47-825C-3E1AE019137C}" srcOrd="1" destOrd="0" presId="urn:microsoft.com/office/officeart/2005/8/layout/hierarchy1"/>
    <dgm:cxn modelId="{A96C4E37-ECD1-4EDF-A11D-18668C396698}" type="presParOf" srcId="{CB910919-3C0C-4F47-825C-3E1AE019137C}" destId="{6ABC6B7E-CAA5-4E02-9DCA-E90F35E1F818}" srcOrd="0" destOrd="0" presId="urn:microsoft.com/office/officeart/2005/8/layout/hierarchy1"/>
    <dgm:cxn modelId="{31D1497D-04F0-4214-8809-FEE040F35A1A}" type="presParOf" srcId="{6ABC6B7E-CAA5-4E02-9DCA-E90F35E1F818}" destId="{4AD745E1-E02B-4DF7-A4CD-3558FB2231CC}" srcOrd="0" destOrd="0" presId="urn:microsoft.com/office/officeart/2005/8/layout/hierarchy1"/>
    <dgm:cxn modelId="{2B83D35B-5F02-4FFB-A589-02A10C1807D7}" type="presParOf" srcId="{6ABC6B7E-CAA5-4E02-9DCA-E90F35E1F818}" destId="{6DA2237F-91C2-49A2-8ED3-EC70BD7BDF78}" srcOrd="1" destOrd="0" presId="urn:microsoft.com/office/officeart/2005/8/layout/hierarchy1"/>
    <dgm:cxn modelId="{D7BEC2A1-694B-41FE-BECA-4EC178D49FF9}" type="presParOf" srcId="{CB910919-3C0C-4F47-825C-3E1AE019137C}" destId="{3807C937-2D38-4E85-95CD-79FBFA3AC6B5}" srcOrd="1" destOrd="0" presId="urn:microsoft.com/office/officeart/2005/8/layout/hierarchy1"/>
    <dgm:cxn modelId="{B141A3B1-ACAB-4392-B3DD-C1260662E49C}" type="presParOf" srcId="{DCD8C6FC-A07D-463E-902B-1D587CA21ED2}" destId="{4D9C8E98-8D96-46C7-8C01-22DFAA3A4E7C}" srcOrd="2" destOrd="0" presId="urn:microsoft.com/office/officeart/2005/8/layout/hierarchy1"/>
    <dgm:cxn modelId="{A40B874B-E63B-452D-A6A2-56D216B6C712}" type="presParOf" srcId="{DCD8C6FC-A07D-463E-902B-1D587CA21ED2}" destId="{206B5DE0-842E-4EF0-8964-5160BB9B5FBA}" srcOrd="3" destOrd="0" presId="urn:microsoft.com/office/officeart/2005/8/layout/hierarchy1"/>
    <dgm:cxn modelId="{35AB49CB-917D-4393-AA4F-8F8215322E75}" type="presParOf" srcId="{206B5DE0-842E-4EF0-8964-5160BB9B5FBA}" destId="{C5E2A0C7-2B9C-4EFF-9B71-21F8F7A7A9A5}" srcOrd="0" destOrd="0" presId="urn:microsoft.com/office/officeart/2005/8/layout/hierarchy1"/>
    <dgm:cxn modelId="{C6410DAD-E5D3-48F5-BDED-48E9B148DF62}" type="presParOf" srcId="{C5E2A0C7-2B9C-4EFF-9B71-21F8F7A7A9A5}" destId="{883BDBF7-F96B-463D-A61B-DD7442E94F87}" srcOrd="0" destOrd="0" presId="urn:microsoft.com/office/officeart/2005/8/layout/hierarchy1"/>
    <dgm:cxn modelId="{BFD091D4-137D-43A1-84F8-0BF4120F87FA}" type="presParOf" srcId="{C5E2A0C7-2B9C-4EFF-9B71-21F8F7A7A9A5}" destId="{72D0B79D-C433-4481-BF9C-DB203FC8DCBF}" srcOrd="1" destOrd="0" presId="urn:microsoft.com/office/officeart/2005/8/layout/hierarchy1"/>
    <dgm:cxn modelId="{4D942825-39C0-4669-B6FB-D2BE3B624C0D}" type="presParOf" srcId="{206B5DE0-842E-4EF0-8964-5160BB9B5FBA}" destId="{D9950EF4-8D12-47A9-9448-FEF65C5D8A25}" srcOrd="1" destOrd="0" presId="urn:microsoft.com/office/officeart/2005/8/layout/hierarchy1"/>
    <dgm:cxn modelId="{E7D4B226-F9A1-4875-9F12-36B6DD715699}" type="presParOf" srcId="{D9950EF4-8D12-47A9-9448-FEF65C5D8A25}" destId="{2D0B1179-A56C-4275-B6CF-42A0602FC43F}" srcOrd="0" destOrd="0" presId="urn:microsoft.com/office/officeart/2005/8/layout/hierarchy1"/>
    <dgm:cxn modelId="{8DC246F8-06C1-4B5C-AAF1-AED3249F30BE}" type="presParOf" srcId="{D9950EF4-8D12-47A9-9448-FEF65C5D8A25}" destId="{6F04F50F-8480-4B60-A7B2-9511FB6564AC}" srcOrd="1" destOrd="0" presId="urn:microsoft.com/office/officeart/2005/8/layout/hierarchy1"/>
    <dgm:cxn modelId="{F061C245-7B10-43AF-A3E3-C4E4284BF497}" type="presParOf" srcId="{6F04F50F-8480-4B60-A7B2-9511FB6564AC}" destId="{8B150995-6066-497F-89CE-44A898296BA1}" srcOrd="0" destOrd="0" presId="urn:microsoft.com/office/officeart/2005/8/layout/hierarchy1"/>
    <dgm:cxn modelId="{063EA959-331D-4B5C-889A-82438CCD8D8F}" type="presParOf" srcId="{8B150995-6066-497F-89CE-44A898296BA1}" destId="{86CE49A4-559E-456B-A818-A33FB447B27B}" srcOrd="0" destOrd="0" presId="urn:microsoft.com/office/officeart/2005/8/layout/hierarchy1"/>
    <dgm:cxn modelId="{204F43C6-A126-476A-B65B-AAC76915BB26}" type="presParOf" srcId="{8B150995-6066-497F-89CE-44A898296BA1}" destId="{99EFDBE2-8B54-4CFC-899C-A772F05A7699}" srcOrd="1" destOrd="0" presId="urn:microsoft.com/office/officeart/2005/8/layout/hierarchy1"/>
    <dgm:cxn modelId="{14369269-5ADE-4102-A101-BE8390186E0C}" type="presParOf" srcId="{6F04F50F-8480-4B60-A7B2-9511FB6564AC}" destId="{28766B39-D961-428B-8856-2B0F30CB47FE}" srcOrd="1" destOrd="0" presId="urn:microsoft.com/office/officeart/2005/8/layout/hierarchy1"/>
    <dgm:cxn modelId="{C1E9E2A4-4901-419C-BF57-3445E4B17DE8}" type="presParOf" srcId="{28766B39-D961-428B-8856-2B0F30CB47FE}" destId="{A1D5AFDB-7B33-4E94-B346-83FA5971BC8E}" srcOrd="0" destOrd="0" presId="urn:microsoft.com/office/officeart/2005/8/layout/hierarchy1"/>
    <dgm:cxn modelId="{199EF1DA-1351-4DC8-A429-CB1E706CBC10}" type="presParOf" srcId="{28766B39-D961-428B-8856-2B0F30CB47FE}" destId="{276E45C3-8AC1-4067-9323-16038082C1BC}" srcOrd="1" destOrd="0" presId="urn:microsoft.com/office/officeart/2005/8/layout/hierarchy1"/>
    <dgm:cxn modelId="{57964BE7-978A-4B15-B9E4-B152DD127F9F}" type="presParOf" srcId="{276E45C3-8AC1-4067-9323-16038082C1BC}" destId="{37C9781D-FDAF-4F65-966F-BBF04B92734A}" srcOrd="0" destOrd="0" presId="urn:microsoft.com/office/officeart/2005/8/layout/hierarchy1"/>
    <dgm:cxn modelId="{0FB2157A-9B4D-4B30-92D7-5F2627B92285}" type="presParOf" srcId="{37C9781D-FDAF-4F65-966F-BBF04B92734A}" destId="{5810B0FD-0391-4875-B961-BA04099C49CD}" srcOrd="0" destOrd="0" presId="urn:microsoft.com/office/officeart/2005/8/layout/hierarchy1"/>
    <dgm:cxn modelId="{7BB0B011-1372-4E1E-ACF0-05F2A37AD6B0}" type="presParOf" srcId="{37C9781D-FDAF-4F65-966F-BBF04B92734A}" destId="{EEDC7E3B-373A-4B17-A760-7AD0CB1B1343}" srcOrd="1" destOrd="0" presId="urn:microsoft.com/office/officeart/2005/8/layout/hierarchy1"/>
    <dgm:cxn modelId="{1B9B4F9C-40B4-453B-B5E3-1F0395445F84}" type="presParOf" srcId="{276E45C3-8AC1-4067-9323-16038082C1BC}" destId="{2B05D8CE-2BFD-46FB-B9B8-7B6643703421}" srcOrd="1" destOrd="0" presId="urn:microsoft.com/office/officeart/2005/8/layout/hierarchy1"/>
    <dgm:cxn modelId="{691DAE33-98F5-4B44-B5A0-713F718F80BF}" type="presParOf" srcId="{73356712-FE1C-480C-91D7-AD00152F8BAB}" destId="{C3D03422-0D07-49F2-99DD-E3686F4F3092}" srcOrd="2" destOrd="0" presId="urn:microsoft.com/office/officeart/2005/8/layout/hierarchy1"/>
    <dgm:cxn modelId="{F399A8C6-65B8-45C8-97D1-BD1E47FD98D0}" type="presParOf" srcId="{73356712-FE1C-480C-91D7-AD00152F8BAB}" destId="{58B40174-B83E-43FD-B961-B14C23E1ACAF}" srcOrd="3" destOrd="0" presId="urn:microsoft.com/office/officeart/2005/8/layout/hierarchy1"/>
    <dgm:cxn modelId="{CA1255BA-F0C9-4167-801B-61CB41BE6E62}" type="presParOf" srcId="{58B40174-B83E-43FD-B961-B14C23E1ACAF}" destId="{B1751F78-6C67-4D6F-A1F0-53A006C1D45D}" srcOrd="0" destOrd="0" presId="urn:microsoft.com/office/officeart/2005/8/layout/hierarchy1"/>
    <dgm:cxn modelId="{3E81A339-9D62-4D37-9B5B-37051F719084}" type="presParOf" srcId="{B1751F78-6C67-4D6F-A1F0-53A006C1D45D}" destId="{63396722-6C6C-4B4A-B828-E830D63FF790}" srcOrd="0" destOrd="0" presId="urn:microsoft.com/office/officeart/2005/8/layout/hierarchy1"/>
    <dgm:cxn modelId="{8DAA4076-AF77-4AE8-872E-B6E7744A98F3}" type="presParOf" srcId="{B1751F78-6C67-4D6F-A1F0-53A006C1D45D}" destId="{24000553-5AC2-468D-B779-6DDAD84F3CDF}" srcOrd="1" destOrd="0" presId="urn:microsoft.com/office/officeart/2005/8/layout/hierarchy1"/>
    <dgm:cxn modelId="{9DE0809C-7B04-40AE-9656-794695C9F12E}" type="presParOf" srcId="{58B40174-B83E-43FD-B961-B14C23E1ACAF}" destId="{CC7EB827-B8DF-4818-BAA1-F83D696BA01C}" srcOrd="1" destOrd="0" presId="urn:microsoft.com/office/officeart/2005/8/layout/hierarchy1"/>
    <dgm:cxn modelId="{BB706EEF-5DBE-4C87-9DB8-BF299E7BBB0F}" type="presParOf" srcId="{CC7EB827-B8DF-4818-BAA1-F83D696BA01C}" destId="{7C9949B7-B5F5-412A-A26B-28532AA6392C}" srcOrd="0" destOrd="0" presId="urn:microsoft.com/office/officeart/2005/8/layout/hierarchy1"/>
    <dgm:cxn modelId="{89024BF1-7C78-4B27-9DD6-4B91C3F99A74}" type="presParOf" srcId="{CC7EB827-B8DF-4818-BAA1-F83D696BA01C}" destId="{908B1C8E-CF55-4A49-A86E-E18D5922AF1D}" srcOrd="1" destOrd="0" presId="urn:microsoft.com/office/officeart/2005/8/layout/hierarchy1"/>
    <dgm:cxn modelId="{66B9FA14-9E17-4E91-8C0D-8AE4D885AE15}" type="presParOf" srcId="{908B1C8E-CF55-4A49-A86E-E18D5922AF1D}" destId="{589362F4-1E32-4D94-AB50-C7A204B16000}" srcOrd="0" destOrd="0" presId="urn:microsoft.com/office/officeart/2005/8/layout/hierarchy1"/>
    <dgm:cxn modelId="{BDC4D684-608B-4B16-A185-48267B3A1775}" type="presParOf" srcId="{589362F4-1E32-4D94-AB50-C7A204B16000}" destId="{B3F07E02-6982-42C5-8695-AA6D3A6C1B88}" srcOrd="0" destOrd="0" presId="urn:microsoft.com/office/officeart/2005/8/layout/hierarchy1"/>
    <dgm:cxn modelId="{EA22B511-89BB-4258-9B18-853ABB70BDBF}" type="presParOf" srcId="{589362F4-1E32-4D94-AB50-C7A204B16000}" destId="{B5BFE3A3-E380-4141-9839-A8255F8502A1}" srcOrd="1" destOrd="0" presId="urn:microsoft.com/office/officeart/2005/8/layout/hierarchy1"/>
    <dgm:cxn modelId="{5DCD8CED-AAED-4006-B352-C5DD998ABD5B}" type="presParOf" srcId="{908B1C8E-CF55-4A49-A86E-E18D5922AF1D}" destId="{FC575FC2-674F-418F-BB04-0786EBC3CDB4}" srcOrd="1" destOrd="0" presId="urn:microsoft.com/office/officeart/2005/8/layout/hierarchy1"/>
    <dgm:cxn modelId="{460C7CF6-7086-49A9-A69C-1A4148BFA21B}" type="presParOf" srcId="{FC575FC2-674F-418F-BB04-0786EBC3CDB4}" destId="{CE1375DC-F03C-4608-994E-CA9B5A560C61}" srcOrd="0" destOrd="0" presId="urn:microsoft.com/office/officeart/2005/8/layout/hierarchy1"/>
    <dgm:cxn modelId="{EBD6A0E7-4FE5-44DE-89AE-B9F73A085045}" type="presParOf" srcId="{FC575FC2-674F-418F-BB04-0786EBC3CDB4}" destId="{B108B59E-4404-4C9E-99D4-81AD1D40C92D}" srcOrd="1" destOrd="0" presId="urn:microsoft.com/office/officeart/2005/8/layout/hierarchy1"/>
    <dgm:cxn modelId="{7E0A229D-578B-4539-B07C-2816007170D4}" type="presParOf" srcId="{B108B59E-4404-4C9E-99D4-81AD1D40C92D}" destId="{312C1E6F-4686-44EE-8CBF-49124C6ACD9E}" srcOrd="0" destOrd="0" presId="urn:microsoft.com/office/officeart/2005/8/layout/hierarchy1"/>
    <dgm:cxn modelId="{C4E47643-D638-4774-A730-CB856E470E8B}" type="presParOf" srcId="{312C1E6F-4686-44EE-8CBF-49124C6ACD9E}" destId="{89E18348-7A29-471C-9537-3CE4286711B5}" srcOrd="0" destOrd="0" presId="urn:microsoft.com/office/officeart/2005/8/layout/hierarchy1"/>
    <dgm:cxn modelId="{162E194D-4256-4275-89BC-795E5DD0555C}" type="presParOf" srcId="{312C1E6F-4686-44EE-8CBF-49124C6ACD9E}" destId="{B37224D3-FFA8-4F8C-82DB-1BC4B6D89FEF}" srcOrd="1" destOrd="0" presId="urn:microsoft.com/office/officeart/2005/8/layout/hierarchy1"/>
    <dgm:cxn modelId="{1BC94C46-B6CD-47AB-B97E-CE9754040348}" type="presParOf" srcId="{B108B59E-4404-4C9E-99D4-81AD1D40C92D}" destId="{68E49886-54EF-4895-A3F4-3189F1EBC9BB}" srcOrd="1" destOrd="0" presId="urn:microsoft.com/office/officeart/2005/8/layout/hierarchy1"/>
    <dgm:cxn modelId="{74E5F9AB-8C39-4B47-9E5A-CC2AC731FF45}" type="presParOf" srcId="{CC7EB827-B8DF-4818-BAA1-F83D696BA01C}" destId="{FB455FCE-C5D1-4ABE-9AB8-E48AEBBE25A2}" srcOrd="2" destOrd="0" presId="urn:microsoft.com/office/officeart/2005/8/layout/hierarchy1"/>
    <dgm:cxn modelId="{ECAEB242-A160-40C0-B43F-9AEA57F9D9B0}" type="presParOf" srcId="{CC7EB827-B8DF-4818-BAA1-F83D696BA01C}" destId="{B9891709-597E-4FE7-B398-57782CE16274}" srcOrd="3" destOrd="0" presId="urn:microsoft.com/office/officeart/2005/8/layout/hierarchy1"/>
    <dgm:cxn modelId="{6F439BE1-163D-4B38-B865-A20078E9C547}" type="presParOf" srcId="{B9891709-597E-4FE7-B398-57782CE16274}" destId="{9AA0304F-B118-4DCE-8605-FEB6B36E2413}" srcOrd="0" destOrd="0" presId="urn:microsoft.com/office/officeart/2005/8/layout/hierarchy1"/>
    <dgm:cxn modelId="{4E292925-C623-4E01-9E4B-FC361EA019B9}" type="presParOf" srcId="{9AA0304F-B118-4DCE-8605-FEB6B36E2413}" destId="{C567263D-5C86-4EF4-98AE-B6BBEAAA7B52}" srcOrd="0" destOrd="0" presId="urn:microsoft.com/office/officeart/2005/8/layout/hierarchy1"/>
    <dgm:cxn modelId="{5170D455-5992-4EAE-A28C-C004A5AE0DB4}" type="presParOf" srcId="{9AA0304F-B118-4DCE-8605-FEB6B36E2413}" destId="{FB828BA4-77B8-4766-AB29-FF8D637937D8}" srcOrd="1" destOrd="0" presId="urn:microsoft.com/office/officeart/2005/8/layout/hierarchy1"/>
    <dgm:cxn modelId="{3280E133-D4D3-4A42-BB23-83694C194005}" type="presParOf" srcId="{B9891709-597E-4FE7-B398-57782CE16274}" destId="{377DD1D4-79D1-4FA2-BC7E-B9ADF11603EE}" srcOrd="1" destOrd="0" presId="urn:microsoft.com/office/officeart/2005/8/layout/hierarchy1"/>
    <dgm:cxn modelId="{55C1190B-1B1C-4D25-A76B-B8124528BA6B}" type="presParOf" srcId="{377DD1D4-79D1-4FA2-BC7E-B9ADF11603EE}" destId="{A8853A7D-FB4B-4864-A099-196709B05315}" srcOrd="0" destOrd="0" presId="urn:microsoft.com/office/officeart/2005/8/layout/hierarchy1"/>
    <dgm:cxn modelId="{1D1705EC-0F9A-429C-9BE2-5FE6704C07E8}" type="presParOf" srcId="{377DD1D4-79D1-4FA2-BC7E-B9ADF11603EE}" destId="{98745DBF-18E2-416E-BF09-6AC3D20493B7}" srcOrd="1" destOrd="0" presId="urn:microsoft.com/office/officeart/2005/8/layout/hierarchy1"/>
    <dgm:cxn modelId="{B11A7E2D-1912-477B-8FCB-CB9B104C45BA}" type="presParOf" srcId="{98745DBF-18E2-416E-BF09-6AC3D20493B7}" destId="{427DB838-B245-4CFC-A2AA-A80129EFE733}" srcOrd="0" destOrd="0" presId="urn:microsoft.com/office/officeart/2005/8/layout/hierarchy1"/>
    <dgm:cxn modelId="{50CDE114-3058-4567-A8C3-E875C1ABDD01}" type="presParOf" srcId="{427DB838-B245-4CFC-A2AA-A80129EFE733}" destId="{C5974A7D-2398-49A8-A0D2-CB1485C2ED5D}" srcOrd="0" destOrd="0" presId="urn:microsoft.com/office/officeart/2005/8/layout/hierarchy1"/>
    <dgm:cxn modelId="{40DD09DB-C49E-4623-84EF-FDCF66D6AE38}" type="presParOf" srcId="{427DB838-B245-4CFC-A2AA-A80129EFE733}" destId="{0A536FF9-FC6E-444D-85B5-76B4B906EA52}" srcOrd="1" destOrd="0" presId="urn:microsoft.com/office/officeart/2005/8/layout/hierarchy1"/>
    <dgm:cxn modelId="{F8640770-81CD-4658-943F-B13DC904A28B}" type="presParOf" srcId="{98745DBF-18E2-416E-BF09-6AC3D20493B7}" destId="{2F483E21-E83F-4342-8487-A86D88F73293}" srcOrd="1" destOrd="0" presId="urn:microsoft.com/office/officeart/2005/8/layout/hierarchy1"/>
    <dgm:cxn modelId="{E9BA3E9A-BD11-4FAE-96AA-60AAFCE8DBEE}" type="presParOf" srcId="{2F483E21-E83F-4342-8487-A86D88F73293}" destId="{25971870-A5FF-4824-B24D-0839DF6EB92B}" srcOrd="0" destOrd="0" presId="urn:microsoft.com/office/officeart/2005/8/layout/hierarchy1"/>
    <dgm:cxn modelId="{D297B76D-6BF3-4433-BB2F-13EFA2CF2588}" type="presParOf" srcId="{2F483E21-E83F-4342-8487-A86D88F73293}" destId="{3A95DB19-58A1-4D0D-9A60-BB651784AF0C}" srcOrd="1" destOrd="0" presId="urn:microsoft.com/office/officeart/2005/8/layout/hierarchy1"/>
    <dgm:cxn modelId="{DFE84DB9-3420-40F1-BD97-97B3AFE52397}" type="presParOf" srcId="{3A95DB19-58A1-4D0D-9A60-BB651784AF0C}" destId="{6844305B-A8B1-4998-BF5D-4B9DF014AD4E}" srcOrd="0" destOrd="0" presId="urn:microsoft.com/office/officeart/2005/8/layout/hierarchy1"/>
    <dgm:cxn modelId="{5FEB4272-7DA2-464E-89EC-041BF9EFA353}" type="presParOf" srcId="{6844305B-A8B1-4998-BF5D-4B9DF014AD4E}" destId="{A214D667-2AE4-4947-934F-038E33767479}" srcOrd="0" destOrd="0" presId="urn:microsoft.com/office/officeart/2005/8/layout/hierarchy1"/>
    <dgm:cxn modelId="{7CC42204-FFD1-41D5-89C4-33721CA3DEA9}" type="presParOf" srcId="{6844305B-A8B1-4998-BF5D-4B9DF014AD4E}" destId="{592D6810-E4CE-4194-9528-A2C618D28BC3}" srcOrd="1" destOrd="0" presId="urn:microsoft.com/office/officeart/2005/8/layout/hierarchy1"/>
    <dgm:cxn modelId="{DC2B340B-8F28-4207-9337-2A08AFB78463}" type="presParOf" srcId="{3A95DB19-58A1-4D0D-9A60-BB651784AF0C}" destId="{5547A269-8A08-4E00-AA0E-28B8A82222D4}" srcOrd="1" destOrd="0" presId="urn:microsoft.com/office/officeart/2005/8/layout/hierarchy1"/>
    <dgm:cxn modelId="{A0FE3F02-59BB-4661-8686-6B952BC42823}" type="presParOf" srcId="{5547A269-8A08-4E00-AA0E-28B8A82222D4}" destId="{17ED9787-ACF2-4A22-A5EA-FEF6CF70B2FC}" srcOrd="0" destOrd="0" presId="urn:microsoft.com/office/officeart/2005/8/layout/hierarchy1"/>
    <dgm:cxn modelId="{28A63D7E-8E68-444E-88D2-C27A942F53EE}" type="presParOf" srcId="{5547A269-8A08-4E00-AA0E-28B8A82222D4}" destId="{6553A98C-11D2-4C80-B925-EC263956005C}" srcOrd="1" destOrd="0" presId="urn:microsoft.com/office/officeart/2005/8/layout/hierarchy1"/>
    <dgm:cxn modelId="{2727ABFD-BF0D-4BA0-AD19-BC6D5F43DAA9}" type="presParOf" srcId="{6553A98C-11D2-4C80-B925-EC263956005C}" destId="{B3914DB4-D373-4025-9539-52F4E92889A0}" srcOrd="0" destOrd="0" presId="urn:microsoft.com/office/officeart/2005/8/layout/hierarchy1"/>
    <dgm:cxn modelId="{A30D03ED-104C-40DD-B058-B6CECD03E3E3}" type="presParOf" srcId="{B3914DB4-D373-4025-9539-52F4E92889A0}" destId="{BB94D1B3-C976-4208-B83A-E071725674DF}" srcOrd="0" destOrd="0" presId="urn:microsoft.com/office/officeart/2005/8/layout/hierarchy1"/>
    <dgm:cxn modelId="{8BBA94CA-AFC0-40B5-B7DE-797B719DF75B}" type="presParOf" srcId="{B3914DB4-D373-4025-9539-52F4E92889A0}" destId="{C51AF723-16A4-40D2-9556-405A1FBA6D72}" srcOrd="1" destOrd="0" presId="urn:microsoft.com/office/officeart/2005/8/layout/hierarchy1"/>
    <dgm:cxn modelId="{999587D2-1B0E-48ED-B543-9431FDE62C75}" type="presParOf" srcId="{6553A98C-11D2-4C80-B925-EC263956005C}" destId="{99B3FC4C-6C2C-4119-9DCD-CDCFD432160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05B8ED-753C-4142-8B62-5075859EC416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22FC539-E664-42A5-A6E7-04BF9B6FB449}">
      <dgm:prSet phldrT="[텍스트]"/>
      <dgm:spPr/>
      <dgm:t>
        <a:bodyPr/>
        <a:lstStyle/>
        <a:p>
          <a:pPr latinLnBrk="1"/>
          <a:r>
            <a:rPr lang="en-US" altLang="ko-KR" dirty="0" smtClean="0"/>
            <a:t>Root</a:t>
          </a:r>
          <a:endParaRPr lang="ko-KR" altLang="en-US" dirty="0"/>
        </a:p>
      </dgm:t>
    </dgm:pt>
    <dgm:pt modelId="{6E5A6F2F-F446-4292-8D10-0BFB48D1BA26}" type="parTrans" cxnId="{A4FE5FFD-BAD3-4599-B1E7-FBBD20EFDB13}">
      <dgm:prSet/>
      <dgm:spPr/>
      <dgm:t>
        <a:bodyPr/>
        <a:lstStyle/>
        <a:p>
          <a:pPr latinLnBrk="1"/>
          <a:endParaRPr lang="ko-KR" altLang="en-US"/>
        </a:p>
      </dgm:t>
    </dgm:pt>
    <dgm:pt modelId="{43D1672C-6B16-4184-BBD3-07AA765C9D54}" type="sibTrans" cxnId="{A4FE5FFD-BAD3-4599-B1E7-FBBD20EFDB13}">
      <dgm:prSet/>
      <dgm:spPr/>
      <dgm:t>
        <a:bodyPr/>
        <a:lstStyle/>
        <a:p>
          <a:pPr latinLnBrk="1"/>
          <a:endParaRPr lang="ko-KR" altLang="en-US"/>
        </a:p>
      </dgm:t>
    </dgm:pt>
    <dgm:pt modelId="{9235ED17-ECAD-4366-9244-CD605DAC561B}">
      <dgm:prSet phldrT="[텍스트]"/>
      <dgm:spPr/>
      <dgm:t>
        <a:bodyPr/>
        <a:lstStyle/>
        <a:p>
          <a:pPr latinLnBrk="1"/>
          <a:r>
            <a:rPr lang="en-US" altLang="ko-KR" dirty="0" smtClean="0"/>
            <a:t>Music</a:t>
          </a:r>
          <a:endParaRPr lang="ko-KR" altLang="en-US" dirty="0"/>
        </a:p>
      </dgm:t>
    </dgm:pt>
    <dgm:pt modelId="{E3334F7C-4B2A-4697-9E46-9C0B9A438B11}" type="parTrans" cxnId="{C7309ECA-2F73-4FBD-A195-D2F42DC250E6}">
      <dgm:prSet/>
      <dgm:spPr/>
      <dgm:t>
        <a:bodyPr/>
        <a:lstStyle/>
        <a:p>
          <a:pPr latinLnBrk="1"/>
          <a:endParaRPr lang="ko-KR" altLang="en-US"/>
        </a:p>
      </dgm:t>
    </dgm:pt>
    <dgm:pt modelId="{67E0AF7E-1802-45C1-91A0-FA2BB0FA0104}" type="sibTrans" cxnId="{C7309ECA-2F73-4FBD-A195-D2F42DC250E6}">
      <dgm:prSet/>
      <dgm:spPr/>
      <dgm:t>
        <a:bodyPr/>
        <a:lstStyle/>
        <a:p>
          <a:pPr latinLnBrk="1"/>
          <a:endParaRPr lang="ko-KR" altLang="en-US"/>
        </a:p>
      </dgm:t>
    </dgm:pt>
    <dgm:pt modelId="{F1C58BFC-B788-4E84-9843-5F3B357F2B04}">
      <dgm:prSet phldrT="[텍스트]"/>
      <dgm:spPr/>
      <dgm:t>
        <a:bodyPr/>
        <a:lstStyle/>
        <a:p>
          <a:pPr latinLnBrk="1"/>
          <a:r>
            <a:rPr lang="en-US" altLang="ko-KR" dirty="0" smtClean="0"/>
            <a:t>file1</a:t>
          </a:r>
          <a:endParaRPr lang="ko-KR" altLang="en-US" dirty="0"/>
        </a:p>
      </dgm:t>
    </dgm:pt>
    <dgm:pt modelId="{901C3FFC-BF72-458F-9BFD-9E02ED0A0916}" type="parTrans" cxnId="{073870E2-7D8C-4861-A45D-1B50FCC82AB0}">
      <dgm:prSet/>
      <dgm:spPr/>
      <dgm:t>
        <a:bodyPr/>
        <a:lstStyle/>
        <a:p>
          <a:pPr latinLnBrk="1"/>
          <a:endParaRPr lang="ko-KR" altLang="en-US"/>
        </a:p>
      </dgm:t>
    </dgm:pt>
    <dgm:pt modelId="{EC4297EC-C281-409E-B5F6-68A0F39651D6}" type="sibTrans" cxnId="{073870E2-7D8C-4861-A45D-1B50FCC82AB0}">
      <dgm:prSet/>
      <dgm:spPr/>
      <dgm:t>
        <a:bodyPr/>
        <a:lstStyle/>
        <a:p>
          <a:pPr latinLnBrk="1"/>
          <a:endParaRPr lang="ko-KR" altLang="en-US"/>
        </a:p>
      </dgm:t>
    </dgm:pt>
    <dgm:pt modelId="{02328ADE-C904-4A20-B476-A6B99B745C7E}">
      <dgm:prSet phldrT="[텍스트]"/>
      <dgm:spPr/>
      <dgm:t>
        <a:bodyPr/>
        <a:lstStyle/>
        <a:p>
          <a:pPr latinLnBrk="1"/>
          <a:r>
            <a:rPr lang="en-US" altLang="ko-KR" dirty="0" smtClean="0"/>
            <a:t>file2</a:t>
          </a:r>
          <a:endParaRPr lang="ko-KR" altLang="en-US" dirty="0"/>
        </a:p>
      </dgm:t>
    </dgm:pt>
    <dgm:pt modelId="{DD11DBCF-7E7F-41CE-848D-C1C567799FA0}" type="parTrans" cxnId="{995AD452-69F1-4310-8F3D-C8A03D347ED0}">
      <dgm:prSet/>
      <dgm:spPr/>
      <dgm:t>
        <a:bodyPr/>
        <a:lstStyle/>
        <a:p>
          <a:pPr latinLnBrk="1"/>
          <a:endParaRPr lang="ko-KR" altLang="en-US"/>
        </a:p>
      </dgm:t>
    </dgm:pt>
    <dgm:pt modelId="{A8C7427C-80AA-43F7-8094-7B29B2DBD9E6}" type="sibTrans" cxnId="{995AD452-69F1-4310-8F3D-C8A03D347ED0}">
      <dgm:prSet/>
      <dgm:spPr/>
      <dgm:t>
        <a:bodyPr/>
        <a:lstStyle/>
        <a:p>
          <a:pPr latinLnBrk="1"/>
          <a:endParaRPr lang="ko-KR" altLang="en-US"/>
        </a:p>
      </dgm:t>
    </dgm:pt>
    <dgm:pt modelId="{45BB1D59-9D85-461F-9E40-461165E46BB7}">
      <dgm:prSet phldrT="[텍스트]"/>
      <dgm:spPr/>
      <dgm:t>
        <a:bodyPr/>
        <a:lstStyle/>
        <a:p>
          <a:pPr latinLnBrk="1"/>
          <a:r>
            <a:rPr lang="en-US" altLang="ko-KR" dirty="0" smtClean="0"/>
            <a:t>Documents</a:t>
          </a:r>
          <a:endParaRPr lang="ko-KR" altLang="en-US" dirty="0"/>
        </a:p>
      </dgm:t>
    </dgm:pt>
    <dgm:pt modelId="{D1016050-4BED-484F-95EC-B168D97561BF}" type="parTrans" cxnId="{9383AFA4-4CB7-4864-82EE-5ACDDCEB4B50}">
      <dgm:prSet/>
      <dgm:spPr/>
      <dgm:t>
        <a:bodyPr/>
        <a:lstStyle/>
        <a:p>
          <a:pPr latinLnBrk="1"/>
          <a:endParaRPr lang="ko-KR" altLang="en-US"/>
        </a:p>
      </dgm:t>
    </dgm:pt>
    <dgm:pt modelId="{7F46FFF7-C5E6-4B44-AF35-B473EF2B907C}" type="sibTrans" cxnId="{9383AFA4-4CB7-4864-82EE-5ACDDCEB4B50}">
      <dgm:prSet/>
      <dgm:spPr/>
      <dgm:t>
        <a:bodyPr/>
        <a:lstStyle/>
        <a:p>
          <a:pPr latinLnBrk="1"/>
          <a:endParaRPr lang="ko-KR" altLang="en-US"/>
        </a:p>
      </dgm:t>
    </dgm:pt>
    <dgm:pt modelId="{AEA2099C-63D0-49B3-8C90-4DBA41D5CB98}">
      <dgm:prSet phldrT="[텍스트]"/>
      <dgm:spPr/>
      <dgm:t>
        <a:bodyPr/>
        <a:lstStyle/>
        <a:p>
          <a:pPr latinLnBrk="1"/>
          <a:r>
            <a:rPr lang="en-US" altLang="ko-KR" dirty="0" smtClean="0"/>
            <a:t>file3</a:t>
          </a:r>
          <a:endParaRPr lang="ko-KR" altLang="en-US" dirty="0"/>
        </a:p>
      </dgm:t>
    </dgm:pt>
    <dgm:pt modelId="{CAE73F19-F211-4DF2-94F9-DEC5511145A4}" type="parTrans" cxnId="{E3E48797-8AC6-4800-B54A-618BC4F0AA7A}">
      <dgm:prSet/>
      <dgm:spPr/>
      <dgm:t>
        <a:bodyPr/>
        <a:lstStyle/>
        <a:p>
          <a:pPr latinLnBrk="1"/>
          <a:endParaRPr lang="ko-KR" altLang="en-US"/>
        </a:p>
      </dgm:t>
    </dgm:pt>
    <dgm:pt modelId="{E299909E-4807-4A84-B26D-B69281908E48}" type="sibTrans" cxnId="{E3E48797-8AC6-4800-B54A-618BC4F0AA7A}">
      <dgm:prSet/>
      <dgm:spPr/>
      <dgm:t>
        <a:bodyPr/>
        <a:lstStyle/>
        <a:p>
          <a:pPr latinLnBrk="1"/>
          <a:endParaRPr lang="ko-KR" altLang="en-US"/>
        </a:p>
      </dgm:t>
    </dgm:pt>
    <dgm:pt modelId="{082FF0DA-3CBA-4A95-97A3-C077264670CD}">
      <dgm:prSet phldrT="[텍스트]"/>
      <dgm:spPr/>
      <dgm:t>
        <a:bodyPr/>
        <a:lstStyle/>
        <a:p>
          <a:pPr latinLnBrk="1"/>
          <a:r>
            <a:rPr lang="en-US" altLang="ko-KR" dirty="0" smtClean="0"/>
            <a:t>file4</a:t>
          </a:r>
          <a:endParaRPr lang="ko-KR" altLang="en-US" dirty="0"/>
        </a:p>
      </dgm:t>
    </dgm:pt>
    <dgm:pt modelId="{EA3DB90B-BBC1-457C-94B9-1286C2896931}" type="parTrans" cxnId="{554136E9-5335-4F5C-BC58-327AC7D9CFBC}">
      <dgm:prSet/>
      <dgm:spPr/>
      <dgm:t>
        <a:bodyPr/>
        <a:lstStyle/>
        <a:p>
          <a:pPr latinLnBrk="1"/>
          <a:endParaRPr lang="ko-KR" altLang="en-US"/>
        </a:p>
      </dgm:t>
    </dgm:pt>
    <dgm:pt modelId="{17B933B2-AA63-4B7C-B6CB-6A84112CEC3B}" type="sibTrans" cxnId="{554136E9-5335-4F5C-BC58-327AC7D9CFBC}">
      <dgm:prSet/>
      <dgm:spPr/>
      <dgm:t>
        <a:bodyPr/>
        <a:lstStyle/>
        <a:p>
          <a:pPr latinLnBrk="1"/>
          <a:endParaRPr lang="ko-KR" altLang="en-US"/>
        </a:p>
      </dgm:t>
    </dgm:pt>
    <dgm:pt modelId="{28420696-F5B9-4BBD-8F2C-84649309E945}" type="pres">
      <dgm:prSet presAssocID="{7805B8ED-753C-4142-8B62-5075859EC41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A58895-17BE-46D0-91B1-F33A9E128900}" type="pres">
      <dgm:prSet presAssocID="{A22FC539-E664-42A5-A6E7-04BF9B6FB449}" presName="hierRoot1" presStyleCnt="0"/>
      <dgm:spPr/>
    </dgm:pt>
    <dgm:pt modelId="{4EC6147B-C2ED-425E-9705-9DAD982F33B1}" type="pres">
      <dgm:prSet presAssocID="{A22FC539-E664-42A5-A6E7-04BF9B6FB449}" presName="composite" presStyleCnt="0"/>
      <dgm:spPr/>
    </dgm:pt>
    <dgm:pt modelId="{1084561C-EEB3-4312-8F25-C00E3143D7C9}" type="pres">
      <dgm:prSet presAssocID="{A22FC539-E664-42A5-A6E7-04BF9B6FB449}" presName="background" presStyleLbl="node0" presStyleIdx="0" presStyleCnt="1"/>
      <dgm:spPr/>
    </dgm:pt>
    <dgm:pt modelId="{F572B4F2-26C4-4424-B9A6-286DA316881B}" type="pres">
      <dgm:prSet presAssocID="{A22FC539-E664-42A5-A6E7-04BF9B6FB44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356712-FE1C-480C-91D7-AD00152F8BAB}" type="pres">
      <dgm:prSet presAssocID="{A22FC539-E664-42A5-A6E7-04BF9B6FB449}" presName="hierChild2" presStyleCnt="0"/>
      <dgm:spPr/>
    </dgm:pt>
    <dgm:pt modelId="{5D066431-9918-400D-AE6C-DCDDF0BBB2B6}" type="pres">
      <dgm:prSet presAssocID="{E3334F7C-4B2A-4697-9E46-9C0B9A438B11}" presName="Name10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EC26082C-0626-4830-B192-54C7BBBC99BD}" type="pres">
      <dgm:prSet presAssocID="{9235ED17-ECAD-4366-9244-CD605DAC561B}" presName="hierRoot2" presStyleCnt="0"/>
      <dgm:spPr/>
    </dgm:pt>
    <dgm:pt modelId="{83F5A8AF-BAFA-4B6D-9ED2-0B5618FEC5CD}" type="pres">
      <dgm:prSet presAssocID="{9235ED17-ECAD-4366-9244-CD605DAC561B}" presName="composite2" presStyleCnt="0"/>
      <dgm:spPr/>
    </dgm:pt>
    <dgm:pt modelId="{3BEEA243-5569-49F9-826D-CF52C535CA98}" type="pres">
      <dgm:prSet presAssocID="{9235ED17-ECAD-4366-9244-CD605DAC561B}" presName="background2" presStyleLbl="node2" presStyleIdx="0" presStyleCnt="2"/>
      <dgm:spPr/>
    </dgm:pt>
    <dgm:pt modelId="{5345BA36-5173-4C4C-B181-AC6E71B597F7}" type="pres">
      <dgm:prSet presAssocID="{9235ED17-ECAD-4366-9244-CD605DAC561B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D8C6FC-A07D-463E-902B-1D587CA21ED2}" type="pres">
      <dgm:prSet presAssocID="{9235ED17-ECAD-4366-9244-CD605DAC561B}" presName="hierChild3" presStyleCnt="0"/>
      <dgm:spPr/>
    </dgm:pt>
    <dgm:pt modelId="{78D5DFF2-AF97-464E-93F2-F22F3C0370CD}" type="pres">
      <dgm:prSet presAssocID="{901C3FFC-BF72-458F-9BFD-9E02ED0A0916}" presName="Name17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E0C09FF-0735-497A-A83D-0672B3F6DABA}" type="pres">
      <dgm:prSet presAssocID="{F1C58BFC-B788-4E84-9843-5F3B357F2B04}" presName="hierRoot3" presStyleCnt="0"/>
      <dgm:spPr/>
    </dgm:pt>
    <dgm:pt modelId="{5E65E79D-6F3F-455E-8BA5-D71730A3DF3F}" type="pres">
      <dgm:prSet presAssocID="{F1C58BFC-B788-4E84-9843-5F3B357F2B04}" presName="composite3" presStyleCnt="0"/>
      <dgm:spPr/>
    </dgm:pt>
    <dgm:pt modelId="{6696900A-7AF3-4C16-AC65-27DAC844C9B2}" type="pres">
      <dgm:prSet presAssocID="{F1C58BFC-B788-4E84-9843-5F3B357F2B04}" presName="background3" presStyleLbl="node3" presStyleIdx="0" presStyleCnt="4"/>
      <dgm:spPr>
        <a:solidFill>
          <a:srgbClr val="FF0000"/>
        </a:solidFill>
      </dgm:spPr>
      <dgm:t>
        <a:bodyPr/>
        <a:lstStyle/>
        <a:p>
          <a:pPr latinLnBrk="1"/>
          <a:endParaRPr lang="ko-KR" altLang="en-US"/>
        </a:p>
      </dgm:t>
    </dgm:pt>
    <dgm:pt modelId="{C4180D4C-FC39-4CAC-A4B2-ED7329AEE820}" type="pres">
      <dgm:prSet presAssocID="{F1C58BFC-B788-4E84-9843-5F3B357F2B04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8356376-7B7D-43E2-BF2C-600418B2E06E}" type="pres">
      <dgm:prSet presAssocID="{F1C58BFC-B788-4E84-9843-5F3B357F2B04}" presName="hierChild4" presStyleCnt="0"/>
      <dgm:spPr/>
    </dgm:pt>
    <dgm:pt modelId="{4D9C8E98-8D96-46C7-8C01-22DFAA3A4E7C}" type="pres">
      <dgm:prSet presAssocID="{DD11DBCF-7E7F-41CE-848D-C1C567799FA0}" presName="Name17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206B5DE0-842E-4EF0-8964-5160BB9B5FBA}" type="pres">
      <dgm:prSet presAssocID="{02328ADE-C904-4A20-B476-A6B99B745C7E}" presName="hierRoot3" presStyleCnt="0"/>
      <dgm:spPr/>
    </dgm:pt>
    <dgm:pt modelId="{C5E2A0C7-2B9C-4EFF-9B71-21F8F7A7A9A5}" type="pres">
      <dgm:prSet presAssocID="{02328ADE-C904-4A20-B476-A6B99B745C7E}" presName="composite3" presStyleCnt="0"/>
      <dgm:spPr/>
    </dgm:pt>
    <dgm:pt modelId="{883BDBF7-F96B-463D-A61B-DD7442E94F87}" type="pres">
      <dgm:prSet presAssocID="{02328ADE-C904-4A20-B476-A6B99B745C7E}" presName="background3" presStyleLbl="node3" presStyleIdx="1" presStyleCnt="4"/>
      <dgm:spPr>
        <a:solidFill>
          <a:srgbClr val="FF0000"/>
        </a:solidFill>
      </dgm:spPr>
    </dgm:pt>
    <dgm:pt modelId="{72D0B79D-C433-4481-BF9C-DB203FC8DCBF}" type="pres">
      <dgm:prSet presAssocID="{02328ADE-C904-4A20-B476-A6B99B745C7E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950EF4-8D12-47A9-9448-FEF65C5D8A25}" type="pres">
      <dgm:prSet presAssocID="{02328ADE-C904-4A20-B476-A6B99B745C7E}" presName="hierChild4" presStyleCnt="0"/>
      <dgm:spPr/>
    </dgm:pt>
    <dgm:pt modelId="{C3D03422-0D07-49F2-99DD-E3686F4F3092}" type="pres">
      <dgm:prSet presAssocID="{D1016050-4BED-484F-95EC-B168D97561BF}" presName="Name10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58B40174-B83E-43FD-B961-B14C23E1ACAF}" type="pres">
      <dgm:prSet presAssocID="{45BB1D59-9D85-461F-9E40-461165E46BB7}" presName="hierRoot2" presStyleCnt="0"/>
      <dgm:spPr/>
    </dgm:pt>
    <dgm:pt modelId="{B1751F78-6C67-4D6F-A1F0-53A006C1D45D}" type="pres">
      <dgm:prSet presAssocID="{45BB1D59-9D85-461F-9E40-461165E46BB7}" presName="composite2" presStyleCnt="0"/>
      <dgm:spPr/>
    </dgm:pt>
    <dgm:pt modelId="{63396722-6C6C-4B4A-B828-E830D63FF790}" type="pres">
      <dgm:prSet presAssocID="{45BB1D59-9D85-461F-9E40-461165E46BB7}" presName="background2" presStyleLbl="node2" presStyleIdx="1" presStyleCnt="2"/>
      <dgm:spPr/>
    </dgm:pt>
    <dgm:pt modelId="{24000553-5AC2-468D-B779-6DDAD84F3CDF}" type="pres">
      <dgm:prSet presAssocID="{45BB1D59-9D85-461F-9E40-461165E46BB7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7EB827-B8DF-4818-BAA1-F83D696BA01C}" type="pres">
      <dgm:prSet presAssocID="{45BB1D59-9D85-461F-9E40-461165E46BB7}" presName="hierChild3" presStyleCnt="0"/>
      <dgm:spPr/>
    </dgm:pt>
    <dgm:pt modelId="{7C9949B7-B5F5-412A-A26B-28532AA6392C}" type="pres">
      <dgm:prSet presAssocID="{CAE73F19-F211-4DF2-94F9-DEC5511145A4}" presName="Name17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08B1C8E-CF55-4A49-A86E-E18D5922AF1D}" type="pres">
      <dgm:prSet presAssocID="{AEA2099C-63D0-49B3-8C90-4DBA41D5CB98}" presName="hierRoot3" presStyleCnt="0"/>
      <dgm:spPr/>
    </dgm:pt>
    <dgm:pt modelId="{589362F4-1E32-4D94-AB50-C7A204B16000}" type="pres">
      <dgm:prSet presAssocID="{AEA2099C-63D0-49B3-8C90-4DBA41D5CB98}" presName="composite3" presStyleCnt="0"/>
      <dgm:spPr/>
    </dgm:pt>
    <dgm:pt modelId="{B3F07E02-6982-42C5-8695-AA6D3A6C1B88}" type="pres">
      <dgm:prSet presAssocID="{AEA2099C-63D0-49B3-8C90-4DBA41D5CB98}" presName="background3" presStyleLbl="node3" presStyleIdx="2" presStyleCnt="4"/>
      <dgm:spPr>
        <a:solidFill>
          <a:srgbClr val="FF0000"/>
        </a:solidFill>
      </dgm:spPr>
    </dgm:pt>
    <dgm:pt modelId="{B5BFE3A3-E380-4141-9839-A8255F8502A1}" type="pres">
      <dgm:prSet presAssocID="{AEA2099C-63D0-49B3-8C90-4DBA41D5CB98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575FC2-674F-418F-BB04-0786EBC3CDB4}" type="pres">
      <dgm:prSet presAssocID="{AEA2099C-63D0-49B3-8C90-4DBA41D5CB98}" presName="hierChild4" presStyleCnt="0"/>
      <dgm:spPr/>
    </dgm:pt>
    <dgm:pt modelId="{FB455FCE-C5D1-4ABE-9AB8-E48AEBBE25A2}" type="pres">
      <dgm:prSet presAssocID="{EA3DB90B-BBC1-457C-94B9-1286C2896931}" presName="Name17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B9891709-597E-4FE7-B398-57782CE16274}" type="pres">
      <dgm:prSet presAssocID="{082FF0DA-3CBA-4A95-97A3-C077264670CD}" presName="hierRoot3" presStyleCnt="0"/>
      <dgm:spPr/>
    </dgm:pt>
    <dgm:pt modelId="{9AA0304F-B118-4DCE-8605-FEB6B36E2413}" type="pres">
      <dgm:prSet presAssocID="{082FF0DA-3CBA-4A95-97A3-C077264670CD}" presName="composite3" presStyleCnt="0"/>
      <dgm:spPr/>
    </dgm:pt>
    <dgm:pt modelId="{C567263D-5C86-4EF4-98AE-B6BBEAAA7B52}" type="pres">
      <dgm:prSet presAssocID="{082FF0DA-3CBA-4A95-97A3-C077264670CD}" presName="background3" presStyleLbl="node3" presStyleIdx="3" presStyleCnt="4"/>
      <dgm:spPr>
        <a:solidFill>
          <a:srgbClr val="FF0000"/>
        </a:solidFill>
      </dgm:spPr>
    </dgm:pt>
    <dgm:pt modelId="{FB828BA4-77B8-4766-AB29-FF8D637937D8}" type="pres">
      <dgm:prSet presAssocID="{082FF0DA-3CBA-4A95-97A3-C077264670CD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7DD1D4-79D1-4FA2-BC7E-B9ADF11603EE}" type="pres">
      <dgm:prSet presAssocID="{082FF0DA-3CBA-4A95-97A3-C077264670CD}" presName="hierChild4" presStyleCnt="0"/>
      <dgm:spPr/>
    </dgm:pt>
  </dgm:ptLst>
  <dgm:cxnLst>
    <dgm:cxn modelId="{073870E2-7D8C-4861-A45D-1B50FCC82AB0}" srcId="{9235ED17-ECAD-4366-9244-CD605DAC561B}" destId="{F1C58BFC-B788-4E84-9843-5F3B357F2B04}" srcOrd="0" destOrd="0" parTransId="{901C3FFC-BF72-458F-9BFD-9E02ED0A0916}" sibTransId="{EC4297EC-C281-409E-B5F6-68A0F39651D6}"/>
    <dgm:cxn modelId="{60440301-DB66-4DD2-8BD0-8777701A68EE}" type="presOf" srcId="{45BB1D59-9D85-461F-9E40-461165E46BB7}" destId="{24000553-5AC2-468D-B779-6DDAD84F3CDF}" srcOrd="0" destOrd="0" presId="urn:microsoft.com/office/officeart/2005/8/layout/hierarchy1"/>
    <dgm:cxn modelId="{C7309ECA-2F73-4FBD-A195-D2F42DC250E6}" srcId="{A22FC539-E664-42A5-A6E7-04BF9B6FB449}" destId="{9235ED17-ECAD-4366-9244-CD605DAC561B}" srcOrd="0" destOrd="0" parTransId="{E3334F7C-4B2A-4697-9E46-9C0B9A438B11}" sibTransId="{67E0AF7E-1802-45C1-91A0-FA2BB0FA0104}"/>
    <dgm:cxn modelId="{554136E9-5335-4F5C-BC58-327AC7D9CFBC}" srcId="{45BB1D59-9D85-461F-9E40-461165E46BB7}" destId="{082FF0DA-3CBA-4A95-97A3-C077264670CD}" srcOrd="1" destOrd="0" parTransId="{EA3DB90B-BBC1-457C-94B9-1286C2896931}" sibTransId="{17B933B2-AA63-4B7C-B6CB-6A84112CEC3B}"/>
    <dgm:cxn modelId="{BE26822D-DD82-42A7-B6EA-2C732A9D102E}" type="presOf" srcId="{EA3DB90B-BBC1-457C-94B9-1286C2896931}" destId="{FB455FCE-C5D1-4ABE-9AB8-E48AEBBE25A2}" srcOrd="0" destOrd="0" presId="urn:microsoft.com/office/officeart/2005/8/layout/hierarchy1"/>
    <dgm:cxn modelId="{E3AE775E-29F2-4A07-B0B9-13FB6F1DE5C5}" type="presOf" srcId="{D1016050-4BED-484F-95EC-B168D97561BF}" destId="{C3D03422-0D07-49F2-99DD-E3686F4F3092}" srcOrd="0" destOrd="0" presId="urn:microsoft.com/office/officeart/2005/8/layout/hierarchy1"/>
    <dgm:cxn modelId="{9D52C3A8-103A-48FA-A237-18A3076CC897}" type="presOf" srcId="{901C3FFC-BF72-458F-9BFD-9E02ED0A0916}" destId="{78D5DFF2-AF97-464E-93F2-F22F3C0370CD}" srcOrd="0" destOrd="0" presId="urn:microsoft.com/office/officeart/2005/8/layout/hierarchy1"/>
    <dgm:cxn modelId="{1372BB2F-81CC-4F6F-BA1D-F97CDC8C145E}" type="presOf" srcId="{9235ED17-ECAD-4366-9244-CD605DAC561B}" destId="{5345BA36-5173-4C4C-B181-AC6E71B597F7}" srcOrd="0" destOrd="0" presId="urn:microsoft.com/office/officeart/2005/8/layout/hierarchy1"/>
    <dgm:cxn modelId="{A3DBA46C-12E1-487E-B0F0-158F4034E873}" type="presOf" srcId="{CAE73F19-F211-4DF2-94F9-DEC5511145A4}" destId="{7C9949B7-B5F5-412A-A26B-28532AA6392C}" srcOrd="0" destOrd="0" presId="urn:microsoft.com/office/officeart/2005/8/layout/hierarchy1"/>
    <dgm:cxn modelId="{33763143-5F86-4C55-992D-4CB20F44ADF8}" type="presOf" srcId="{F1C58BFC-B788-4E84-9843-5F3B357F2B04}" destId="{C4180D4C-FC39-4CAC-A4B2-ED7329AEE820}" srcOrd="0" destOrd="0" presId="urn:microsoft.com/office/officeart/2005/8/layout/hierarchy1"/>
    <dgm:cxn modelId="{995AD452-69F1-4310-8F3D-C8A03D347ED0}" srcId="{9235ED17-ECAD-4366-9244-CD605DAC561B}" destId="{02328ADE-C904-4A20-B476-A6B99B745C7E}" srcOrd="1" destOrd="0" parTransId="{DD11DBCF-7E7F-41CE-848D-C1C567799FA0}" sibTransId="{A8C7427C-80AA-43F7-8094-7B29B2DBD9E6}"/>
    <dgm:cxn modelId="{4EBC9BD3-637B-4B9A-941A-8FA402A73182}" type="presOf" srcId="{082FF0DA-3CBA-4A95-97A3-C077264670CD}" destId="{FB828BA4-77B8-4766-AB29-FF8D637937D8}" srcOrd="0" destOrd="0" presId="urn:microsoft.com/office/officeart/2005/8/layout/hierarchy1"/>
    <dgm:cxn modelId="{FEDF3528-BA55-4147-ACA8-63449DECA77E}" type="presOf" srcId="{7805B8ED-753C-4142-8B62-5075859EC416}" destId="{28420696-F5B9-4BBD-8F2C-84649309E945}" srcOrd="0" destOrd="0" presId="urn:microsoft.com/office/officeart/2005/8/layout/hierarchy1"/>
    <dgm:cxn modelId="{EC03033E-C58C-4028-8F55-A6455581E1D8}" type="presOf" srcId="{AEA2099C-63D0-49B3-8C90-4DBA41D5CB98}" destId="{B5BFE3A3-E380-4141-9839-A8255F8502A1}" srcOrd="0" destOrd="0" presId="urn:microsoft.com/office/officeart/2005/8/layout/hierarchy1"/>
    <dgm:cxn modelId="{3E667AC5-4088-4B14-AAA4-15040827A6C5}" type="presOf" srcId="{E3334F7C-4B2A-4697-9E46-9C0B9A438B11}" destId="{5D066431-9918-400D-AE6C-DCDDF0BBB2B6}" srcOrd="0" destOrd="0" presId="urn:microsoft.com/office/officeart/2005/8/layout/hierarchy1"/>
    <dgm:cxn modelId="{FC2A59E0-399E-4856-A5A3-61AFD8467325}" type="presOf" srcId="{02328ADE-C904-4A20-B476-A6B99B745C7E}" destId="{72D0B79D-C433-4481-BF9C-DB203FC8DCBF}" srcOrd="0" destOrd="0" presId="urn:microsoft.com/office/officeart/2005/8/layout/hierarchy1"/>
    <dgm:cxn modelId="{6987D3F4-944D-4B7A-969B-2B3FD9080851}" type="presOf" srcId="{A22FC539-E664-42A5-A6E7-04BF9B6FB449}" destId="{F572B4F2-26C4-4424-B9A6-286DA316881B}" srcOrd="0" destOrd="0" presId="urn:microsoft.com/office/officeart/2005/8/layout/hierarchy1"/>
    <dgm:cxn modelId="{A4FE5FFD-BAD3-4599-B1E7-FBBD20EFDB13}" srcId="{7805B8ED-753C-4142-8B62-5075859EC416}" destId="{A22FC539-E664-42A5-A6E7-04BF9B6FB449}" srcOrd="0" destOrd="0" parTransId="{6E5A6F2F-F446-4292-8D10-0BFB48D1BA26}" sibTransId="{43D1672C-6B16-4184-BBD3-07AA765C9D54}"/>
    <dgm:cxn modelId="{9383AFA4-4CB7-4864-82EE-5ACDDCEB4B50}" srcId="{A22FC539-E664-42A5-A6E7-04BF9B6FB449}" destId="{45BB1D59-9D85-461F-9E40-461165E46BB7}" srcOrd="1" destOrd="0" parTransId="{D1016050-4BED-484F-95EC-B168D97561BF}" sibTransId="{7F46FFF7-C5E6-4B44-AF35-B473EF2B907C}"/>
    <dgm:cxn modelId="{CD88EB63-56A6-4066-9E49-47F9CCB4AB92}" type="presOf" srcId="{DD11DBCF-7E7F-41CE-848D-C1C567799FA0}" destId="{4D9C8E98-8D96-46C7-8C01-22DFAA3A4E7C}" srcOrd="0" destOrd="0" presId="urn:microsoft.com/office/officeart/2005/8/layout/hierarchy1"/>
    <dgm:cxn modelId="{E3E48797-8AC6-4800-B54A-618BC4F0AA7A}" srcId="{45BB1D59-9D85-461F-9E40-461165E46BB7}" destId="{AEA2099C-63D0-49B3-8C90-4DBA41D5CB98}" srcOrd="0" destOrd="0" parTransId="{CAE73F19-F211-4DF2-94F9-DEC5511145A4}" sibTransId="{E299909E-4807-4A84-B26D-B69281908E48}"/>
    <dgm:cxn modelId="{9007AB2D-6A1D-43D3-BFF4-B6D82164660F}" type="presParOf" srcId="{28420696-F5B9-4BBD-8F2C-84649309E945}" destId="{45A58895-17BE-46D0-91B1-F33A9E128900}" srcOrd="0" destOrd="0" presId="urn:microsoft.com/office/officeart/2005/8/layout/hierarchy1"/>
    <dgm:cxn modelId="{3AC4DFE2-7C8B-41CB-A80E-84B781A2231D}" type="presParOf" srcId="{45A58895-17BE-46D0-91B1-F33A9E128900}" destId="{4EC6147B-C2ED-425E-9705-9DAD982F33B1}" srcOrd="0" destOrd="0" presId="urn:microsoft.com/office/officeart/2005/8/layout/hierarchy1"/>
    <dgm:cxn modelId="{E631C24D-0DE6-4DB8-9EF0-16AB09BF88EF}" type="presParOf" srcId="{4EC6147B-C2ED-425E-9705-9DAD982F33B1}" destId="{1084561C-EEB3-4312-8F25-C00E3143D7C9}" srcOrd="0" destOrd="0" presId="urn:microsoft.com/office/officeart/2005/8/layout/hierarchy1"/>
    <dgm:cxn modelId="{259D7119-7248-4D14-B1AD-A1DCF35BAF0F}" type="presParOf" srcId="{4EC6147B-C2ED-425E-9705-9DAD982F33B1}" destId="{F572B4F2-26C4-4424-B9A6-286DA316881B}" srcOrd="1" destOrd="0" presId="urn:microsoft.com/office/officeart/2005/8/layout/hierarchy1"/>
    <dgm:cxn modelId="{56FEAA68-8D6F-49AC-87AE-422FA08576F7}" type="presParOf" srcId="{45A58895-17BE-46D0-91B1-F33A9E128900}" destId="{73356712-FE1C-480C-91D7-AD00152F8BAB}" srcOrd="1" destOrd="0" presId="urn:microsoft.com/office/officeart/2005/8/layout/hierarchy1"/>
    <dgm:cxn modelId="{0ACBECF0-B12A-4F81-AAAD-40FEC7DA5AE0}" type="presParOf" srcId="{73356712-FE1C-480C-91D7-AD00152F8BAB}" destId="{5D066431-9918-400D-AE6C-DCDDF0BBB2B6}" srcOrd="0" destOrd="0" presId="urn:microsoft.com/office/officeart/2005/8/layout/hierarchy1"/>
    <dgm:cxn modelId="{EB02BA0E-3D50-4767-ACF7-A684118B4BAF}" type="presParOf" srcId="{73356712-FE1C-480C-91D7-AD00152F8BAB}" destId="{EC26082C-0626-4830-B192-54C7BBBC99BD}" srcOrd="1" destOrd="0" presId="urn:microsoft.com/office/officeart/2005/8/layout/hierarchy1"/>
    <dgm:cxn modelId="{13C3738E-38CA-49DD-AC9E-035D4BDEBF30}" type="presParOf" srcId="{EC26082C-0626-4830-B192-54C7BBBC99BD}" destId="{83F5A8AF-BAFA-4B6D-9ED2-0B5618FEC5CD}" srcOrd="0" destOrd="0" presId="urn:microsoft.com/office/officeart/2005/8/layout/hierarchy1"/>
    <dgm:cxn modelId="{5AAFA7E1-BF09-4691-B6F5-56418239C5C9}" type="presParOf" srcId="{83F5A8AF-BAFA-4B6D-9ED2-0B5618FEC5CD}" destId="{3BEEA243-5569-49F9-826D-CF52C535CA98}" srcOrd="0" destOrd="0" presId="urn:microsoft.com/office/officeart/2005/8/layout/hierarchy1"/>
    <dgm:cxn modelId="{5C2F8570-34AA-46EA-9EF9-C3FAD9DF433D}" type="presParOf" srcId="{83F5A8AF-BAFA-4B6D-9ED2-0B5618FEC5CD}" destId="{5345BA36-5173-4C4C-B181-AC6E71B597F7}" srcOrd="1" destOrd="0" presId="urn:microsoft.com/office/officeart/2005/8/layout/hierarchy1"/>
    <dgm:cxn modelId="{64C8CA14-426C-4AA6-991A-A8E118A31C45}" type="presParOf" srcId="{EC26082C-0626-4830-B192-54C7BBBC99BD}" destId="{DCD8C6FC-A07D-463E-902B-1D587CA21ED2}" srcOrd="1" destOrd="0" presId="urn:microsoft.com/office/officeart/2005/8/layout/hierarchy1"/>
    <dgm:cxn modelId="{67E62170-65ED-4AE7-B08F-E386146C378F}" type="presParOf" srcId="{DCD8C6FC-A07D-463E-902B-1D587CA21ED2}" destId="{78D5DFF2-AF97-464E-93F2-F22F3C0370CD}" srcOrd="0" destOrd="0" presId="urn:microsoft.com/office/officeart/2005/8/layout/hierarchy1"/>
    <dgm:cxn modelId="{309B747E-41FF-45C9-AB98-E5292EB7511A}" type="presParOf" srcId="{DCD8C6FC-A07D-463E-902B-1D587CA21ED2}" destId="{7E0C09FF-0735-497A-A83D-0672B3F6DABA}" srcOrd="1" destOrd="0" presId="urn:microsoft.com/office/officeart/2005/8/layout/hierarchy1"/>
    <dgm:cxn modelId="{98C1F79A-8A4D-4D36-AC13-F13EB2A61825}" type="presParOf" srcId="{7E0C09FF-0735-497A-A83D-0672B3F6DABA}" destId="{5E65E79D-6F3F-455E-8BA5-D71730A3DF3F}" srcOrd="0" destOrd="0" presId="urn:microsoft.com/office/officeart/2005/8/layout/hierarchy1"/>
    <dgm:cxn modelId="{6BD2D321-8B8D-4694-82E5-3244BFB244C0}" type="presParOf" srcId="{5E65E79D-6F3F-455E-8BA5-D71730A3DF3F}" destId="{6696900A-7AF3-4C16-AC65-27DAC844C9B2}" srcOrd="0" destOrd="0" presId="urn:microsoft.com/office/officeart/2005/8/layout/hierarchy1"/>
    <dgm:cxn modelId="{D4D92D95-3F92-4189-8EE9-A428E43376C8}" type="presParOf" srcId="{5E65E79D-6F3F-455E-8BA5-D71730A3DF3F}" destId="{C4180D4C-FC39-4CAC-A4B2-ED7329AEE820}" srcOrd="1" destOrd="0" presId="urn:microsoft.com/office/officeart/2005/8/layout/hierarchy1"/>
    <dgm:cxn modelId="{FFF45043-C32F-46F5-BE67-D8CDB56FCF24}" type="presParOf" srcId="{7E0C09FF-0735-497A-A83D-0672B3F6DABA}" destId="{18356376-7B7D-43E2-BF2C-600418B2E06E}" srcOrd="1" destOrd="0" presId="urn:microsoft.com/office/officeart/2005/8/layout/hierarchy1"/>
    <dgm:cxn modelId="{E85507E4-B38C-4056-A935-48CC83D02459}" type="presParOf" srcId="{DCD8C6FC-A07D-463E-902B-1D587CA21ED2}" destId="{4D9C8E98-8D96-46C7-8C01-22DFAA3A4E7C}" srcOrd="2" destOrd="0" presId="urn:microsoft.com/office/officeart/2005/8/layout/hierarchy1"/>
    <dgm:cxn modelId="{A505C1AD-7CCF-46B7-B323-1C5AAA578B65}" type="presParOf" srcId="{DCD8C6FC-A07D-463E-902B-1D587CA21ED2}" destId="{206B5DE0-842E-4EF0-8964-5160BB9B5FBA}" srcOrd="3" destOrd="0" presId="urn:microsoft.com/office/officeart/2005/8/layout/hierarchy1"/>
    <dgm:cxn modelId="{5E851836-21D9-47E4-A6AC-1256748A4BA1}" type="presParOf" srcId="{206B5DE0-842E-4EF0-8964-5160BB9B5FBA}" destId="{C5E2A0C7-2B9C-4EFF-9B71-21F8F7A7A9A5}" srcOrd="0" destOrd="0" presId="urn:microsoft.com/office/officeart/2005/8/layout/hierarchy1"/>
    <dgm:cxn modelId="{F8F020B5-DDA8-40B2-B848-C9E94726783E}" type="presParOf" srcId="{C5E2A0C7-2B9C-4EFF-9B71-21F8F7A7A9A5}" destId="{883BDBF7-F96B-463D-A61B-DD7442E94F87}" srcOrd="0" destOrd="0" presId="urn:microsoft.com/office/officeart/2005/8/layout/hierarchy1"/>
    <dgm:cxn modelId="{08EB0806-3F4E-4EB2-91FA-FFB982386035}" type="presParOf" srcId="{C5E2A0C7-2B9C-4EFF-9B71-21F8F7A7A9A5}" destId="{72D0B79D-C433-4481-BF9C-DB203FC8DCBF}" srcOrd="1" destOrd="0" presId="urn:microsoft.com/office/officeart/2005/8/layout/hierarchy1"/>
    <dgm:cxn modelId="{2908CB92-EAD1-47A3-BE51-6070659BD3EF}" type="presParOf" srcId="{206B5DE0-842E-4EF0-8964-5160BB9B5FBA}" destId="{D9950EF4-8D12-47A9-9448-FEF65C5D8A25}" srcOrd="1" destOrd="0" presId="urn:microsoft.com/office/officeart/2005/8/layout/hierarchy1"/>
    <dgm:cxn modelId="{771952FB-7664-48F8-B202-40522CADDD0E}" type="presParOf" srcId="{73356712-FE1C-480C-91D7-AD00152F8BAB}" destId="{C3D03422-0D07-49F2-99DD-E3686F4F3092}" srcOrd="2" destOrd="0" presId="urn:microsoft.com/office/officeart/2005/8/layout/hierarchy1"/>
    <dgm:cxn modelId="{7B4A85A1-FF97-4E06-B48B-0C0EE7CD402F}" type="presParOf" srcId="{73356712-FE1C-480C-91D7-AD00152F8BAB}" destId="{58B40174-B83E-43FD-B961-B14C23E1ACAF}" srcOrd="3" destOrd="0" presId="urn:microsoft.com/office/officeart/2005/8/layout/hierarchy1"/>
    <dgm:cxn modelId="{4C569DCB-BF46-48F3-A130-B50186BD8FF7}" type="presParOf" srcId="{58B40174-B83E-43FD-B961-B14C23E1ACAF}" destId="{B1751F78-6C67-4D6F-A1F0-53A006C1D45D}" srcOrd="0" destOrd="0" presId="urn:microsoft.com/office/officeart/2005/8/layout/hierarchy1"/>
    <dgm:cxn modelId="{4B6017DE-E218-40C5-B1A2-7A9D3B061F2D}" type="presParOf" srcId="{B1751F78-6C67-4D6F-A1F0-53A006C1D45D}" destId="{63396722-6C6C-4B4A-B828-E830D63FF790}" srcOrd="0" destOrd="0" presId="urn:microsoft.com/office/officeart/2005/8/layout/hierarchy1"/>
    <dgm:cxn modelId="{7765273D-48F9-4A66-AB2D-62A9BDF7FC6A}" type="presParOf" srcId="{B1751F78-6C67-4D6F-A1F0-53A006C1D45D}" destId="{24000553-5AC2-468D-B779-6DDAD84F3CDF}" srcOrd="1" destOrd="0" presId="urn:microsoft.com/office/officeart/2005/8/layout/hierarchy1"/>
    <dgm:cxn modelId="{AE090CD8-1D36-4BF1-B31E-76E4B42D0247}" type="presParOf" srcId="{58B40174-B83E-43FD-B961-B14C23E1ACAF}" destId="{CC7EB827-B8DF-4818-BAA1-F83D696BA01C}" srcOrd="1" destOrd="0" presId="urn:microsoft.com/office/officeart/2005/8/layout/hierarchy1"/>
    <dgm:cxn modelId="{A0E0C75B-594F-46B8-9BF3-B7779139CE4B}" type="presParOf" srcId="{CC7EB827-B8DF-4818-BAA1-F83D696BA01C}" destId="{7C9949B7-B5F5-412A-A26B-28532AA6392C}" srcOrd="0" destOrd="0" presId="urn:microsoft.com/office/officeart/2005/8/layout/hierarchy1"/>
    <dgm:cxn modelId="{7563FAAE-E35A-46AD-941D-CA753671414D}" type="presParOf" srcId="{CC7EB827-B8DF-4818-BAA1-F83D696BA01C}" destId="{908B1C8E-CF55-4A49-A86E-E18D5922AF1D}" srcOrd="1" destOrd="0" presId="urn:microsoft.com/office/officeart/2005/8/layout/hierarchy1"/>
    <dgm:cxn modelId="{41DF3EF9-3403-4372-A3B2-CD2680C06142}" type="presParOf" srcId="{908B1C8E-CF55-4A49-A86E-E18D5922AF1D}" destId="{589362F4-1E32-4D94-AB50-C7A204B16000}" srcOrd="0" destOrd="0" presId="urn:microsoft.com/office/officeart/2005/8/layout/hierarchy1"/>
    <dgm:cxn modelId="{C363C0F2-E4BF-4FE6-8602-FCEEBB62447D}" type="presParOf" srcId="{589362F4-1E32-4D94-AB50-C7A204B16000}" destId="{B3F07E02-6982-42C5-8695-AA6D3A6C1B88}" srcOrd="0" destOrd="0" presId="urn:microsoft.com/office/officeart/2005/8/layout/hierarchy1"/>
    <dgm:cxn modelId="{654AF619-4C75-4FC3-BF67-4C0EBFFED227}" type="presParOf" srcId="{589362F4-1E32-4D94-AB50-C7A204B16000}" destId="{B5BFE3A3-E380-4141-9839-A8255F8502A1}" srcOrd="1" destOrd="0" presId="urn:microsoft.com/office/officeart/2005/8/layout/hierarchy1"/>
    <dgm:cxn modelId="{5C123490-C3AD-4D34-8A7E-1F6812B705CD}" type="presParOf" srcId="{908B1C8E-CF55-4A49-A86E-E18D5922AF1D}" destId="{FC575FC2-674F-418F-BB04-0786EBC3CDB4}" srcOrd="1" destOrd="0" presId="urn:microsoft.com/office/officeart/2005/8/layout/hierarchy1"/>
    <dgm:cxn modelId="{92C61ADB-BD4E-43C6-97CD-B62B3AB04064}" type="presParOf" srcId="{CC7EB827-B8DF-4818-BAA1-F83D696BA01C}" destId="{FB455FCE-C5D1-4ABE-9AB8-E48AEBBE25A2}" srcOrd="2" destOrd="0" presId="urn:microsoft.com/office/officeart/2005/8/layout/hierarchy1"/>
    <dgm:cxn modelId="{484D2D2D-9D8C-46E6-A05D-9B7FFC86977F}" type="presParOf" srcId="{CC7EB827-B8DF-4818-BAA1-F83D696BA01C}" destId="{B9891709-597E-4FE7-B398-57782CE16274}" srcOrd="3" destOrd="0" presId="urn:microsoft.com/office/officeart/2005/8/layout/hierarchy1"/>
    <dgm:cxn modelId="{355CD7CA-1E1F-45B9-833D-31B9AFBD4949}" type="presParOf" srcId="{B9891709-597E-4FE7-B398-57782CE16274}" destId="{9AA0304F-B118-4DCE-8605-FEB6B36E2413}" srcOrd="0" destOrd="0" presId="urn:microsoft.com/office/officeart/2005/8/layout/hierarchy1"/>
    <dgm:cxn modelId="{F66E9190-0132-4C9E-BBEE-995C1175ABFB}" type="presParOf" srcId="{9AA0304F-B118-4DCE-8605-FEB6B36E2413}" destId="{C567263D-5C86-4EF4-98AE-B6BBEAAA7B52}" srcOrd="0" destOrd="0" presId="urn:microsoft.com/office/officeart/2005/8/layout/hierarchy1"/>
    <dgm:cxn modelId="{199D44EB-6E5D-4C89-A800-A5BCF2FA2A07}" type="presParOf" srcId="{9AA0304F-B118-4DCE-8605-FEB6B36E2413}" destId="{FB828BA4-77B8-4766-AB29-FF8D637937D8}" srcOrd="1" destOrd="0" presId="urn:microsoft.com/office/officeart/2005/8/layout/hierarchy1"/>
    <dgm:cxn modelId="{9037D5B1-639E-4228-84F4-2C014B6E572B}" type="presParOf" srcId="{B9891709-597E-4FE7-B398-57782CE16274}" destId="{377DD1D4-79D1-4FA2-BC7E-B9ADF11603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05B8ED-753C-4142-8B62-5075859EC416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22FC539-E664-42A5-A6E7-04BF9B6FB449}">
      <dgm:prSet phldrT="[텍스트]"/>
      <dgm:spPr/>
      <dgm:t>
        <a:bodyPr/>
        <a:lstStyle/>
        <a:p>
          <a:pPr latinLnBrk="1"/>
          <a:r>
            <a:rPr lang="en-US" altLang="ko-KR" dirty="0" smtClean="0"/>
            <a:t>Root</a:t>
          </a:r>
          <a:endParaRPr lang="ko-KR" altLang="en-US" dirty="0"/>
        </a:p>
      </dgm:t>
    </dgm:pt>
    <dgm:pt modelId="{6E5A6F2F-F446-4292-8D10-0BFB48D1BA26}" type="parTrans" cxnId="{A4FE5FFD-BAD3-4599-B1E7-FBBD20EFDB13}">
      <dgm:prSet/>
      <dgm:spPr/>
      <dgm:t>
        <a:bodyPr/>
        <a:lstStyle/>
        <a:p>
          <a:pPr latinLnBrk="1"/>
          <a:endParaRPr lang="ko-KR" altLang="en-US"/>
        </a:p>
      </dgm:t>
    </dgm:pt>
    <dgm:pt modelId="{43D1672C-6B16-4184-BBD3-07AA765C9D54}" type="sibTrans" cxnId="{A4FE5FFD-BAD3-4599-B1E7-FBBD20EFDB13}">
      <dgm:prSet/>
      <dgm:spPr/>
      <dgm:t>
        <a:bodyPr/>
        <a:lstStyle/>
        <a:p>
          <a:pPr latinLnBrk="1"/>
          <a:endParaRPr lang="ko-KR" altLang="en-US"/>
        </a:p>
      </dgm:t>
    </dgm:pt>
    <dgm:pt modelId="{9235ED17-ECAD-4366-9244-CD605DAC561B}">
      <dgm:prSet phldrT="[텍스트]"/>
      <dgm:spPr/>
      <dgm:t>
        <a:bodyPr/>
        <a:lstStyle/>
        <a:p>
          <a:pPr latinLnBrk="1"/>
          <a:r>
            <a:rPr lang="en-US" altLang="ko-KR" dirty="0" smtClean="0"/>
            <a:t>Music</a:t>
          </a:r>
          <a:endParaRPr lang="ko-KR" altLang="en-US" dirty="0"/>
        </a:p>
      </dgm:t>
    </dgm:pt>
    <dgm:pt modelId="{E3334F7C-4B2A-4697-9E46-9C0B9A438B11}" type="parTrans" cxnId="{C7309ECA-2F73-4FBD-A195-D2F42DC250E6}">
      <dgm:prSet/>
      <dgm:spPr/>
      <dgm:t>
        <a:bodyPr/>
        <a:lstStyle/>
        <a:p>
          <a:pPr latinLnBrk="1"/>
          <a:endParaRPr lang="ko-KR" altLang="en-US"/>
        </a:p>
      </dgm:t>
    </dgm:pt>
    <dgm:pt modelId="{67E0AF7E-1802-45C1-91A0-FA2BB0FA0104}" type="sibTrans" cxnId="{C7309ECA-2F73-4FBD-A195-D2F42DC250E6}">
      <dgm:prSet/>
      <dgm:spPr/>
      <dgm:t>
        <a:bodyPr/>
        <a:lstStyle/>
        <a:p>
          <a:pPr latinLnBrk="1"/>
          <a:endParaRPr lang="ko-KR" altLang="en-US"/>
        </a:p>
      </dgm:t>
    </dgm:pt>
    <dgm:pt modelId="{F1C58BFC-B788-4E84-9843-5F3B357F2B04}">
      <dgm:prSet phldrT="[텍스트]"/>
      <dgm:spPr/>
      <dgm:t>
        <a:bodyPr/>
        <a:lstStyle/>
        <a:p>
          <a:pPr latinLnBrk="1"/>
          <a:r>
            <a:rPr lang="en-US" altLang="ko-KR" dirty="0" smtClean="0"/>
            <a:t>file1</a:t>
          </a:r>
          <a:endParaRPr lang="ko-KR" altLang="en-US" dirty="0"/>
        </a:p>
      </dgm:t>
    </dgm:pt>
    <dgm:pt modelId="{901C3FFC-BF72-458F-9BFD-9E02ED0A0916}" type="parTrans" cxnId="{073870E2-7D8C-4861-A45D-1B50FCC82AB0}">
      <dgm:prSet/>
      <dgm:spPr/>
      <dgm:t>
        <a:bodyPr/>
        <a:lstStyle/>
        <a:p>
          <a:pPr latinLnBrk="1"/>
          <a:endParaRPr lang="ko-KR" altLang="en-US"/>
        </a:p>
      </dgm:t>
    </dgm:pt>
    <dgm:pt modelId="{EC4297EC-C281-409E-B5F6-68A0F39651D6}" type="sibTrans" cxnId="{073870E2-7D8C-4861-A45D-1B50FCC82AB0}">
      <dgm:prSet/>
      <dgm:spPr/>
      <dgm:t>
        <a:bodyPr/>
        <a:lstStyle/>
        <a:p>
          <a:pPr latinLnBrk="1"/>
          <a:endParaRPr lang="ko-KR" altLang="en-US"/>
        </a:p>
      </dgm:t>
    </dgm:pt>
    <dgm:pt modelId="{02328ADE-C904-4A20-B476-A6B99B745C7E}">
      <dgm:prSet phldrT="[텍스트]"/>
      <dgm:spPr/>
      <dgm:t>
        <a:bodyPr/>
        <a:lstStyle/>
        <a:p>
          <a:pPr latinLnBrk="1"/>
          <a:r>
            <a:rPr lang="en-US" altLang="ko-KR" dirty="0" smtClean="0"/>
            <a:t>file2</a:t>
          </a:r>
          <a:endParaRPr lang="ko-KR" altLang="en-US" dirty="0"/>
        </a:p>
      </dgm:t>
    </dgm:pt>
    <dgm:pt modelId="{DD11DBCF-7E7F-41CE-848D-C1C567799FA0}" type="parTrans" cxnId="{995AD452-69F1-4310-8F3D-C8A03D347ED0}">
      <dgm:prSet/>
      <dgm:spPr/>
      <dgm:t>
        <a:bodyPr/>
        <a:lstStyle/>
        <a:p>
          <a:pPr latinLnBrk="1"/>
          <a:endParaRPr lang="ko-KR" altLang="en-US"/>
        </a:p>
      </dgm:t>
    </dgm:pt>
    <dgm:pt modelId="{A8C7427C-80AA-43F7-8094-7B29B2DBD9E6}" type="sibTrans" cxnId="{995AD452-69F1-4310-8F3D-C8A03D347ED0}">
      <dgm:prSet/>
      <dgm:spPr/>
      <dgm:t>
        <a:bodyPr/>
        <a:lstStyle/>
        <a:p>
          <a:pPr latinLnBrk="1"/>
          <a:endParaRPr lang="ko-KR" altLang="en-US"/>
        </a:p>
      </dgm:t>
    </dgm:pt>
    <dgm:pt modelId="{45BB1D59-9D85-461F-9E40-461165E46BB7}">
      <dgm:prSet phldrT="[텍스트]"/>
      <dgm:spPr/>
      <dgm:t>
        <a:bodyPr/>
        <a:lstStyle/>
        <a:p>
          <a:pPr latinLnBrk="1"/>
          <a:r>
            <a:rPr lang="en-US" altLang="ko-KR" dirty="0" smtClean="0"/>
            <a:t>Documents</a:t>
          </a:r>
          <a:endParaRPr lang="ko-KR" altLang="en-US" dirty="0"/>
        </a:p>
      </dgm:t>
    </dgm:pt>
    <dgm:pt modelId="{D1016050-4BED-484F-95EC-B168D97561BF}" type="parTrans" cxnId="{9383AFA4-4CB7-4864-82EE-5ACDDCEB4B50}">
      <dgm:prSet/>
      <dgm:spPr/>
      <dgm:t>
        <a:bodyPr/>
        <a:lstStyle/>
        <a:p>
          <a:pPr latinLnBrk="1"/>
          <a:endParaRPr lang="ko-KR" altLang="en-US"/>
        </a:p>
      </dgm:t>
    </dgm:pt>
    <dgm:pt modelId="{7F46FFF7-C5E6-4B44-AF35-B473EF2B907C}" type="sibTrans" cxnId="{9383AFA4-4CB7-4864-82EE-5ACDDCEB4B50}">
      <dgm:prSet/>
      <dgm:spPr/>
      <dgm:t>
        <a:bodyPr/>
        <a:lstStyle/>
        <a:p>
          <a:pPr latinLnBrk="1"/>
          <a:endParaRPr lang="ko-KR" altLang="en-US"/>
        </a:p>
      </dgm:t>
    </dgm:pt>
    <dgm:pt modelId="{AEA2099C-63D0-49B3-8C90-4DBA41D5CB98}">
      <dgm:prSet phldrT="[텍스트]"/>
      <dgm:spPr/>
      <dgm:t>
        <a:bodyPr/>
        <a:lstStyle/>
        <a:p>
          <a:pPr latinLnBrk="1"/>
          <a:r>
            <a:rPr lang="en-US" altLang="ko-KR" dirty="0" smtClean="0"/>
            <a:t>file3</a:t>
          </a:r>
          <a:endParaRPr lang="ko-KR" altLang="en-US" dirty="0"/>
        </a:p>
      </dgm:t>
    </dgm:pt>
    <dgm:pt modelId="{CAE73F19-F211-4DF2-94F9-DEC5511145A4}" type="parTrans" cxnId="{E3E48797-8AC6-4800-B54A-618BC4F0AA7A}">
      <dgm:prSet/>
      <dgm:spPr/>
      <dgm:t>
        <a:bodyPr/>
        <a:lstStyle/>
        <a:p>
          <a:pPr latinLnBrk="1"/>
          <a:endParaRPr lang="ko-KR" altLang="en-US"/>
        </a:p>
      </dgm:t>
    </dgm:pt>
    <dgm:pt modelId="{E299909E-4807-4A84-B26D-B69281908E48}" type="sibTrans" cxnId="{E3E48797-8AC6-4800-B54A-618BC4F0AA7A}">
      <dgm:prSet/>
      <dgm:spPr/>
      <dgm:t>
        <a:bodyPr/>
        <a:lstStyle/>
        <a:p>
          <a:pPr latinLnBrk="1"/>
          <a:endParaRPr lang="ko-KR" altLang="en-US"/>
        </a:p>
      </dgm:t>
    </dgm:pt>
    <dgm:pt modelId="{082FF0DA-3CBA-4A95-97A3-C077264670CD}">
      <dgm:prSet phldrT="[텍스트]"/>
      <dgm:spPr/>
      <dgm:t>
        <a:bodyPr/>
        <a:lstStyle/>
        <a:p>
          <a:pPr latinLnBrk="1"/>
          <a:r>
            <a:rPr lang="en-US" altLang="ko-KR" dirty="0" smtClean="0"/>
            <a:t>file4</a:t>
          </a:r>
          <a:endParaRPr lang="ko-KR" altLang="en-US" dirty="0"/>
        </a:p>
      </dgm:t>
    </dgm:pt>
    <dgm:pt modelId="{EA3DB90B-BBC1-457C-94B9-1286C2896931}" type="parTrans" cxnId="{554136E9-5335-4F5C-BC58-327AC7D9CFBC}">
      <dgm:prSet/>
      <dgm:spPr/>
      <dgm:t>
        <a:bodyPr/>
        <a:lstStyle/>
        <a:p>
          <a:pPr latinLnBrk="1"/>
          <a:endParaRPr lang="ko-KR" altLang="en-US"/>
        </a:p>
      </dgm:t>
    </dgm:pt>
    <dgm:pt modelId="{17B933B2-AA63-4B7C-B6CB-6A84112CEC3B}" type="sibTrans" cxnId="{554136E9-5335-4F5C-BC58-327AC7D9CFBC}">
      <dgm:prSet/>
      <dgm:spPr/>
      <dgm:t>
        <a:bodyPr/>
        <a:lstStyle/>
        <a:p>
          <a:pPr latinLnBrk="1"/>
          <a:endParaRPr lang="ko-KR" altLang="en-US"/>
        </a:p>
      </dgm:t>
    </dgm:pt>
    <dgm:pt modelId="{BD262F89-5CC0-4112-8023-0EEBF67867DD}">
      <dgm:prSet phldrT="[텍스트]"/>
      <dgm:spPr/>
      <dgm:t>
        <a:bodyPr/>
        <a:lstStyle/>
        <a:p>
          <a:pPr latinLnBrk="1"/>
          <a:r>
            <a:rPr lang="en-US" altLang="ko-KR" dirty="0" smtClean="0"/>
            <a:t>file1_0</a:t>
          </a:r>
          <a:endParaRPr lang="ko-KR" altLang="en-US" dirty="0"/>
        </a:p>
      </dgm:t>
    </dgm:pt>
    <dgm:pt modelId="{F6D82CAD-EE7F-44EF-88C4-B1F41F6290E6}" type="parTrans" cxnId="{EE69A6DE-69B6-4062-AAC8-D05ACA300399}">
      <dgm:prSet/>
      <dgm:spPr/>
      <dgm:t>
        <a:bodyPr/>
        <a:lstStyle/>
        <a:p>
          <a:pPr latinLnBrk="1"/>
          <a:endParaRPr lang="ko-KR" altLang="en-US"/>
        </a:p>
      </dgm:t>
    </dgm:pt>
    <dgm:pt modelId="{7B9C5EED-0C1B-4331-81AF-D63DB4FDC529}" type="sibTrans" cxnId="{EE69A6DE-69B6-4062-AAC8-D05ACA300399}">
      <dgm:prSet/>
      <dgm:spPr/>
      <dgm:t>
        <a:bodyPr/>
        <a:lstStyle/>
        <a:p>
          <a:pPr latinLnBrk="1"/>
          <a:endParaRPr lang="ko-KR" altLang="en-US"/>
        </a:p>
      </dgm:t>
    </dgm:pt>
    <dgm:pt modelId="{A6198AAD-F9F4-4FBB-A49C-C3D3A0E9FEF2}">
      <dgm:prSet phldrT="[텍스트]"/>
      <dgm:spPr/>
      <dgm:t>
        <a:bodyPr/>
        <a:lstStyle/>
        <a:p>
          <a:pPr latinLnBrk="1"/>
          <a:r>
            <a:rPr lang="en-US" altLang="ko-KR" dirty="0" smtClean="0"/>
            <a:t>file1_2</a:t>
          </a:r>
          <a:endParaRPr lang="ko-KR" altLang="en-US" dirty="0"/>
        </a:p>
      </dgm:t>
    </dgm:pt>
    <dgm:pt modelId="{A870EF2E-72DA-45DC-8E67-897BAF8F2EE7}" type="parTrans" cxnId="{24D3AE2F-0E4B-4891-B110-DB2C4E4F8614}">
      <dgm:prSet/>
      <dgm:spPr/>
      <dgm:t>
        <a:bodyPr/>
        <a:lstStyle/>
        <a:p>
          <a:pPr latinLnBrk="1"/>
          <a:endParaRPr lang="ko-KR" altLang="en-US"/>
        </a:p>
      </dgm:t>
    </dgm:pt>
    <dgm:pt modelId="{F07522E7-1078-4070-B47C-AB7CF133A585}" type="sibTrans" cxnId="{24D3AE2F-0E4B-4891-B110-DB2C4E4F8614}">
      <dgm:prSet/>
      <dgm:spPr/>
      <dgm:t>
        <a:bodyPr/>
        <a:lstStyle/>
        <a:p>
          <a:pPr latinLnBrk="1"/>
          <a:endParaRPr lang="ko-KR" altLang="en-US"/>
        </a:p>
      </dgm:t>
    </dgm:pt>
    <dgm:pt modelId="{19CF8306-2FD2-4BFF-B9C7-70A8D40E7E93}">
      <dgm:prSet phldrT="[텍스트]"/>
      <dgm:spPr/>
      <dgm:t>
        <a:bodyPr/>
        <a:lstStyle/>
        <a:p>
          <a:pPr latinLnBrk="1"/>
          <a:r>
            <a:rPr lang="en-US" altLang="ko-KR" dirty="0" smtClean="0"/>
            <a:t>file2_1</a:t>
          </a:r>
          <a:endParaRPr lang="ko-KR" altLang="en-US" dirty="0"/>
        </a:p>
      </dgm:t>
    </dgm:pt>
    <dgm:pt modelId="{59389D8C-52D2-4DEC-A5A0-7EB9B1FF9243}" type="parTrans" cxnId="{2804E248-328D-4E00-9F59-994634663349}">
      <dgm:prSet/>
      <dgm:spPr/>
      <dgm:t>
        <a:bodyPr/>
        <a:lstStyle/>
        <a:p>
          <a:pPr latinLnBrk="1"/>
          <a:endParaRPr lang="ko-KR" altLang="en-US"/>
        </a:p>
      </dgm:t>
    </dgm:pt>
    <dgm:pt modelId="{52121639-089C-4AC9-B8E2-95B2F966F118}" type="sibTrans" cxnId="{2804E248-328D-4E00-9F59-994634663349}">
      <dgm:prSet/>
      <dgm:spPr/>
      <dgm:t>
        <a:bodyPr/>
        <a:lstStyle/>
        <a:p>
          <a:pPr latinLnBrk="1"/>
          <a:endParaRPr lang="ko-KR" altLang="en-US"/>
        </a:p>
      </dgm:t>
    </dgm:pt>
    <dgm:pt modelId="{2343A41A-A60B-4037-8C5D-550229EBAA13}">
      <dgm:prSet phldrT="[텍스트]"/>
      <dgm:spPr/>
      <dgm:t>
        <a:bodyPr/>
        <a:lstStyle/>
        <a:p>
          <a:pPr latinLnBrk="1"/>
          <a:r>
            <a:rPr lang="en-US" altLang="ko-KR" dirty="0" smtClean="0"/>
            <a:t>file2_3</a:t>
          </a:r>
          <a:endParaRPr lang="ko-KR" altLang="en-US" dirty="0"/>
        </a:p>
      </dgm:t>
    </dgm:pt>
    <dgm:pt modelId="{31D47276-30E9-40FA-92A2-D34A439ECAF8}" type="parTrans" cxnId="{46B043CB-D1FE-442B-9D7D-27EF918027BE}">
      <dgm:prSet/>
      <dgm:spPr/>
      <dgm:t>
        <a:bodyPr/>
        <a:lstStyle/>
        <a:p>
          <a:pPr latinLnBrk="1"/>
          <a:endParaRPr lang="ko-KR" altLang="en-US"/>
        </a:p>
      </dgm:t>
    </dgm:pt>
    <dgm:pt modelId="{C5A5910F-0C04-4B24-B3B1-EC6077E041F7}" type="sibTrans" cxnId="{46B043CB-D1FE-442B-9D7D-27EF918027BE}">
      <dgm:prSet/>
      <dgm:spPr/>
      <dgm:t>
        <a:bodyPr/>
        <a:lstStyle/>
        <a:p>
          <a:pPr latinLnBrk="1"/>
          <a:endParaRPr lang="ko-KR" altLang="en-US"/>
        </a:p>
      </dgm:t>
    </dgm:pt>
    <dgm:pt modelId="{4CFE1AB7-5F30-4D0A-AF89-F9690D2266BC}">
      <dgm:prSet phldrT="[텍스트]"/>
      <dgm:spPr/>
      <dgm:t>
        <a:bodyPr/>
        <a:lstStyle/>
        <a:p>
          <a:pPr latinLnBrk="1"/>
          <a:r>
            <a:rPr lang="en-US" altLang="ko-KR" dirty="0" smtClean="0"/>
            <a:t>file3_0</a:t>
          </a:r>
          <a:endParaRPr lang="ko-KR" altLang="en-US" dirty="0"/>
        </a:p>
      </dgm:t>
    </dgm:pt>
    <dgm:pt modelId="{CFB5CA23-9A85-4DA5-8962-BA261311203D}" type="parTrans" cxnId="{8B26FB6B-6F62-4016-927D-4B77ADD01E07}">
      <dgm:prSet/>
      <dgm:spPr/>
      <dgm:t>
        <a:bodyPr/>
        <a:lstStyle/>
        <a:p>
          <a:pPr latinLnBrk="1"/>
          <a:endParaRPr lang="ko-KR" altLang="en-US"/>
        </a:p>
      </dgm:t>
    </dgm:pt>
    <dgm:pt modelId="{2E61E08B-E3C9-4CFE-BFC8-AD594B2C061B}" type="sibTrans" cxnId="{8B26FB6B-6F62-4016-927D-4B77ADD01E07}">
      <dgm:prSet/>
      <dgm:spPr/>
      <dgm:t>
        <a:bodyPr/>
        <a:lstStyle/>
        <a:p>
          <a:pPr latinLnBrk="1"/>
          <a:endParaRPr lang="ko-KR" altLang="en-US"/>
        </a:p>
      </dgm:t>
    </dgm:pt>
    <dgm:pt modelId="{173C841F-6738-40A3-B6BF-6CD1DFD005AC}">
      <dgm:prSet phldrT="[텍스트]"/>
      <dgm:spPr/>
      <dgm:t>
        <a:bodyPr/>
        <a:lstStyle/>
        <a:p>
          <a:pPr latinLnBrk="1"/>
          <a:r>
            <a:rPr lang="en-US" altLang="ko-KR" dirty="0" smtClean="0"/>
            <a:t>file4_1</a:t>
          </a:r>
          <a:endParaRPr lang="ko-KR" altLang="en-US" dirty="0"/>
        </a:p>
      </dgm:t>
    </dgm:pt>
    <dgm:pt modelId="{A660E9E2-0AC1-4443-A5B6-F8EB50F2BC70}" type="parTrans" cxnId="{B7541F21-3081-47BA-9E83-79452A701D12}">
      <dgm:prSet/>
      <dgm:spPr/>
      <dgm:t>
        <a:bodyPr/>
        <a:lstStyle/>
        <a:p>
          <a:pPr latinLnBrk="1"/>
          <a:endParaRPr lang="ko-KR" altLang="en-US"/>
        </a:p>
      </dgm:t>
    </dgm:pt>
    <dgm:pt modelId="{2DAF1838-C863-4738-8547-3BB34E0430C1}" type="sibTrans" cxnId="{B7541F21-3081-47BA-9E83-79452A701D12}">
      <dgm:prSet/>
      <dgm:spPr/>
      <dgm:t>
        <a:bodyPr/>
        <a:lstStyle/>
        <a:p>
          <a:pPr latinLnBrk="1"/>
          <a:endParaRPr lang="ko-KR" altLang="en-US"/>
        </a:p>
      </dgm:t>
    </dgm:pt>
    <dgm:pt modelId="{1AEA1E27-3B5C-4F94-BFFE-7E0AA0F6791D}">
      <dgm:prSet phldrT="[텍스트]"/>
      <dgm:spPr/>
      <dgm:t>
        <a:bodyPr/>
        <a:lstStyle/>
        <a:p>
          <a:pPr latinLnBrk="1"/>
          <a:r>
            <a:rPr lang="en-US" altLang="ko-KR" dirty="0" smtClean="0"/>
            <a:t>file4_3</a:t>
          </a:r>
          <a:endParaRPr lang="ko-KR" altLang="en-US" dirty="0"/>
        </a:p>
      </dgm:t>
    </dgm:pt>
    <dgm:pt modelId="{70955DE3-E30E-45C4-9090-D669C6A77631}" type="parTrans" cxnId="{5B26FA9D-C05B-48FB-BE39-3A7F2073D373}">
      <dgm:prSet/>
      <dgm:spPr/>
      <dgm:t>
        <a:bodyPr/>
        <a:lstStyle/>
        <a:p>
          <a:pPr latinLnBrk="1"/>
          <a:endParaRPr lang="ko-KR" altLang="en-US"/>
        </a:p>
      </dgm:t>
    </dgm:pt>
    <dgm:pt modelId="{877B69AB-1D30-46A6-BEBB-7D94355ED7CC}" type="sibTrans" cxnId="{5B26FA9D-C05B-48FB-BE39-3A7F2073D373}">
      <dgm:prSet/>
      <dgm:spPr/>
      <dgm:t>
        <a:bodyPr/>
        <a:lstStyle/>
        <a:p>
          <a:pPr latinLnBrk="1"/>
          <a:endParaRPr lang="ko-KR" altLang="en-US"/>
        </a:p>
      </dgm:t>
    </dgm:pt>
    <dgm:pt modelId="{28420696-F5B9-4BBD-8F2C-84649309E945}" type="pres">
      <dgm:prSet presAssocID="{7805B8ED-753C-4142-8B62-5075859EC41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A58895-17BE-46D0-91B1-F33A9E128900}" type="pres">
      <dgm:prSet presAssocID="{A22FC539-E664-42A5-A6E7-04BF9B6FB449}" presName="hierRoot1" presStyleCnt="0"/>
      <dgm:spPr/>
    </dgm:pt>
    <dgm:pt modelId="{4EC6147B-C2ED-425E-9705-9DAD982F33B1}" type="pres">
      <dgm:prSet presAssocID="{A22FC539-E664-42A5-A6E7-04BF9B6FB449}" presName="composite" presStyleCnt="0"/>
      <dgm:spPr/>
    </dgm:pt>
    <dgm:pt modelId="{1084561C-EEB3-4312-8F25-C00E3143D7C9}" type="pres">
      <dgm:prSet presAssocID="{A22FC539-E664-42A5-A6E7-04BF9B6FB449}" presName="background" presStyleLbl="node0" presStyleIdx="0" presStyleCnt="1"/>
      <dgm:spPr/>
    </dgm:pt>
    <dgm:pt modelId="{F572B4F2-26C4-4424-B9A6-286DA316881B}" type="pres">
      <dgm:prSet presAssocID="{A22FC539-E664-42A5-A6E7-04BF9B6FB44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356712-FE1C-480C-91D7-AD00152F8BAB}" type="pres">
      <dgm:prSet presAssocID="{A22FC539-E664-42A5-A6E7-04BF9B6FB449}" presName="hierChild2" presStyleCnt="0"/>
      <dgm:spPr/>
    </dgm:pt>
    <dgm:pt modelId="{5D066431-9918-400D-AE6C-DCDDF0BBB2B6}" type="pres">
      <dgm:prSet presAssocID="{E3334F7C-4B2A-4697-9E46-9C0B9A438B11}" presName="Name10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EC26082C-0626-4830-B192-54C7BBBC99BD}" type="pres">
      <dgm:prSet presAssocID="{9235ED17-ECAD-4366-9244-CD605DAC561B}" presName="hierRoot2" presStyleCnt="0"/>
      <dgm:spPr/>
    </dgm:pt>
    <dgm:pt modelId="{83F5A8AF-BAFA-4B6D-9ED2-0B5618FEC5CD}" type="pres">
      <dgm:prSet presAssocID="{9235ED17-ECAD-4366-9244-CD605DAC561B}" presName="composite2" presStyleCnt="0"/>
      <dgm:spPr/>
    </dgm:pt>
    <dgm:pt modelId="{3BEEA243-5569-49F9-826D-CF52C535CA98}" type="pres">
      <dgm:prSet presAssocID="{9235ED17-ECAD-4366-9244-CD605DAC561B}" presName="background2" presStyleLbl="node2" presStyleIdx="0" presStyleCnt="2"/>
      <dgm:spPr/>
    </dgm:pt>
    <dgm:pt modelId="{5345BA36-5173-4C4C-B181-AC6E71B597F7}" type="pres">
      <dgm:prSet presAssocID="{9235ED17-ECAD-4366-9244-CD605DAC561B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D8C6FC-A07D-463E-902B-1D587CA21ED2}" type="pres">
      <dgm:prSet presAssocID="{9235ED17-ECAD-4366-9244-CD605DAC561B}" presName="hierChild3" presStyleCnt="0"/>
      <dgm:spPr/>
    </dgm:pt>
    <dgm:pt modelId="{78D5DFF2-AF97-464E-93F2-F22F3C0370CD}" type="pres">
      <dgm:prSet presAssocID="{901C3FFC-BF72-458F-9BFD-9E02ED0A0916}" presName="Name17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E0C09FF-0735-497A-A83D-0672B3F6DABA}" type="pres">
      <dgm:prSet presAssocID="{F1C58BFC-B788-4E84-9843-5F3B357F2B04}" presName="hierRoot3" presStyleCnt="0"/>
      <dgm:spPr/>
    </dgm:pt>
    <dgm:pt modelId="{5E65E79D-6F3F-455E-8BA5-D71730A3DF3F}" type="pres">
      <dgm:prSet presAssocID="{F1C58BFC-B788-4E84-9843-5F3B357F2B04}" presName="composite3" presStyleCnt="0"/>
      <dgm:spPr/>
    </dgm:pt>
    <dgm:pt modelId="{6696900A-7AF3-4C16-AC65-27DAC844C9B2}" type="pres">
      <dgm:prSet presAssocID="{F1C58BFC-B788-4E84-9843-5F3B357F2B04}" presName="background3" presStyleLbl="node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4180D4C-FC39-4CAC-A4B2-ED7329AEE820}" type="pres">
      <dgm:prSet presAssocID="{F1C58BFC-B788-4E84-9843-5F3B357F2B04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8356376-7B7D-43E2-BF2C-600418B2E06E}" type="pres">
      <dgm:prSet presAssocID="{F1C58BFC-B788-4E84-9843-5F3B357F2B04}" presName="hierChild4" presStyleCnt="0"/>
      <dgm:spPr/>
    </dgm:pt>
    <dgm:pt modelId="{73635317-BA91-4D03-A9CB-E48C575AB89E}" type="pres">
      <dgm:prSet presAssocID="{F6D82CAD-EE7F-44EF-88C4-B1F41F6290E6}" presName="Name23" presStyleLbl="parChTrans1D4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3F8737D0-8EE4-41B4-BEE4-A6B54852A029}" type="pres">
      <dgm:prSet presAssocID="{BD262F89-5CC0-4112-8023-0EEBF67867DD}" presName="hierRoot4" presStyleCnt="0"/>
      <dgm:spPr/>
    </dgm:pt>
    <dgm:pt modelId="{659BC84F-C89A-41F4-89B9-98AEC7219A9D}" type="pres">
      <dgm:prSet presAssocID="{BD262F89-5CC0-4112-8023-0EEBF67867DD}" presName="composite4" presStyleCnt="0"/>
      <dgm:spPr/>
    </dgm:pt>
    <dgm:pt modelId="{CFC09655-631A-477A-827E-84C0612F1C38}" type="pres">
      <dgm:prSet presAssocID="{BD262F89-5CC0-4112-8023-0EEBF67867DD}" presName="background4" presStyleLbl="node4" presStyleIdx="0" presStyleCnt="7"/>
      <dgm:spPr>
        <a:solidFill>
          <a:srgbClr val="FF0000"/>
        </a:solidFill>
      </dgm:spPr>
    </dgm:pt>
    <dgm:pt modelId="{75DE4DB3-23D9-4DF4-BD05-FF12EE3DBE05}" type="pres">
      <dgm:prSet presAssocID="{BD262F89-5CC0-4112-8023-0EEBF67867DD}" presName="text4" presStyleLbl="fgAcc4" presStyleIdx="0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DE01BF-819E-4624-B41F-1458294A94C3}" type="pres">
      <dgm:prSet presAssocID="{BD262F89-5CC0-4112-8023-0EEBF67867DD}" presName="hierChild5" presStyleCnt="0"/>
      <dgm:spPr/>
    </dgm:pt>
    <dgm:pt modelId="{8E64D255-B114-49D5-94BB-419476100898}" type="pres">
      <dgm:prSet presAssocID="{A870EF2E-72DA-45DC-8E67-897BAF8F2EE7}" presName="Name23" presStyleLbl="parChTrans1D4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CB910919-3C0C-4F47-825C-3E1AE019137C}" type="pres">
      <dgm:prSet presAssocID="{A6198AAD-F9F4-4FBB-A49C-C3D3A0E9FEF2}" presName="hierRoot4" presStyleCnt="0"/>
      <dgm:spPr/>
    </dgm:pt>
    <dgm:pt modelId="{6ABC6B7E-CAA5-4E02-9DCA-E90F35E1F818}" type="pres">
      <dgm:prSet presAssocID="{A6198AAD-F9F4-4FBB-A49C-C3D3A0E9FEF2}" presName="composite4" presStyleCnt="0"/>
      <dgm:spPr/>
    </dgm:pt>
    <dgm:pt modelId="{4AD745E1-E02B-4DF7-A4CD-3558FB2231CC}" type="pres">
      <dgm:prSet presAssocID="{A6198AAD-F9F4-4FBB-A49C-C3D3A0E9FEF2}" presName="background4" presStyleLbl="node4" presStyleIdx="1" presStyleCnt="7"/>
      <dgm:spPr>
        <a:solidFill>
          <a:srgbClr val="FF0000"/>
        </a:solidFill>
      </dgm:spPr>
    </dgm:pt>
    <dgm:pt modelId="{6DA2237F-91C2-49A2-8ED3-EC70BD7BDF78}" type="pres">
      <dgm:prSet presAssocID="{A6198AAD-F9F4-4FBB-A49C-C3D3A0E9FEF2}" presName="text4" presStyleLbl="fgAcc4" presStyleIdx="1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07C937-2D38-4E85-95CD-79FBFA3AC6B5}" type="pres">
      <dgm:prSet presAssocID="{A6198AAD-F9F4-4FBB-A49C-C3D3A0E9FEF2}" presName="hierChild5" presStyleCnt="0"/>
      <dgm:spPr/>
    </dgm:pt>
    <dgm:pt modelId="{4D9C8E98-8D96-46C7-8C01-22DFAA3A4E7C}" type="pres">
      <dgm:prSet presAssocID="{DD11DBCF-7E7F-41CE-848D-C1C567799FA0}" presName="Name17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206B5DE0-842E-4EF0-8964-5160BB9B5FBA}" type="pres">
      <dgm:prSet presAssocID="{02328ADE-C904-4A20-B476-A6B99B745C7E}" presName="hierRoot3" presStyleCnt="0"/>
      <dgm:spPr/>
    </dgm:pt>
    <dgm:pt modelId="{C5E2A0C7-2B9C-4EFF-9B71-21F8F7A7A9A5}" type="pres">
      <dgm:prSet presAssocID="{02328ADE-C904-4A20-B476-A6B99B745C7E}" presName="composite3" presStyleCnt="0"/>
      <dgm:spPr/>
    </dgm:pt>
    <dgm:pt modelId="{883BDBF7-F96B-463D-A61B-DD7442E94F87}" type="pres">
      <dgm:prSet presAssocID="{02328ADE-C904-4A20-B476-A6B99B745C7E}" presName="background3" presStyleLbl="node3" presStyleIdx="1" presStyleCnt="4"/>
      <dgm:spPr/>
    </dgm:pt>
    <dgm:pt modelId="{72D0B79D-C433-4481-BF9C-DB203FC8DCBF}" type="pres">
      <dgm:prSet presAssocID="{02328ADE-C904-4A20-B476-A6B99B745C7E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950EF4-8D12-47A9-9448-FEF65C5D8A25}" type="pres">
      <dgm:prSet presAssocID="{02328ADE-C904-4A20-B476-A6B99B745C7E}" presName="hierChild4" presStyleCnt="0"/>
      <dgm:spPr/>
    </dgm:pt>
    <dgm:pt modelId="{2D0B1179-A56C-4275-B6CF-42A0602FC43F}" type="pres">
      <dgm:prSet presAssocID="{59389D8C-52D2-4DEC-A5A0-7EB9B1FF9243}" presName="Name23" presStyleLbl="parChTrans1D4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6F04F50F-8480-4B60-A7B2-9511FB6564AC}" type="pres">
      <dgm:prSet presAssocID="{19CF8306-2FD2-4BFF-B9C7-70A8D40E7E93}" presName="hierRoot4" presStyleCnt="0"/>
      <dgm:spPr/>
    </dgm:pt>
    <dgm:pt modelId="{8B150995-6066-497F-89CE-44A898296BA1}" type="pres">
      <dgm:prSet presAssocID="{19CF8306-2FD2-4BFF-B9C7-70A8D40E7E93}" presName="composite4" presStyleCnt="0"/>
      <dgm:spPr/>
    </dgm:pt>
    <dgm:pt modelId="{86CE49A4-559E-456B-A818-A33FB447B27B}" type="pres">
      <dgm:prSet presAssocID="{19CF8306-2FD2-4BFF-B9C7-70A8D40E7E93}" presName="background4" presStyleLbl="node4" presStyleIdx="2" presStyleCnt="7"/>
      <dgm:spPr>
        <a:solidFill>
          <a:srgbClr val="FF0000"/>
        </a:solidFill>
      </dgm:spPr>
    </dgm:pt>
    <dgm:pt modelId="{99EFDBE2-8B54-4CFC-899C-A772F05A7699}" type="pres">
      <dgm:prSet presAssocID="{19CF8306-2FD2-4BFF-B9C7-70A8D40E7E93}" presName="text4" presStyleLbl="fgAcc4" presStyleIdx="2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766B39-D961-428B-8856-2B0F30CB47FE}" type="pres">
      <dgm:prSet presAssocID="{19CF8306-2FD2-4BFF-B9C7-70A8D40E7E93}" presName="hierChild5" presStyleCnt="0"/>
      <dgm:spPr/>
    </dgm:pt>
    <dgm:pt modelId="{A1D5AFDB-7B33-4E94-B346-83FA5971BC8E}" type="pres">
      <dgm:prSet presAssocID="{31D47276-30E9-40FA-92A2-D34A439ECAF8}" presName="Name23" presStyleLbl="parChTrans1D4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276E45C3-8AC1-4067-9323-16038082C1BC}" type="pres">
      <dgm:prSet presAssocID="{2343A41A-A60B-4037-8C5D-550229EBAA13}" presName="hierRoot4" presStyleCnt="0"/>
      <dgm:spPr/>
    </dgm:pt>
    <dgm:pt modelId="{37C9781D-FDAF-4F65-966F-BBF04B92734A}" type="pres">
      <dgm:prSet presAssocID="{2343A41A-A60B-4037-8C5D-550229EBAA13}" presName="composite4" presStyleCnt="0"/>
      <dgm:spPr/>
    </dgm:pt>
    <dgm:pt modelId="{5810B0FD-0391-4875-B961-BA04099C49CD}" type="pres">
      <dgm:prSet presAssocID="{2343A41A-A60B-4037-8C5D-550229EBAA13}" presName="background4" presStyleLbl="node4" presStyleIdx="3" presStyleCnt="7"/>
      <dgm:spPr>
        <a:solidFill>
          <a:srgbClr val="FF0000"/>
        </a:solidFill>
      </dgm:spPr>
    </dgm:pt>
    <dgm:pt modelId="{EEDC7E3B-373A-4B17-A760-7AD0CB1B1343}" type="pres">
      <dgm:prSet presAssocID="{2343A41A-A60B-4037-8C5D-550229EBAA13}" presName="text4" presStyleLbl="fgAcc4" presStyleIdx="3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05D8CE-2BFD-46FB-B9B8-7B6643703421}" type="pres">
      <dgm:prSet presAssocID="{2343A41A-A60B-4037-8C5D-550229EBAA13}" presName="hierChild5" presStyleCnt="0"/>
      <dgm:spPr/>
    </dgm:pt>
    <dgm:pt modelId="{C3D03422-0D07-49F2-99DD-E3686F4F3092}" type="pres">
      <dgm:prSet presAssocID="{D1016050-4BED-484F-95EC-B168D97561BF}" presName="Name10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58B40174-B83E-43FD-B961-B14C23E1ACAF}" type="pres">
      <dgm:prSet presAssocID="{45BB1D59-9D85-461F-9E40-461165E46BB7}" presName="hierRoot2" presStyleCnt="0"/>
      <dgm:spPr/>
    </dgm:pt>
    <dgm:pt modelId="{B1751F78-6C67-4D6F-A1F0-53A006C1D45D}" type="pres">
      <dgm:prSet presAssocID="{45BB1D59-9D85-461F-9E40-461165E46BB7}" presName="composite2" presStyleCnt="0"/>
      <dgm:spPr/>
    </dgm:pt>
    <dgm:pt modelId="{63396722-6C6C-4B4A-B828-E830D63FF790}" type="pres">
      <dgm:prSet presAssocID="{45BB1D59-9D85-461F-9E40-461165E46BB7}" presName="background2" presStyleLbl="node2" presStyleIdx="1" presStyleCnt="2"/>
      <dgm:spPr/>
    </dgm:pt>
    <dgm:pt modelId="{24000553-5AC2-468D-B779-6DDAD84F3CDF}" type="pres">
      <dgm:prSet presAssocID="{45BB1D59-9D85-461F-9E40-461165E46BB7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7EB827-B8DF-4818-BAA1-F83D696BA01C}" type="pres">
      <dgm:prSet presAssocID="{45BB1D59-9D85-461F-9E40-461165E46BB7}" presName="hierChild3" presStyleCnt="0"/>
      <dgm:spPr/>
    </dgm:pt>
    <dgm:pt modelId="{7C9949B7-B5F5-412A-A26B-28532AA6392C}" type="pres">
      <dgm:prSet presAssocID="{CAE73F19-F211-4DF2-94F9-DEC5511145A4}" presName="Name17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08B1C8E-CF55-4A49-A86E-E18D5922AF1D}" type="pres">
      <dgm:prSet presAssocID="{AEA2099C-63D0-49B3-8C90-4DBA41D5CB98}" presName="hierRoot3" presStyleCnt="0"/>
      <dgm:spPr/>
    </dgm:pt>
    <dgm:pt modelId="{589362F4-1E32-4D94-AB50-C7A204B16000}" type="pres">
      <dgm:prSet presAssocID="{AEA2099C-63D0-49B3-8C90-4DBA41D5CB98}" presName="composite3" presStyleCnt="0"/>
      <dgm:spPr/>
    </dgm:pt>
    <dgm:pt modelId="{B3F07E02-6982-42C5-8695-AA6D3A6C1B88}" type="pres">
      <dgm:prSet presAssocID="{AEA2099C-63D0-49B3-8C90-4DBA41D5CB98}" presName="background3" presStyleLbl="node3" presStyleIdx="2" presStyleCnt="4"/>
      <dgm:spPr/>
    </dgm:pt>
    <dgm:pt modelId="{B5BFE3A3-E380-4141-9839-A8255F8502A1}" type="pres">
      <dgm:prSet presAssocID="{AEA2099C-63D0-49B3-8C90-4DBA41D5CB98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575FC2-674F-418F-BB04-0786EBC3CDB4}" type="pres">
      <dgm:prSet presAssocID="{AEA2099C-63D0-49B3-8C90-4DBA41D5CB98}" presName="hierChild4" presStyleCnt="0"/>
      <dgm:spPr/>
    </dgm:pt>
    <dgm:pt modelId="{CE1375DC-F03C-4608-994E-CA9B5A560C61}" type="pres">
      <dgm:prSet presAssocID="{CFB5CA23-9A85-4DA5-8962-BA261311203D}" presName="Name23" presStyleLbl="parChTrans1D4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B108B59E-4404-4C9E-99D4-81AD1D40C92D}" type="pres">
      <dgm:prSet presAssocID="{4CFE1AB7-5F30-4D0A-AF89-F9690D2266BC}" presName="hierRoot4" presStyleCnt="0"/>
      <dgm:spPr/>
    </dgm:pt>
    <dgm:pt modelId="{312C1E6F-4686-44EE-8CBF-49124C6ACD9E}" type="pres">
      <dgm:prSet presAssocID="{4CFE1AB7-5F30-4D0A-AF89-F9690D2266BC}" presName="composite4" presStyleCnt="0"/>
      <dgm:spPr/>
    </dgm:pt>
    <dgm:pt modelId="{89E18348-7A29-471C-9537-3CE4286711B5}" type="pres">
      <dgm:prSet presAssocID="{4CFE1AB7-5F30-4D0A-AF89-F9690D2266BC}" presName="background4" presStyleLbl="node4" presStyleIdx="4" presStyleCnt="7"/>
      <dgm:spPr>
        <a:solidFill>
          <a:srgbClr val="FF0000"/>
        </a:solidFill>
      </dgm:spPr>
    </dgm:pt>
    <dgm:pt modelId="{B37224D3-FFA8-4F8C-82DB-1BC4B6D89FEF}" type="pres">
      <dgm:prSet presAssocID="{4CFE1AB7-5F30-4D0A-AF89-F9690D2266BC}" presName="text4" presStyleLbl="fgAcc4" presStyleIdx="4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E49886-54EF-4895-A3F4-3189F1EBC9BB}" type="pres">
      <dgm:prSet presAssocID="{4CFE1AB7-5F30-4D0A-AF89-F9690D2266BC}" presName="hierChild5" presStyleCnt="0"/>
      <dgm:spPr/>
    </dgm:pt>
    <dgm:pt modelId="{FB455FCE-C5D1-4ABE-9AB8-E48AEBBE25A2}" type="pres">
      <dgm:prSet presAssocID="{EA3DB90B-BBC1-457C-94B9-1286C2896931}" presName="Name17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B9891709-597E-4FE7-B398-57782CE16274}" type="pres">
      <dgm:prSet presAssocID="{082FF0DA-3CBA-4A95-97A3-C077264670CD}" presName="hierRoot3" presStyleCnt="0"/>
      <dgm:spPr/>
    </dgm:pt>
    <dgm:pt modelId="{9AA0304F-B118-4DCE-8605-FEB6B36E2413}" type="pres">
      <dgm:prSet presAssocID="{082FF0DA-3CBA-4A95-97A3-C077264670CD}" presName="composite3" presStyleCnt="0"/>
      <dgm:spPr/>
    </dgm:pt>
    <dgm:pt modelId="{C567263D-5C86-4EF4-98AE-B6BBEAAA7B52}" type="pres">
      <dgm:prSet presAssocID="{082FF0DA-3CBA-4A95-97A3-C077264670CD}" presName="background3" presStyleLbl="node3" presStyleIdx="3" presStyleCnt="4"/>
      <dgm:spPr/>
    </dgm:pt>
    <dgm:pt modelId="{FB828BA4-77B8-4766-AB29-FF8D637937D8}" type="pres">
      <dgm:prSet presAssocID="{082FF0DA-3CBA-4A95-97A3-C077264670CD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7DD1D4-79D1-4FA2-BC7E-B9ADF11603EE}" type="pres">
      <dgm:prSet presAssocID="{082FF0DA-3CBA-4A95-97A3-C077264670CD}" presName="hierChild4" presStyleCnt="0"/>
      <dgm:spPr/>
    </dgm:pt>
    <dgm:pt modelId="{A8853A7D-FB4B-4864-A099-196709B05315}" type="pres">
      <dgm:prSet presAssocID="{A660E9E2-0AC1-4443-A5B6-F8EB50F2BC70}" presName="Name23" presStyleLbl="parChTrans1D4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98745DBF-18E2-416E-BF09-6AC3D20493B7}" type="pres">
      <dgm:prSet presAssocID="{173C841F-6738-40A3-B6BF-6CD1DFD005AC}" presName="hierRoot4" presStyleCnt="0"/>
      <dgm:spPr/>
    </dgm:pt>
    <dgm:pt modelId="{427DB838-B245-4CFC-A2AA-A80129EFE733}" type="pres">
      <dgm:prSet presAssocID="{173C841F-6738-40A3-B6BF-6CD1DFD005AC}" presName="composite4" presStyleCnt="0"/>
      <dgm:spPr/>
    </dgm:pt>
    <dgm:pt modelId="{C5974A7D-2398-49A8-A0D2-CB1485C2ED5D}" type="pres">
      <dgm:prSet presAssocID="{173C841F-6738-40A3-B6BF-6CD1DFD005AC}" presName="background4" presStyleLbl="node4" presStyleIdx="5" presStyleCnt="7"/>
      <dgm:spPr>
        <a:solidFill>
          <a:srgbClr val="FF0000"/>
        </a:solidFill>
      </dgm:spPr>
    </dgm:pt>
    <dgm:pt modelId="{0A536FF9-FC6E-444D-85B5-76B4B906EA52}" type="pres">
      <dgm:prSet presAssocID="{173C841F-6738-40A3-B6BF-6CD1DFD005AC}" presName="text4" presStyleLbl="fgAcc4" presStyleIdx="5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483E21-E83F-4342-8487-A86D88F73293}" type="pres">
      <dgm:prSet presAssocID="{173C841F-6738-40A3-B6BF-6CD1DFD005AC}" presName="hierChild5" presStyleCnt="0"/>
      <dgm:spPr/>
    </dgm:pt>
    <dgm:pt modelId="{25971870-A5FF-4824-B24D-0839DF6EB92B}" type="pres">
      <dgm:prSet presAssocID="{70955DE3-E30E-45C4-9090-D669C6A77631}" presName="Name23" presStyleLbl="parChTrans1D4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3A95DB19-58A1-4D0D-9A60-BB651784AF0C}" type="pres">
      <dgm:prSet presAssocID="{1AEA1E27-3B5C-4F94-BFFE-7E0AA0F6791D}" presName="hierRoot4" presStyleCnt="0"/>
      <dgm:spPr/>
    </dgm:pt>
    <dgm:pt modelId="{6844305B-A8B1-4998-BF5D-4B9DF014AD4E}" type="pres">
      <dgm:prSet presAssocID="{1AEA1E27-3B5C-4F94-BFFE-7E0AA0F6791D}" presName="composite4" presStyleCnt="0"/>
      <dgm:spPr/>
    </dgm:pt>
    <dgm:pt modelId="{A214D667-2AE4-4947-934F-038E33767479}" type="pres">
      <dgm:prSet presAssocID="{1AEA1E27-3B5C-4F94-BFFE-7E0AA0F6791D}" presName="background4" presStyleLbl="node4" presStyleIdx="6" presStyleCnt="7"/>
      <dgm:spPr>
        <a:solidFill>
          <a:srgbClr val="FF0000"/>
        </a:solidFill>
      </dgm:spPr>
    </dgm:pt>
    <dgm:pt modelId="{592D6810-E4CE-4194-9528-A2C618D28BC3}" type="pres">
      <dgm:prSet presAssocID="{1AEA1E27-3B5C-4F94-BFFE-7E0AA0F6791D}" presName="text4" presStyleLbl="fgAcc4" presStyleIdx="6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47A269-8A08-4E00-AA0E-28B8A82222D4}" type="pres">
      <dgm:prSet presAssocID="{1AEA1E27-3B5C-4F94-BFFE-7E0AA0F6791D}" presName="hierChild5" presStyleCnt="0"/>
      <dgm:spPr/>
    </dgm:pt>
  </dgm:ptLst>
  <dgm:cxnLst>
    <dgm:cxn modelId="{041FB93A-71A0-4E14-8B77-D6A7F6C04353}" type="presOf" srcId="{E3334F7C-4B2A-4697-9E46-9C0B9A438B11}" destId="{5D066431-9918-400D-AE6C-DCDDF0BBB2B6}" srcOrd="0" destOrd="0" presId="urn:microsoft.com/office/officeart/2005/8/layout/hierarchy1"/>
    <dgm:cxn modelId="{DDADE05B-69C0-4979-AB9B-0DA89F7C890D}" type="presOf" srcId="{7805B8ED-753C-4142-8B62-5075859EC416}" destId="{28420696-F5B9-4BBD-8F2C-84649309E945}" srcOrd="0" destOrd="0" presId="urn:microsoft.com/office/officeart/2005/8/layout/hierarchy1"/>
    <dgm:cxn modelId="{C7327C3A-75FF-4511-9A5C-B03417E103E0}" type="presOf" srcId="{A6198AAD-F9F4-4FBB-A49C-C3D3A0E9FEF2}" destId="{6DA2237F-91C2-49A2-8ED3-EC70BD7BDF78}" srcOrd="0" destOrd="0" presId="urn:microsoft.com/office/officeart/2005/8/layout/hierarchy1"/>
    <dgm:cxn modelId="{5F47A6EC-20AC-48EE-96B5-F6D6AAD6D2C2}" type="presOf" srcId="{AEA2099C-63D0-49B3-8C90-4DBA41D5CB98}" destId="{B5BFE3A3-E380-4141-9839-A8255F8502A1}" srcOrd="0" destOrd="0" presId="urn:microsoft.com/office/officeart/2005/8/layout/hierarchy1"/>
    <dgm:cxn modelId="{61825BAF-2D09-493F-9FAF-B4A286D658BB}" type="presOf" srcId="{A870EF2E-72DA-45DC-8E67-897BAF8F2EE7}" destId="{8E64D255-B114-49D5-94BB-419476100898}" srcOrd="0" destOrd="0" presId="urn:microsoft.com/office/officeart/2005/8/layout/hierarchy1"/>
    <dgm:cxn modelId="{8B26FB6B-6F62-4016-927D-4B77ADD01E07}" srcId="{AEA2099C-63D0-49B3-8C90-4DBA41D5CB98}" destId="{4CFE1AB7-5F30-4D0A-AF89-F9690D2266BC}" srcOrd="0" destOrd="0" parTransId="{CFB5CA23-9A85-4DA5-8962-BA261311203D}" sibTransId="{2E61E08B-E3C9-4CFE-BFC8-AD594B2C061B}"/>
    <dgm:cxn modelId="{2965ADD9-2695-47B1-AC6B-EEEBCE9B00CA}" type="presOf" srcId="{082FF0DA-3CBA-4A95-97A3-C077264670CD}" destId="{FB828BA4-77B8-4766-AB29-FF8D637937D8}" srcOrd="0" destOrd="0" presId="urn:microsoft.com/office/officeart/2005/8/layout/hierarchy1"/>
    <dgm:cxn modelId="{24D3AE2F-0E4B-4891-B110-DB2C4E4F8614}" srcId="{BD262F89-5CC0-4112-8023-0EEBF67867DD}" destId="{A6198AAD-F9F4-4FBB-A49C-C3D3A0E9FEF2}" srcOrd="0" destOrd="0" parTransId="{A870EF2E-72DA-45DC-8E67-897BAF8F2EE7}" sibTransId="{F07522E7-1078-4070-B47C-AB7CF133A585}"/>
    <dgm:cxn modelId="{554136E9-5335-4F5C-BC58-327AC7D9CFBC}" srcId="{45BB1D59-9D85-461F-9E40-461165E46BB7}" destId="{082FF0DA-3CBA-4A95-97A3-C077264670CD}" srcOrd="1" destOrd="0" parTransId="{EA3DB90B-BBC1-457C-94B9-1286C2896931}" sibTransId="{17B933B2-AA63-4B7C-B6CB-6A84112CEC3B}"/>
    <dgm:cxn modelId="{EABBDCC2-D60F-42A2-B624-DA89F5A7F375}" type="presOf" srcId="{CFB5CA23-9A85-4DA5-8962-BA261311203D}" destId="{CE1375DC-F03C-4608-994E-CA9B5A560C61}" srcOrd="0" destOrd="0" presId="urn:microsoft.com/office/officeart/2005/8/layout/hierarchy1"/>
    <dgm:cxn modelId="{A4FE5FFD-BAD3-4599-B1E7-FBBD20EFDB13}" srcId="{7805B8ED-753C-4142-8B62-5075859EC416}" destId="{A22FC539-E664-42A5-A6E7-04BF9B6FB449}" srcOrd="0" destOrd="0" parTransId="{6E5A6F2F-F446-4292-8D10-0BFB48D1BA26}" sibTransId="{43D1672C-6B16-4184-BBD3-07AA765C9D54}"/>
    <dgm:cxn modelId="{73BCC31E-56F6-4E35-8552-FD663295B41F}" type="presOf" srcId="{F1C58BFC-B788-4E84-9843-5F3B357F2B04}" destId="{C4180D4C-FC39-4CAC-A4B2-ED7329AEE820}" srcOrd="0" destOrd="0" presId="urn:microsoft.com/office/officeart/2005/8/layout/hierarchy1"/>
    <dgm:cxn modelId="{30030B7C-9FC3-4A61-8423-88EF21948040}" type="presOf" srcId="{173C841F-6738-40A3-B6BF-6CD1DFD005AC}" destId="{0A536FF9-FC6E-444D-85B5-76B4B906EA52}" srcOrd="0" destOrd="0" presId="urn:microsoft.com/office/officeart/2005/8/layout/hierarchy1"/>
    <dgm:cxn modelId="{212215C9-07A2-40B4-951D-241C43010E51}" type="presOf" srcId="{2343A41A-A60B-4037-8C5D-550229EBAA13}" destId="{EEDC7E3B-373A-4B17-A760-7AD0CB1B1343}" srcOrd="0" destOrd="0" presId="urn:microsoft.com/office/officeart/2005/8/layout/hierarchy1"/>
    <dgm:cxn modelId="{EE69A6DE-69B6-4062-AAC8-D05ACA300399}" srcId="{F1C58BFC-B788-4E84-9843-5F3B357F2B04}" destId="{BD262F89-5CC0-4112-8023-0EEBF67867DD}" srcOrd="0" destOrd="0" parTransId="{F6D82CAD-EE7F-44EF-88C4-B1F41F6290E6}" sibTransId="{7B9C5EED-0C1B-4331-81AF-D63DB4FDC529}"/>
    <dgm:cxn modelId="{E524B1BF-2639-49D1-9C96-2526A29510AF}" type="presOf" srcId="{EA3DB90B-BBC1-457C-94B9-1286C2896931}" destId="{FB455FCE-C5D1-4ABE-9AB8-E48AEBBE25A2}" srcOrd="0" destOrd="0" presId="urn:microsoft.com/office/officeart/2005/8/layout/hierarchy1"/>
    <dgm:cxn modelId="{5614D111-9E28-4A85-8E02-E02BFAB4785B}" type="presOf" srcId="{02328ADE-C904-4A20-B476-A6B99B745C7E}" destId="{72D0B79D-C433-4481-BF9C-DB203FC8DCBF}" srcOrd="0" destOrd="0" presId="urn:microsoft.com/office/officeart/2005/8/layout/hierarchy1"/>
    <dgm:cxn modelId="{2804E248-328D-4E00-9F59-994634663349}" srcId="{02328ADE-C904-4A20-B476-A6B99B745C7E}" destId="{19CF8306-2FD2-4BFF-B9C7-70A8D40E7E93}" srcOrd="0" destOrd="0" parTransId="{59389D8C-52D2-4DEC-A5A0-7EB9B1FF9243}" sibTransId="{52121639-089C-4AC9-B8E2-95B2F966F118}"/>
    <dgm:cxn modelId="{B7541F21-3081-47BA-9E83-79452A701D12}" srcId="{082FF0DA-3CBA-4A95-97A3-C077264670CD}" destId="{173C841F-6738-40A3-B6BF-6CD1DFD005AC}" srcOrd="0" destOrd="0" parTransId="{A660E9E2-0AC1-4443-A5B6-F8EB50F2BC70}" sibTransId="{2DAF1838-C863-4738-8547-3BB34E0430C1}"/>
    <dgm:cxn modelId="{00A8DFA8-4D5E-4726-82E1-A425396BC162}" type="presOf" srcId="{A660E9E2-0AC1-4443-A5B6-F8EB50F2BC70}" destId="{A8853A7D-FB4B-4864-A099-196709B05315}" srcOrd="0" destOrd="0" presId="urn:microsoft.com/office/officeart/2005/8/layout/hierarchy1"/>
    <dgm:cxn modelId="{9284E11E-F457-4130-8D78-54934AA337DF}" type="presOf" srcId="{70955DE3-E30E-45C4-9090-D669C6A77631}" destId="{25971870-A5FF-4824-B24D-0839DF6EB92B}" srcOrd="0" destOrd="0" presId="urn:microsoft.com/office/officeart/2005/8/layout/hierarchy1"/>
    <dgm:cxn modelId="{BFD692E5-215B-4361-B0DC-1139FE03FC83}" type="presOf" srcId="{F6D82CAD-EE7F-44EF-88C4-B1F41F6290E6}" destId="{73635317-BA91-4D03-A9CB-E48C575AB89E}" srcOrd="0" destOrd="0" presId="urn:microsoft.com/office/officeart/2005/8/layout/hierarchy1"/>
    <dgm:cxn modelId="{FE1D7C64-11FF-45B7-9908-823EE1346797}" type="presOf" srcId="{A22FC539-E664-42A5-A6E7-04BF9B6FB449}" destId="{F572B4F2-26C4-4424-B9A6-286DA316881B}" srcOrd="0" destOrd="0" presId="urn:microsoft.com/office/officeart/2005/8/layout/hierarchy1"/>
    <dgm:cxn modelId="{7B50DB15-6D8F-468F-A2B9-E4685D018EB2}" type="presOf" srcId="{59389D8C-52D2-4DEC-A5A0-7EB9B1FF9243}" destId="{2D0B1179-A56C-4275-B6CF-42A0602FC43F}" srcOrd="0" destOrd="0" presId="urn:microsoft.com/office/officeart/2005/8/layout/hierarchy1"/>
    <dgm:cxn modelId="{78915AB4-DF35-424F-81F5-B05F75A6E051}" type="presOf" srcId="{CAE73F19-F211-4DF2-94F9-DEC5511145A4}" destId="{7C9949B7-B5F5-412A-A26B-28532AA6392C}" srcOrd="0" destOrd="0" presId="urn:microsoft.com/office/officeart/2005/8/layout/hierarchy1"/>
    <dgm:cxn modelId="{E3E48797-8AC6-4800-B54A-618BC4F0AA7A}" srcId="{45BB1D59-9D85-461F-9E40-461165E46BB7}" destId="{AEA2099C-63D0-49B3-8C90-4DBA41D5CB98}" srcOrd="0" destOrd="0" parTransId="{CAE73F19-F211-4DF2-94F9-DEC5511145A4}" sibTransId="{E299909E-4807-4A84-B26D-B69281908E48}"/>
    <dgm:cxn modelId="{C7309ECA-2F73-4FBD-A195-D2F42DC250E6}" srcId="{A22FC539-E664-42A5-A6E7-04BF9B6FB449}" destId="{9235ED17-ECAD-4366-9244-CD605DAC561B}" srcOrd="0" destOrd="0" parTransId="{E3334F7C-4B2A-4697-9E46-9C0B9A438B11}" sibTransId="{67E0AF7E-1802-45C1-91A0-FA2BB0FA0104}"/>
    <dgm:cxn modelId="{AF99F617-8B77-4884-9D2D-F96091E8CF05}" type="presOf" srcId="{BD262F89-5CC0-4112-8023-0EEBF67867DD}" destId="{75DE4DB3-23D9-4DF4-BD05-FF12EE3DBE05}" srcOrd="0" destOrd="0" presId="urn:microsoft.com/office/officeart/2005/8/layout/hierarchy1"/>
    <dgm:cxn modelId="{46B043CB-D1FE-442B-9D7D-27EF918027BE}" srcId="{19CF8306-2FD2-4BFF-B9C7-70A8D40E7E93}" destId="{2343A41A-A60B-4037-8C5D-550229EBAA13}" srcOrd="0" destOrd="0" parTransId="{31D47276-30E9-40FA-92A2-D34A439ECAF8}" sibTransId="{C5A5910F-0C04-4B24-B3B1-EC6077E041F7}"/>
    <dgm:cxn modelId="{885E11DC-4740-4077-99FF-C79D24D4A026}" type="presOf" srcId="{1AEA1E27-3B5C-4F94-BFFE-7E0AA0F6791D}" destId="{592D6810-E4CE-4194-9528-A2C618D28BC3}" srcOrd="0" destOrd="0" presId="urn:microsoft.com/office/officeart/2005/8/layout/hierarchy1"/>
    <dgm:cxn modelId="{9DFDCE71-BBC6-43CC-85F7-C8F6238A42B3}" type="presOf" srcId="{9235ED17-ECAD-4366-9244-CD605DAC561B}" destId="{5345BA36-5173-4C4C-B181-AC6E71B597F7}" srcOrd="0" destOrd="0" presId="urn:microsoft.com/office/officeart/2005/8/layout/hierarchy1"/>
    <dgm:cxn modelId="{50A463D7-6B20-4CB9-B131-713C04DAEE41}" type="presOf" srcId="{31D47276-30E9-40FA-92A2-D34A439ECAF8}" destId="{A1D5AFDB-7B33-4E94-B346-83FA5971BC8E}" srcOrd="0" destOrd="0" presId="urn:microsoft.com/office/officeart/2005/8/layout/hierarchy1"/>
    <dgm:cxn modelId="{619367B9-7B64-4206-8BF4-0317BA74B1A9}" type="presOf" srcId="{DD11DBCF-7E7F-41CE-848D-C1C567799FA0}" destId="{4D9C8E98-8D96-46C7-8C01-22DFAA3A4E7C}" srcOrd="0" destOrd="0" presId="urn:microsoft.com/office/officeart/2005/8/layout/hierarchy1"/>
    <dgm:cxn modelId="{3328D3E6-025C-4147-8C03-AF10FC75B2CB}" type="presOf" srcId="{4CFE1AB7-5F30-4D0A-AF89-F9690D2266BC}" destId="{B37224D3-FFA8-4F8C-82DB-1BC4B6D89FEF}" srcOrd="0" destOrd="0" presId="urn:microsoft.com/office/officeart/2005/8/layout/hierarchy1"/>
    <dgm:cxn modelId="{CB2DAE85-48E4-4972-B5BE-B0175DAD24AA}" type="presOf" srcId="{19CF8306-2FD2-4BFF-B9C7-70A8D40E7E93}" destId="{99EFDBE2-8B54-4CFC-899C-A772F05A7699}" srcOrd="0" destOrd="0" presId="urn:microsoft.com/office/officeart/2005/8/layout/hierarchy1"/>
    <dgm:cxn modelId="{073870E2-7D8C-4861-A45D-1B50FCC82AB0}" srcId="{9235ED17-ECAD-4366-9244-CD605DAC561B}" destId="{F1C58BFC-B788-4E84-9843-5F3B357F2B04}" srcOrd="0" destOrd="0" parTransId="{901C3FFC-BF72-458F-9BFD-9E02ED0A0916}" sibTransId="{EC4297EC-C281-409E-B5F6-68A0F39651D6}"/>
    <dgm:cxn modelId="{BFEC14BE-E88C-4646-A719-0B4B37AABA91}" type="presOf" srcId="{901C3FFC-BF72-458F-9BFD-9E02ED0A0916}" destId="{78D5DFF2-AF97-464E-93F2-F22F3C0370CD}" srcOrd="0" destOrd="0" presId="urn:microsoft.com/office/officeart/2005/8/layout/hierarchy1"/>
    <dgm:cxn modelId="{995AD452-69F1-4310-8F3D-C8A03D347ED0}" srcId="{9235ED17-ECAD-4366-9244-CD605DAC561B}" destId="{02328ADE-C904-4A20-B476-A6B99B745C7E}" srcOrd="1" destOrd="0" parTransId="{DD11DBCF-7E7F-41CE-848D-C1C567799FA0}" sibTransId="{A8C7427C-80AA-43F7-8094-7B29B2DBD9E6}"/>
    <dgm:cxn modelId="{5B26FA9D-C05B-48FB-BE39-3A7F2073D373}" srcId="{173C841F-6738-40A3-B6BF-6CD1DFD005AC}" destId="{1AEA1E27-3B5C-4F94-BFFE-7E0AA0F6791D}" srcOrd="0" destOrd="0" parTransId="{70955DE3-E30E-45C4-9090-D669C6A77631}" sibTransId="{877B69AB-1D30-46A6-BEBB-7D94355ED7CC}"/>
    <dgm:cxn modelId="{9383AFA4-4CB7-4864-82EE-5ACDDCEB4B50}" srcId="{A22FC539-E664-42A5-A6E7-04BF9B6FB449}" destId="{45BB1D59-9D85-461F-9E40-461165E46BB7}" srcOrd="1" destOrd="0" parTransId="{D1016050-4BED-484F-95EC-B168D97561BF}" sibTransId="{7F46FFF7-C5E6-4B44-AF35-B473EF2B907C}"/>
    <dgm:cxn modelId="{062EF5F8-C1D5-4F7E-93D6-734874E39176}" type="presOf" srcId="{D1016050-4BED-484F-95EC-B168D97561BF}" destId="{C3D03422-0D07-49F2-99DD-E3686F4F3092}" srcOrd="0" destOrd="0" presId="urn:microsoft.com/office/officeart/2005/8/layout/hierarchy1"/>
    <dgm:cxn modelId="{D16D3D42-6A09-453D-A073-8F694FDDC7E4}" type="presOf" srcId="{45BB1D59-9D85-461F-9E40-461165E46BB7}" destId="{24000553-5AC2-468D-B779-6DDAD84F3CDF}" srcOrd="0" destOrd="0" presId="urn:microsoft.com/office/officeart/2005/8/layout/hierarchy1"/>
    <dgm:cxn modelId="{2D42FC9E-6DCB-43FA-AD6C-F368A0D66910}" type="presParOf" srcId="{28420696-F5B9-4BBD-8F2C-84649309E945}" destId="{45A58895-17BE-46D0-91B1-F33A9E128900}" srcOrd="0" destOrd="0" presId="urn:microsoft.com/office/officeart/2005/8/layout/hierarchy1"/>
    <dgm:cxn modelId="{D6C4A0EB-1EE7-4ACB-8B25-06EED0FBB84F}" type="presParOf" srcId="{45A58895-17BE-46D0-91B1-F33A9E128900}" destId="{4EC6147B-C2ED-425E-9705-9DAD982F33B1}" srcOrd="0" destOrd="0" presId="urn:microsoft.com/office/officeart/2005/8/layout/hierarchy1"/>
    <dgm:cxn modelId="{689DEFFD-262C-44B5-B7AA-E3A2283D643F}" type="presParOf" srcId="{4EC6147B-C2ED-425E-9705-9DAD982F33B1}" destId="{1084561C-EEB3-4312-8F25-C00E3143D7C9}" srcOrd="0" destOrd="0" presId="urn:microsoft.com/office/officeart/2005/8/layout/hierarchy1"/>
    <dgm:cxn modelId="{09328CEA-7D4C-41C9-A46B-06E437916DA0}" type="presParOf" srcId="{4EC6147B-C2ED-425E-9705-9DAD982F33B1}" destId="{F572B4F2-26C4-4424-B9A6-286DA316881B}" srcOrd="1" destOrd="0" presId="urn:microsoft.com/office/officeart/2005/8/layout/hierarchy1"/>
    <dgm:cxn modelId="{A647D126-89F7-40E8-A114-AB75E3BC5569}" type="presParOf" srcId="{45A58895-17BE-46D0-91B1-F33A9E128900}" destId="{73356712-FE1C-480C-91D7-AD00152F8BAB}" srcOrd="1" destOrd="0" presId="urn:microsoft.com/office/officeart/2005/8/layout/hierarchy1"/>
    <dgm:cxn modelId="{5AFBACEC-8392-41DD-80DA-F6CB5C5D53C6}" type="presParOf" srcId="{73356712-FE1C-480C-91D7-AD00152F8BAB}" destId="{5D066431-9918-400D-AE6C-DCDDF0BBB2B6}" srcOrd="0" destOrd="0" presId="urn:microsoft.com/office/officeart/2005/8/layout/hierarchy1"/>
    <dgm:cxn modelId="{8E4C0E98-1523-429A-B97A-3538B0914298}" type="presParOf" srcId="{73356712-FE1C-480C-91D7-AD00152F8BAB}" destId="{EC26082C-0626-4830-B192-54C7BBBC99BD}" srcOrd="1" destOrd="0" presId="urn:microsoft.com/office/officeart/2005/8/layout/hierarchy1"/>
    <dgm:cxn modelId="{88A6CF35-902C-4F69-BD83-9E75AE24B7AD}" type="presParOf" srcId="{EC26082C-0626-4830-B192-54C7BBBC99BD}" destId="{83F5A8AF-BAFA-4B6D-9ED2-0B5618FEC5CD}" srcOrd="0" destOrd="0" presId="urn:microsoft.com/office/officeart/2005/8/layout/hierarchy1"/>
    <dgm:cxn modelId="{3BC6F8E4-7A03-46D5-9D2C-7E01C18C771E}" type="presParOf" srcId="{83F5A8AF-BAFA-4B6D-9ED2-0B5618FEC5CD}" destId="{3BEEA243-5569-49F9-826D-CF52C535CA98}" srcOrd="0" destOrd="0" presId="urn:microsoft.com/office/officeart/2005/8/layout/hierarchy1"/>
    <dgm:cxn modelId="{F1461B5E-5496-448D-8986-51EE9719C624}" type="presParOf" srcId="{83F5A8AF-BAFA-4B6D-9ED2-0B5618FEC5CD}" destId="{5345BA36-5173-4C4C-B181-AC6E71B597F7}" srcOrd="1" destOrd="0" presId="urn:microsoft.com/office/officeart/2005/8/layout/hierarchy1"/>
    <dgm:cxn modelId="{62206EEE-217B-4465-8D69-99BC27B11A43}" type="presParOf" srcId="{EC26082C-0626-4830-B192-54C7BBBC99BD}" destId="{DCD8C6FC-A07D-463E-902B-1D587CA21ED2}" srcOrd="1" destOrd="0" presId="urn:microsoft.com/office/officeart/2005/8/layout/hierarchy1"/>
    <dgm:cxn modelId="{D40AE496-502C-4704-A44D-CFF92FD61ADC}" type="presParOf" srcId="{DCD8C6FC-A07D-463E-902B-1D587CA21ED2}" destId="{78D5DFF2-AF97-464E-93F2-F22F3C0370CD}" srcOrd="0" destOrd="0" presId="urn:microsoft.com/office/officeart/2005/8/layout/hierarchy1"/>
    <dgm:cxn modelId="{C92418D2-E653-4C46-AB96-E02DD64E5646}" type="presParOf" srcId="{DCD8C6FC-A07D-463E-902B-1D587CA21ED2}" destId="{7E0C09FF-0735-497A-A83D-0672B3F6DABA}" srcOrd="1" destOrd="0" presId="urn:microsoft.com/office/officeart/2005/8/layout/hierarchy1"/>
    <dgm:cxn modelId="{56A4FA2C-056A-4182-B674-47DD573B95F2}" type="presParOf" srcId="{7E0C09FF-0735-497A-A83D-0672B3F6DABA}" destId="{5E65E79D-6F3F-455E-8BA5-D71730A3DF3F}" srcOrd="0" destOrd="0" presId="urn:microsoft.com/office/officeart/2005/8/layout/hierarchy1"/>
    <dgm:cxn modelId="{54D82AD3-A54F-47E4-A580-F2045F8DE13F}" type="presParOf" srcId="{5E65E79D-6F3F-455E-8BA5-D71730A3DF3F}" destId="{6696900A-7AF3-4C16-AC65-27DAC844C9B2}" srcOrd="0" destOrd="0" presId="urn:microsoft.com/office/officeart/2005/8/layout/hierarchy1"/>
    <dgm:cxn modelId="{F73BFB73-7194-4F09-B47F-446686D27DD5}" type="presParOf" srcId="{5E65E79D-6F3F-455E-8BA5-D71730A3DF3F}" destId="{C4180D4C-FC39-4CAC-A4B2-ED7329AEE820}" srcOrd="1" destOrd="0" presId="urn:microsoft.com/office/officeart/2005/8/layout/hierarchy1"/>
    <dgm:cxn modelId="{BACDAAF2-46F2-43D9-B6FA-6FA93E25D3CB}" type="presParOf" srcId="{7E0C09FF-0735-497A-A83D-0672B3F6DABA}" destId="{18356376-7B7D-43E2-BF2C-600418B2E06E}" srcOrd="1" destOrd="0" presId="urn:microsoft.com/office/officeart/2005/8/layout/hierarchy1"/>
    <dgm:cxn modelId="{B524C2DE-683A-4308-B094-A823FE2E71F6}" type="presParOf" srcId="{18356376-7B7D-43E2-BF2C-600418B2E06E}" destId="{73635317-BA91-4D03-A9CB-E48C575AB89E}" srcOrd="0" destOrd="0" presId="urn:microsoft.com/office/officeart/2005/8/layout/hierarchy1"/>
    <dgm:cxn modelId="{D29C62E3-B373-41F7-94A5-B93468136276}" type="presParOf" srcId="{18356376-7B7D-43E2-BF2C-600418B2E06E}" destId="{3F8737D0-8EE4-41B4-BEE4-A6B54852A029}" srcOrd="1" destOrd="0" presId="urn:microsoft.com/office/officeart/2005/8/layout/hierarchy1"/>
    <dgm:cxn modelId="{24BAF160-5343-4451-90C4-B3047D820388}" type="presParOf" srcId="{3F8737D0-8EE4-41B4-BEE4-A6B54852A029}" destId="{659BC84F-C89A-41F4-89B9-98AEC7219A9D}" srcOrd="0" destOrd="0" presId="urn:microsoft.com/office/officeart/2005/8/layout/hierarchy1"/>
    <dgm:cxn modelId="{9FF48D88-C7E8-49C9-B225-D8FF4929CE65}" type="presParOf" srcId="{659BC84F-C89A-41F4-89B9-98AEC7219A9D}" destId="{CFC09655-631A-477A-827E-84C0612F1C38}" srcOrd="0" destOrd="0" presId="urn:microsoft.com/office/officeart/2005/8/layout/hierarchy1"/>
    <dgm:cxn modelId="{2A9C664A-9CEA-4648-A549-F082FA108B70}" type="presParOf" srcId="{659BC84F-C89A-41F4-89B9-98AEC7219A9D}" destId="{75DE4DB3-23D9-4DF4-BD05-FF12EE3DBE05}" srcOrd="1" destOrd="0" presId="urn:microsoft.com/office/officeart/2005/8/layout/hierarchy1"/>
    <dgm:cxn modelId="{5E846BB2-D7DB-431F-B5B9-522D09A1B324}" type="presParOf" srcId="{3F8737D0-8EE4-41B4-BEE4-A6B54852A029}" destId="{C1DE01BF-819E-4624-B41F-1458294A94C3}" srcOrd="1" destOrd="0" presId="urn:microsoft.com/office/officeart/2005/8/layout/hierarchy1"/>
    <dgm:cxn modelId="{FCA35479-653E-4D6C-81E6-03BF83C4C267}" type="presParOf" srcId="{C1DE01BF-819E-4624-B41F-1458294A94C3}" destId="{8E64D255-B114-49D5-94BB-419476100898}" srcOrd="0" destOrd="0" presId="urn:microsoft.com/office/officeart/2005/8/layout/hierarchy1"/>
    <dgm:cxn modelId="{F9847F55-C3B8-4C2B-8680-6B0F21EACA97}" type="presParOf" srcId="{C1DE01BF-819E-4624-B41F-1458294A94C3}" destId="{CB910919-3C0C-4F47-825C-3E1AE019137C}" srcOrd="1" destOrd="0" presId="urn:microsoft.com/office/officeart/2005/8/layout/hierarchy1"/>
    <dgm:cxn modelId="{EBE8628E-0B2D-4E1F-87B0-EEB88006EEB7}" type="presParOf" srcId="{CB910919-3C0C-4F47-825C-3E1AE019137C}" destId="{6ABC6B7E-CAA5-4E02-9DCA-E90F35E1F818}" srcOrd="0" destOrd="0" presId="urn:microsoft.com/office/officeart/2005/8/layout/hierarchy1"/>
    <dgm:cxn modelId="{84D456E5-7CFF-45B7-B77E-05CDB18A860B}" type="presParOf" srcId="{6ABC6B7E-CAA5-4E02-9DCA-E90F35E1F818}" destId="{4AD745E1-E02B-4DF7-A4CD-3558FB2231CC}" srcOrd="0" destOrd="0" presId="urn:microsoft.com/office/officeart/2005/8/layout/hierarchy1"/>
    <dgm:cxn modelId="{B18A9510-BA37-4818-AFC8-91F7CD911BA4}" type="presParOf" srcId="{6ABC6B7E-CAA5-4E02-9DCA-E90F35E1F818}" destId="{6DA2237F-91C2-49A2-8ED3-EC70BD7BDF78}" srcOrd="1" destOrd="0" presId="urn:microsoft.com/office/officeart/2005/8/layout/hierarchy1"/>
    <dgm:cxn modelId="{AC38FA71-B70E-4707-B0EC-DEAA74029858}" type="presParOf" srcId="{CB910919-3C0C-4F47-825C-3E1AE019137C}" destId="{3807C937-2D38-4E85-95CD-79FBFA3AC6B5}" srcOrd="1" destOrd="0" presId="urn:microsoft.com/office/officeart/2005/8/layout/hierarchy1"/>
    <dgm:cxn modelId="{320DA4C6-17C0-4A8B-87FA-2813B2C7E780}" type="presParOf" srcId="{DCD8C6FC-A07D-463E-902B-1D587CA21ED2}" destId="{4D9C8E98-8D96-46C7-8C01-22DFAA3A4E7C}" srcOrd="2" destOrd="0" presId="urn:microsoft.com/office/officeart/2005/8/layout/hierarchy1"/>
    <dgm:cxn modelId="{E1216EF7-F564-4BCA-8943-0E71132F8CB5}" type="presParOf" srcId="{DCD8C6FC-A07D-463E-902B-1D587CA21ED2}" destId="{206B5DE0-842E-4EF0-8964-5160BB9B5FBA}" srcOrd="3" destOrd="0" presId="urn:microsoft.com/office/officeart/2005/8/layout/hierarchy1"/>
    <dgm:cxn modelId="{7B4E09E2-33F5-4F61-B3CC-4094052B3082}" type="presParOf" srcId="{206B5DE0-842E-4EF0-8964-5160BB9B5FBA}" destId="{C5E2A0C7-2B9C-4EFF-9B71-21F8F7A7A9A5}" srcOrd="0" destOrd="0" presId="urn:microsoft.com/office/officeart/2005/8/layout/hierarchy1"/>
    <dgm:cxn modelId="{266E6A24-70DB-4BE1-9C4C-74379B55A4DD}" type="presParOf" srcId="{C5E2A0C7-2B9C-4EFF-9B71-21F8F7A7A9A5}" destId="{883BDBF7-F96B-463D-A61B-DD7442E94F87}" srcOrd="0" destOrd="0" presId="urn:microsoft.com/office/officeart/2005/8/layout/hierarchy1"/>
    <dgm:cxn modelId="{C4F40965-5F52-4B11-A1F7-FE41E45CAF87}" type="presParOf" srcId="{C5E2A0C7-2B9C-4EFF-9B71-21F8F7A7A9A5}" destId="{72D0B79D-C433-4481-BF9C-DB203FC8DCBF}" srcOrd="1" destOrd="0" presId="urn:microsoft.com/office/officeart/2005/8/layout/hierarchy1"/>
    <dgm:cxn modelId="{2971D028-5D71-49D5-95C8-7F9529618193}" type="presParOf" srcId="{206B5DE0-842E-4EF0-8964-5160BB9B5FBA}" destId="{D9950EF4-8D12-47A9-9448-FEF65C5D8A25}" srcOrd="1" destOrd="0" presId="urn:microsoft.com/office/officeart/2005/8/layout/hierarchy1"/>
    <dgm:cxn modelId="{F0783BD1-5BFD-4F45-BE4E-D1AC67AFE416}" type="presParOf" srcId="{D9950EF4-8D12-47A9-9448-FEF65C5D8A25}" destId="{2D0B1179-A56C-4275-B6CF-42A0602FC43F}" srcOrd="0" destOrd="0" presId="urn:microsoft.com/office/officeart/2005/8/layout/hierarchy1"/>
    <dgm:cxn modelId="{DC01002B-ED94-4CA5-9B10-23A8E6DFE204}" type="presParOf" srcId="{D9950EF4-8D12-47A9-9448-FEF65C5D8A25}" destId="{6F04F50F-8480-4B60-A7B2-9511FB6564AC}" srcOrd="1" destOrd="0" presId="urn:microsoft.com/office/officeart/2005/8/layout/hierarchy1"/>
    <dgm:cxn modelId="{DEB53E27-53F7-4BC1-93E1-A294F2BB0B2C}" type="presParOf" srcId="{6F04F50F-8480-4B60-A7B2-9511FB6564AC}" destId="{8B150995-6066-497F-89CE-44A898296BA1}" srcOrd="0" destOrd="0" presId="urn:microsoft.com/office/officeart/2005/8/layout/hierarchy1"/>
    <dgm:cxn modelId="{50AB507D-603E-4BCA-BCD0-96D20F393BBC}" type="presParOf" srcId="{8B150995-6066-497F-89CE-44A898296BA1}" destId="{86CE49A4-559E-456B-A818-A33FB447B27B}" srcOrd="0" destOrd="0" presId="urn:microsoft.com/office/officeart/2005/8/layout/hierarchy1"/>
    <dgm:cxn modelId="{CBC4D40F-9625-4955-A4E8-94DB8C8F2C58}" type="presParOf" srcId="{8B150995-6066-497F-89CE-44A898296BA1}" destId="{99EFDBE2-8B54-4CFC-899C-A772F05A7699}" srcOrd="1" destOrd="0" presId="urn:microsoft.com/office/officeart/2005/8/layout/hierarchy1"/>
    <dgm:cxn modelId="{D0182B4B-58B3-40B2-BAAB-04551F32E15A}" type="presParOf" srcId="{6F04F50F-8480-4B60-A7B2-9511FB6564AC}" destId="{28766B39-D961-428B-8856-2B0F30CB47FE}" srcOrd="1" destOrd="0" presId="urn:microsoft.com/office/officeart/2005/8/layout/hierarchy1"/>
    <dgm:cxn modelId="{D4E38C27-765E-4AFD-820A-A0187889ABA9}" type="presParOf" srcId="{28766B39-D961-428B-8856-2B0F30CB47FE}" destId="{A1D5AFDB-7B33-4E94-B346-83FA5971BC8E}" srcOrd="0" destOrd="0" presId="urn:microsoft.com/office/officeart/2005/8/layout/hierarchy1"/>
    <dgm:cxn modelId="{23FF339E-609E-47AF-840D-E4ACC6BF9491}" type="presParOf" srcId="{28766B39-D961-428B-8856-2B0F30CB47FE}" destId="{276E45C3-8AC1-4067-9323-16038082C1BC}" srcOrd="1" destOrd="0" presId="urn:microsoft.com/office/officeart/2005/8/layout/hierarchy1"/>
    <dgm:cxn modelId="{4DFD51CA-03D6-4B26-9C2A-63E3EAD27785}" type="presParOf" srcId="{276E45C3-8AC1-4067-9323-16038082C1BC}" destId="{37C9781D-FDAF-4F65-966F-BBF04B92734A}" srcOrd="0" destOrd="0" presId="urn:microsoft.com/office/officeart/2005/8/layout/hierarchy1"/>
    <dgm:cxn modelId="{B7388BBD-7B3C-44D3-88D3-D5F63B9D218E}" type="presParOf" srcId="{37C9781D-FDAF-4F65-966F-BBF04B92734A}" destId="{5810B0FD-0391-4875-B961-BA04099C49CD}" srcOrd="0" destOrd="0" presId="urn:microsoft.com/office/officeart/2005/8/layout/hierarchy1"/>
    <dgm:cxn modelId="{FC49E551-C51D-4D55-B056-C77956DF2FBA}" type="presParOf" srcId="{37C9781D-FDAF-4F65-966F-BBF04B92734A}" destId="{EEDC7E3B-373A-4B17-A760-7AD0CB1B1343}" srcOrd="1" destOrd="0" presId="urn:microsoft.com/office/officeart/2005/8/layout/hierarchy1"/>
    <dgm:cxn modelId="{69CD89CC-C63C-46D3-B925-A5562FE18B39}" type="presParOf" srcId="{276E45C3-8AC1-4067-9323-16038082C1BC}" destId="{2B05D8CE-2BFD-46FB-B9B8-7B6643703421}" srcOrd="1" destOrd="0" presId="urn:microsoft.com/office/officeart/2005/8/layout/hierarchy1"/>
    <dgm:cxn modelId="{475E3F32-7771-42EA-8C64-7BAC99AA198A}" type="presParOf" srcId="{73356712-FE1C-480C-91D7-AD00152F8BAB}" destId="{C3D03422-0D07-49F2-99DD-E3686F4F3092}" srcOrd="2" destOrd="0" presId="urn:microsoft.com/office/officeart/2005/8/layout/hierarchy1"/>
    <dgm:cxn modelId="{8E1C44AC-FDE7-427E-A3E9-EA1A3AFA4DB8}" type="presParOf" srcId="{73356712-FE1C-480C-91D7-AD00152F8BAB}" destId="{58B40174-B83E-43FD-B961-B14C23E1ACAF}" srcOrd="3" destOrd="0" presId="urn:microsoft.com/office/officeart/2005/8/layout/hierarchy1"/>
    <dgm:cxn modelId="{5A034D53-6F5F-407A-90B1-E78B1F70EEFD}" type="presParOf" srcId="{58B40174-B83E-43FD-B961-B14C23E1ACAF}" destId="{B1751F78-6C67-4D6F-A1F0-53A006C1D45D}" srcOrd="0" destOrd="0" presId="urn:microsoft.com/office/officeart/2005/8/layout/hierarchy1"/>
    <dgm:cxn modelId="{2470F595-714D-4FAD-9343-5A25385A1042}" type="presParOf" srcId="{B1751F78-6C67-4D6F-A1F0-53A006C1D45D}" destId="{63396722-6C6C-4B4A-B828-E830D63FF790}" srcOrd="0" destOrd="0" presId="urn:microsoft.com/office/officeart/2005/8/layout/hierarchy1"/>
    <dgm:cxn modelId="{02B5812F-3AB9-4D1A-9690-D4BFBF125974}" type="presParOf" srcId="{B1751F78-6C67-4D6F-A1F0-53A006C1D45D}" destId="{24000553-5AC2-468D-B779-6DDAD84F3CDF}" srcOrd="1" destOrd="0" presId="urn:microsoft.com/office/officeart/2005/8/layout/hierarchy1"/>
    <dgm:cxn modelId="{A6321F62-8D8C-40AC-A30F-0EA9F84E0402}" type="presParOf" srcId="{58B40174-B83E-43FD-B961-B14C23E1ACAF}" destId="{CC7EB827-B8DF-4818-BAA1-F83D696BA01C}" srcOrd="1" destOrd="0" presId="urn:microsoft.com/office/officeart/2005/8/layout/hierarchy1"/>
    <dgm:cxn modelId="{D1D169C3-1EC6-48FB-94BE-CE4B939B9E03}" type="presParOf" srcId="{CC7EB827-B8DF-4818-BAA1-F83D696BA01C}" destId="{7C9949B7-B5F5-412A-A26B-28532AA6392C}" srcOrd="0" destOrd="0" presId="urn:microsoft.com/office/officeart/2005/8/layout/hierarchy1"/>
    <dgm:cxn modelId="{3039C9D1-EB6C-459E-A33C-0ECF47AD0416}" type="presParOf" srcId="{CC7EB827-B8DF-4818-BAA1-F83D696BA01C}" destId="{908B1C8E-CF55-4A49-A86E-E18D5922AF1D}" srcOrd="1" destOrd="0" presId="urn:microsoft.com/office/officeart/2005/8/layout/hierarchy1"/>
    <dgm:cxn modelId="{E0BB1C80-BC0E-4AC2-A7DC-6A1D43D2280A}" type="presParOf" srcId="{908B1C8E-CF55-4A49-A86E-E18D5922AF1D}" destId="{589362F4-1E32-4D94-AB50-C7A204B16000}" srcOrd="0" destOrd="0" presId="urn:microsoft.com/office/officeart/2005/8/layout/hierarchy1"/>
    <dgm:cxn modelId="{2C54B338-3AAA-4748-A9B1-6AB062450A85}" type="presParOf" srcId="{589362F4-1E32-4D94-AB50-C7A204B16000}" destId="{B3F07E02-6982-42C5-8695-AA6D3A6C1B88}" srcOrd="0" destOrd="0" presId="urn:microsoft.com/office/officeart/2005/8/layout/hierarchy1"/>
    <dgm:cxn modelId="{A2C339EE-2FBE-473C-9556-DE726962AAD8}" type="presParOf" srcId="{589362F4-1E32-4D94-AB50-C7A204B16000}" destId="{B5BFE3A3-E380-4141-9839-A8255F8502A1}" srcOrd="1" destOrd="0" presId="urn:microsoft.com/office/officeart/2005/8/layout/hierarchy1"/>
    <dgm:cxn modelId="{A630EE33-215B-4D41-A3F8-CA2810CE0ACB}" type="presParOf" srcId="{908B1C8E-CF55-4A49-A86E-E18D5922AF1D}" destId="{FC575FC2-674F-418F-BB04-0786EBC3CDB4}" srcOrd="1" destOrd="0" presId="urn:microsoft.com/office/officeart/2005/8/layout/hierarchy1"/>
    <dgm:cxn modelId="{F2E26913-2CA9-4A88-B6DD-7326A692DA9D}" type="presParOf" srcId="{FC575FC2-674F-418F-BB04-0786EBC3CDB4}" destId="{CE1375DC-F03C-4608-994E-CA9B5A560C61}" srcOrd="0" destOrd="0" presId="urn:microsoft.com/office/officeart/2005/8/layout/hierarchy1"/>
    <dgm:cxn modelId="{D2ADE102-A824-4401-8F6C-320649A81D3F}" type="presParOf" srcId="{FC575FC2-674F-418F-BB04-0786EBC3CDB4}" destId="{B108B59E-4404-4C9E-99D4-81AD1D40C92D}" srcOrd="1" destOrd="0" presId="urn:microsoft.com/office/officeart/2005/8/layout/hierarchy1"/>
    <dgm:cxn modelId="{F0A99F2C-1C9A-4400-BEBC-ED81621BA080}" type="presParOf" srcId="{B108B59E-4404-4C9E-99D4-81AD1D40C92D}" destId="{312C1E6F-4686-44EE-8CBF-49124C6ACD9E}" srcOrd="0" destOrd="0" presId="urn:microsoft.com/office/officeart/2005/8/layout/hierarchy1"/>
    <dgm:cxn modelId="{4F514A7A-287B-42B9-8921-37F344DA9F6F}" type="presParOf" srcId="{312C1E6F-4686-44EE-8CBF-49124C6ACD9E}" destId="{89E18348-7A29-471C-9537-3CE4286711B5}" srcOrd="0" destOrd="0" presId="urn:microsoft.com/office/officeart/2005/8/layout/hierarchy1"/>
    <dgm:cxn modelId="{A9EEA551-32A9-44AA-8B4D-0B126CD2891E}" type="presParOf" srcId="{312C1E6F-4686-44EE-8CBF-49124C6ACD9E}" destId="{B37224D3-FFA8-4F8C-82DB-1BC4B6D89FEF}" srcOrd="1" destOrd="0" presId="urn:microsoft.com/office/officeart/2005/8/layout/hierarchy1"/>
    <dgm:cxn modelId="{B4DD3F4B-6E03-4C8A-AAFE-32E4BDC5EF8F}" type="presParOf" srcId="{B108B59E-4404-4C9E-99D4-81AD1D40C92D}" destId="{68E49886-54EF-4895-A3F4-3189F1EBC9BB}" srcOrd="1" destOrd="0" presId="urn:microsoft.com/office/officeart/2005/8/layout/hierarchy1"/>
    <dgm:cxn modelId="{7A1B418A-5581-4613-99DE-CA90E0B47773}" type="presParOf" srcId="{CC7EB827-B8DF-4818-BAA1-F83D696BA01C}" destId="{FB455FCE-C5D1-4ABE-9AB8-E48AEBBE25A2}" srcOrd="2" destOrd="0" presId="urn:microsoft.com/office/officeart/2005/8/layout/hierarchy1"/>
    <dgm:cxn modelId="{DF2001DA-CC9B-49A4-AAB7-A289EFC62BD0}" type="presParOf" srcId="{CC7EB827-B8DF-4818-BAA1-F83D696BA01C}" destId="{B9891709-597E-4FE7-B398-57782CE16274}" srcOrd="3" destOrd="0" presId="urn:microsoft.com/office/officeart/2005/8/layout/hierarchy1"/>
    <dgm:cxn modelId="{42CA160C-CE86-4E55-9ABD-98640B8C26D4}" type="presParOf" srcId="{B9891709-597E-4FE7-B398-57782CE16274}" destId="{9AA0304F-B118-4DCE-8605-FEB6B36E2413}" srcOrd="0" destOrd="0" presId="urn:microsoft.com/office/officeart/2005/8/layout/hierarchy1"/>
    <dgm:cxn modelId="{7BA2C755-75F1-4EAE-9E58-BF4A5D3703CF}" type="presParOf" srcId="{9AA0304F-B118-4DCE-8605-FEB6B36E2413}" destId="{C567263D-5C86-4EF4-98AE-B6BBEAAA7B52}" srcOrd="0" destOrd="0" presId="urn:microsoft.com/office/officeart/2005/8/layout/hierarchy1"/>
    <dgm:cxn modelId="{BAF55DCE-72E3-494D-A8D0-FD92B5E9234D}" type="presParOf" srcId="{9AA0304F-B118-4DCE-8605-FEB6B36E2413}" destId="{FB828BA4-77B8-4766-AB29-FF8D637937D8}" srcOrd="1" destOrd="0" presId="urn:microsoft.com/office/officeart/2005/8/layout/hierarchy1"/>
    <dgm:cxn modelId="{F8FE3888-DFCC-4B26-8C30-B0A2FA1E91E8}" type="presParOf" srcId="{B9891709-597E-4FE7-B398-57782CE16274}" destId="{377DD1D4-79D1-4FA2-BC7E-B9ADF11603EE}" srcOrd="1" destOrd="0" presId="urn:microsoft.com/office/officeart/2005/8/layout/hierarchy1"/>
    <dgm:cxn modelId="{91A277D9-EBB4-4F31-8294-E9A0E12036DB}" type="presParOf" srcId="{377DD1D4-79D1-4FA2-BC7E-B9ADF11603EE}" destId="{A8853A7D-FB4B-4864-A099-196709B05315}" srcOrd="0" destOrd="0" presId="urn:microsoft.com/office/officeart/2005/8/layout/hierarchy1"/>
    <dgm:cxn modelId="{D9730F49-A66E-4C26-8988-94009E69A1DB}" type="presParOf" srcId="{377DD1D4-79D1-4FA2-BC7E-B9ADF11603EE}" destId="{98745DBF-18E2-416E-BF09-6AC3D20493B7}" srcOrd="1" destOrd="0" presId="urn:microsoft.com/office/officeart/2005/8/layout/hierarchy1"/>
    <dgm:cxn modelId="{8E5541A3-1446-4AE8-8727-4B86004A6522}" type="presParOf" srcId="{98745DBF-18E2-416E-BF09-6AC3D20493B7}" destId="{427DB838-B245-4CFC-A2AA-A80129EFE733}" srcOrd="0" destOrd="0" presId="urn:microsoft.com/office/officeart/2005/8/layout/hierarchy1"/>
    <dgm:cxn modelId="{B17738A5-7B28-4C41-9797-38CFD5488A8F}" type="presParOf" srcId="{427DB838-B245-4CFC-A2AA-A80129EFE733}" destId="{C5974A7D-2398-49A8-A0D2-CB1485C2ED5D}" srcOrd="0" destOrd="0" presId="urn:microsoft.com/office/officeart/2005/8/layout/hierarchy1"/>
    <dgm:cxn modelId="{12596946-1BA5-49FF-9681-43CE3569D708}" type="presParOf" srcId="{427DB838-B245-4CFC-A2AA-A80129EFE733}" destId="{0A536FF9-FC6E-444D-85B5-76B4B906EA52}" srcOrd="1" destOrd="0" presId="urn:microsoft.com/office/officeart/2005/8/layout/hierarchy1"/>
    <dgm:cxn modelId="{BAA5DAB8-36C4-4FE7-854E-02229EBB6BBF}" type="presParOf" srcId="{98745DBF-18E2-416E-BF09-6AC3D20493B7}" destId="{2F483E21-E83F-4342-8487-A86D88F73293}" srcOrd="1" destOrd="0" presId="urn:microsoft.com/office/officeart/2005/8/layout/hierarchy1"/>
    <dgm:cxn modelId="{1E0B58E2-9763-4A9B-8D6B-2945DA92E56A}" type="presParOf" srcId="{2F483E21-E83F-4342-8487-A86D88F73293}" destId="{25971870-A5FF-4824-B24D-0839DF6EB92B}" srcOrd="0" destOrd="0" presId="urn:microsoft.com/office/officeart/2005/8/layout/hierarchy1"/>
    <dgm:cxn modelId="{49488F01-7DAD-478E-A9AC-62BF694544C9}" type="presParOf" srcId="{2F483E21-E83F-4342-8487-A86D88F73293}" destId="{3A95DB19-58A1-4D0D-9A60-BB651784AF0C}" srcOrd="1" destOrd="0" presId="urn:microsoft.com/office/officeart/2005/8/layout/hierarchy1"/>
    <dgm:cxn modelId="{59E56CED-03B9-446B-9756-9049AAD2BFCE}" type="presParOf" srcId="{3A95DB19-58A1-4D0D-9A60-BB651784AF0C}" destId="{6844305B-A8B1-4998-BF5D-4B9DF014AD4E}" srcOrd="0" destOrd="0" presId="urn:microsoft.com/office/officeart/2005/8/layout/hierarchy1"/>
    <dgm:cxn modelId="{96A61F24-E293-4FDD-AB9B-3D4F62983A93}" type="presParOf" srcId="{6844305B-A8B1-4998-BF5D-4B9DF014AD4E}" destId="{A214D667-2AE4-4947-934F-038E33767479}" srcOrd="0" destOrd="0" presId="urn:microsoft.com/office/officeart/2005/8/layout/hierarchy1"/>
    <dgm:cxn modelId="{D9A79172-D7BE-4C0B-8BB5-3D63EC8B24ED}" type="presParOf" srcId="{6844305B-A8B1-4998-BF5D-4B9DF014AD4E}" destId="{592D6810-E4CE-4194-9528-A2C618D28BC3}" srcOrd="1" destOrd="0" presId="urn:microsoft.com/office/officeart/2005/8/layout/hierarchy1"/>
    <dgm:cxn modelId="{71AF8132-1F35-4A8E-9196-53FF33CBDB61}" type="presParOf" srcId="{3A95DB19-58A1-4D0D-9A60-BB651784AF0C}" destId="{5547A269-8A08-4E00-AA0E-28B8A82222D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D9787-ACF2-4A22-A5EA-FEF6CF70B2FC}">
      <dsp:nvSpPr>
        <dsp:cNvPr id="0" name=""/>
        <dsp:cNvSpPr/>
      </dsp:nvSpPr>
      <dsp:spPr>
        <a:xfrm>
          <a:off x="2618512" y="2865216"/>
          <a:ext cx="91440" cy="1859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9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971870-A5FF-4824-B24D-0839DF6EB92B}">
      <dsp:nvSpPr>
        <dsp:cNvPr id="0" name=""/>
        <dsp:cNvSpPr/>
      </dsp:nvSpPr>
      <dsp:spPr>
        <a:xfrm>
          <a:off x="2618512" y="2273423"/>
          <a:ext cx="91440" cy="1859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9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853A7D-FB4B-4864-A099-196709B05315}">
      <dsp:nvSpPr>
        <dsp:cNvPr id="0" name=""/>
        <dsp:cNvSpPr/>
      </dsp:nvSpPr>
      <dsp:spPr>
        <a:xfrm>
          <a:off x="2618512" y="1681629"/>
          <a:ext cx="91440" cy="1859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9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55FCE-C5D1-4ABE-9AB8-E48AEBBE25A2}">
      <dsp:nvSpPr>
        <dsp:cNvPr id="0" name=""/>
        <dsp:cNvSpPr/>
      </dsp:nvSpPr>
      <dsp:spPr>
        <a:xfrm>
          <a:off x="2273610" y="1089835"/>
          <a:ext cx="390622" cy="185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686"/>
              </a:lnTo>
              <a:lnTo>
                <a:pt x="390622" y="126686"/>
              </a:lnTo>
              <a:lnTo>
                <a:pt x="390622" y="1859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375DC-F03C-4608-994E-CA9B5A560C61}">
      <dsp:nvSpPr>
        <dsp:cNvPr id="0" name=""/>
        <dsp:cNvSpPr/>
      </dsp:nvSpPr>
      <dsp:spPr>
        <a:xfrm>
          <a:off x="1837267" y="1681629"/>
          <a:ext cx="91440" cy="1859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9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9949B7-B5F5-412A-A26B-28532AA6392C}">
      <dsp:nvSpPr>
        <dsp:cNvPr id="0" name=""/>
        <dsp:cNvSpPr/>
      </dsp:nvSpPr>
      <dsp:spPr>
        <a:xfrm>
          <a:off x="1882987" y="1089835"/>
          <a:ext cx="390622" cy="185900"/>
        </a:xfrm>
        <a:custGeom>
          <a:avLst/>
          <a:gdLst/>
          <a:ahLst/>
          <a:cxnLst/>
          <a:rect l="0" t="0" r="0" b="0"/>
          <a:pathLst>
            <a:path>
              <a:moveTo>
                <a:pt x="390622" y="0"/>
              </a:moveTo>
              <a:lnTo>
                <a:pt x="390622" y="126686"/>
              </a:lnTo>
              <a:lnTo>
                <a:pt x="0" y="126686"/>
              </a:lnTo>
              <a:lnTo>
                <a:pt x="0" y="1859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D03422-0D07-49F2-99DD-E3686F4F3092}">
      <dsp:nvSpPr>
        <dsp:cNvPr id="0" name=""/>
        <dsp:cNvSpPr/>
      </dsp:nvSpPr>
      <dsp:spPr>
        <a:xfrm>
          <a:off x="1492364" y="498042"/>
          <a:ext cx="781245" cy="185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686"/>
              </a:lnTo>
              <a:lnTo>
                <a:pt x="781245" y="126686"/>
              </a:lnTo>
              <a:lnTo>
                <a:pt x="781245" y="1859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5AFDB-7B33-4E94-B346-83FA5971BC8E}">
      <dsp:nvSpPr>
        <dsp:cNvPr id="0" name=""/>
        <dsp:cNvSpPr/>
      </dsp:nvSpPr>
      <dsp:spPr>
        <a:xfrm>
          <a:off x="1056021" y="2273423"/>
          <a:ext cx="91440" cy="1859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9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0B1179-A56C-4275-B6CF-42A0602FC43F}">
      <dsp:nvSpPr>
        <dsp:cNvPr id="0" name=""/>
        <dsp:cNvSpPr/>
      </dsp:nvSpPr>
      <dsp:spPr>
        <a:xfrm>
          <a:off x="1056021" y="1681629"/>
          <a:ext cx="91440" cy="1859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9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C8E98-8D96-46C7-8C01-22DFAA3A4E7C}">
      <dsp:nvSpPr>
        <dsp:cNvPr id="0" name=""/>
        <dsp:cNvSpPr/>
      </dsp:nvSpPr>
      <dsp:spPr>
        <a:xfrm>
          <a:off x="711118" y="1089835"/>
          <a:ext cx="390622" cy="185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686"/>
              </a:lnTo>
              <a:lnTo>
                <a:pt x="390622" y="126686"/>
              </a:lnTo>
              <a:lnTo>
                <a:pt x="390622" y="1859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64D255-B114-49D5-94BB-419476100898}">
      <dsp:nvSpPr>
        <dsp:cNvPr id="0" name=""/>
        <dsp:cNvSpPr/>
      </dsp:nvSpPr>
      <dsp:spPr>
        <a:xfrm>
          <a:off x="274775" y="2273423"/>
          <a:ext cx="91440" cy="1859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9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635317-BA91-4D03-A9CB-E48C575AB89E}">
      <dsp:nvSpPr>
        <dsp:cNvPr id="0" name=""/>
        <dsp:cNvSpPr/>
      </dsp:nvSpPr>
      <dsp:spPr>
        <a:xfrm>
          <a:off x="274775" y="1681629"/>
          <a:ext cx="91440" cy="1859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9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D5DFF2-AF97-464E-93F2-F22F3C0370CD}">
      <dsp:nvSpPr>
        <dsp:cNvPr id="0" name=""/>
        <dsp:cNvSpPr/>
      </dsp:nvSpPr>
      <dsp:spPr>
        <a:xfrm>
          <a:off x="320495" y="1089835"/>
          <a:ext cx="390622" cy="185900"/>
        </a:xfrm>
        <a:custGeom>
          <a:avLst/>
          <a:gdLst/>
          <a:ahLst/>
          <a:cxnLst/>
          <a:rect l="0" t="0" r="0" b="0"/>
          <a:pathLst>
            <a:path>
              <a:moveTo>
                <a:pt x="390622" y="0"/>
              </a:moveTo>
              <a:lnTo>
                <a:pt x="390622" y="126686"/>
              </a:lnTo>
              <a:lnTo>
                <a:pt x="0" y="126686"/>
              </a:lnTo>
              <a:lnTo>
                <a:pt x="0" y="1859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66431-9918-400D-AE6C-DCDDF0BBB2B6}">
      <dsp:nvSpPr>
        <dsp:cNvPr id="0" name=""/>
        <dsp:cNvSpPr/>
      </dsp:nvSpPr>
      <dsp:spPr>
        <a:xfrm>
          <a:off x="711118" y="498042"/>
          <a:ext cx="781245" cy="185900"/>
        </a:xfrm>
        <a:custGeom>
          <a:avLst/>
          <a:gdLst/>
          <a:ahLst/>
          <a:cxnLst/>
          <a:rect l="0" t="0" r="0" b="0"/>
          <a:pathLst>
            <a:path>
              <a:moveTo>
                <a:pt x="781245" y="0"/>
              </a:moveTo>
              <a:lnTo>
                <a:pt x="781245" y="126686"/>
              </a:lnTo>
              <a:lnTo>
                <a:pt x="0" y="126686"/>
              </a:lnTo>
              <a:lnTo>
                <a:pt x="0" y="1859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84561C-EEB3-4312-8F25-C00E3143D7C9}">
      <dsp:nvSpPr>
        <dsp:cNvPr id="0" name=""/>
        <dsp:cNvSpPr/>
      </dsp:nvSpPr>
      <dsp:spPr>
        <a:xfrm>
          <a:off x="1172763" y="92149"/>
          <a:ext cx="639201" cy="4058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572B4F2-26C4-4424-B9A6-286DA316881B}">
      <dsp:nvSpPr>
        <dsp:cNvPr id="0" name=""/>
        <dsp:cNvSpPr/>
      </dsp:nvSpPr>
      <dsp:spPr>
        <a:xfrm>
          <a:off x="1243786" y="159620"/>
          <a:ext cx="639201" cy="405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Root</a:t>
          </a:r>
          <a:endParaRPr lang="ko-KR" altLang="en-US" sz="800" kern="1200" dirty="0"/>
        </a:p>
      </dsp:txBody>
      <dsp:txXfrm>
        <a:off x="1255674" y="171508"/>
        <a:ext cx="615425" cy="382116"/>
      </dsp:txXfrm>
    </dsp:sp>
    <dsp:sp modelId="{3BEEA243-5569-49F9-826D-CF52C535CA98}">
      <dsp:nvSpPr>
        <dsp:cNvPr id="0" name=""/>
        <dsp:cNvSpPr/>
      </dsp:nvSpPr>
      <dsp:spPr>
        <a:xfrm>
          <a:off x="391518" y="683943"/>
          <a:ext cx="639201" cy="4058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345BA36-5173-4C4C-B181-AC6E71B597F7}">
      <dsp:nvSpPr>
        <dsp:cNvPr id="0" name=""/>
        <dsp:cNvSpPr/>
      </dsp:nvSpPr>
      <dsp:spPr>
        <a:xfrm>
          <a:off x="462540" y="751414"/>
          <a:ext cx="639201" cy="405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Music</a:t>
          </a:r>
          <a:endParaRPr lang="ko-KR" altLang="en-US" sz="800" kern="1200" dirty="0"/>
        </a:p>
      </dsp:txBody>
      <dsp:txXfrm>
        <a:off x="474428" y="763302"/>
        <a:ext cx="615425" cy="382116"/>
      </dsp:txXfrm>
    </dsp:sp>
    <dsp:sp modelId="{6696900A-7AF3-4C16-AC65-27DAC844C9B2}">
      <dsp:nvSpPr>
        <dsp:cNvPr id="0" name=""/>
        <dsp:cNvSpPr/>
      </dsp:nvSpPr>
      <dsp:spPr>
        <a:xfrm>
          <a:off x="895" y="1275736"/>
          <a:ext cx="639201" cy="4058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4180D4C-FC39-4CAC-A4B2-ED7329AEE820}">
      <dsp:nvSpPr>
        <dsp:cNvPr id="0" name=""/>
        <dsp:cNvSpPr/>
      </dsp:nvSpPr>
      <dsp:spPr>
        <a:xfrm>
          <a:off x="71917" y="1343207"/>
          <a:ext cx="639201" cy="405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file1</a:t>
          </a:r>
          <a:endParaRPr lang="ko-KR" altLang="en-US" sz="800" kern="1200" dirty="0"/>
        </a:p>
      </dsp:txBody>
      <dsp:txXfrm>
        <a:off x="83805" y="1355095"/>
        <a:ext cx="615425" cy="382116"/>
      </dsp:txXfrm>
    </dsp:sp>
    <dsp:sp modelId="{CFC09655-631A-477A-827E-84C0612F1C38}">
      <dsp:nvSpPr>
        <dsp:cNvPr id="0" name=""/>
        <dsp:cNvSpPr/>
      </dsp:nvSpPr>
      <dsp:spPr>
        <a:xfrm>
          <a:off x="895" y="1867530"/>
          <a:ext cx="639201" cy="405892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5DE4DB3-23D9-4DF4-BD05-FF12EE3DBE05}">
      <dsp:nvSpPr>
        <dsp:cNvPr id="0" name=""/>
        <dsp:cNvSpPr/>
      </dsp:nvSpPr>
      <dsp:spPr>
        <a:xfrm>
          <a:off x="71917" y="1935001"/>
          <a:ext cx="639201" cy="405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file1_1</a:t>
          </a:r>
          <a:endParaRPr lang="ko-KR" altLang="en-US" sz="800" kern="1200" dirty="0"/>
        </a:p>
      </dsp:txBody>
      <dsp:txXfrm>
        <a:off x="83805" y="1946889"/>
        <a:ext cx="615425" cy="382116"/>
      </dsp:txXfrm>
    </dsp:sp>
    <dsp:sp modelId="{4AD745E1-E02B-4DF7-A4CD-3558FB2231CC}">
      <dsp:nvSpPr>
        <dsp:cNvPr id="0" name=""/>
        <dsp:cNvSpPr/>
      </dsp:nvSpPr>
      <dsp:spPr>
        <a:xfrm>
          <a:off x="895" y="2459324"/>
          <a:ext cx="639201" cy="405892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A2237F-91C2-49A2-8ED3-EC70BD7BDF78}">
      <dsp:nvSpPr>
        <dsp:cNvPr id="0" name=""/>
        <dsp:cNvSpPr/>
      </dsp:nvSpPr>
      <dsp:spPr>
        <a:xfrm>
          <a:off x="71917" y="2526795"/>
          <a:ext cx="639201" cy="405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file1_3</a:t>
          </a:r>
          <a:endParaRPr lang="ko-KR" altLang="en-US" sz="800" kern="1200" dirty="0"/>
        </a:p>
      </dsp:txBody>
      <dsp:txXfrm>
        <a:off x="83805" y="2538683"/>
        <a:ext cx="615425" cy="382116"/>
      </dsp:txXfrm>
    </dsp:sp>
    <dsp:sp modelId="{883BDBF7-F96B-463D-A61B-DD7442E94F87}">
      <dsp:nvSpPr>
        <dsp:cNvPr id="0" name=""/>
        <dsp:cNvSpPr/>
      </dsp:nvSpPr>
      <dsp:spPr>
        <a:xfrm>
          <a:off x="782140" y="1275736"/>
          <a:ext cx="639201" cy="4058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D0B79D-C433-4481-BF9C-DB203FC8DCBF}">
      <dsp:nvSpPr>
        <dsp:cNvPr id="0" name=""/>
        <dsp:cNvSpPr/>
      </dsp:nvSpPr>
      <dsp:spPr>
        <a:xfrm>
          <a:off x="853163" y="1343207"/>
          <a:ext cx="639201" cy="405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file2</a:t>
          </a:r>
          <a:endParaRPr lang="ko-KR" altLang="en-US" sz="800" kern="1200" dirty="0"/>
        </a:p>
      </dsp:txBody>
      <dsp:txXfrm>
        <a:off x="865051" y="1355095"/>
        <a:ext cx="615425" cy="382116"/>
      </dsp:txXfrm>
    </dsp:sp>
    <dsp:sp modelId="{86CE49A4-559E-456B-A818-A33FB447B27B}">
      <dsp:nvSpPr>
        <dsp:cNvPr id="0" name=""/>
        <dsp:cNvSpPr/>
      </dsp:nvSpPr>
      <dsp:spPr>
        <a:xfrm>
          <a:off x="782140" y="1867530"/>
          <a:ext cx="639201" cy="405892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9EFDBE2-8B54-4CFC-899C-A772F05A7699}">
      <dsp:nvSpPr>
        <dsp:cNvPr id="0" name=""/>
        <dsp:cNvSpPr/>
      </dsp:nvSpPr>
      <dsp:spPr>
        <a:xfrm>
          <a:off x="853163" y="1935001"/>
          <a:ext cx="639201" cy="405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file2_0</a:t>
          </a:r>
          <a:endParaRPr lang="ko-KR" altLang="en-US" sz="800" kern="1200" dirty="0"/>
        </a:p>
      </dsp:txBody>
      <dsp:txXfrm>
        <a:off x="865051" y="1946889"/>
        <a:ext cx="615425" cy="382116"/>
      </dsp:txXfrm>
    </dsp:sp>
    <dsp:sp modelId="{5810B0FD-0391-4875-B961-BA04099C49CD}">
      <dsp:nvSpPr>
        <dsp:cNvPr id="0" name=""/>
        <dsp:cNvSpPr/>
      </dsp:nvSpPr>
      <dsp:spPr>
        <a:xfrm>
          <a:off x="782140" y="2459324"/>
          <a:ext cx="639201" cy="405892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EDC7E3B-373A-4B17-A760-7AD0CB1B1343}">
      <dsp:nvSpPr>
        <dsp:cNvPr id="0" name=""/>
        <dsp:cNvSpPr/>
      </dsp:nvSpPr>
      <dsp:spPr>
        <a:xfrm>
          <a:off x="853163" y="2526795"/>
          <a:ext cx="639201" cy="405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file2_2</a:t>
          </a:r>
          <a:endParaRPr lang="ko-KR" altLang="en-US" sz="800" kern="1200" dirty="0"/>
        </a:p>
      </dsp:txBody>
      <dsp:txXfrm>
        <a:off x="865051" y="2538683"/>
        <a:ext cx="615425" cy="382116"/>
      </dsp:txXfrm>
    </dsp:sp>
    <dsp:sp modelId="{63396722-6C6C-4B4A-B828-E830D63FF790}">
      <dsp:nvSpPr>
        <dsp:cNvPr id="0" name=""/>
        <dsp:cNvSpPr/>
      </dsp:nvSpPr>
      <dsp:spPr>
        <a:xfrm>
          <a:off x="1954009" y="683943"/>
          <a:ext cx="639201" cy="4058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4000553-5AC2-468D-B779-6DDAD84F3CDF}">
      <dsp:nvSpPr>
        <dsp:cNvPr id="0" name=""/>
        <dsp:cNvSpPr/>
      </dsp:nvSpPr>
      <dsp:spPr>
        <a:xfrm>
          <a:off x="2025031" y="751414"/>
          <a:ext cx="639201" cy="405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Documents</a:t>
          </a:r>
          <a:endParaRPr lang="ko-KR" altLang="en-US" sz="800" kern="1200" dirty="0"/>
        </a:p>
      </dsp:txBody>
      <dsp:txXfrm>
        <a:off x="2036919" y="763302"/>
        <a:ext cx="615425" cy="382116"/>
      </dsp:txXfrm>
    </dsp:sp>
    <dsp:sp modelId="{B3F07E02-6982-42C5-8695-AA6D3A6C1B88}">
      <dsp:nvSpPr>
        <dsp:cNvPr id="0" name=""/>
        <dsp:cNvSpPr/>
      </dsp:nvSpPr>
      <dsp:spPr>
        <a:xfrm>
          <a:off x="1563386" y="1275736"/>
          <a:ext cx="639201" cy="4058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5BFE3A3-E380-4141-9839-A8255F8502A1}">
      <dsp:nvSpPr>
        <dsp:cNvPr id="0" name=""/>
        <dsp:cNvSpPr/>
      </dsp:nvSpPr>
      <dsp:spPr>
        <a:xfrm>
          <a:off x="1634409" y="1343207"/>
          <a:ext cx="639201" cy="405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file3</a:t>
          </a:r>
          <a:endParaRPr lang="ko-KR" altLang="en-US" sz="800" kern="1200" dirty="0"/>
        </a:p>
      </dsp:txBody>
      <dsp:txXfrm>
        <a:off x="1646297" y="1355095"/>
        <a:ext cx="615425" cy="382116"/>
      </dsp:txXfrm>
    </dsp:sp>
    <dsp:sp modelId="{89E18348-7A29-471C-9537-3CE4286711B5}">
      <dsp:nvSpPr>
        <dsp:cNvPr id="0" name=""/>
        <dsp:cNvSpPr/>
      </dsp:nvSpPr>
      <dsp:spPr>
        <a:xfrm>
          <a:off x="1563386" y="1867530"/>
          <a:ext cx="639201" cy="405892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7224D3-FFA8-4F8C-82DB-1BC4B6D89FEF}">
      <dsp:nvSpPr>
        <dsp:cNvPr id="0" name=""/>
        <dsp:cNvSpPr/>
      </dsp:nvSpPr>
      <dsp:spPr>
        <a:xfrm>
          <a:off x="1634409" y="1935001"/>
          <a:ext cx="639201" cy="405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file3_1</a:t>
          </a:r>
          <a:endParaRPr lang="ko-KR" altLang="en-US" sz="800" kern="1200" dirty="0"/>
        </a:p>
      </dsp:txBody>
      <dsp:txXfrm>
        <a:off x="1646297" y="1946889"/>
        <a:ext cx="615425" cy="382116"/>
      </dsp:txXfrm>
    </dsp:sp>
    <dsp:sp modelId="{C567263D-5C86-4EF4-98AE-B6BBEAAA7B52}">
      <dsp:nvSpPr>
        <dsp:cNvPr id="0" name=""/>
        <dsp:cNvSpPr/>
      </dsp:nvSpPr>
      <dsp:spPr>
        <a:xfrm>
          <a:off x="2344632" y="1275736"/>
          <a:ext cx="639201" cy="4058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828BA4-77B8-4766-AB29-FF8D637937D8}">
      <dsp:nvSpPr>
        <dsp:cNvPr id="0" name=""/>
        <dsp:cNvSpPr/>
      </dsp:nvSpPr>
      <dsp:spPr>
        <a:xfrm>
          <a:off x="2415654" y="1343207"/>
          <a:ext cx="639201" cy="405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file4</a:t>
          </a:r>
          <a:endParaRPr lang="ko-KR" altLang="en-US" sz="800" kern="1200" dirty="0"/>
        </a:p>
      </dsp:txBody>
      <dsp:txXfrm>
        <a:off x="2427542" y="1355095"/>
        <a:ext cx="615425" cy="382116"/>
      </dsp:txXfrm>
    </dsp:sp>
    <dsp:sp modelId="{C5974A7D-2398-49A8-A0D2-CB1485C2ED5D}">
      <dsp:nvSpPr>
        <dsp:cNvPr id="0" name=""/>
        <dsp:cNvSpPr/>
      </dsp:nvSpPr>
      <dsp:spPr>
        <a:xfrm>
          <a:off x="2344632" y="1867530"/>
          <a:ext cx="639201" cy="405892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A536FF9-FC6E-444D-85B5-76B4B906EA52}">
      <dsp:nvSpPr>
        <dsp:cNvPr id="0" name=""/>
        <dsp:cNvSpPr/>
      </dsp:nvSpPr>
      <dsp:spPr>
        <a:xfrm>
          <a:off x="2415654" y="1935001"/>
          <a:ext cx="639201" cy="405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file4_0</a:t>
          </a:r>
          <a:endParaRPr lang="ko-KR" altLang="en-US" sz="800" kern="1200" dirty="0"/>
        </a:p>
      </dsp:txBody>
      <dsp:txXfrm>
        <a:off x="2427542" y="1946889"/>
        <a:ext cx="615425" cy="382116"/>
      </dsp:txXfrm>
    </dsp:sp>
    <dsp:sp modelId="{A214D667-2AE4-4947-934F-038E33767479}">
      <dsp:nvSpPr>
        <dsp:cNvPr id="0" name=""/>
        <dsp:cNvSpPr/>
      </dsp:nvSpPr>
      <dsp:spPr>
        <a:xfrm>
          <a:off x="2344632" y="2459324"/>
          <a:ext cx="639201" cy="405892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92D6810-E4CE-4194-9528-A2C618D28BC3}">
      <dsp:nvSpPr>
        <dsp:cNvPr id="0" name=""/>
        <dsp:cNvSpPr/>
      </dsp:nvSpPr>
      <dsp:spPr>
        <a:xfrm>
          <a:off x="2415654" y="2526795"/>
          <a:ext cx="639201" cy="405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file4_2</a:t>
          </a:r>
          <a:endParaRPr lang="ko-KR" altLang="en-US" sz="800" kern="1200" dirty="0"/>
        </a:p>
      </dsp:txBody>
      <dsp:txXfrm>
        <a:off x="2427542" y="2538683"/>
        <a:ext cx="615425" cy="382116"/>
      </dsp:txXfrm>
    </dsp:sp>
    <dsp:sp modelId="{BB94D1B3-C976-4208-B83A-E071725674DF}">
      <dsp:nvSpPr>
        <dsp:cNvPr id="0" name=""/>
        <dsp:cNvSpPr/>
      </dsp:nvSpPr>
      <dsp:spPr>
        <a:xfrm>
          <a:off x="2344632" y="3051117"/>
          <a:ext cx="639201" cy="405892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51AF723-16A4-40D2-9556-405A1FBA6D72}">
      <dsp:nvSpPr>
        <dsp:cNvPr id="0" name=""/>
        <dsp:cNvSpPr/>
      </dsp:nvSpPr>
      <dsp:spPr>
        <a:xfrm>
          <a:off x="2415654" y="3118588"/>
          <a:ext cx="639201" cy="405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file4_4</a:t>
          </a:r>
          <a:endParaRPr lang="ko-KR" altLang="en-US" sz="800" kern="1200" dirty="0"/>
        </a:p>
      </dsp:txBody>
      <dsp:txXfrm>
        <a:off x="2427542" y="3130476"/>
        <a:ext cx="615425" cy="3821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55FCE-C5D1-4ABE-9AB8-E48AEBBE25A2}">
      <dsp:nvSpPr>
        <dsp:cNvPr id="0" name=""/>
        <dsp:cNvSpPr/>
      </dsp:nvSpPr>
      <dsp:spPr>
        <a:xfrm>
          <a:off x="1893551" y="1261864"/>
          <a:ext cx="325326" cy="154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09"/>
              </a:lnTo>
              <a:lnTo>
                <a:pt x="325326" y="105509"/>
              </a:lnTo>
              <a:lnTo>
                <a:pt x="325326" y="1548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9949B7-B5F5-412A-A26B-28532AA6392C}">
      <dsp:nvSpPr>
        <dsp:cNvPr id="0" name=""/>
        <dsp:cNvSpPr/>
      </dsp:nvSpPr>
      <dsp:spPr>
        <a:xfrm>
          <a:off x="1568225" y="1261864"/>
          <a:ext cx="325326" cy="154825"/>
        </a:xfrm>
        <a:custGeom>
          <a:avLst/>
          <a:gdLst/>
          <a:ahLst/>
          <a:cxnLst/>
          <a:rect l="0" t="0" r="0" b="0"/>
          <a:pathLst>
            <a:path>
              <a:moveTo>
                <a:pt x="325326" y="0"/>
              </a:moveTo>
              <a:lnTo>
                <a:pt x="325326" y="105509"/>
              </a:lnTo>
              <a:lnTo>
                <a:pt x="0" y="105509"/>
              </a:lnTo>
              <a:lnTo>
                <a:pt x="0" y="1548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D03422-0D07-49F2-99DD-E3686F4F3092}">
      <dsp:nvSpPr>
        <dsp:cNvPr id="0" name=""/>
        <dsp:cNvSpPr/>
      </dsp:nvSpPr>
      <dsp:spPr>
        <a:xfrm>
          <a:off x="1242899" y="768995"/>
          <a:ext cx="650652" cy="154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09"/>
              </a:lnTo>
              <a:lnTo>
                <a:pt x="650652" y="105509"/>
              </a:lnTo>
              <a:lnTo>
                <a:pt x="650652" y="1548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C8E98-8D96-46C7-8C01-22DFAA3A4E7C}">
      <dsp:nvSpPr>
        <dsp:cNvPr id="0" name=""/>
        <dsp:cNvSpPr/>
      </dsp:nvSpPr>
      <dsp:spPr>
        <a:xfrm>
          <a:off x="592247" y="1261864"/>
          <a:ext cx="325326" cy="154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09"/>
              </a:lnTo>
              <a:lnTo>
                <a:pt x="325326" y="105509"/>
              </a:lnTo>
              <a:lnTo>
                <a:pt x="325326" y="1548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D5DFF2-AF97-464E-93F2-F22F3C0370CD}">
      <dsp:nvSpPr>
        <dsp:cNvPr id="0" name=""/>
        <dsp:cNvSpPr/>
      </dsp:nvSpPr>
      <dsp:spPr>
        <a:xfrm>
          <a:off x="266921" y="1261864"/>
          <a:ext cx="325326" cy="154825"/>
        </a:xfrm>
        <a:custGeom>
          <a:avLst/>
          <a:gdLst/>
          <a:ahLst/>
          <a:cxnLst/>
          <a:rect l="0" t="0" r="0" b="0"/>
          <a:pathLst>
            <a:path>
              <a:moveTo>
                <a:pt x="325326" y="0"/>
              </a:moveTo>
              <a:lnTo>
                <a:pt x="325326" y="105509"/>
              </a:lnTo>
              <a:lnTo>
                <a:pt x="0" y="105509"/>
              </a:lnTo>
              <a:lnTo>
                <a:pt x="0" y="1548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66431-9918-400D-AE6C-DCDDF0BBB2B6}">
      <dsp:nvSpPr>
        <dsp:cNvPr id="0" name=""/>
        <dsp:cNvSpPr/>
      </dsp:nvSpPr>
      <dsp:spPr>
        <a:xfrm>
          <a:off x="592247" y="768995"/>
          <a:ext cx="650652" cy="154825"/>
        </a:xfrm>
        <a:custGeom>
          <a:avLst/>
          <a:gdLst/>
          <a:ahLst/>
          <a:cxnLst/>
          <a:rect l="0" t="0" r="0" b="0"/>
          <a:pathLst>
            <a:path>
              <a:moveTo>
                <a:pt x="650652" y="0"/>
              </a:moveTo>
              <a:lnTo>
                <a:pt x="650652" y="105509"/>
              </a:lnTo>
              <a:lnTo>
                <a:pt x="0" y="105509"/>
              </a:lnTo>
              <a:lnTo>
                <a:pt x="0" y="1548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84561C-EEB3-4312-8F25-C00E3143D7C9}">
      <dsp:nvSpPr>
        <dsp:cNvPr id="0" name=""/>
        <dsp:cNvSpPr/>
      </dsp:nvSpPr>
      <dsp:spPr>
        <a:xfrm>
          <a:off x="976723" y="430952"/>
          <a:ext cx="532351" cy="3380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572B4F2-26C4-4424-B9A6-286DA316881B}">
      <dsp:nvSpPr>
        <dsp:cNvPr id="0" name=""/>
        <dsp:cNvSpPr/>
      </dsp:nvSpPr>
      <dsp:spPr>
        <a:xfrm>
          <a:off x="1035873" y="487144"/>
          <a:ext cx="532351" cy="3380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700" kern="1200" dirty="0" smtClean="0"/>
            <a:t>Root</a:t>
          </a:r>
          <a:endParaRPr lang="ko-KR" altLang="en-US" sz="700" kern="1200" dirty="0"/>
        </a:p>
      </dsp:txBody>
      <dsp:txXfrm>
        <a:off x="1045774" y="497045"/>
        <a:ext cx="512549" cy="318241"/>
      </dsp:txXfrm>
    </dsp:sp>
    <dsp:sp modelId="{3BEEA243-5569-49F9-826D-CF52C535CA98}">
      <dsp:nvSpPr>
        <dsp:cNvPr id="0" name=""/>
        <dsp:cNvSpPr/>
      </dsp:nvSpPr>
      <dsp:spPr>
        <a:xfrm>
          <a:off x="326071" y="923821"/>
          <a:ext cx="532351" cy="3380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345BA36-5173-4C4C-B181-AC6E71B597F7}">
      <dsp:nvSpPr>
        <dsp:cNvPr id="0" name=""/>
        <dsp:cNvSpPr/>
      </dsp:nvSpPr>
      <dsp:spPr>
        <a:xfrm>
          <a:off x="385221" y="980013"/>
          <a:ext cx="532351" cy="3380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700" kern="1200" dirty="0" smtClean="0"/>
            <a:t>Music</a:t>
          </a:r>
          <a:endParaRPr lang="ko-KR" altLang="en-US" sz="700" kern="1200" dirty="0"/>
        </a:p>
      </dsp:txBody>
      <dsp:txXfrm>
        <a:off x="395122" y="989914"/>
        <a:ext cx="512549" cy="318241"/>
      </dsp:txXfrm>
    </dsp:sp>
    <dsp:sp modelId="{6696900A-7AF3-4C16-AC65-27DAC844C9B2}">
      <dsp:nvSpPr>
        <dsp:cNvPr id="0" name=""/>
        <dsp:cNvSpPr/>
      </dsp:nvSpPr>
      <dsp:spPr>
        <a:xfrm>
          <a:off x="745" y="1416689"/>
          <a:ext cx="532351" cy="338043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4180D4C-FC39-4CAC-A4B2-ED7329AEE820}">
      <dsp:nvSpPr>
        <dsp:cNvPr id="0" name=""/>
        <dsp:cNvSpPr/>
      </dsp:nvSpPr>
      <dsp:spPr>
        <a:xfrm>
          <a:off x="59895" y="1472882"/>
          <a:ext cx="532351" cy="3380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700" kern="1200" dirty="0" smtClean="0"/>
            <a:t>file1</a:t>
          </a:r>
          <a:endParaRPr lang="ko-KR" altLang="en-US" sz="700" kern="1200" dirty="0"/>
        </a:p>
      </dsp:txBody>
      <dsp:txXfrm>
        <a:off x="69796" y="1482783"/>
        <a:ext cx="512549" cy="318241"/>
      </dsp:txXfrm>
    </dsp:sp>
    <dsp:sp modelId="{883BDBF7-F96B-463D-A61B-DD7442E94F87}">
      <dsp:nvSpPr>
        <dsp:cNvPr id="0" name=""/>
        <dsp:cNvSpPr/>
      </dsp:nvSpPr>
      <dsp:spPr>
        <a:xfrm>
          <a:off x="651397" y="1416689"/>
          <a:ext cx="532351" cy="338043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D0B79D-C433-4481-BF9C-DB203FC8DCBF}">
      <dsp:nvSpPr>
        <dsp:cNvPr id="0" name=""/>
        <dsp:cNvSpPr/>
      </dsp:nvSpPr>
      <dsp:spPr>
        <a:xfrm>
          <a:off x="710547" y="1472882"/>
          <a:ext cx="532351" cy="3380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700" kern="1200" dirty="0" smtClean="0"/>
            <a:t>file2</a:t>
          </a:r>
          <a:endParaRPr lang="ko-KR" altLang="en-US" sz="700" kern="1200" dirty="0"/>
        </a:p>
      </dsp:txBody>
      <dsp:txXfrm>
        <a:off x="720448" y="1482783"/>
        <a:ext cx="512549" cy="318241"/>
      </dsp:txXfrm>
    </dsp:sp>
    <dsp:sp modelId="{63396722-6C6C-4B4A-B828-E830D63FF790}">
      <dsp:nvSpPr>
        <dsp:cNvPr id="0" name=""/>
        <dsp:cNvSpPr/>
      </dsp:nvSpPr>
      <dsp:spPr>
        <a:xfrm>
          <a:off x="1627375" y="923821"/>
          <a:ext cx="532351" cy="3380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4000553-5AC2-468D-B779-6DDAD84F3CDF}">
      <dsp:nvSpPr>
        <dsp:cNvPr id="0" name=""/>
        <dsp:cNvSpPr/>
      </dsp:nvSpPr>
      <dsp:spPr>
        <a:xfrm>
          <a:off x="1686525" y="980013"/>
          <a:ext cx="532351" cy="3380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700" kern="1200" dirty="0" smtClean="0"/>
            <a:t>Documents</a:t>
          </a:r>
          <a:endParaRPr lang="ko-KR" altLang="en-US" sz="700" kern="1200" dirty="0"/>
        </a:p>
      </dsp:txBody>
      <dsp:txXfrm>
        <a:off x="1696426" y="989914"/>
        <a:ext cx="512549" cy="318241"/>
      </dsp:txXfrm>
    </dsp:sp>
    <dsp:sp modelId="{B3F07E02-6982-42C5-8695-AA6D3A6C1B88}">
      <dsp:nvSpPr>
        <dsp:cNvPr id="0" name=""/>
        <dsp:cNvSpPr/>
      </dsp:nvSpPr>
      <dsp:spPr>
        <a:xfrm>
          <a:off x="1302049" y="1416689"/>
          <a:ext cx="532351" cy="338043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5BFE3A3-E380-4141-9839-A8255F8502A1}">
      <dsp:nvSpPr>
        <dsp:cNvPr id="0" name=""/>
        <dsp:cNvSpPr/>
      </dsp:nvSpPr>
      <dsp:spPr>
        <a:xfrm>
          <a:off x="1361199" y="1472882"/>
          <a:ext cx="532351" cy="3380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700" kern="1200" dirty="0" smtClean="0"/>
            <a:t>file3</a:t>
          </a:r>
          <a:endParaRPr lang="ko-KR" altLang="en-US" sz="700" kern="1200" dirty="0"/>
        </a:p>
      </dsp:txBody>
      <dsp:txXfrm>
        <a:off x="1371100" y="1482783"/>
        <a:ext cx="512549" cy="318241"/>
      </dsp:txXfrm>
    </dsp:sp>
    <dsp:sp modelId="{C567263D-5C86-4EF4-98AE-B6BBEAAA7B52}">
      <dsp:nvSpPr>
        <dsp:cNvPr id="0" name=""/>
        <dsp:cNvSpPr/>
      </dsp:nvSpPr>
      <dsp:spPr>
        <a:xfrm>
          <a:off x="1952701" y="1416689"/>
          <a:ext cx="532351" cy="338043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828BA4-77B8-4766-AB29-FF8D637937D8}">
      <dsp:nvSpPr>
        <dsp:cNvPr id="0" name=""/>
        <dsp:cNvSpPr/>
      </dsp:nvSpPr>
      <dsp:spPr>
        <a:xfrm>
          <a:off x="2011851" y="1472882"/>
          <a:ext cx="532351" cy="3380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700" kern="1200" dirty="0" smtClean="0"/>
            <a:t>file4</a:t>
          </a:r>
          <a:endParaRPr lang="ko-KR" altLang="en-US" sz="700" kern="1200" dirty="0"/>
        </a:p>
      </dsp:txBody>
      <dsp:txXfrm>
        <a:off x="2021752" y="1482783"/>
        <a:ext cx="512549" cy="3182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971870-A5FF-4824-B24D-0839DF6EB92B}">
      <dsp:nvSpPr>
        <dsp:cNvPr id="0" name=""/>
        <dsp:cNvSpPr/>
      </dsp:nvSpPr>
      <dsp:spPr>
        <a:xfrm>
          <a:off x="1986903" y="2073540"/>
          <a:ext cx="91440" cy="1418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8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853A7D-FB4B-4864-A099-196709B05315}">
      <dsp:nvSpPr>
        <dsp:cNvPr id="0" name=""/>
        <dsp:cNvSpPr/>
      </dsp:nvSpPr>
      <dsp:spPr>
        <a:xfrm>
          <a:off x="1986903" y="1622043"/>
          <a:ext cx="91440" cy="1418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8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55FCE-C5D1-4ABE-9AB8-E48AEBBE25A2}">
      <dsp:nvSpPr>
        <dsp:cNvPr id="0" name=""/>
        <dsp:cNvSpPr/>
      </dsp:nvSpPr>
      <dsp:spPr>
        <a:xfrm>
          <a:off x="1734605" y="1170546"/>
          <a:ext cx="298017" cy="141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652"/>
              </a:lnTo>
              <a:lnTo>
                <a:pt x="298017" y="96652"/>
              </a:lnTo>
              <a:lnTo>
                <a:pt x="298017" y="1418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375DC-F03C-4608-994E-CA9B5A560C61}">
      <dsp:nvSpPr>
        <dsp:cNvPr id="0" name=""/>
        <dsp:cNvSpPr/>
      </dsp:nvSpPr>
      <dsp:spPr>
        <a:xfrm>
          <a:off x="1390867" y="1622043"/>
          <a:ext cx="91440" cy="1418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8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9949B7-B5F5-412A-A26B-28532AA6392C}">
      <dsp:nvSpPr>
        <dsp:cNvPr id="0" name=""/>
        <dsp:cNvSpPr/>
      </dsp:nvSpPr>
      <dsp:spPr>
        <a:xfrm>
          <a:off x="1436587" y="1170546"/>
          <a:ext cx="298017" cy="141829"/>
        </a:xfrm>
        <a:custGeom>
          <a:avLst/>
          <a:gdLst/>
          <a:ahLst/>
          <a:cxnLst/>
          <a:rect l="0" t="0" r="0" b="0"/>
          <a:pathLst>
            <a:path>
              <a:moveTo>
                <a:pt x="298017" y="0"/>
              </a:moveTo>
              <a:lnTo>
                <a:pt x="298017" y="96652"/>
              </a:lnTo>
              <a:lnTo>
                <a:pt x="0" y="96652"/>
              </a:lnTo>
              <a:lnTo>
                <a:pt x="0" y="1418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D03422-0D07-49F2-99DD-E3686F4F3092}">
      <dsp:nvSpPr>
        <dsp:cNvPr id="0" name=""/>
        <dsp:cNvSpPr/>
      </dsp:nvSpPr>
      <dsp:spPr>
        <a:xfrm>
          <a:off x="1138569" y="719049"/>
          <a:ext cx="596035" cy="141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652"/>
              </a:lnTo>
              <a:lnTo>
                <a:pt x="596035" y="96652"/>
              </a:lnTo>
              <a:lnTo>
                <a:pt x="596035" y="1418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5AFDB-7B33-4E94-B346-83FA5971BC8E}">
      <dsp:nvSpPr>
        <dsp:cNvPr id="0" name=""/>
        <dsp:cNvSpPr/>
      </dsp:nvSpPr>
      <dsp:spPr>
        <a:xfrm>
          <a:off x="794831" y="2073540"/>
          <a:ext cx="91440" cy="1418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8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0B1179-A56C-4275-B6CF-42A0602FC43F}">
      <dsp:nvSpPr>
        <dsp:cNvPr id="0" name=""/>
        <dsp:cNvSpPr/>
      </dsp:nvSpPr>
      <dsp:spPr>
        <a:xfrm>
          <a:off x="794831" y="1622043"/>
          <a:ext cx="91440" cy="1418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8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C8E98-8D96-46C7-8C01-22DFAA3A4E7C}">
      <dsp:nvSpPr>
        <dsp:cNvPr id="0" name=""/>
        <dsp:cNvSpPr/>
      </dsp:nvSpPr>
      <dsp:spPr>
        <a:xfrm>
          <a:off x="542533" y="1170546"/>
          <a:ext cx="298017" cy="141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652"/>
              </a:lnTo>
              <a:lnTo>
                <a:pt x="298017" y="96652"/>
              </a:lnTo>
              <a:lnTo>
                <a:pt x="298017" y="1418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64D255-B114-49D5-94BB-419476100898}">
      <dsp:nvSpPr>
        <dsp:cNvPr id="0" name=""/>
        <dsp:cNvSpPr/>
      </dsp:nvSpPr>
      <dsp:spPr>
        <a:xfrm>
          <a:off x="198795" y="2073540"/>
          <a:ext cx="91440" cy="1418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8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635317-BA91-4D03-A9CB-E48C575AB89E}">
      <dsp:nvSpPr>
        <dsp:cNvPr id="0" name=""/>
        <dsp:cNvSpPr/>
      </dsp:nvSpPr>
      <dsp:spPr>
        <a:xfrm>
          <a:off x="198795" y="1622043"/>
          <a:ext cx="91440" cy="1418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8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D5DFF2-AF97-464E-93F2-F22F3C0370CD}">
      <dsp:nvSpPr>
        <dsp:cNvPr id="0" name=""/>
        <dsp:cNvSpPr/>
      </dsp:nvSpPr>
      <dsp:spPr>
        <a:xfrm>
          <a:off x="244515" y="1170546"/>
          <a:ext cx="298017" cy="141829"/>
        </a:xfrm>
        <a:custGeom>
          <a:avLst/>
          <a:gdLst/>
          <a:ahLst/>
          <a:cxnLst/>
          <a:rect l="0" t="0" r="0" b="0"/>
          <a:pathLst>
            <a:path>
              <a:moveTo>
                <a:pt x="298017" y="0"/>
              </a:moveTo>
              <a:lnTo>
                <a:pt x="298017" y="96652"/>
              </a:lnTo>
              <a:lnTo>
                <a:pt x="0" y="96652"/>
              </a:lnTo>
              <a:lnTo>
                <a:pt x="0" y="1418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66431-9918-400D-AE6C-DCDDF0BBB2B6}">
      <dsp:nvSpPr>
        <dsp:cNvPr id="0" name=""/>
        <dsp:cNvSpPr/>
      </dsp:nvSpPr>
      <dsp:spPr>
        <a:xfrm>
          <a:off x="542533" y="719049"/>
          <a:ext cx="596035" cy="141829"/>
        </a:xfrm>
        <a:custGeom>
          <a:avLst/>
          <a:gdLst/>
          <a:ahLst/>
          <a:cxnLst/>
          <a:rect l="0" t="0" r="0" b="0"/>
          <a:pathLst>
            <a:path>
              <a:moveTo>
                <a:pt x="596035" y="0"/>
              </a:moveTo>
              <a:lnTo>
                <a:pt x="596035" y="96652"/>
              </a:lnTo>
              <a:lnTo>
                <a:pt x="0" y="96652"/>
              </a:lnTo>
              <a:lnTo>
                <a:pt x="0" y="1418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84561C-EEB3-4312-8F25-C00E3143D7C9}">
      <dsp:nvSpPr>
        <dsp:cNvPr id="0" name=""/>
        <dsp:cNvSpPr/>
      </dsp:nvSpPr>
      <dsp:spPr>
        <a:xfrm>
          <a:off x="894736" y="409381"/>
          <a:ext cx="487665" cy="309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572B4F2-26C4-4424-B9A6-286DA316881B}">
      <dsp:nvSpPr>
        <dsp:cNvPr id="0" name=""/>
        <dsp:cNvSpPr/>
      </dsp:nvSpPr>
      <dsp:spPr>
        <a:xfrm>
          <a:off x="948921" y="460857"/>
          <a:ext cx="487665" cy="309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Root</a:t>
          </a:r>
          <a:endParaRPr lang="ko-KR" altLang="en-US" sz="600" kern="1200" dirty="0"/>
        </a:p>
      </dsp:txBody>
      <dsp:txXfrm>
        <a:off x="957991" y="469927"/>
        <a:ext cx="469525" cy="291527"/>
      </dsp:txXfrm>
    </dsp:sp>
    <dsp:sp modelId="{3BEEA243-5569-49F9-826D-CF52C535CA98}">
      <dsp:nvSpPr>
        <dsp:cNvPr id="0" name=""/>
        <dsp:cNvSpPr/>
      </dsp:nvSpPr>
      <dsp:spPr>
        <a:xfrm>
          <a:off x="298700" y="860878"/>
          <a:ext cx="487665" cy="309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345BA36-5173-4C4C-B181-AC6E71B597F7}">
      <dsp:nvSpPr>
        <dsp:cNvPr id="0" name=""/>
        <dsp:cNvSpPr/>
      </dsp:nvSpPr>
      <dsp:spPr>
        <a:xfrm>
          <a:off x="352885" y="912354"/>
          <a:ext cx="487665" cy="309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Music</a:t>
          </a:r>
          <a:endParaRPr lang="ko-KR" altLang="en-US" sz="600" kern="1200" dirty="0"/>
        </a:p>
      </dsp:txBody>
      <dsp:txXfrm>
        <a:off x="361955" y="921424"/>
        <a:ext cx="469525" cy="291527"/>
      </dsp:txXfrm>
    </dsp:sp>
    <dsp:sp modelId="{6696900A-7AF3-4C16-AC65-27DAC844C9B2}">
      <dsp:nvSpPr>
        <dsp:cNvPr id="0" name=""/>
        <dsp:cNvSpPr/>
      </dsp:nvSpPr>
      <dsp:spPr>
        <a:xfrm>
          <a:off x="683" y="1312375"/>
          <a:ext cx="487665" cy="309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4180D4C-FC39-4CAC-A4B2-ED7329AEE820}">
      <dsp:nvSpPr>
        <dsp:cNvPr id="0" name=""/>
        <dsp:cNvSpPr/>
      </dsp:nvSpPr>
      <dsp:spPr>
        <a:xfrm>
          <a:off x="54868" y="1363851"/>
          <a:ext cx="487665" cy="309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file1</a:t>
          </a:r>
          <a:endParaRPr lang="ko-KR" altLang="en-US" sz="600" kern="1200" dirty="0"/>
        </a:p>
      </dsp:txBody>
      <dsp:txXfrm>
        <a:off x="63938" y="1372921"/>
        <a:ext cx="469525" cy="291527"/>
      </dsp:txXfrm>
    </dsp:sp>
    <dsp:sp modelId="{CFC09655-631A-477A-827E-84C0612F1C38}">
      <dsp:nvSpPr>
        <dsp:cNvPr id="0" name=""/>
        <dsp:cNvSpPr/>
      </dsp:nvSpPr>
      <dsp:spPr>
        <a:xfrm>
          <a:off x="683" y="1763872"/>
          <a:ext cx="487665" cy="309667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5DE4DB3-23D9-4DF4-BD05-FF12EE3DBE05}">
      <dsp:nvSpPr>
        <dsp:cNvPr id="0" name=""/>
        <dsp:cNvSpPr/>
      </dsp:nvSpPr>
      <dsp:spPr>
        <a:xfrm>
          <a:off x="54868" y="1815348"/>
          <a:ext cx="487665" cy="309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file1_0</a:t>
          </a:r>
          <a:endParaRPr lang="ko-KR" altLang="en-US" sz="600" kern="1200" dirty="0"/>
        </a:p>
      </dsp:txBody>
      <dsp:txXfrm>
        <a:off x="63938" y="1824418"/>
        <a:ext cx="469525" cy="291527"/>
      </dsp:txXfrm>
    </dsp:sp>
    <dsp:sp modelId="{4AD745E1-E02B-4DF7-A4CD-3558FB2231CC}">
      <dsp:nvSpPr>
        <dsp:cNvPr id="0" name=""/>
        <dsp:cNvSpPr/>
      </dsp:nvSpPr>
      <dsp:spPr>
        <a:xfrm>
          <a:off x="683" y="2215369"/>
          <a:ext cx="487665" cy="309667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A2237F-91C2-49A2-8ED3-EC70BD7BDF78}">
      <dsp:nvSpPr>
        <dsp:cNvPr id="0" name=""/>
        <dsp:cNvSpPr/>
      </dsp:nvSpPr>
      <dsp:spPr>
        <a:xfrm>
          <a:off x="54868" y="2266845"/>
          <a:ext cx="487665" cy="309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file1_2</a:t>
          </a:r>
          <a:endParaRPr lang="ko-KR" altLang="en-US" sz="600" kern="1200" dirty="0"/>
        </a:p>
      </dsp:txBody>
      <dsp:txXfrm>
        <a:off x="63938" y="2275915"/>
        <a:ext cx="469525" cy="291527"/>
      </dsp:txXfrm>
    </dsp:sp>
    <dsp:sp modelId="{883BDBF7-F96B-463D-A61B-DD7442E94F87}">
      <dsp:nvSpPr>
        <dsp:cNvPr id="0" name=""/>
        <dsp:cNvSpPr/>
      </dsp:nvSpPr>
      <dsp:spPr>
        <a:xfrm>
          <a:off x="596718" y="1312375"/>
          <a:ext cx="487665" cy="309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D0B79D-C433-4481-BF9C-DB203FC8DCBF}">
      <dsp:nvSpPr>
        <dsp:cNvPr id="0" name=""/>
        <dsp:cNvSpPr/>
      </dsp:nvSpPr>
      <dsp:spPr>
        <a:xfrm>
          <a:off x="650903" y="1363851"/>
          <a:ext cx="487665" cy="309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file2</a:t>
          </a:r>
          <a:endParaRPr lang="ko-KR" altLang="en-US" sz="600" kern="1200" dirty="0"/>
        </a:p>
      </dsp:txBody>
      <dsp:txXfrm>
        <a:off x="659973" y="1372921"/>
        <a:ext cx="469525" cy="291527"/>
      </dsp:txXfrm>
    </dsp:sp>
    <dsp:sp modelId="{86CE49A4-559E-456B-A818-A33FB447B27B}">
      <dsp:nvSpPr>
        <dsp:cNvPr id="0" name=""/>
        <dsp:cNvSpPr/>
      </dsp:nvSpPr>
      <dsp:spPr>
        <a:xfrm>
          <a:off x="596718" y="1763872"/>
          <a:ext cx="487665" cy="309667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9EFDBE2-8B54-4CFC-899C-A772F05A7699}">
      <dsp:nvSpPr>
        <dsp:cNvPr id="0" name=""/>
        <dsp:cNvSpPr/>
      </dsp:nvSpPr>
      <dsp:spPr>
        <a:xfrm>
          <a:off x="650903" y="1815348"/>
          <a:ext cx="487665" cy="309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file2_1</a:t>
          </a:r>
          <a:endParaRPr lang="ko-KR" altLang="en-US" sz="600" kern="1200" dirty="0"/>
        </a:p>
      </dsp:txBody>
      <dsp:txXfrm>
        <a:off x="659973" y="1824418"/>
        <a:ext cx="469525" cy="291527"/>
      </dsp:txXfrm>
    </dsp:sp>
    <dsp:sp modelId="{5810B0FD-0391-4875-B961-BA04099C49CD}">
      <dsp:nvSpPr>
        <dsp:cNvPr id="0" name=""/>
        <dsp:cNvSpPr/>
      </dsp:nvSpPr>
      <dsp:spPr>
        <a:xfrm>
          <a:off x="596718" y="2215369"/>
          <a:ext cx="487665" cy="309667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EDC7E3B-373A-4B17-A760-7AD0CB1B1343}">
      <dsp:nvSpPr>
        <dsp:cNvPr id="0" name=""/>
        <dsp:cNvSpPr/>
      </dsp:nvSpPr>
      <dsp:spPr>
        <a:xfrm>
          <a:off x="650903" y="2266845"/>
          <a:ext cx="487665" cy="309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file2_3</a:t>
          </a:r>
          <a:endParaRPr lang="ko-KR" altLang="en-US" sz="600" kern="1200" dirty="0"/>
        </a:p>
      </dsp:txBody>
      <dsp:txXfrm>
        <a:off x="659973" y="2275915"/>
        <a:ext cx="469525" cy="291527"/>
      </dsp:txXfrm>
    </dsp:sp>
    <dsp:sp modelId="{63396722-6C6C-4B4A-B828-E830D63FF790}">
      <dsp:nvSpPr>
        <dsp:cNvPr id="0" name=""/>
        <dsp:cNvSpPr/>
      </dsp:nvSpPr>
      <dsp:spPr>
        <a:xfrm>
          <a:off x="1490772" y="860878"/>
          <a:ext cx="487665" cy="309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4000553-5AC2-468D-B779-6DDAD84F3CDF}">
      <dsp:nvSpPr>
        <dsp:cNvPr id="0" name=""/>
        <dsp:cNvSpPr/>
      </dsp:nvSpPr>
      <dsp:spPr>
        <a:xfrm>
          <a:off x="1544957" y="912354"/>
          <a:ext cx="487665" cy="309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Documents</a:t>
          </a:r>
          <a:endParaRPr lang="ko-KR" altLang="en-US" sz="600" kern="1200" dirty="0"/>
        </a:p>
      </dsp:txBody>
      <dsp:txXfrm>
        <a:off x="1554027" y="921424"/>
        <a:ext cx="469525" cy="291527"/>
      </dsp:txXfrm>
    </dsp:sp>
    <dsp:sp modelId="{B3F07E02-6982-42C5-8695-AA6D3A6C1B88}">
      <dsp:nvSpPr>
        <dsp:cNvPr id="0" name=""/>
        <dsp:cNvSpPr/>
      </dsp:nvSpPr>
      <dsp:spPr>
        <a:xfrm>
          <a:off x="1192754" y="1312375"/>
          <a:ext cx="487665" cy="309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5BFE3A3-E380-4141-9839-A8255F8502A1}">
      <dsp:nvSpPr>
        <dsp:cNvPr id="0" name=""/>
        <dsp:cNvSpPr/>
      </dsp:nvSpPr>
      <dsp:spPr>
        <a:xfrm>
          <a:off x="1246939" y="1363851"/>
          <a:ext cx="487665" cy="309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file3</a:t>
          </a:r>
          <a:endParaRPr lang="ko-KR" altLang="en-US" sz="600" kern="1200" dirty="0"/>
        </a:p>
      </dsp:txBody>
      <dsp:txXfrm>
        <a:off x="1256009" y="1372921"/>
        <a:ext cx="469525" cy="291527"/>
      </dsp:txXfrm>
    </dsp:sp>
    <dsp:sp modelId="{89E18348-7A29-471C-9537-3CE4286711B5}">
      <dsp:nvSpPr>
        <dsp:cNvPr id="0" name=""/>
        <dsp:cNvSpPr/>
      </dsp:nvSpPr>
      <dsp:spPr>
        <a:xfrm>
          <a:off x="1192754" y="1763872"/>
          <a:ext cx="487665" cy="309667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7224D3-FFA8-4F8C-82DB-1BC4B6D89FEF}">
      <dsp:nvSpPr>
        <dsp:cNvPr id="0" name=""/>
        <dsp:cNvSpPr/>
      </dsp:nvSpPr>
      <dsp:spPr>
        <a:xfrm>
          <a:off x="1246939" y="1815348"/>
          <a:ext cx="487665" cy="309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file3_0</a:t>
          </a:r>
          <a:endParaRPr lang="ko-KR" altLang="en-US" sz="600" kern="1200" dirty="0"/>
        </a:p>
      </dsp:txBody>
      <dsp:txXfrm>
        <a:off x="1256009" y="1824418"/>
        <a:ext cx="469525" cy="291527"/>
      </dsp:txXfrm>
    </dsp:sp>
    <dsp:sp modelId="{C567263D-5C86-4EF4-98AE-B6BBEAAA7B52}">
      <dsp:nvSpPr>
        <dsp:cNvPr id="0" name=""/>
        <dsp:cNvSpPr/>
      </dsp:nvSpPr>
      <dsp:spPr>
        <a:xfrm>
          <a:off x="1788790" y="1312375"/>
          <a:ext cx="487665" cy="309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828BA4-77B8-4766-AB29-FF8D637937D8}">
      <dsp:nvSpPr>
        <dsp:cNvPr id="0" name=""/>
        <dsp:cNvSpPr/>
      </dsp:nvSpPr>
      <dsp:spPr>
        <a:xfrm>
          <a:off x="1842975" y="1363851"/>
          <a:ext cx="487665" cy="309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file4</a:t>
          </a:r>
          <a:endParaRPr lang="ko-KR" altLang="en-US" sz="600" kern="1200" dirty="0"/>
        </a:p>
      </dsp:txBody>
      <dsp:txXfrm>
        <a:off x="1852045" y="1372921"/>
        <a:ext cx="469525" cy="291527"/>
      </dsp:txXfrm>
    </dsp:sp>
    <dsp:sp modelId="{C5974A7D-2398-49A8-A0D2-CB1485C2ED5D}">
      <dsp:nvSpPr>
        <dsp:cNvPr id="0" name=""/>
        <dsp:cNvSpPr/>
      </dsp:nvSpPr>
      <dsp:spPr>
        <a:xfrm>
          <a:off x="1788790" y="1763872"/>
          <a:ext cx="487665" cy="309667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A536FF9-FC6E-444D-85B5-76B4B906EA52}">
      <dsp:nvSpPr>
        <dsp:cNvPr id="0" name=""/>
        <dsp:cNvSpPr/>
      </dsp:nvSpPr>
      <dsp:spPr>
        <a:xfrm>
          <a:off x="1842975" y="1815348"/>
          <a:ext cx="487665" cy="309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file4_1</a:t>
          </a:r>
          <a:endParaRPr lang="ko-KR" altLang="en-US" sz="600" kern="1200" dirty="0"/>
        </a:p>
      </dsp:txBody>
      <dsp:txXfrm>
        <a:off x="1852045" y="1824418"/>
        <a:ext cx="469525" cy="291527"/>
      </dsp:txXfrm>
    </dsp:sp>
    <dsp:sp modelId="{A214D667-2AE4-4947-934F-038E33767479}">
      <dsp:nvSpPr>
        <dsp:cNvPr id="0" name=""/>
        <dsp:cNvSpPr/>
      </dsp:nvSpPr>
      <dsp:spPr>
        <a:xfrm>
          <a:off x="1788790" y="2215369"/>
          <a:ext cx="487665" cy="309667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92D6810-E4CE-4194-9528-A2C618D28BC3}">
      <dsp:nvSpPr>
        <dsp:cNvPr id="0" name=""/>
        <dsp:cNvSpPr/>
      </dsp:nvSpPr>
      <dsp:spPr>
        <a:xfrm>
          <a:off x="1842975" y="2266845"/>
          <a:ext cx="487665" cy="309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file4_3</a:t>
          </a:r>
          <a:endParaRPr lang="ko-KR" altLang="en-US" sz="600" kern="1200" dirty="0"/>
        </a:p>
      </dsp:txBody>
      <dsp:txXfrm>
        <a:off x="1852045" y="2275915"/>
        <a:ext cx="469525" cy="291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D48B3-FA12-4D36-8E43-81DB0D46DE22}" type="datetimeFigureOut">
              <a:rPr lang="ko-KR" altLang="en-US" smtClean="0"/>
              <a:t>2013-05-14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C17E9-AC08-442D-B45C-5159C0B7E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21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608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FF049-81DB-442F-84AD-F01D898E631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FF049-81DB-442F-84AD-F01D898E631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FF049-81DB-442F-84AD-F01D898E631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FF049-81DB-442F-84AD-F01D898E631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FF049-81DB-442F-84AD-F01D898E631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FF049-81DB-442F-84AD-F01D898E631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FF049-81DB-442F-84AD-F01D898E631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여기 </a:t>
            </a:r>
            <a:r>
              <a:rPr lang="ko-KR" altLang="en-US" dirty="0" err="1" smtClean="0"/>
              <a:t>조금이상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FF049-81DB-442F-84AD-F01D898E631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FF049-81DB-442F-84AD-F01D898E631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FF049-81DB-442F-84AD-F01D898E631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FF049-81DB-442F-84AD-F01D898E631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FF049-81DB-442F-84AD-F01D898E631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FF049-81DB-442F-84AD-F01D898E631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FF049-81DB-442F-84AD-F01D898E631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FF049-81DB-442F-84AD-F01D898E631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7339FE-7892-4C2C-A747-DC49366932FF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Point to Point Protocol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2655D1-49DA-47AA-AC46-508DC95F1D3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현재는 </a:t>
            </a:r>
            <a:r>
              <a:rPr lang="en-US" altLang="ko-KR" dirty="0" smtClean="0"/>
              <a:t>5:5</a:t>
            </a:r>
            <a:r>
              <a:rPr lang="ko-KR" altLang="en-US" dirty="0" smtClean="0"/>
              <a:t>로 나누었지만 나눠지는 </a:t>
            </a:r>
            <a:r>
              <a:rPr lang="ko-KR" altLang="en-US" dirty="0" err="1" smtClean="0"/>
              <a:t>스트림의</a:t>
            </a:r>
            <a:r>
              <a:rPr lang="ko-KR" altLang="en-US" dirty="0" smtClean="0"/>
              <a:t> 비율은 사용자가 직접 조절 가능하기 때문에</a:t>
            </a:r>
            <a:endParaRPr lang="en-US" altLang="ko-KR" dirty="0" smtClean="0"/>
          </a:p>
          <a:p>
            <a:r>
              <a:rPr lang="en-US" altLang="ko-KR" dirty="0" smtClean="0"/>
              <a:t>Private</a:t>
            </a:r>
            <a:r>
              <a:rPr lang="en-US" altLang="ko-KR" baseline="0" dirty="0" smtClean="0"/>
              <a:t> cloud</a:t>
            </a:r>
            <a:r>
              <a:rPr lang="ko-KR" altLang="en-US" baseline="0" dirty="0" smtClean="0"/>
              <a:t>내의 리소스를 효율적으로 관리 할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05760-372B-4372-A3CB-FBFCC64B1FEF}" type="slidenum">
              <a:rPr lang="ko-KR" altLang="en-US" smtClean="0"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Point to Point Protocol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2655D1-49DA-47AA-AC46-508DC95F1D3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Point to Point Protocol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2655D1-49DA-47AA-AC46-508DC95F1D3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Point to Point Protocol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2655D1-49DA-47AA-AC46-508DC95F1D3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FF049-81DB-442F-84AD-F01D898E631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Point to Point Protocol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2655D1-49DA-47AA-AC46-508DC95F1D3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Point to Point Protocol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2655D1-49DA-47AA-AC46-508DC95F1D3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모든 과정이 암호화 </a:t>
            </a:r>
            <a:r>
              <a:rPr lang="ko-KR" altLang="en-US" dirty="0" err="1" smtClean="0"/>
              <a:t>되어전송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내가 도착한 서버가 </a:t>
            </a:r>
            <a:r>
              <a:rPr lang="en-US" altLang="ko-KR" dirty="0" smtClean="0"/>
              <a:t>HDFS</a:t>
            </a:r>
            <a:r>
              <a:rPr lang="ko-KR" altLang="en-US" baseline="0" dirty="0" err="1" smtClean="0"/>
              <a:t>인것을</a:t>
            </a:r>
            <a:r>
              <a:rPr lang="ko-KR" altLang="en-US" baseline="0" dirty="0" smtClean="0"/>
              <a:t> 보장</a:t>
            </a:r>
            <a:r>
              <a:rPr lang="en-US" altLang="ko-KR" baseline="0" dirty="0" smtClean="0"/>
              <a:t>, 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만약 </a:t>
            </a:r>
            <a:r>
              <a:rPr lang="ko-KR" altLang="en-US" baseline="0" dirty="0" smtClean="0"/>
              <a:t>인증서버가 없다면 </a:t>
            </a:r>
            <a:r>
              <a:rPr lang="en-US" altLang="ko-KR" baseline="0" dirty="0" smtClean="0"/>
              <a:t>HDFS </a:t>
            </a:r>
            <a:r>
              <a:rPr lang="ko-KR" altLang="en-US" baseline="0" dirty="0" smtClean="0"/>
              <a:t>아이디와 비밀번호를 </a:t>
            </a:r>
            <a:r>
              <a:rPr lang="ko-KR" altLang="en-US" baseline="0" dirty="0" err="1" smtClean="0"/>
              <a:t>평문으로</a:t>
            </a:r>
            <a:r>
              <a:rPr lang="ko-KR" altLang="en-US" baseline="0" dirty="0" smtClean="0"/>
              <a:t> 전송하게 </a:t>
            </a:r>
            <a:r>
              <a:rPr lang="ko-KR" altLang="en-US" baseline="0" dirty="0" smtClean="0"/>
              <a:t>되며 메타데이터나 아이디 </a:t>
            </a:r>
            <a:r>
              <a:rPr lang="ko-KR" altLang="en-US" baseline="0" dirty="0" err="1" smtClean="0"/>
              <a:t>패스워드같은</a:t>
            </a:r>
            <a:r>
              <a:rPr lang="ko-KR" altLang="en-US" baseline="0" dirty="0" smtClean="0"/>
              <a:t> 중요한 정보가 외부에 노출되게 된다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2655D1-49DA-47AA-AC46-508DC95F1D3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 smtClean="0"/>
              <a:t>전체적인 흐름</a:t>
            </a:r>
            <a:endParaRPr lang="en-US" altLang="ko-KR" smtClean="0"/>
          </a:p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 smtClean="0"/>
              <a:t>각 요소별 목적</a:t>
            </a:r>
            <a:endParaRPr lang="en-US" altLang="ko-KR" smtClean="0"/>
          </a:p>
          <a:p>
            <a:pPr marL="6858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US" altLang="ko-KR" smtClean="0"/>
              <a:t>NAS</a:t>
            </a:r>
          </a:p>
          <a:p>
            <a:pPr marL="6858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 smtClean="0"/>
              <a:t>인증 서버 </a:t>
            </a:r>
            <a:r>
              <a:rPr lang="en-US" altLang="ko-KR" smtClean="0"/>
              <a:t>: </a:t>
            </a:r>
            <a:r>
              <a:rPr lang="ko-KR" altLang="en-US" smtClean="0"/>
              <a:t>인증된 사용자만 </a:t>
            </a:r>
            <a:r>
              <a:rPr lang="en-US" altLang="ko-KR" smtClean="0"/>
              <a:t>HDFS</a:t>
            </a:r>
            <a:r>
              <a:rPr lang="ko-KR" altLang="en-US" smtClean="0"/>
              <a:t>에 접근하도록 허용한다</a:t>
            </a:r>
            <a:r>
              <a:rPr lang="en-US" altLang="ko-KR" smtClean="0"/>
              <a:t>.</a:t>
            </a:r>
          </a:p>
          <a:p>
            <a:pPr marL="6858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US" altLang="ko-KR" smtClean="0"/>
              <a:t>HDFS      : </a:t>
            </a:r>
            <a:r>
              <a:rPr lang="ko-KR" altLang="en-US" smtClean="0"/>
              <a:t>메타데이터를 보관한다</a:t>
            </a:r>
            <a:endParaRPr lang="en-US" altLang="ko-KR" smtClean="0"/>
          </a:p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 smtClean="0"/>
              <a:t>각 요소별 필요한 모듈</a:t>
            </a:r>
            <a:endParaRPr lang="en-US" altLang="ko-KR" smtClean="0"/>
          </a:p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 smtClean="0"/>
              <a:t>인증후 서비스를 요청할때 추가적인 정보가 필요하다</a:t>
            </a:r>
            <a:endParaRPr lang="en-US" altLang="ko-KR" smtClean="0"/>
          </a:p>
          <a:p>
            <a:pPr marL="685800" lvl="1" indent="-228600" eaLnBrk="1" hangingPunct="1">
              <a:spcBef>
                <a:spcPct val="0"/>
              </a:spcBef>
              <a:buFontTx/>
              <a:buAutoNum type="arabicPeriod"/>
            </a:pPr>
            <a:endParaRPr lang="ko-KR" altLang="en-US" smtClean="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CBB0B0-B6B3-48AD-95CA-FC3B879C5A87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 smtClean="0"/>
              <a:t>전체적인 흐름</a:t>
            </a:r>
            <a:endParaRPr lang="en-US" altLang="ko-KR" smtClean="0"/>
          </a:p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 smtClean="0"/>
              <a:t>각 요소별 목적</a:t>
            </a:r>
            <a:endParaRPr lang="en-US" altLang="ko-KR" smtClean="0"/>
          </a:p>
          <a:p>
            <a:pPr marL="6858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US" altLang="ko-KR" smtClean="0"/>
              <a:t>NAS</a:t>
            </a:r>
          </a:p>
          <a:p>
            <a:pPr marL="6858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 smtClean="0"/>
              <a:t>인증 서버 </a:t>
            </a:r>
            <a:r>
              <a:rPr lang="en-US" altLang="ko-KR" smtClean="0"/>
              <a:t>: </a:t>
            </a:r>
            <a:r>
              <a:rPr lang="ko-KR" altLang="en-US" smtClean="0"/>
              <a:t>인증된 사용자만 </a:t>
            </a:r>
            <a:r>
              <a:rPr lang="en-US" altLang="ko-KR" smtClean="0"/>
              <a:t>HDFS</a:t>
            </a:r>
            <a:r>
              <a:rPr lang="ko-KR" altLang="en-US" smtClean="0"/>
              <a:t>에 접근하도록 허용한다</a:t>
            </a:r>
            <a:r>
              <a:rPr lang="en-US" altLang="ko-KR" smtClean="0"/>
              <a:t>.</a:t>
            </a:r>
          </a:p>
          <a:p>
            <a:pPr marL="6858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US" altLang="ko-KR" smtClean="0"/>
              <a:t>HDFS      : </a:t>
            </a:r>
            <a:r>
              <a:rPr lang="ko-KR" altLang="en-US" smtClean="0"/>
              <a:t>메타데이터를 보관한다</a:t>
            </a:r>
            <a:endParaRPr lang="en-US" altLang="ko-KR" smtClean="0"/>
          </a:p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 smtClean="0"/>
              <a:t>각 요소별 필요한 모듈</a:t>
            </a:r>
            <a:endParaRPr lang="en-US" altLang="ko-KR" smtClean="0"/>
          </a:p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 smtClean="0"/>
              <a:t>인증후 서비스를 요청할때 추가적인 정보가 필요하다</a:t>
            </a:r>
            <a:endParaRPr lang="en-US" altLang="ko-KR" smtClean="0"/>
          </a:p>
          <a:p>
            <a:pPr marL="685800" lvl="1" indent="-228600" eaLnBrk="1" hangingPunct="1">
              <a:spcBef>
                <a:spcPct val="0"/>
              </a:spcBef>
              <a:buFontTx/>
              <a:buAutoNum type="arabicPeriod"/>
            </a:pPr>
            <a:endParaRPr lang="ko-KR" altLang="en-US" smtClean="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16BFDC-9FB7-4BE9-B8A5-CF6E156BD048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모든 과정이 암호화 </a:t>
            </a:r>
            <a:r>
              <a:rPr lang="ko-KR" altLang="en-US" dirty="0" err="1" smtClean="0"/>
              <a:t>되어전송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내가 도착한 서버가 </a:t>
            </a:r>
            <a:r>
              <a:rPr lang="en-US" altLang="ko-KR" dirty="0" smtClean="0"/>
              <a:t>HDFS</a:t>
            </a:r>
            <a:r>
              <a:rPr lang="ko-KR" altLang="en-US" baseline="0" dirty="0" err="1" smtClean="0"/>
              <a:t>인것을</a:t>
            </a:r>
            <a:r>
              <a:rPr lang="ko-KR" altLang="en-US" baseline="0" dirty="0" smtClean="0"/>
              <a:t> 보장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2655D1-49DA-47AA-AC46-508DC95F1D3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모든 과정이 암호화 </a:t>
            </a:r>
            <a:r>
              <a:rPr lang="ko-KR" altLang="en-US" dirty="0" err="1" smtClean="0"/>
              <a:t>되어전송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내가 도착한 서버가 </a:t>
            </a:r>
            <a:r>
              <a:rPr lang="en-US" altLang="ko-KR" dirty="0" smtClean="0"/>
              <a:t>HDFS</a:t>
            </a:r>
            <a:r>
              <a:rPr lang="ko-KR" altLang="en-US" baseline="0" dirty="0" err="1" smtClean="0"/>
              <a:t>인것을</a:t>
            </a:r>
            <a:r>
              <a:rPr lang="ko-KR" altLang="en-US" baseline="0" dirty="0" smtClean="0"/>
              <a:t> 보장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2655D1-49DA-47AA-AC46-508DC95F1D3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FF049-81DB-442F-84AD-F01D898E631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FF049-81DB-442F-84AD-F01D898E631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FF049-81DB-442F-84AD-F01D898E631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FF049-81DB-442F-84AD-F01D898E631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FF049-81DB-442F-84AD-F01D898E631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FF049-81DB-442F-84AD-F01D898E631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3AF1-1E21-46B4-9588-686D61913312}" type="datetimeFigureOut">
              <a:rPr lang="ko-KR" altLang="en-US" smtClean="0"/>
              <a:t>2013-05-14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D707-44DC-46E5-8EAB-23DC3CA7A9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3AF1-1E21-46B4-9588-686D61913312}" type="datetimeFigureOut">
              <a:rPr lang="ko-KR" altLang="en-US" smtClean="0"/>
              <a:t>2013-05-14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D707-44DC-46E5-8EAB-23DC3CA7A9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3AF1-1E21-46B4-9588-686D61913312}" type="datetimeFigureOut">
              <a:rPr lang="ko-KR" altLang="en-US" smtClean="0"/>
              <a:t>2013-05-14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D707-44DC-46E5-8EAB-23DC3CA7A9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15545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423863" y="541338"/>
            <a:ext cx="1909762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 userDrawn="1"/>
        </p:nvCxnSpPr>
        <p:spPr>
          <a:xfrm flipV="1">
            <a:off x="2411413" y="539750"/>
            <a:ext cx="6311900" cy="1588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369050"/>
            <a:ext cx="698500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fld id="{C5B430E6-FFBA-45B5-848D-03E9B28A9F45}" type="slidenum">
              <a:rPr lang="en-US" altLang="ko-KR" sz="90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3912027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333375"/>
            <a:ext cx="863600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7"/>
          <p:cNvSpPr>
            <a:spLocks noChangeArrowheads="1"/>
          </p:cNvSpPr>
          <p:nvPr userDrawn="1"/>
        </p:nvSpPr>
        <p:spPr bwMode="auto">
          <a:xfrm>
            <a:off x="250825" y="6453188"/>
            <a:ext cx="22844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80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mtClean="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smtClean="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mtClean="0">
              <a:solidFill>
                <a:srgbClr val="7F7F7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90056" y="3429000"/>
            <a:ext cx="7772400" cy="132673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323528" y="4974952"/>
            <a:ext cx="7776864" cy="814222"/>
          </a:xfrm>
        </p:spPr>
        <p:txBody>
          <a:bodyPr anchor="ctr">
            <a:normAutofit/>
          </a:bodyPr>
          <a:lstStyle>
            <a:lvl1pPr marL="0" indent="0" algn="l">
              <a:buNone/>
              <a:defRPr sz="9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23401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423863" y="541338"/>
            <a:ext cx="1909762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flipV="1">
            <a:off x="2411413" y="539750"/>
            <a:ext cx="6311900" cy="1588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369050"/>
            <a:ext cx="698500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fld id="{BB232B88-972E-4C39-84EF-E80720AFB827}" type="slidenum">
              <a:rPr lang="en-US" altLang="ko-KR" sz="90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15020" y="780721"/>
            <a:ext cx="2037432" cy="776071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</a:t>
            </a:r>
            <a:endParaRPr lang="ko-KR" altLang="en-US"/>
          </a:p>
        </p:txBody>
      </p: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2360072" y="929928"/>
            <a:ext cx="6396012" cy="30073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altLang="ko-KR" smtClean="0"/>
          </a:p>
        </p:txBody>
      </p:sp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2362612" y="1168114"/>
            <a:ext cx="6385852" cy="388640"/>
          </a:xfrm>
        </p:spPr>
        <p:txBody>
          <a:bodyPr anchor="ctr"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4104746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54226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02450" y="6519863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32650E8A-D299-4D09-A47C-51926C45608A}" type="slidenum">
              <a:rPr lang="ko-KR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9267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5" y="6196013"/>
            <a:ext cx="12477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535BA36A-EF01-4AC2-9809-EC8E8DDBF59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3C89C844-2456-45EC-9FE8-C27823CADD30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81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3AF1-1E21-46B4-9588-686D61913312}" type="datetimeFigureOut">
              <a:rPr lang="ko-KR" altLang="en-US" smtClean="0"/>
              <a:t>2013-05-14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D707-44DC-46E5-8EAB-23DC3CA7A9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3AF1-1E21-46B4-9588-686D61913312}" type="datetimeFigureOut">
              <a:rPr lang="ko-KR" altLang="en-US" smtClean="0"/>
              <a:t>2013-05-14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D707-44DC-46E5-8EAB-23DC3CA7A9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3AF1-1E21-46B4-9588-686D61913312}" type="datetimeFigureOut">
              <a:rPr lang="ko-KR" altLang="en-US" smtClean="0"/>
              <a:t>2013-05-14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D707-44DC-46E5-8EAB-23DC3CA7A9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3AF1-1E21-46B4-9588-686D61913312}" type="datetimeFigureOut">
              <a:rPr lang="ko-KR" altLang="en-US" smtClean="0"/>
              <a:t>2013-05-14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D707-44DC-46E5-8EAB-23DC3CA7A9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3AF1-1E21-46B4-9588-686D61913312}" type="datetimeFigureOut">
              <a:rPr lang="ko-KR" altLang="en-US" smtClean="0"/>
              <a:t>2013-05-14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D707-44DC-46E5-8EAB-23DC3CA7A9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3AF1-1E21-46B4-9588-686D61913312}" type="datetimeFigureOut">
              <a:rPr lang="ko-KR" altLang="en-US" smtClean="0"/>
              <a:t>2013-05-14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D707-44DC-46E5-8EAB-23DC3CA7A9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3AF1-1E21-46B4-9588-686D61913312}" type="datetimeFigureOut">
              <a:rPr lang="ko-KR" altLang="en-US" smtClean="0"/>
              <a:t>2013-05-14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D707-44DC-46E5-8EAB-23DC3CA7A9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3AF1-1E21-46B4-9588-686D61913312}" type="datetimeFigureOut">
              <a:rPr lang="ko-KR" altLang="en-US" smtClean="0"/>
              <a:t>2013-05-14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D707-44DC-46E5-8EAB-23DC3CA7A9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03AF1-1E21-46B4-9588-686D61913312}" type="datetimeFigureOut">
              <a:rPr lang="ko-KR" altLang="en-US" smtClean="0"/>
              <a:t>2013-05-14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4D707-44DC-46E5-8EAB-23DC3CA7A9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5B963DFA-9E84-48F4-98E9-06F9627B4F2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6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500" b="1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500" b="1">
          <a:solidFill>
            <a:schemeClr val="bg1"/>
          </a:solidFill>
          <a:latin typeface="나눔고딕" pitchFamily="50" charset="-127"/>
          <a:ea typeface="나눔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500" b="1">
          <a:solidFill>
            <a:schemeClr val="bg1"/>
          </a:solidFill>
          <a:latin typeface="나눔고딕" pitchFamily="50" charset="-127"/>
          <a:ea typeface="나눔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500" b="1">
          <a:solidFill>
            <a:schemeClr val="bg1"/>
          </a:solidFill>
          <a:latin typeface="나눔고딕" pitchFamily="50" charset="-127"/>
          <a:ea typeface="나눔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500" b="1">
          <a:solidFill>
            <a:schemeClr val="bg1"/>
          </a:solidFill>
          <a:latin typeface="나눔고딕" pitchFamily="50" charset="-127"/>
          <a:ea typeface="나눔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500" b="1">
          <a:solidFill>
            <a:schemeClr val="bg1"/>
          </a:solidFill>
          <a:latin typeface="나눔고딕" pitchFamily="50" charset="-127"/>
          <a:ea typeface="나눔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500" b="1">
          <a:solidFill>
            <a:schemeClr val="bg1"/>
          </a:solidFill>
          <a:latin typeface="나눔고딕" pitchFamily="50" charset="-127"/>
          <a:ea typeface="나눔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500" b="1">
          <a:solidFill>
            <a:schemeClr val="bg1"/>
          </a:solidFill>
          <a:latin typeface="나눔고딕" pitchFamily="50" charset="-127"/>
          <a:ea typeface="나눔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500" b="1">
          <a:solidFill>
            <a:schemeClr val="bg1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defRPr sz="32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defRPr sz="28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defRPr sz="24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Data" Target="../diagrams/data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4.png"/><Relationship Id="rId17" Type="http://schemas.microsoft.com/office/2007/relationships/diagramDrawing" Target="../diagrams/drawing3.xml"/><Relationship Id="rId2" Type="http://schemas.openxmlformats.org/officeDocument/2006/relationships/diagramData" Target="../diagrams/data1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QuickStyle" Target="../diagrams/quickStyle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9309498" cy="2756251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ko-KR" altLang="ko-KR" sz="5400" b="1" dirty="0">
                <a:latin typeface="나눔고딕" pitchFamily="50" charset="-127"/>
                <a:ea typeface="나눔고딕" pitchFamily="50" charset="-127"/>
                <a:cs typeface="Times New Roman"/>
              </a:rPr>
              <a:t>파일 분할 저장 기법을 이용한 </a:t>
            </a:r>
            <a:r>
              <a:rPr lang="en-US" altLang="ko-KR" sz="5400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/>
            </a:r>
            <a:br>
              <a:rPr lang="en-US" altLang="ko-KR" sz="5400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</a:br>
            <a:r>
              <a:rPr lang="ko-KR" altLang="ko-KR" sz="5400" b="1" dirty="0" err="1" smtClean="0">
                <a:latin typeface="나눔고딕" pitchFamily="50" charset="-127"/>
                <a:ea typeface="나눔고딕" pitchFamily="50" charset="-127"/>
                <a:cs typeface="Times New Roman"/>
              </a:rPr>
              <a:t>클라우드</a:t>
            </a:r>
            <a:r>
              <a:rPr lang="ko-KR" altLang="ko-KR" sz="5400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ko-KR" altLang="ko-KR" sz="5400" b="1" dirty="0">
                <a:latin typeface="나눔고딕" pitchFamily="50" charset="-127"/>
                <a:ea typeface="나눔고딕" pitchFamily="50" charset="-127"/>
                <a:cs typeface="Times New Roman"/>
              </a:rPr>
              <a:t>스토리지 보안 </a:t>
            </a:r>
            <a:r>
              <a:rPr lang="ko-KR" altLang="ko-KR" sz="5400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서비스</a:t>
            </a:r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5400" b="1" spc="-2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시크릿</a:t>
            </a:r>
            <a:r>
              <a:rPr lang="ko-KR" altLang="en-US" sz="54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가든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1190" y="3948829"/>
            <a:ext cx="2160240" cy="2156695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2013. 5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수원 멤버십 창의과제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굴림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작성자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    23-1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기 박성진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굴림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             23-1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기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pitchFamily="50" charset="-127"/>
              </a:rPr>
              <a:t>정영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ea typeface="굴림" pitchFamily="50" charset="-127"/>
              </a:rPr>
              <a:t>진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굴림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 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            23-1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기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pitchFamily="50" charset="-127"/>
              </a:rPr>
              <a:t>박주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ea typeface="굴림" pitchFamily="50" charset="-127"/>
              </a:rPr>
              <a:t>영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굴림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 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            23-1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기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pitchFamily="50" charset="-127"/>
              </a:rPr>
              <a:t>정일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ea typeface="굴림" pitchFamily="50" charset="-127"/>
              </a:rPr>
              <a:t>환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굴림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303451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7783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32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64802" y="524644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64803" y="556077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4803" y="587510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6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3. </a:t>
            </a:r>
            <a:r>
              <a:rPr kumimoji="1" lang="ko-KR" altLang="en-US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개발목표</a:t>
            </a:r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</a:rPr>
              <a:t>아이디어 제안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C5FECF40-403B-4532-A46B-331310EB607E}" type="slidenum">
              <a:rPr kumimoji="1" lang="en-US" altLang="ko-KR" sz="800" spc="-3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76263" y="1828800"/>
            <a:ext cx="8567737" cy="484056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altLang="ko-KR" sz="2400" b="1" dirty="0">
                <a:solidFill>
                  <a:prstClr val="black"/>
                </a:solidFill>
              </a:rPr>
              <a:t>Private cloud</a:t>
            </a:r>
            <a:r>
              <a:rPr lang="ko-KR" altLang="en-US" sz="2400" b="1" dirty="0">
                <a:solidFill>
                  <a:prstClr val="black"/>
                </a:solidFill>
              </a:rPr>
              <a:t>와 </a:t>
            </a:r>
            <a:r>
              <a:rPr lang="en-US" altLang="ko-KR" sz="2400" b="1" dirty="0">
                <a:solidFill>
                  <a:prstClr val="black"/>
                </a:solidFill>
              </a:rPr>
              <a:t>Public cloud</a:t>
            </a:r>
            <a:r>
              <a:rPr lang="ko-KR" altLang="en-US" sz="2400" b="1" dirty="0">
                <a:solidFill>
                  <a:prstClr val="black"/>
                </a:solidFill>
              </a:rPr>
              <a:t>를 동시에 사용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>
                <a:solidFill>
                  <a:prstClr val="black"/>
                </a:solidFill>
              </a:rPr>
              <a:t>두 가지 방법의 장점들을 </a:t>
            </a:r>
            <a:r>
              <a:rPr lang="ko-KR" altLang="en-US" sz="1600" b="1" dirty="0" smtClean="0">
                <a:solidFill>
                  <a:prstClr val="black"/>
                </a:solidFill>
              </a:rPr>
              <a:t>극대화</a:t>
            </a:r>
            <a:endParaRPr lang="en-US" altLang="ko-KR" sz="1600" b="1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ko-KR" altLang="en-US" sz="2400" b="1" dirty="0">
                <a:solidFill>
                  <a:prstClr val="black"/>
                </a:solidFill>
              </a:rPr>
              <a:t>파일을 </a:t>
            </a:r>
            <a:r>
              <a:rPr lang="en-US" altLang="ko-KR" sz="2400" b="1" dirty="0">
                <a:solidFill>
                  <a:prstClr val="black"/>
                </a:solidFill>
              </a:rPr>
              <a:t>stream</a:t>
            </a:r>
            <a:r>
              <a:rPr lang="ko-KR" altLang="en-US" sz="2400" b="1" dirty="0">
                <a:solidFill>
                  <a:prstClr val="black"/>
                </a:solidFill>
              </a:rPr>
              <a:t>단위로 나누어 분산 저장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</a:rPr>
              <a:t>Public cloud </a:t>
            </a:r>
            <a:r>
              <a:rPr lang="ko-KR" altLang="en-US" sz="1600" b="1" dirty="0">
                <a:solidFill>
                  <a:prstClr val="black"/>
                </a:solidFill>
              </a:rPr>
              <a:t>가 보안이 뚫릴 경우에도 파일의 원본을 볼 수 없기 때문에 </a:t>
            </a:r>
            <a:r>
              <a:rPr lang="en-US" altLang="ko-KR" sz="1600" b="1" dirty="0">
                <a:solidFill>
                  <a:prstClr val="black"/>
                </a:solidFill>
              </a:rPr>
              <a:t>Public cloud</a:t>
            </a:r>
            <a:r>
              <a:rPr lang="ko-KR" altLang="en-US" sz="1600" b="1" dirty="0">
                <a:solidFill>
                  <a:prstClr val="black"/>
                </a:solidFill>
              </a:rPr>
              <a:t>에 대한 보안이 향상된다</a:t>
            </a:r>
            <a:r>
              <a:rPr lang="en-US" altLang="ko-KR" sz="1600" b="1" dirty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>
                <a:solidFill>
                  <a:prstClr val="black"/>
                </a:solidFill>
              </a:rPr>
              <a:t>분산 저장의 비율을 설정 가능하여 용량을 효율적으로 관리 할 수 있음</a:t>
            </a:r>
            <a:r>
              <a:rPr lang="en-US" altLang="ko-KR" sz="1600" b="1" dirty="0" smtClean="0">
                <a:solidFill>
                  <a:prstClr val="black"/>
                </a:solidFill>
              </a:rPr>
              <a:t>.</a:t>
            </a:r>
            <a:endParaRPr lang="en-US" altLang="ko-KR" sz="1600" b="1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ko-KR" altLang="en-US" sz="2400" b="1" dirty="0">
                <a:solidFill>
                  <a:prstClr val="black"/>
                </a:solidFill>
              </a:rPr>
              <a:t>제 </a:t>
            </a:r>
            <a:r>
              <a:rPr lang="en-US" altLang="ko-KR" sz="2400" b="1" dirty="0">
                <a:solidFill>
                  <a:prstClr val="black"/>
                </a:solidFill>
              </a:rPr>
              <a:t>3</a:t>
            </a:r>
            <a:r>
              <a:rPr lang="ko-KR" altLang="en-US" sz="2400" b="1" dirty="0">
                <a:solidFill>
                  <a:prstClr val="black"/>
                </a:solidFill>
              </a:rPr>
              <a:t>자 인증 서비스 제공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</a:rPr>
              <a:t>Meta data</a:t>
            </a:r>
            <a:r>
              <a:rPr lang="ko-KR" altLang="en-US" sz="1600" b="1" dirty="0">
                <a:solidFill>
                  <a:prstClr val="black"/>
                </a:solidFill>
              </a:rPr>
              <a:t>를 제 </a:t>
            </a:r>
            <a:r>
              <a:rPr lang="en-US" altLang="ko-KR" sz="1600" b="1" dirty="0">
                <a:solidFill>
                  <a:prstClr val="black"/>
                </a:solidFill>
              </a:rPr>
              <a:t>3</a:t>
            </a:r>
            <a:r>
              <a:rPr lang="ko-KR" altLang="en-US" sz="1600" b="1" dirty="0">
                <a:solidFill>
                  <a:prstClr val="black"/>
                </a:solidFill>
              </a:rPr>
              <a:t>자가 갖고 있음으로써 외부의 승인되지 않은 접근을 차단</a:t>
            </a:r>
            <a:r>
              <a:rPr lang="en-US" altLang="ko-KR" sz="1600" b="1" dirty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</a:rPr>
              <a:t>Key file</a:t>
            </a:r>
            <a:r>
              <a:rPr lang="ko-KR" altLang="en-US" sz="1600" b="1" dirty="0">
                <a:solidFill>
                  <a:prstClr val="black"/>
                </a:solidFill>
              </a:rPr>
              <a:t>을 사용한 인증 방법을 통해 </a:t>
            </a:r>
            <a:r>
              <a:rPr lang="ko-KR" altLang="en-US" sz="1600" b="1" dirty="0" err="1">
                <a:solidFill>
                  <a:prstClr val="black"/>
                </a:solidFill>
              </a:rPr>
              <a:t>디렉토리별</a:t>
            </a:r>
            <a:r>
              <a:rPr lang="ko-KR" altLang="en-US" sz="1600" b="1" dirty="0">
                <a:solidFill>
                  <a:prstClr val="black"/>
                </a:solidFill>
              </a:rPr>
              <a:t> 접근 관리 강화</a:t>
            </a:r>
          </a:p>
          <a:p>
            <a:pPr lvl="1">
              <a:lnSpc>
                <a:spcPct val="150000"/>
              </a:lnSpc>
            </a:pPr>
            <a:endParaRPr lang="en-US" altLang="ko-KR" sz="1800" b="1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99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495" y="1700808"/>
            <a:ext cx="3590310" cy="186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3. </a:t>
            </a:r>
            <a:r>
              <a:rPr kumimoji="1" lang="ko-KR" altLang="en-US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개발목표</a:t>
            </a:r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</a:rPr>
              <a:t>구현 범위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C5FECF40-403B-4532-A46B-331310EB607E}" type="slidenum">
              <a:rPr kumimoji="1" lang="en-US" altLang="ko-KR" sz="800" spc="-3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47962" y="5181440"/>
            <a:ext cx="1038026" cy="6344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</a:rPr>
              <a:t>시크릿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가든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(program)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15342" y="3894425"/>
            <a:ext cx="1584176" cy="7920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인증 서버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75182" y="56854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013" y="5658113"/>
            <a:ext cx="9239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5388900" y="5309644"/>
            <a:ext cx="895389" cy="497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Meta 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486619" y="5311873"/>
            <a:ext cx="756084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Key file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060978" y="3497873"/>
            <a:ext cx="5607366" cy="24109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894419" y="313783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구현 범위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4205647" y="4475252"/>
            <a:ext cx="1318027" cy="900100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위쪽/아래쪽 화살표 17"/>
          <p:cNvSpPr/>
          <p:nvPr/>
        </p:nvSpPr>
        <p:spPr>
          <a:xfrm>
            <a:off x="3338148" y="3894425"/>
            <a:ext cx="531154" cy="115689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자기 디스크 18"/>
          <p:cNvSpPr/>
          <p:nvPr/>
        </p:nvSpPr>
        <p:spPr>
          <a:xfrm>
            <a:off x="2615184" y="2578447"/>
            <a:ext cx="635268" cy="576064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자기 디스크 20"/>
          <p:cNvSpPr/>
          <p:nvPr/>
        </p:nvSpPr>
        <p:spPr>
          <a:xfrm>
            <a:off x="4054583" y="2561420"/>
            <a:ext cx="635268" cy="576064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506533" y="2169711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private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71136" y="2182596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Public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07704" y="4711868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05701" y="4753727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49247" y="5059731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77994" y="5226065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238279" y="4353397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45741" y="5057620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570795" y="4841596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013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3. </a:t>
            </a:r>
            <a:r>
              <a:rPr kumimoji="1" lang="ko-KR" altLang="en-US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개발목표</a:t>
            </a:r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spc="-150" smtClean="0">
                <a:solidFill>
                  <a:schemeClr val="accent4">
                    <a:lumMod val="50000"/>
                  </a:schemeClr>
                </a:solidFill>
              </a:rPr>
              <a:t>사용 시나리오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C5FECF40-403B-4532-A46B-331310EB607E}" type="slidenum">
              <a:rPr kumimoji="1" lang="en-US" altLang="ko-KR" sz="800" spc="-3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576263" y="1828800"/>
            <a:ext cx="8567737" cy="13121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b="1" dirty="0" smtClean="0"/>
              <a:t>로그인 화면</a:t>
            </a:r>
            <a:endParaRPr kumimoji="1" lang="en-US" altLang="ko-KR" sz="1800" b="1" dirty="0">
              <a:solidFill>
                <a:prstClr val="black"/>
              </a:solidFill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5670" y="2471916"/>
            <a:ext cx="6480000" cy="423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37452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3. </a:t>
            </a:r>
            <a:r>
              <a:rPr kumimoji="1" lang="ko-KR" altLang="en-US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개발목표</a:t>
            </a:r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C5FECF40-403B-4532-A46B-331310EB607E}" type="slidenum">
              <a:rPr kumimoji="1" lang="en-US" altLang="ko-KR" sz="800" spc="-3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576263" y="1828800"/>
            <a:ext cx="8567737" cy="13121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b="1" dirty="0" smtClean="0"/>
              <a:t>사용자가 구축한 </a:t>
            </a:r>
            <a:r>
              <a:rPr lang="en-US" altLang="ko-KR" sz="2400" b="1" dirty="0" smtClean="0"/>
              <a:t>Private Cloud</a:t>
            </a:r>
            <a:r>
              <a:rPr lang="ko-KR" altLang="en-US" sz="2400" b="1" dirty="0" smtClean="0"/>
              <a:t>에 연결</a:t>
            </a:r>
            <a:endParaRPr kumimoji="1" lang="en-US" altLang="ko-KR" sz="1800" b="1" dirty="0">
              <a:solidFill>
                <a:prstClr val="black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1" y="2521793"/>
            <a:ext cx="6480000" cy="416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 bwMode="auto">
          <a:xfrm>
            <a:off x="257175" y="700088"/>
            <a:ext cx="84645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500" b="1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5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5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5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5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5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5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5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5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>
              <a:defRPr/>
            </a:pPr>
            <a:r>
              <a:rPr lang="ko-KR" altLang="en-US" sz="4000" spc="-150" smtClean="0">
                <a:solidFill>
                  <a:schemeClr val="accent4">
                    <a:lumMod val="50000"/>
                  </a:schemeClr>
                </a:solidFill>
              </a:rPr>
              <a:t>사용 시나리오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152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3. </a:t>
            </a:r>
            <a:r>
              <a:rPr kumimoji="1" lang="ko-KR" altLang="en-US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개발목표</a:t>
            </a:r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C5FECF40-403B-4532-A46B-331310EB607E}" type="slidenum">
              <a:rPr kumimoji="1" lang="en-US" altLang="ko-KR" sz="800" spc="-3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576263" y="1828800"/>
            <a:ext cx="8567737" cy="13121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b="1" dirty="0" smtClean="0"/>
              <a:t>사용자가 가</a:t>
            </a:r>
            <a:r>
              <a:rPr lang="ko-KR" altLang="en-US" sz="2400" b="1" dirty="0"/>
              <a:t>입</a:t>
            </a:r>
            <a:r>
              <a:rPr lang="ko-KR" altLang="en-US" sz="2400" b="1" dirty="0" smtClean="0"/>
              <a:t>한 </a:t>
            </a:r>
            <a:r>
              <a:rPr lang="en-US" altLang="ko-KR" sz="2400" b="1" dirty="0" smtClean="0"/>
              <a:t>Public Cloud</a:t>
            </a:r>
            <a:r>
              <a:rPr lang="ko-KR" altLang="en-US" sz="2400" b="1" dirty="0" smtClean="0"/>
              <a:t>에 연결</a:t>
            </a:r>
            <a:endParaRPr kumimoji="1" lang="en-US" altLang="ko-KR" sz="1800" b="1" dirty="0">
              <a:solidFill>
                <a:prstClr val="black"/>
              </a:solidFill>
            </a:endParaRP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564904"/>
            <a:ext cx="6629400" cy="4161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 bwMode="auto">
          <a:xfrm>
            <a:off x="257175" y="700088"/>
            <a:ext cx="84645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500" b="1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5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5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5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5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5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5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5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5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>
              <a:defRPr/>
            </a:pPr>
            <a:r>
              <a:rPr lang="ko-KR" altLang="en-US" sz="4000" spc="-150" smtClean="0">
                <a:solidFill>
                  <a:schemeClr val="accent4">
                    <a:lumMod val="50000"/>
                  </a:schemeClr>
                </a:solidFill>
              </a:rPr>
              <a:t>사용 시나리오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042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3. </a:t>
            </a:r>
            <a:r>
              <a:rPr kumimoji="1" lang="ko-KR" altLang="en-US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개발목표</a:t>
            </a:r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C5FECF40-403B-4532-A46B-331310EB607E}" type="slidenum">
              <a:rPr kumimoji="1" lang="en-US" altLang="ko-KR" sz="800" spc="-3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576263" y="1828800"/>
            <a:ext cx="8567737" cy="13121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b="1" dirty="0" smtClean="0"/>
              <a:t>Public, Private </a:t>
            </a:r>
            <a:r>
              <a:rPr lang="ko-KR" altLang="en-US" sz="2400" b="1" dirty="0" err="1" smtClean="0"/>
              <a:t>클라우드</a:t>
            </a:r>
            <a:r>
              <a:rPr lang="ko-KR" altLang="en-US" sz="2400" b="1" dirty="0" smtClean="0"/>
              <a:t> 사용비율 설정</a:t>
            </a:r>
            <a:endParaRPr kumimoji="1" lang="en-US" altLang="ko-KR" sz="1800" b="1" dirty="0">
              <a:solidFill>
                <a:prstClr val="black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spc="-150" smtClean="0">
                <a:solidFill>
                  <a:schemeClr val="accent4">
                    <a:lumMod val="50000"/>
                  </a:schemeClr>
                </a:solidFill>
              </a:rPr>
              <a:t>사용 시나리오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7616" y="2492896"/>
            <a:ext cx="6508561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5019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3. </a:t>
            </a:r>
            <a:r>
              <a:rPr kumimoji="1" lang="ko-KR" altLang="en-US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개발목표</a:t>
            </a:r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C5FECF40-403B-4532-A46B-331310EB607E}" type="slidenum">
              <a:rPr kumimoji="1" lang="en-US" altLang="ko-KR" sz="800" spc="-3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spc="-150" smtClean="0">
                <a:solidFill>
                  <a:schemeClr val="accent4">
                    <a:lumMod val="50000"/>
                  </a:schemeClr>
                </a:solidFill>
              </a:rPr>
              <a:t>사용 시나리오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0551" y="3501008"/>
            <a:ext cx="4597004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576263" y="1828800"/>
            <a:ext cx="8567737" cy="19602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b="1" dirty="0" err="1" smtClean="0"/>
              <a:t>디렉토리</a:t>
            </a:r>
            <a:r>
              <a:rPr lang="ko-KR" altLang="en-US" sz="2400" b="1" dirty="0" smtClean="0"/>
              <a:t> 생성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r>
              <a:rPr kumimoji="1" lang="ko-KR" altLang="en-US" sz="1800" b="1" dirty="0" smtClean="0">
                <a:solidFill>
                  <a:prstClr val="black"/>
                </a:solidFill>
              </a:rPr>
              <a:t>파일을 저장할 </a:t>
            </a:r>
            <a:r>
              <a:rPr kumimoji="1" lang="ko-KR" altLang="en-US" sz="1800" b="1" dirty="0" err="1" smtClean="0">
                <a:solidFill>
                  <a:prstClr val="black"/>
                </a:solidFill>
              </a:rPr>
              <a:t>디렉토리</a:t>
            </a:r>
            <a:r>
              <a:rPr kumimoji="1" lang="ko-KR" altLang="en-US" sz="1800" b="1" dirty="0" smtClean="0">
                <a:solidFill>
                  <a:prstClr val="black"/>
                </a:solidFill>
              </a:rPr>
              <a:t> 생성</a:t>
            </a:r>
            <a:endParaRPr kumimoji="1" lang="en-US" altLang="ko-KR" sz="1800" b="1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sz="1800" b="1" dirty="0" err="1" smtClean="0">
                <a:solidFill>
                  <a:prstClr val="black"/>
                </a:solidFill>
              </a:rPr>
              <a:t>디렉토리</a:t>
            </a:r>
            <a:r>
              <a:rPr kumimoji="1" lang="ko-KR" altLang="en-US" sz="1800" b="1" dirty="0" smtClean="0">
                <a:solidFill>
                  <a:prstClr val="black"/>
                </a:solidFill>
              </a:rPr>
              <a:t> 접근할 권한 인증을 위한 </a:t>
            </a:r>
            <a:r>
              <a:rPr kumimoji="1" lang="en-US" altLang="ko-KR" sz="1800" b="1" dirty="0" err="1" smtClean="0">
                <a:solidFill>
                  <a:prstClr val="black"/>
                </a:solidFill>
              </a:rPr>
              <a:t>Keyfile</a:t>
            </a:r>
            <a:r>
              <a:rPr kumimoji="1" lang="ko-KR" altLang="en-US" sz="1800" b="1" dirty="0" smtClean="0">
                <a:solidFill>
                  <a:prstClr val="black"/>
                </a:solidFill>
              </a:rPr>
              <a:t>을 받음</a:t>
            </a:r>
            <a:endParaRPr kumimoji="1" lang="en-US" altLang="ko-KR" sz="1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7010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3. </a:t>
            </a:r>
            <a:r>
              <a:rPr kumimoji="1" lang="ko-KR" altLang="en-US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개발목표</a:t>
            </a:r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C5FECF40-403B-4532-A46B-331310EB607E}" type="slidenum">
              <a:rPr kumimoji="1" lang="en-US" altLang="ko-KR" sz="800" spc="-3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spc="-150" dirty="0" err="1" smtClean="0">
                <a:solidFill>
                  <a:schemeClr val="accent4">
                    <a:lumMod val="50000"/>
                  </a:schemeClr>
                </a:solidFill>
              </a:rPr>
              <a:t>디렉토리</a:t>
            </a:r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</a:rPr>
              <a:t> 생성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822" y="1700807"/>
            <a:ext cx="3590310" cy="186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위쪽 화살표 12"/>
          <p:cNvSpPr/>
          <p:nvPr/>
        </p:nvSpPr>
        <p:spPr>
          <a:xfrm>
            <a:off x="3706974" y="3573016"/>
            <a:ext cx="504056" cy="1440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16788" y="5085183"/>
            <a:ext cx="1038026" cy="6344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시크릿</a:t>
            </a:r>
            <a:endParaRPr lang="en-US" altLang="ko-KR" sz="15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가든</a:t>
            </a:r>
            <a:endParaRPr lang="en-US" altLang="ko-KR" sz="15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5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(program)</a:t>
            </a:r>
            <a:endParaRPr lang="ko-KR" altLang="en-US" sz="15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84168" y="3798168"/>
            <a:ext cx="1584176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인증 서버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4008" y="5589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839" y="5800725"/>
            <a:ext cx="9239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순서도: 자기 디스크 17"/>
          <p:cNvSpPr/>
          <p:nvPr/>
        </p:nvSpPr>
        <p:spPr>
          <a:xfrm>
            <a:off x="2699792" y="2276872"/>
            <a:ext cx="1007182" cy="576064"/>
          </a:xfrm>
          <a:prstGeom prst="flowChartMagneticDisk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Private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순서도: 자기 디스크 18"/>
          <p:cNvSpPr/>
          <p:nvPr/>
        </p:nvSpPr>
        <p:spPr>
          <a:xfrm>
            <a:off x="4033977" y="2259845"/>
            <a:ext cx="1112396" cy="576064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Public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4499992" y="4298972"/>
            <a:ext cx="1512168" cy="982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283968" y="4318647"/>
            <a:ext cx="1271333" cy="497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Key file</a:t>
            </a: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요청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5364602" y="1700807"/>
            <a:ext cx="863582" cy="684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47762" y="1412776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public</a:t>
            </a:r>
          </a:p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보안에 약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함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4572000" y="4567272"/>
            <a:ext cx="1440160" cy="949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090480" y="5265204"/>
            <a:ext cx="756084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Key file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483768" y="4194211"/>
            <a:ext cx="1223206" cy="6216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Create</a:t>
            </a:r>
          </a:p>
          <a:p>
            <a:pPr algn="ctr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directory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14188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6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3. </a:t>
            </a:r>
            <a:r>
              <a:rPr kumimoji="1" lang="ko-KR" altLang="en-US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개발목표</a:t>
            </a:r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C5FECF40-403B-4532-A46B-331310EB607E}" type="slidenum">
              <a:rPr kumimoji="1" lang="en-US" altLang="ko-KR" sz="800" spc="-3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spc="-150" dirty="0" err="1" smtClean="0">
                <a:solidFill>
                  <a:schemeClr val="accent4">
                    <a:lumMod val="50000"/>
                  </a:schemeClr>
                </a:solidFill>
              </a:rPr>
              <a:t>디렉토리</a:t>
            </a:r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</a:rPr>
              <a:t> 접근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576263" y="1828800"/>
            <a:ext cx="8567737" cy="19602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b="1" dirty="0" err="1" smtClean="0"/>
              <a:t>디렉토리</a:t>
            </a:r>
            <a:r>
              <a:rPr lang="ko-KR" altLang="en-US" sz="2400" b="1" dirty="0" smtClean="0"/>
              <a:t> 접근</a:t>
            </a:r>
            <a:endParaRPr kumimoji="1" lang="en-US" altLang="ko-KR" sz="1800" b="1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sz="1800" b="1" dirty="0" smtClean="0">
                <a:solidFill>
                  <a:prstClr val="black"/>
                </a:solidFill>
              </a:rPr>
              <a:t>하나의 </a:t>
            </a:r>
            <a:r>
              <a:rPr kumimoji="1" lang="ko-KR" altLang="en-US" sz="1800" b="1" dirty="0" err="1" smtClean="0">
                <a:solidFill>
                  <a:prstClr val="black"/>
                </a:solidFill>
              </a:rPr>
              <a:t>디렉토리</a:t>
            </a:r>
            <a:r>
              <a:rPr kumimoji="1" lang="en-US" altLang="ko-KR" sz="1800" b="1" dirty="0">
                <a:solidFill>
                  <a:prstClr val="black"/>
                </a:solidFill>
              </a:rPr>
              <a:t> </a:t>
            </a:r>
            <a:r>
              <a:rPr kumimoji="1" lang="ko-KR" altLang="en-US" sz="1800" b="1" dirty="0" err="1" smtClean="0">
                <a:solidFill>
                  <a:prstClr val="black"/>
                </a:solidFill>
              </a:rPr>
              <a:t>접근시</a:t>
            </a:r>
            <a:r>
              <a:rPr kumimoji="1" lang="ko-KR" altLang="en-US" sz="1800" b="1" dirty="0" smtClean="0">
                <a:solidFill>
                  <a:prstClr val="black"/>
                </a:solidFill>
              </a:rPr>
              <a:t> 인증서버에 </a:t>
            </a:r>
            <a:r>
              <a:rPr kumimoji="1" lang="ko-KR" altLang="en-US" sz="1800" b="1" dirty="0" err="1" smtClean="0">
                <a:solidFill>
                  <a:prstClr val="black"/>
                </a:solidFill>
              </a:rPr>
              <a:t>키파일</a:t>
            </a:r>
            <a:r>
              <a:rPr kumimoji="1" lang="ko-KR" altLang="en-US" sz="1800" b="1" dirty="0" smtClean="0">
                <a:solidFill>
                  <a:prstClr val="black"/>
                </a:solidFill>
              </a:rPr>
              <a:t> 제출</a:t>
            </a:r>
          </a:p>
          <a:p>
            <a:pPr marL="457200" lvl="1" indent="0">
              <a:lnSpc>
                <a:spcPct val="150000"/>
              </a:lnSpc>
              <a:buNone/>
            </a:pPr>
            <a:endParaRPr kumimoji="1" lang="en-US" altLang="ko-KR" sz="1800" b="1" dirty="0">
              <a:solidFill>
                <a:prstClr val="black"/>
              </a:solidFill>
            </a:endParaRP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3277593"/>
            <a:ext cx="4608512" cy="2959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모서리가 둥근 직사각형 29"/>
          <p:cNvSpPr/>
          <p:nvPr/>
        </p:nvSpPr>
        <p:spPr>
          <a:xfrm>
            <a:off x="5508104" y="3861048"/>
            <a:ext cx="864096" cy="1080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936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spc="-30" dirty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1" lang="ko-KR" altLang="en-US" sz="800" spc="-30" dirty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개발목표</a:t>
            </a:r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C5FECF40-403B-4532-A46B-331310EB607E}" type="slidenum">
              <a:rPr kumimoji="1" lang="en-US" altLang="ko-KR" sz="800" spc="-3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spc="-150" dirty="0" err="1" smtClean="0">
                <a:solidFill>
                  <a:schemeClr val="accent4">
                    <a:lumMod val="50000"/>
                  </a:schemeClr>
                </a:solidFill>
              </a:rPr>
              <a:t>디렉토리</a:t>
            </a:r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</a:rPr>
              <a:t> 접근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822" y="1700807"/>
            <a:ext cx="3590310" cy="186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위쪽 화살표 31"/>
          <p:cNvSpPr/>
          <p:nvPr/>
        </p:nvSpPr>
        <p:spPr>
          <a:xfrm>
            <a:off x="3706974" y="3573016"/>
            <a:ext cx="504056" cy="144016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16788" y="5085183"/>
            <a:ext cx="1038026" cy="6344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시크릿</a:t>
            </a:r>
            <a:endParaRPr lang="en-US" altLang="ko-KR" sz="15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가든</a:t>
            </a:r>
            <a:endParaRPr lang="en-US" altLang="ko-KR" sz="15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(program)</a:t>
            </a:r>
            <a:endParaRPr lang="ko-KR" altLang="en-US" sz="15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84168" y="3798168"/>
            <a:ext cx="1584176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인증 서버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44008" y="5589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839" y="5800725"/>
            <a:ext cx="9239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직선 화살표 연결선 38"/>
          <p:cNvCxnSpPr/>
          <p:nvPr/>
        </p:nvCxnSpPr>
        <p:spPr>
          <a:xfrm flipV="1">
            <a:off x="4499992" y="4298972"/>
            <a:ext cx="1512168" cy="982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4572000" y="4567272"/>
            <a:ext cx="1440160" cy="949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669329" y="4286289"/>
            <a:ext cx="756084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Key file</a:t>
            </a:r>
            <a:endParaRPr lang="ko-KR" altLang="en-US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99637" y="5281719"/>
            <a:ext cx="2634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해당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key file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에 맞는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Directory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접근 권한 수여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순서도: 자기 디스크 43"/>
          <p:cNvSpPr/>
          <p:nvPr/>
        </p:nvSpPr>
        <p:spPr>
          <a:xfrm>
            <a:off x="2699792" y="2276872"/>
            <a:ext cx="1007182" cy="576064"/>
          </a:xfrm>
          <a:prstGeom prst="flowChartMagneticDisk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Private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순서도: 자기 디스크 44"/>
          <p:cNvSpPr/>
          <p:nvPr/>
        </p:nvSpPr>
        <p:spPr>
          <a:xfrm>
            <a:off x="4033977" y="2259845"/>
            <a:ext cx="1112396" cy="576064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Public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74678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Private, Public Cloud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Hybrid Cloud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아이디어 제안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사용자 시나리오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목표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역할 분담 및 일정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평가받고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싶은 항목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7509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28561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4087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7961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3035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dirty="0" smtClean="0">
                <a:solidFill>
                  <a:srgbClr val="1D314E"/>
                </a:solidFill>
                <a:latin typeface="나눔고딕" pitchFamily="50" charset="-127"/>
                <a:ea typeface="나눔고딕" pitchFamily="50" charset="-127"/>
              </a:rPr>
              <a:t>목차</a:t>
            </a:r>
            <a:endParaRPr lang="ko-KR" altLang="en-US" sz="2800" b="1" dirty="0">
              <a:solidFill>
                <a:srgbClr val="1D314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366713" y="4405139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366713" y="483066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50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3. </a:t>
            </a:r>
            <a:r>
              <a:rPr kumimoji="1" lang="ko-KR" altLang="en-US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개발목표</a:t>
            </a:r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C5FECF40-403B-4532-A46B-331310EB607E}" type="slidenum">
              <a:rPr kumimoji="1" lang="en-US" altLang="ko-KR" sz="800" spc="-3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</a:rPr>
              <a:t>파일 업로드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576263" y="1828800"/>
            <a:ext cx="8567737" cy="19602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b="1" dirty="0" smtClean="0"/>
              <a:t>파일 업로드</a:t>
            </a:r>
            <a:endParaRPr kumimoji="1" lang="en-US" altLang="ko-KR" sz="1800" b="1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800" b="1" dirty="0" smtClean="0">
                <a:solidFill>
                  <a:prstClr val="black"/>
                </a:solidFill>
              </a:rPr>
              <a:t>Key file</a:t>
            </a:r>
            <a:r>
              <a:rPr kumimoji="1" lang="ko-KR" altLang="en-US" sz="1800" b="1" dirty="0" smtClean="0">
                <a:solidFill>
                  <a:prstClr val="black"/>
                </a:solidFill>
              </a:rPr>
              <a:t>을 통해 </a:t>
            </a:r>
            <a:r>
              <a:rPr kumimoji="1" lang="ko-KR" altLang="en-US" sz="1800" b="1" dirty="0" err="1" smtClean="0">
                <a:solidFill>
                  <a:prstClr val="black"/>
                </a:solidFill>
              </a:rPr>
              <a:t>인증받은</a:t>
            </a:r>
            <a:r>
              <a:rPr kumimoji="1" lang="ko-KR" altLang="en-US" sz="1800" b="1" dirty="0" smtClean="0">
                <a:solidFill>
                  <a:prstClr val="black"/>
                </a:solidFill>
              </a:rPr>
              <a:t> </a:t>
            </a:r>
            <a:r>
              <a:rPr kumimoji="1" lang="ko-KR" altLang="en-US" sz="1800" b="1" dirty="0" err="1" smtClean="0">
                <a:solidFill>
                  <a:prstClr val="black"/>
                </a:solidFill>
              </a:rPr>
              <a:t>디렉토리내에</a:t>
            </a:r>
            <a:r>
              <a:rPr kumimoji="1" lang="ko-KR" altLang="en-US" sz="1800" b="1" dirty="0" smtClean="0">
                <a:solidFill>
                  <a:prstClr val="black"/>
                </a:solidFill>
              </a:rPr>
              <a:t> 파일 업로드 </a:t>
            </a:r>
          </a:p>
          <a:p>
            <a:pPr marL="457200" lvl="1" indent="0">
              <a:lnSpc>
                <a:spcPct val="150000"/>
              </a:lnSpc>
              <a:buNone/>
            </a:pPr>
            <a:endParaRPr kumimoji="1" lang="en-US" altLang="ko-KR" sz="1800" b="1" dirty="0">
              <a:solidFill>
                <a:prstClr val="black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508104" y="3861048"/>
            <a:ext cx="864096" cy="1080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140968"/>
            <a:ext cx="5275279" cy="3420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4644008" y="3789040"/>
            <a:ext cx="936104" cy="11521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5062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3. </a:t>
            </a:r>
            <a:r>
              <a:rPr kumimoji="1" lang="ko-KR" altLang="en-US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개발목표</a:t>
            </a:r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C5FECF40-403B-4532-A46B-331310EB607E}" type="slidenum">
              <a:rPr kumimoji="1" lang="en-US" altLang="ko-KR" sz="800" spc="-3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</a:rPr>
              <a:t>파일 업로드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822" y="1700807"/>
            <a:ext cx="3590310" cy="186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위쪽 화살표 12"/>
          <p:cNvSpPr/>
          <p:nvPr/>
        </p:nvSpPr>
        <p:spPr>
          <a:xfrm>
            <a:off x="3706974" y="3573016"/>
            <a:ext cx="504056" cy="144016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16788" y="5085183"/>
            <a:ext cx="1038026" cy="6344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시크릿</a:t>
            </a:r>
            <a:endParaRPr lang="en-US" altLang="ko-KR" sz="15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가든</a:t>
            </a:r>
            <a:endParaRPr lang="en-US" altLang="ko-KR" sz="15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5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(program)</a:t>
            </a:r>
            <a:endParaRPr lang="ko-KR" altLang="en-US" sz="15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84168" y="3798168"/>
            <a:ext cx="1584176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인증 서버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38822" y="5719673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526854" y="5719888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783674" y="5719888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071706" y="5719673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644008" y="5589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839" y="5800725"/>
            <a:ext cx="9239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순서도: 자기 디스크 22"/>
          <p:cNvSpPr/>
          <p:nvPr/>
        </p:nvSpPr>
        <p:spPr>
          <a:xfrm>
            <a:off x="3071706" y="2276872"/>
            <a:ext cx="635268" cy="576064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순서도: 자기 디스크 23"/>
          <p:cNvSpPr/>
          <p:nvPr/>
        </p:nvSpPr>
        <p:spPr>
          <a:xfrm>
            <a:off x="4511105" y="2259845"/>
            <a:ext cx="635268" cy="576064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4499992" y="4298972"/>
            <a:ext cx="1512168" cy="982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525060" y="4247661"/>
            <a:ext cx="895389" cy="497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Meta data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958731" y="4885157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51626" y="4554315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59403" y="4940928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7690" y="4724904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03419" y="4400236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70699" y="4462237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020586" y="4256220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67681" y="2527331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365678" y="2569190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466365" y="2469009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95112" y="2635343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398256" y="2168860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762859" y="2466898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7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687913" y="2250874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5364602" y="1700807"/>
            <a:ext cx="863582" cy="684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47762" y="1412776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public</a:t>
            </a:r>
          </a:p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보안에 약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함</a:t>
            </a:r>
          </a:p>
        </p:txBody>
      </p:sp>
    </p:spTree>
    <p:extLst>
      <p:ext uri="{BB962C8B-B14F-4D97-AF65-F5344CB8AC3E}">
        <p14:creationId xmlns:p14="http://schemas.microsoft.com/office/powerpoint/2010/main" val="12986988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3. </a:t>
            </a:r>
            <a:r>
              <a:rPr kumimoji="1" lang="ko-KR" altLang="en-US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개발목표</a:t>
            </a:r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C5FECF40-403B-4532-A46B-331310EB607E}" type="slidenum">
              <a:rPr kumimoji="1" lang="en-US" altLang="ko-KR" sz="800" spc="-3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</a:rPr>
              <a:t>파일 다운로드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576263" y="1828800"/>
            <a:ext cx="8567737" cy="19602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b="1" dirty="0" smtClean="0"/>
              <a:t>파일 다운로드</a:t>
            </a:r>
            <a:endParaRPr kumimoji="1" lang="en-US" altLang="ko-KR" sz="1800" b="1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800" b="1" dirty="0" smtClean="0">
                <a:solidFill>
                  <a:prstClr val="black"/>
                </a:solidFill>
              </a:rPr>
              <a:t>Key file</a:t>
            </a:r>
            <a:r>
              <a:rPr kumimoji="1" lang="ko-KR" altLang="en-US" sz="1800" b="1" dirty="0" smtClean="0">
                <a:solidFill>
                  <a:prstClr val="black"/>
                </a:solidFill>
              </a:rPr>
              <a:t>을 통해 </a:t>
            </a:r>
            <a:r>
              <a:rPr kumimoji="1" lang="ko-KR" altLang="en-US" sz="1800" b="1" dirty="0" err="1" smtClean="0">
                <a:solidFill>
                  <a:prstClr val="black"/>
                </a:solidFill>
              </a:rPr>
              <a:t>인증받은</a:t>
            </a:r>
            <a:r>
              <a:rPr kumimoji="1" lang="ko-KR" altLang="en-US" sz="1800" b="1" dirty="0" smtClean="0">
                <a:solidFill>
                  <a:prstClr val="black"/>
                </a:solidFill>
              </a:rPr>
              <a:t> </a:t>
            </a:r>
            <a:r>
              <a:rPr kumimoji="1" lang="ko-KR" altLang="en-US" sz="1800" b="1" dirty="0" err="1" smtClean="0">
                <a:solidFill>
                  <a:prstClr val="black"/>
                </a:solidFill>
              </a:rPr>
              <a:t>디렉토리내에</a:t>
            </a:r>
            <a:r>
              <a:rPr kumimoji="1" lang="ko-KR" altLang="en-US" sz="1800" b="1" dirty="0" smtClean="0">
                <a:solidFill>
                  <a:prstClr val="black"/>
                </a:solidFill>
              </a:rPr>
              <a:t> 파일 다운로드</a:t>
            </a:r>
          </a:p>
          <a:p>
            <a:pPr marL="457200" lvl="1" indent="0">
              <a:lnSpc>
                <a:spcPct val="150000"/>
              </a:lnSpc>
              <a:buNone/>
            </a:pPr>
            <a:endParaRPr kumimoji="1" lang="en-US" altLang="ko-KR" sz="1800" b="1" dirty="0">
              <a:solidFill>
                <a:prstClr val="black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3105286"/>
            <a:ext cx="5275279" cy="3420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5652121" y="3776830"/>
            <a:ext cx="1080120" cy="12241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9880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b="1" spc="-30" dirty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1" lang="ko-KR" altLang="en-US" sz="800" b="1" spc="-30" dirty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개발목표</a:t>
            </a:r>
            <a:endParaRPr kumimoji="1" lang="en-US" altLang="ko-KR" sz="800" b="1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C5FECF40-403B-4532-A46B-331310EB607E}" type="slidenum">
              <a:rPr kumimoji="1" lang="en-US" altLang="ko-KR" sz="800" b="1" spc="-3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kumimoji="1" lang="en-US" altLang="ko-KR" sz="800" b="1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</a:rPr>
              <a:t>파일 다운로드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095" y="1700807"/>
            <a:ext cx="3590310" cy="186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위쪽 화살표 10"/>
          <p:cNvSpPr/>
          <p:nvPr/>
        </p:nvSpPr>
        <p:spPr>
          <a:xfrm>
            <a:off x="3706974" y="3573016"/>
            <a:ext cx="504056" cy="1440160"/>
          </a:xfrm>
          <a:prstGeom prst="upArrow">
            <a:avLst/>
          </a:prstGeom>
          <a:ln>
            <a:noFill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16788" y="5085183"/>
            <a:ext cx="1038026" cy="6344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시크릿</a:t>
            </a:r>
            <a:endParaRPr lang="en-US" altLang="ko-KR" sz="15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가든</a:t>
            </a:r>
            <a:endParaRPr lang="en-US" altLang="ko-KR" sz="15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5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(program)</a:t>
            </a:r>
            <a:endParaRPr lang="ko-KR" altLang="en-US" sz="15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84168" y="3798168"/>
            <a:ext cx="1584176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인증 서버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38822" y="5719673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26854" y="5719888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83674" y="5719888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71706" y="5719673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4008" y="5589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839" y="5800725"/>
            <a:ext cx="9239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2246763" y="4905164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39658" y="4574322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47435" y="4960935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215722" y="4744911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순서도: 자기 디스크 26"/>
          <p:cNvSpPr/>
          <p:nvPr/>
        </p:nvSpPr>
        <p:spPr>
          <a:xfrm>
            <a:off x="3071706" y="2276872"/>
            <a:ext cx="635268" cy="576064"/>
          </a:xfrm>
          <a:prstGeom prst="flowChartMagneticDisk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순서도: 자기 디스크 28"/>
          <p:cNvSpPr/>
          <p:nvPr/>
        </p:nvSpPr>
        <p:spPr>
          <a:xfrm>
            <a:off x="4511105" y="2259845"/>
            <a:ext cx="635268" cy="576064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101308" y="2527331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99305" y="2569190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499992" y="2469009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28739" y="2635343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116770" y="5189822"/>
            <a:ext cx="895389" cy="497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Meta data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4454814" y="4574322"/>
            <a:ext cx="1557346" cy="1014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991451" y="4420243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58731" y="4482244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7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08618" y="4276227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431883" y="2168860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96486" y="2466898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7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721540" y="2250874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4511105" y="4384239"/>
            <a:ext cx="1429047" cy="916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99992" y="453583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파일 요청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0365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1" grpId="0" animBg="1"/>
      <p:bldP spid="4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b="1" spc="-30" dirty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1" lang="ko-KR" altLang="en-US" sz="800" b="1" spc="-30" dirty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개발목표</a:t>
            </a:r>
            <a:endParaRPr kumimoji="1" lang="en-US" altLang="ko-KR" sz="800" b="1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C5FECF40-403B-4532-A46B-331310EB607E}" type="slidenum">
              <a:rPr kumimoji="1" lang="en-US" altLang="ko-KR" sz="800" b="1" spc="-3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kumimoji="1" lang="en-US" altLang="ko-KR" sz="800" b="1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</a:rPr>
              <a:t>유사 프로젝트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576263" y="1828800"/>
            <a:ext cx="8567737" cy="19602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b="1" dirty="0" smtClean="0"/>
              <a:t>VPN</a:t>
            </a:r>
            <a:r>
              <a:rPr lang="ko-KR" altLang="en-US" sz="2400" b="1" dirty="0" smtClean="0"/>
              <a:t>을 이용한 네트워크 보안</a:t>
            </a:r>
            <a:endParaRPr kumimoji="1" lang="en-US" altLang="ko-KR" sz="1800" b="1" dirty="0">
              <a:solidFill>
                <a:prstClr val="black"/>
              </a:solidFill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808920"/>
            <a:ext cx="4648200" cy="301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5318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75DC17D7-C83A-44B8-BFC3-30F134AEE2A1}" type="slidenum"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25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246" name="Rectangle 3"/>
          <p:cNvSpPr txBox="1">
            <a:spLocks noChangeArrowheads="1"/>
          </p:cNvSpPr>
          <p:nvPr/>
        </p:nvSpPr>
        <p:spPr bwMode="auto">
          <a:xfrm>
            <a:off x="576263" y="1828800"/>
            <a:ext cx="7181850" cy="424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세부 개발 목표 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1 –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파일 분할 및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결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합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 모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듈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b="1" dirty="0">
                <a:latin typeface="나눔고딕" pitchFamily="50" charset="-127"/>
                <a:ea typeface="나눔고딕" pitchFamily="50" charset="-127"/>
              </a:rPr>
            </a:br>
            <a:endParaRPr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세부 개발 목표 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2 – Private  - Public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연동 </a:t>
            </a:r>
            <a:r>
              <a:rPr lang="en-US" altLang="ko-KR" sz="2000" b="1" dirty="0" err="1">
                <a:latin typeface="나눔고딕" pitchFamily="50" charset="-127"/>
                <a:ea typeface="나눔고딕" pitchFamily="50" charset="-127"/>
              </a:rPr>
              <a:t>Api</a:t>
            </a:r>
            <a:endParaRPr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세부 개발 목표 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3 – </a:t>
            </a:r>
            <a:r>
              <a:rPr lang="ko-KR" altLang="en-US" sz="2000" b="1" dirty="0" err="1" smtClean="0">
                <a:latin typeface="나눔고딕" pitchFamily="50" charset="-127"/>
                <a:ea typeface="나눔고딕" pitchFamily="50" charset="-127"/>
              </a:rPr>
              <a:t>커버로스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자 인증</a:t>
            </a:r>
            <a:endParaRPr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세부 개발 목표 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4 –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메인 프로그램</a:t>
            </a:r>
            <a:endParaRPr lang="en-US" altLang="ko-KR" sz="2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57175" y="700088"/>
            <a:ext cx="8464550" cy="581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개발목표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개요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28680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8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개발목표</a:t>
            </a:r>
            <a:endParaRPr lang="en-US" altLang="ko-KR" sz="8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FDF1DF7F-0126-40C8-B37D-161270EB8A03}" type="slidenum">
              <a:rPr lang="en-US" altLang="ko-KR" sz="800" b="1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26</a:t>
            </a:fld>
            <a:endParaRPr lang="en-US" altLang="ko-KR" sz="8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>
          <a:xfrm>
            <a:off x="576263" y="1828800"/>
            <a:ext cx="8567737" cy="19602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b="1" dirty="0" smtClean="0"/>
              <a:t>파일 분할 및 결합 모듈</a:t>
            </a:r>
            <a:endParaRPr kumimoji="1" lang="ko-KR" altLang="en-US" sz="1800" b="1" dirty="0" smtClean="0">
              <a:solidFill>
                <a:prstClr val="black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kumimoji="1" lang="en-US" altLang="ko-KR" sz="1800" b="1" dirty="0">
              <a:solidFill>
                <a:prstClr val="black"/>
              </a:solidFill>
            </a:endParaRPr>
          </a:p>
        </p:txBody>
      </p:sp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826" y="2492896"/>
            <a:ext cx="3590310" cy="186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위쪽 화살표 49"/>
          <p:cNvSpPr/>
          <p:nvPr/>
        </p:nvSpPr>
        <p:spPr>
          <a:xfrm>
            <a:off x="3706974" y="4005064"/>
            <a:ext cx="504056" cy="9361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416788" y="5242783"/>
            <a:ext cx="1038026" cy="6344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</a:rPr>
              <a:t>시크릿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가든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(program)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228184" y="4149080"/>
            <a:ext cx="1584176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인증 서버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2094806" y="5926405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382838" y="5926620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639658" y="5926620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927690" y="5926405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788024" y="60119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839" y="5800725"/>
            <a:ext cx="9239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직사각형 70"/>
          <p:cNvSpPr/>
          <p:nvPr/>
        </p:nvSpPr>
        <p:spPr>
          <a:xfrm>
            <a:off x="2102747" y="5111896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507604" y="4951643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703419" y="5167667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071706" y="4951643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순서도: 자기 디스크 74"/>
          <p:cNvSpPr/>
          <p:nvPr/>
        </p:nvSpPr>
        <p:spPr>
          <a:xfrm>
            <a:off x="3038710" y="3085988"/>
            <a:ext cx="635268" cy="576064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자기 디스크 75"/>
          <p:cNvSpPr/>
          <p:nvPr/>
        </p:nvSpPr>
        <p:spPr>
          <a:xfrm>
            <a:off x="4478109" y="3068961"/>
            <a:ext cx="635268" cy="576064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4644008" y="4721728"/>
            <a:ext cx="1512168" cy="982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4669076" y="4670417"/>
            <a:ext cx="895389" cy="497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Meta 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130576" y="5615952"/>
            <a:ext cx="756084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Key file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 flipH="1">
            <a:off x="4598830" y="4997078"/>
            <a:ext cx="1557346" cy="1014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/>
          <p:cNvSpPr/>
          <p:nvPr/>
        </p:nvSpPr>
        <p:spPr>
          <a:xfrm>
            <a:off x="1835696" y="4951643"/>
            <a:ext cx="2664296" cy="12136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2657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71538" y="583622"/>
            <a:ext cx="7429552" cy="1071570"/>
          </a:xfrm>
          <a:prstGeom prst="roundRect">
            <a:avLst>
              <a:gd name="adj" fmla="val 621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696816" y="2000240"/>
            <a:ext cx="1732440" cy="1071570"/>
          </a:xfrm>
          <a:prstGeom prst="roundRect">
            <a:avLst>
              <a:gd name="adj" fmla="val 809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583622"/>
            <a:ext cx="419104" cy="10715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66034" y="2000240"/>
            <a:ext cx="419104" cy="10715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971792" y="2000240"/>
            <a:ext cx="276228" cy="1071570"/>
          </a:xfrm>
          <a:prstGeom prst="roundRect">
            <a:avLst>
              <a:gd name="adj" fmla="val 27747"/>
            </a:avLst>
          </a:prstGeom>
          <a:gradFill>
            <a:gsLst>
              <a:gs pos="0">
                <a:srgbClr val="FFFF00"/>
              </a:gs>
              <a:gs pos="35000">
                <a:srgbClr val="FFFF99"/>
              </a:gs>
              <a:gs pos="100000">
                <a:srgbClr val="FFFFCC"/>
              </a:gs>
            </a:gsLst>
          </a:gradFill>
          <a:ln>
            <a:solidFill>
              <a:srgbClr val="CCCC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0</a:t>
            </a: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481382" y="2195506"/>
            <a:ext cx="2090750" cy="1071570"/>
          </a:xfrm>
          <a:prstGeom prst="roundRect">
            <a:avLst>
              <a:gd name="adj" fmla="val 809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195630" y="2195506"/>
            <a:ext cx="276228" cy="1071570"/>
          </a:xfrm>
          <a:prstGeom prst="roundRect">
            <a:avLst>
              <a:gd name="adj" fmla="val 27747"/>
            </a:avLst>
          </a:prstGeom>
          <a:gradFill>
            <a:gsLst>
              <a:gs pos="0">
                <a:srgbClr val="FFFF00"/>
              </a:gs>
              <a:gs pos="35000">
                <a:srgbClr val="FFFF99"/>
              </a:gs>
              <a:gs pos="100000">
                <a:srgbClr val="FFFFCC"/>
              </a:gs>
            </a:gsLst>
          </a:gradFill>
          <a:ln>
            <a:solidFill>
              <a:srgbClr val="CCCC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705220" y="2419344"/>
            <a:ext cx="2009788" cy="1071570"/>
          </a:xfrm>
          <a:prstGeom prst="roundRect">
            <a:avLst>
              <a:gd name="adj" fmla="val 809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419468" y="2419344"/>
            <a:ext cx="276228" cy="1071570"/>
          </a:xfrm>
          <a:prstGeom prst="roundRect">
            <a:avLst>
              <a:gd name="adj" fmla="val 27747"/>
            </a:avLst>
          </a:prstGeom>
          <a:gradFill>
            <a:gsLst>
              <a:gs pos="0">
                <a:srgbClr val="FFFF00"/>
              </a:gs>
              <a:gs pos="35000">
                <a:srgbClr val="FFFF99"/>
              </a:gs>
              <a:gs pos="100000">
                <a:srgbClr val="FFFFCC"/>
              </a:gs>
            </a:gsLst>
          </a:gradFill>
          <a:ln>
            <a:solidFill>
              <a:srgbClr val="CCCC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929058" y="2643182"/>
            <a:ext cx="1928826" cy="1071570"/>
          </a:xfrm>
          <a:prstGeom prst="roundRect">
            <a:avLst>
              <a:gd name="adj" fmla="val 809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643306" y="2643182"/>
            <a:ext cx="276228" cy="1071570"/>
          </a:xfrm>
          <a:prstGeom prst="roundRect">
            <a:avLst>
              <a:gd name="adj" fmla="val 27747"/>
            </a:avLst>
          </a:prstGeom>
          <a:gradFill>
            <a:gsLst>
              <a:gs pos="0">
                <a:srgbClr val="FFFF00"/>
              </a:gs>
              <a:gs pos="35000">
                <a:srgbClr val="FFFF99"/>
              </a:gs>
              <a:gs pos="100000">
                <a:srgbClr val="FFFFCC"/>
              </a:gs>
            </a:gsLst>
          </a:gradFill>
          <a:ln>
            <a:solidFill>
              <a:srgbClr val="CCCC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2714612" y="583622"/>
            <a:ext cx="0" cy="107157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643438" y="583622"/>
            <a:ext cx="0" cy="107157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572264" y="583622"/>
            <a:ext cx="0" cy="107157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642910" y="428604"/>
            <a:ext cx="2071702" cy="121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00100" y="142852"/>
            <a:ext cx="13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stream size</a:t>
            </a:r>
            <a:endParaRPr lang="ko-KR" altLang="en-US" dirty="0"/>
          </a:p>
        </p:txBody>
      </p:sp>
      <p:pic>
        <p:nvPicPr>
          <p:cNvPr id="1028" name="Picture 4" descr="\\psf\Home\Desktop\My Document\Image\dekstop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395" y="4071942"/>
            <a:ext cx="1785713" cy="2685751"/>
          </a:xfrm>
          <a:prstGeom prst="rect">
            <a:avLst/>
          </a:prstGeom>
          <a:noFill/>
        </p:spPr>
      </p:pic>
      <p:pic>
        <p:nvPicPr>
          <p:cNvPr id="36" name="Picture 4" descr="\\psf\Home\Desktop\My Document\Image\dekstop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435909" y="3967425"/>
            <a:ext cx="1509212" cy="2269887"/>
          </a:xfrm>
          <a:prstGeom prst="rect">
            <a:avLst/>
          </a:prstGeom>
          <a:noFill/>
        </p:spPr>
      </p:pic>
      <p:cxnSp>
        <p:nvCxnSpPr>
          <p:cNvPr id="50" name="직선 화살표 연결선 49"/>
          <p:cNvCxnSpPr/>
          <p:nvPr/>
        </p:nvCxnSpPr>
        <p:spPr>
          <a:xfrm>
            <a:off x="4429124" y="5786454"/>
            <a:ext cx="29428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/>
          <p:cNvGrpSpPr/>
          <p:nvPr/>
        </p:nvGrpSpPr>
        <p:grpSpPr>
          <a:xfrm>
            <a:off x="3094545" y="3078992"/>
            <a:ext cx="1120265" cy="2707462"/>
            <a:chOff x="3094545" y="3078992"/>
            <a:chExt cx="1120265" cy="2707462"/>
          </a:xfrm>
        </p:grpSpPr>
        <p:cxnSp>
          <p:nvCxnSpPr>
            <p:cNvPr id="70" name="꺾인 연결선 69"/>
            <p:cNvCxnSpPr/>
            <p:nvPr/>
          </p:nvCxnSpPr>
          <p:spPr>
            <a:xfrm rot="16200000" flipH="1">
              <a:off x="2747300" y="4318944"/>
              <a:ext cx="2287316" cy="647704"/>
            </a:xfrm>
            <a:prstGeom prst="bentConnector3">
              <a:avLst>
                <a:gd name="adj1" fmla="val 26767"/>
              </a:avLst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3094545" y="3078992"/>
              <a:ext cx="0" cy="103680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flipH="1">
              <a:off x="3095742" y="4112258"/>
              <a:ext cx="468000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1" name="그룹 90"/>
          <p:cNvGrpSpPr/>
          <p:nvPr/>
        </p:nvGrpSpPr>
        <p:grpSpPr>
          <a:xfrm>
            <a:off x="3317238" y="3272956"/>
            <a:ext cx="1111886" cy="2513498"/>
            <a:chOff x="3317238" y="3272956"/>
            <a:chExt cx="1111886" cy="2513498"/>
          </a:xfrm>
        </p:grpSpPr>
        <p:cxnSp>
          <p:nvCxnSpPr>
            <p:cNvPr id="42" name="꺾인 연결선 41"/>
            <p:cNvCxnSpPr>
              <a:stCxn id="19" idx="2"/>
            </p:cNvCxnSpPr>
            <p:nvPr/>
          </p:nvCxnSpPr>
          <p:spPr>
            <a:xfrm rot="16200000" flipH="1">
              <a:off x="3069421" y="4426751"/>
              <a:ext cx="2071702" cy="647704"/>
            </a:xfrm>
            <a:prstGeom prst="bentConnector3">
              <a:avLst>
                <a:gd name="adj1" fmla="val 1429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그룹 89"/>
            <p:cNvGrpSpPr/>
            <p:nvPr/>
          </p:nvGrpSpPr>
          <p:grpSpPr>
            <a:xfrm>
              <a:off x="3317238" y="3272956"/>
              <a:ext cx="468000" cy="741600"/>
              <a:chOff x="3317238" y="3272957"/>
              <a:chExt cx="468000" cy="1036800"/>
            </a:xfrm>
          </p:grpSpPr>
          <p:cxnSp>
            <p:nvCxnSpPr>
              <p:cNvPr id="88" name="직선 연결선 87"/>
              <p:cNvCxnSpPr/>
              <p:nvPr/>
            </p:nvCxnSpPr>
            <p:spPr>
              <a:xfrm>
                <a:off x="3318435" y="3272957"/>
                <a:ext cx="0" cy="103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 flipH="1">
                <a:off x="3317238" y="4306223"/>
                <a:ext cx="46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2" name="직선 화살표 연결선 91"/>
          <p:cNvCxnSpPr/>
          <p:nvPr/>
        </p:nvCxnSpPr>
        <p:spPr>
          <a:xfrm flipH="1">
            <a:off x="2214546" y="5786454"/>
            <a:ext cx="20002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1" name="그룹 110"/>
          <p:cNvGrpSpPr/>
          <p:nvPr/>
        </p:nvGrpSpPr>
        <p:grpSpPr>
          <a:xfrm>
            <a:off x="6572264" y="1857364"/>
            <a:ext cx="2357454" cy="1500198"/>
            <a:chOff x="6357950" y="1857364"/>
            <a:chExt cx="2357454" cy="1500198"/>
          </a:xfrm>
        </p:grpSpPr>
        <p:sp>
          <p:nvSpPr>
            <p:cNvPr id="110" name="직사각형 109"/>
            <p:cNvSpPr/>
            <p:nvPr/>
          </p:nvSpPr>
          <p:spPr>
            <a:xfrm>
              <a:off x="6357950" y="1857364"/>
              <a:ext cx="2357454" cy="15001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9" name="그룹 108"/>
            <p:cNvGrpSpPr/>
            <p:nvPr/>
          </p:nvGrpSpPr>
          <p:grpSpPr>
            <a:xfrm>
              <a:off x="6429388" y="1928802"/>
              <a:ext cx="2206694" cy="1324694"/>
              <a:chOff x="6072198" y="2000240"/>
              <a:chExt cx="2206694" cy="1324694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072198" y="2000240"/>
                <a:ext cx="22066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smtClean="0"/>
                  <a:t>stream size : File size / n</a:t>
                </a:r>
                <a:endParaRPr lang="ko-KR" altLang="en-US" sz="1400"/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6187622" y="2428868"/>
                <a:ext cx="90712" cy="396000"/>
              </a:xfrm>
              <a:prstGeom prst="roundRect">
                <a:avLst>
                  <a:gd name="adj" fmla="val 27747"/>
                </a:avLst>
              </a:prstGeom>
              <a:gradFill>
                <a:gsLst>
                  <a:gs pos="0">
                    <a:srgbClr val="FFFF00"/>
                  </a:gs>
                  <a:gs pos="35000">
                    <a:srgbClr val="FFFF99"/>
                  </a:gs>
                  <a:gs pos="100000">
                    <a:srgbClr val="FFFFCC"/>
                  </a:gs>
                </a:gsLst>
              </a:gradFill>
              <a:ln>
                <a:solidFill>
                  <a:srgbClr val="CCCC00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215074" y="2500306"/>
                <a:ext cx="19373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smtClean="0"/>
                  <a:t>분할</a:t>
                </a:r>
                <a:r>
                  <a:rPr lang="ko-KR" altLang="en-US" sz="1400"/>
                  <a:t>된</a:t>
                </a:r>
                <a:r>
                  <a:rPr lang="ko-KR" altLang="en-US" sz="1400" smtClean="0"/>
                  <a:t> </a:t>
                </a:r>
                <a:r>
                  <a:rPr lang="en-US" altLang="ko-KR" sz="1400" smtClean="0"/>
                  <a:t>stream</a:t>
                </a:r>
                <a:r>
                  <a:rPr lang="ko-KR" altLang="en-US" sz="1400" smtClean="0"/>
                  <a:t>의 헤더</a:t>
                </a:r>
                <a:endParaRPr lang="ko-KR" altLang="en-US" sz="1400"/>
              </a:p>
            </p:txBody>
          </p:sp>
          <p:sp>
            <p:nvSpPr>
              <p:cNvPr id="107" name="모서리가 둥근 직사각형 106"/>
              <p:cNvSpPr/>
              <p:nvPr/>
            </p:nvSpPr>
            <p:spPr>
              <a:xfrm>
                <a:off x="6197146" y="2928934"/>
                <a:ext cx="71438" cy="39600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6215074" y="2928934"/>
                <a:ext cx="15664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smtClean="0"/>
                  <a:t>기존 파일의 헤더</a:t>
                </a:r>
                <a:endParaRPr lang="ko-KR" altLang="en-US" sz="1400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755576" y="3721226"/>
            <a:ext cx="1126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private</a:t>
            </a:r>
            <a:endParaRPr lang="ko-KR" alt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6344093" y="4266299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public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073412" y="6136691"/>
            <a:ext cx="5113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하나의 파일에서 나눠지는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스트림의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개수 조절 가능</a:t>
            </a:r>
          </a:p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나눠지는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스트림의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비율은 사용자가 조절 가능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105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8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개발목표</a:t>
            </a:r>
            <a:endParaRPr lang="en-US" altLang="ko-KR" sz="8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FDF1DF7F-0126-40C8-B37D-161270EB8A03}" type="slidenum">
              <a:rPr lang="en-US" altLang="ko-KR" sz="800" b="1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28</a:t>
            </a:fld>
            <a:endParaRPr lang="en-US" altLang="ko-KR" sz="8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>
          <a:xfrm>
            <a:off x="576263" y="1828800"/>
            <a:ext cx="8567737" cy="19602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b="1" dirty="0" err="1" smtClean="0"/>
              <a:t>스트림</a:t>
            </a:r>
            <a:r>
              <a:rPr lang="ko-KR" altLang="en-US" sz="2400" b="1" dirty="0" smtClean="0"/>
              <a:t> 헤더</a:t>
            </a:r>
            <a:endParaRPr kumimoji="1" lang="ko-KR" altLang="en-US" sz="1800" b="1" dirty="0" smtClean="0">
              <a:solidFill>
                <a:prstClr val="black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87624" y="2564904"/>
            <a:ext cx="3024336" cy="27363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stream </a:t>
            </a:r>
            <a:r>
              <a:rPr lang="ko-KR" altLang="en-US" dirty="0"/>
              <a:t>헤더 내용</a:t>
            </a:r>
            <a:endParaRPr lang="en-US" altLang="ko-KR" dirty="0"/>
          </a:p>
          <a:p>
            <a:pPr lvl="1"/>
            <a:r>
              <a:rPr lang="en-US" altLang="ko-KR" dirty="0"/>
              <a:t>stream name</a:t>
            </a:r>
          </a:p>
          <a:p>
            <a:pPr lvl="1"/>
            <a:r>
              <a:rPr lang="en-US" altLang="ko-KR" dirty="0"/>
              <a:t>stream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</a:p>
          <a:p>
            <a:pPr lvl="1"/>
            <a:r>
              <a:rPr lang="en-US" altLang="ko-KR" dirty="0"/>
              <a:t>stream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</a:p>
          <a:p>
            <a:pPr lvl="1"/>
            <a:r>
              <a:rPr lang="en-US" altLang="ko-KR" dirty="0" smtClean="0"/>
              <a:t>original </a:t>
            </a:r>
            <a:r>
              <a:rPr lang="en-US" altLang="ko-KR" dirty="0"/>
              <a:t>file name</a:t>
            </a:r>
          </a:p>
          <a:p>
            <a:pPr lvl="1"/>
            <a:r>
              <a:rPr lang="en-US" altLang="ko-KR" dirty="0"/>
              <a:t>original file size</a:t>
            </a:r>
          </a:p>
          <a:p>
            <a:pPr lvl="1"/>
            <a:r>
              <a:rPr lang="en-US" altLang="ko-KR" dirty="0" smtClean="0"/>
              <a:t>server </a:t>
            </a:r>
            <a:r>
              <a:rPr lang="en-US" altLang="ko-KR" dirty="0"/>
              <a:t>index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444208" y="3573016"/>
            <a:ext cx="1928826" cy="1071570"/>
          </a:xfrm>
          <a:prstGeom prst="roundRect">
            <a:avLst>
              <a:gd name="adj" fmla="val 809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6167980" y="3573016"/>
            <a:ext cx="276228" cy="1071570"/>
          </a:xfrm>
          <a:prstGeom prst="roundRect">
            <a:avLst>
              <a:gd name="adj" fmla="val 27747"/>
            </a:avLst>
          </a:prstGeom>
          <a:gradFill>
            <a:gsLst>
              <a:gs pos="0">
                <a:srgbClr val="FFFF00"/>
              </a:gs>
              <a:gs pos="35000">
                <a:srgbClr val="FFFF99"/>
              </a:gs>
              <a:gs pos="100000">
                <a:srgbClr val="FFFFCC"/>
              </a:gs>
            </a:gsLst>
          </a:gradFill>
          <a:ln>
            <a:solidFill>
              <a:srgbClr val="CCCC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943774" y="3429000"/>
            <a:ext cx="720080" cy="13681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4283968" y="2564904"/>
            <a:ext cx="1884012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4283968" y="4644586"/>
            <a:ext cx="1884012" cy="656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1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8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개발목표</a:t>
            </a:r>
            <a:endParaRPr lang="en-US" altLang="ko-KR" sz="8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FDF1DF7F-0126-40C8-B37D-161270EB8A03}" type="slidenum">
              <a:rPr lang="en-US" altLang="ko-KR" sz="800" b="1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29</a:t>
            </a:fld>
            <a:endParaRPr lang="en-US" altLang="ko-KR" sz="8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>
          <a:xfrm>
            <a:off x="576263" y="1828800"/>
            <a:ext cx="8567737" cy="19602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b="1" dirty="0" smtClean="0"/>
              <a:t>메타 데이터 설계</a:t>
            </a:r>
            <a:endParaRPr kumimoji="1" lang="ko-KR" altLang="en-US" sz="1800" b="1" dirty="0" smtClean="0">
              <a:solidFill>
                <a:prstClr val="black"/>
              </a:solidFill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484784"/>
            <a:ext cx="3590310" cy="186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위쪽 화살표 13"/>
          <p:cNvSpPr/>
          <p:nvPr/>
        </p:nvSpPr>
        <p:spPr>
          <a:xfrm>
            <a:off x="4888024" y="3356993"/>
            <a:ext cx="504056" cy="1440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597838" y="4869160"/>
            <a:ext cx="1038026" cy="6344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</a:rPr>
              <a:t>시크릿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가든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(program)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65218" y="3582145"/>
            <a:ext cx="1584176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인증 서버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419872" y="5503650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707904" y="5503865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964724" y="5503865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252756" y="5503650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825058" y="53732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889" y="5584702"/>
            <a:ext cx="9239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3427813" y="4689141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32670" y="4528888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28485" y="4744912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96772" y="4528888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순서도: 자기 디스크 34"/>
          <p:cNvSpPr/>
          <p:nvPr/>
        </p:nvSpPr>
        <p:spPr>
          <a:xfrm>
            <a:off x="4252756" y="2060849"/>
            <a:ext cx="635268" cy="576064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자기 디스크 35"/>
          <p:cNvSpPr/>
          <p:nvPr/>
        </p:nvSpPr>
        <p:spPr>
          <a:xfrm>
            <a:off x="5692155" y="2043822"/>
            <a:ext cx="635268" cy="576064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5681042" y="4082949"/>
            <a:ext cx="1512168" cy="982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706110" y="4031638"/>
            <a:ext cx="895389" cy="497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Meta 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167610" y="4977173"/>
            <a:ext cx="756084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Key file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H="1">
            <a:off x="5635864" y="4358299"/>
            <a:ext cx="1557346" cy="1014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5348892" y="3932190"/>
            <a:ext cx="1637435" cy="6961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6396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3. </a:t>
            </a:r>
            <a:r>
              <a:rPr kumimoji="1" lang="ko-KR" altLang="en-US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개발목표</a:t>
            </a:r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spc="-150" dirty="0" smtClean="0">
                <a:solidFill>
                  <a:schemeClr val="accent4">
                    <a:lumMod val="50000"/>
                  </a:schemeClr>
                </a:solidFill>
              </a:rPr>
              <a:t>Private, Public Cloud?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C5FECF40-403B-4532-A46B-331310EB607E}" type="slidenum">
              <a:rPr kumimoji="1" lang="en-US" altLang="ko-KR" sz="800" spc="-3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76263" y="1828800"/>
            <a:ext cx="8567737" cy="131216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kumimoji="1" lang="en-US" altLang="ko-KR" sz="2000" b="1" dirty="0" smtClean="0">
                <a:solidFill>
                  <a:prstClr val="black"/>
                </a:solidFill>
              </a:rPr>
              <a:t>Private  </a:t>
            </a:r>
            <a:r>
              <a:rPr kumimoji="1" lang="ko-KR" altLang="en-US" sz="2000" b="1" dirty="0" err="1" smtClean="0">
                <a:solidFill>
                  <a:prstClr val="black"/>
                </a:solidFill>
              </a:rPr>
              <a:t>클라우드</a:t>
            </a:r>
            <a:endParaRPr kumimoji="1" lang="en-US" altLang="ko-KR" sz="2000" b="1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/>
              <a:t>‘internal cloud</a:t>
            </a:r>
            <a:r>
              <a:rPr lang="en-US" altLang="ko-KR" sz="1600" b="1" dirty="0" smtClean="0"/>
              <a:t>’</a:t>
            </a:r>
            <a:endParaRPr lang="en-US" altLang="ko-KR" sz="1600" b="1" dirty="0"/>
          </a:p>
          <a:p>
            <a:pPr lvl="1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ko-KR" altLang="en-US" sz="1600" b="1" dirty="0">
                <a:solidFill>
                  <a:prstClr val="black"/>
                </a:solidFill>
              </a:rPr>
              <a:t>기업 </a:t>
            </a:r>
            <a:r>
              <a:rPr lang="ko-KR" altLang="en-US" sz="1600" b="1" dirty="0" smtClean="0">
                <a:solidFill>
                  <a:prstClr val="black"/>
                </a:solidFill>
              </a:rPr>
              <a:t>내부 또는 </a:t>
            </a:r>
            <a:r>
              <a:rPr lang="ko-KR" altLang="en-US" sz="1600" b="1" dirty="0">
                <a:solidFill>
                  <a:prstClr val="black"/>
                </a:solidFill>
              </a:rPr>
              <a:t>폐쇄된 환경에서 특정 사용자만 사용하는 </a:t>
            </a:r>
            <a:r>
              <a:rPr lang="ko-KR" altLang="en-US" sz="1600" b="1" dirty="0" err="1">
                <a:solidFill>
                  <a:prstClr val="black"/>
                </a:solidFill>
              </a:rPr>
              <a:t>클라우드</a:t>
            </a:r>
            <a:r>
              <a:rPr lang="ko-KR" altLang="en-US" sz="1600" b="1" dirty="0">
                <a:solidFill>
                  <a:prstClr val="black"/>
                </a:solidFill>
              </a:rPr>
              <a:t> 서비스</a:t>
            </a:r>
            <a:endParaRPr kumimoji="1" lang="en-US" altLang="ko-KR" sz="1600" b="1" dirty="0" smtClean="0">
              <a:solidFill>
                <a:prstClr val="black"/>
              </a:solidFill>
            </a:endParaRPr>
          </a:p>
          <a:p>
            <a:pPr lvl="1" fontAlgn="base">
              <a:lnSpc>
                <a:spcPct val="150000"/>
              </a:lnSpc>
              <a:spcAft>
                <a:spcPct val="0"/>
              </a:spcAft>
              <a:defRPr/>
            </a:pPr>
            <a:endParaRPr kumimoji="1" lang="en-US" altLang="ko-KR" sz="1600" b="1" dirty="0">
              <a:solidFill>
                <a:prstClr val="black"/>
              </a:solidFill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76263" y="3556992"/>
            <a:ext cx="8567737" cy="174421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70000"/>
              </a:lnSpc>
              <a:spcAft>
                <a:spcPct val="0"/>
              </a:spcAft>
              <a:defRPr/>
            </a:pPr>
            <a:r>
              <a:rPr kumimoji="1" lang="en-US" altLang="ko-KR" sz="2000" b="1" dirty="0" smtClean="0">
                <a:solidFill>
                  <a:prstClr val="black"/>
                </a:solidFill>
              </a:rPr>
              <a:t>Public  </a:t>
            </a:r>
            <a:r>
              <a:rPr kumimoji="1" lang="ko-KR" altLang="en-US" sz="2000" b="1" dirty="0" err="1" smtClean="0">
                <a:solidFill>
                  <a:prstClr val="black"/>
                </a:solidFill>
              </a:rPr>
              <a:t>클라우드</a:t>
            </a:r>
            <a:endParaRPr kumimoji="1" lang="en-US" altLang="ko-KR" sz="2000" b="1" dirty="0" smtClean="0">
              <a:solidFill>
                <a:prstClr val="black"/>
              </a:solidFill>
            </a:endParaRPr>
          </a:p>
          <a:p>
            <a:pPr lvl="1">
              <a:lnSpc>
                <a:spcPct val="170000"/>
              </a:lnSpc>
            </a:pPr>
            <a:r>
              <a:rPr lang="en-US" altLang="ko-KR" sz="1600" b="1" dirty="0"/>
              <a:t>‘external cloud’ </a:t>
            </a:r>
            <a:endParaRPr lang="en-US" altLang="ko-KR" sz="1600" b="1" dirty="0" smtClean="0"/>
          </a:p>
          <a:p>
            <a:pPr lvl="1">
              <a:lnSpc>
                <a:spcPct val="170000"/>
              </a:lnSpc>
            </a:pPr>
            <a:r>
              <a:rPr lang="ko-KR" altLang="en-US" sz="1600" b="1" dirty="0"/>
              <a:t>일반 사용자에게 공개되어 대규모로 이루어지는 </a:t>
            </a:r>
            <a:r>
              <a:rPr lang="ko-KR" altLang="en-US" sz="1600" b="1" dirty="0" err="1"/>
              <a:t>클라우드</a:t>
            </a:r>
            <a:r>
              <a:rPr lang="ko-KR" altLang="en-US" sz="1600" b="1" dirty="0"/>
              <a:t> 서비스</a:t>
            </a:r>
            <a:endParaRPr lang="en-US" altLang="ko-KR" sz="1600" b="1" dirty="0"/>
          </a:p>
          <a:p>
            <a:pPr lvl="1" fontAlgn="base">
              <a:lnSpc>
                <a:spcPct val="170000"/>
              </a:lnSpc>
              <a:spcAft>
                <a:spcPct val="0"/>
              </a:spcAft>
              <a:defRPr/>
            </a:pPr>
            <a:r>
              <a:rPr lang="en-US" altLang="ko-KR" sz="1600" b="1" dirty="0"/>
              <a:t>Ex) AWS, KT </a:t>
            </a:r>
            <a:r>
              <a:rPr lang="en-US" altLang="ko-KR" sz="1600" b="1" dirty="0" err="1"/>
              <a:t>Ucloud</a:t>
            </a:r>
            <a:r>
              <a:rPr lang="en-US" altLang="ko-KR" sz="1600" b="1" dirty="0"/>
              <a:t> Biz, </a:t>
            </a:r>
            <a:r>
              <a:rPr lang="en-US" altLang="ko-KR" sz="1600" b="1" dirty="0" err="1"/>
              <a:t>NDrive</a:t>
            </a:r>
            <a:endParaRPr lang="ko-KR" altLang="en-US" sz="1600" b="1" dirty="0"/>
          </a:p>
          <a:p>
            <a:pPr lvl="1" fontAlgn="base">
              <a:lnSpc>
                <a:spcPct val="170000"/>
              </a:lnSpc>
              <a:spcAft>
                <a:spcPct val="0"/>
              </a:spcAft>
              <a:defRPr/>
            </a:pPr>
            <a:endParaRPr kumimoji="1" lang="en-US" altLang="ko-KR" sz="1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2399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8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개발목표</a:t>
            </a:r>
            <a:endParaRPr lang="en-US" altLang="ko-KR" sz="8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FDF1DF7F-0126-40C8-B37D-161270EB8A03}" type="slidenum">
              <a:rPr lang="en-US" altLang="ko-KR" sz="800" b="1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30</a:t>
            </a:fld>
            <a:endParaRPr lang="en-US" altLang="ko-KR" sz="8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>
          <a:xfrm>
            <a:off x="576263" y="1828800"/>
            <a:ext cx="8567737" cy="469654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b="1" dirty="0"/>
              <a:t>Metadata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1</a:t>
            </a:r>
            <a:r>
              <a:rPr lang="ko-KR" altLang="en-US" sz="1800" dirty="0"/>
              <a:t>개 파일당 </a:t>
            </a:r>
            <a:r>
              <a:rPr lang="en-US" altLang="ko-KR" sz="1800" dirty="0"/>
              <a:t>1</a:t>
            </a:r>
            <a:r>
              <a:rPr lang="ko-KR" altLang="en-US" sz="1800" dirty="0"/>
              <a:t>개의 </a:t>
            </a:r>
            <a:r>
              <a:rPr lang="en-US" altLang="ko-KR" sz="1800" dirty="0"/>
              <a:t>Metadata </a:t>
            </a:r>
            <a:r>
              <a:rPr lang="ko-KR" altLang="en-US" sz="1800" dirty="0"/>
              <a:t>존재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하나의 </a:t>
            </a:r>
            <a:r>
              <a:rPr lang="en-US" altLang="ko-KR" sz="1800" dirty="0"/>
              <a:t>Key file</a:t>
            </a:r>
            <a:r>
              <a:rPr lang="ko-KR" altLang="en-US" sz="1800" dirty="0"/>
              <a:t>에 다수의 </a:t>
            </a:r>
            <a:r>
              <a:rPr lang="en-US" altLang="ko-KR" sz="1800" dirty="0"/>
              <a:t>Metadata </a:t>
            </a:r>
            <a:r>
              <a:rPr lang="ko-KR" altLang="en-US" sz="1800" dirty="0"/>
              <a:t>포함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다음과 같은 내용을 포함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original file name</a:t>
            </a:r>
          </a:p>
          <a:p>
            <a:pPr lvl="2">
              <a:lnSpc>
                <a:spcPct val="150000"/>
              </a:lnSpc>
            </a:pPr>
            <a:r>
              <a:rPr lang="en-US" altLang="ko-KR" sz="2000" b="1" dirty="0"/>
              <a:t>cloud mapping table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stream count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original file size</a:t>
            </a:r>
          </a:p>
          <a:p>
            <a:pPr lvl="2">
              <a:lnSpc>
                <a:spcPct val="150000"/>
              </a:lnSpc>
            </a:pPr>
            <a:r>
              <a:rPr lang="en-US" altLang="ko-KR" sz="2000" b="1" dirty="0"/>
              <a:t>path</a:t>
            </a:r>
            <a:endParaRPr lang="ko-KR" altLang="en-US" sz="2000" b="1" dirty="0"/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12642"/>
              </p:ext>
            </p:extLst>
          </p:nvPr>
        </p:nvGraphicFramePr>
        <p:xfrm>
          <a:off x="5839172" y="5057615"/>
          <a:ext cx="2241540" cy="396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73590"/>
                <a:gridCol w="373590"/>
                <a:gridCol w="373590"/>
                <a:gridCol w="373590"/>
                <a:gridCol w="373590"/>
                <a:gridCol w="37359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marL="68580" marR="68580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2</a:t>
                      </a:r>
                      <a:endParaRPr lang="ko-KR" altLang="en-US" b="0" dirty="0"/>
                    </a:p>
                  </a:txBody>
                  <a:tcPr marL="68580" marR="68580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marL="68580" marR="68580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...</a:t>
                      </a:r>
                      <a:endParaRPr lang="ko-KR" altLang="en-US" b="0" dirty="0"/>
                    </a:p>
                  </a:txBody>
                  <a:tcPr marL="68580" marR="68580" anchor="b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marL="68580" marR="68580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ko-KR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anchor="ctr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4283968" y="4437112"/>
            <a:ext cx="4157933" cy="1586834"/>
            <a:chOff x="6168997" y="4128734"/>
            <a:chExt cx="5543912" cy="1586834"/>
          </a:xfrm>
        </p:grpSpPr>
        <p:grpSp>
          <p:nvGrpSpPr>
            <p:cNvPr id="49" name="그룹 48"/>
            <p:cNvGrpSpPr/>
            <p:nvPr/>
          </p:nvGrpSpPr>
          <p:grpSpPr>
            <a:xfrm>
              <a:off x="8326508" y="4128734"/>
              <a:ext cx="2960238" cy="521101"/>
              <a:chOff x="8226143" y="4128734"/>
              <a:chExt cx="2592000" cy="521101"/>
            </a:xfrm>
          </p:grpSpPr>
          <p:sp>
            <p:nvSpPr>
              <p:cNvPr id="54" name="왼쪽 중괄호 53"/>
              <p:cNvSpPr/>
              <p:nvPr/>
            </p:nvSpPr>
            <p:spPr>
              <a:xfrm rot="5400000">
                <a:off x="9460597" y="3292289"/>
                <a:ext cx="123092" cy="2592000"/>
              </a:xfrm>
              <a:prstGeom prst="leftBrace">
                <a:avLst>
                  <a:gd name="adj1" fmla="val 94048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8628368" y="4128734"/>
                <a:ext cx="1787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stream index</a:t>
                </a:r>
                <a:endParaRPr lang="ko-KR" altLang="en-US" dirty="0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6168997" y="4764338"/>
              <a:ext cx="5543912" cy="951230"/>
              <a:chOff x="6168997" y="4764338"/>
              <a:chExt cx="5543912" cy="951230"/>
            </a:xfrm>
          </p:grpSpPr>
          <p:sp>
            <p:nvSpPr>
              <p:cNvPr id="51" name="왼쪽 중괄호 50"/>
              <p:cNvSpPr/>
              <p:nvPr/>
            </p:nvSpPr>
            <p:spPr>
              <a:xfrm>
                <a:off x="7975912" y="4764338"/>
                <a:ext cx="123092" cy="396000"/>
              </a:xfrm>
              <a:prstGeom prst="leftBrace">
                <a:avLst>
                  <a:gd name="adj1" fmla="val 94048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168997" y="4777672"/>
                <a:ext cx="18684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cloud index</a:t>
                </a:r>
                <a:endParaRPr lang="ko-KR" alt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900343" y="5346236"/>
                <a:ext cx="3812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2"/>
                <a:r>
                  <a:rPr lang="en-US" altLang="ko-KR" dirty="0" smtClean="0"/>
                  <a:t>&lt;cloud mapping table&gt;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88059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8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개발목표</a:t>
            </a:r>
            <a:endParaRPr lang="en-US" altLang="ko-KR" sz="8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FDF1DF7F-0126-40C8-B37D-161270EB8A03}" type="slidenum">
              <a:rPr lang="en-US" altLang="ko-KR" sz="800" b="1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31</a:t>
            </a:fld>
            <a:endParaRPr lang="en-US" altLang="ko-KR" sz="8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>
          <a:xfrm>
            <a:off x="576263" y="1828800"/>
            <a:ext cx="8567737" cy="469654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b="1" dirty="0" smtClean="0"/>
              <a:t>Program - Cloud</a:t>
            </a:r>
            <a:r>
              <a:rPr lang="ko-KR" altLang="en-US" sz="2400" b="1" dirty="0" smtClean="0"/>
              <a:t>간 연동</a:t>
            </a:r>
            <a:endParaRPr lang="en-US" altLang="ko-KR" sz="2400" b="1" dirty="0"/>
          </a:p>
        </p:txBody>
      </p:sp>
      <p:sp>
        <p:nvSpPr>
          <p:cNvPr id="16" name="순서도: 자기 디스크 15"/>
          <p:cNvSpPr/>
          <p:nvPr/>
        </p:nvSpPr>
        <p:spPr>
          <a:xfrm>
            <a:off x="1763688" y="3530462"/>
            <a:ext cx="1212093" cy="784640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순서도: 자기 디스크 16"/>
          <p:cNvSpPr/>
          <p:nvPr/>
        </p:nvSpPr>
        <p:spPr>
          <a:xfrm>
            <a:off x="5502166" y="3504915"/>
            <a:ext cx="1212093" cy="78464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19672" y="2890262"/>
            <a:ext cx="161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임시로 구축된 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private cloud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75479" y="3135583"/>
            <a:ext cx="146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Public cloud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06491" y="5202840"/>
            <a:ext cx="1133698" cy="9624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시크릿</a:t>
            </a:r>
            <a:endParaRPr lang="en-US" altLang="ko-KR" sz="15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가든</a:t>
            </a:r>
            <a:endParaRPr lang="en-US" altLang="ko-KR" sz="15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5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(program)</a:t>
            </a:r>
            <a:endParaRPr lang="ko-KR" altLang="en-US" sz="15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73425" y="5518973"/>
            <a:ext cx="3038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각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cloud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에 대한 인증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파일 업로드 및 다운로드 구현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73425" y="4900518"/>
            <a:ext cx="1115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AWS </a:t>
            </a:r>
            <a:r>
              <a:rPr lang="en-US" altLang="ko-KR" b="1" dirty="0" err="1" smtClean="0">
                <a:latin typeface="나눔고딕" pitchFamily="50" charset="-127"/>
                <a:ea typeface="나눔고딕" pitchFamily="50" charset="-127"/>
              </a:rPr>
              <a:t>api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04319" y="483350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HDFS </a:t>
            </a:r>
            <a:r>
              <a:rPr lang="en-US" altLang="ko-KR" b="1" dirty="0" err="1" smtClean="0">
                <a:latin typeface="나눔고딕" pitchFamily="50" charset="-127"/>
                <a:ea typeface="나눔고딕" pitchFamily="50" charset="-127"/>
              </a:rPr>
              <a:t>api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 flipV="1">
            <a:off x="3027223" y="3896700"/>
            <a:ext cx="1027294" cy="11257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4336567" y="4005064"/>
            <a:ext cx="1038912" cy="10174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027223" y="4221088"/>
            <a:ext cx="805288" cy="8640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4552591" y="4221088"/>
            <a:ext cx="932278" cy="8640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3518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8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개발목표</a:t>
            </a:r>
            <a:endParaRPr lang="en-US" altLang="ko-KR" sz="8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FDF1DF7F-0126-40C8-B37D-161270EB8A03}" type="slidenum">
              <a:rPr lang="en-US" altLang="ko-KR" sz="800" b="1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32</a:t>
            </a:fld>
            <a:endParaRPr lang="en-US" altLang="ko-KR" sz="8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>
          <a:xfrm>
            <a:off x="576263" y="1828800"/>
            <a:ext cx="8567737" cy="469654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b="1" dirty="0" smtClean="0"/>
              <a:t>사용자 인증서버 구현</a:t>
            </a:r>
            <a:endParaRPr lang="en-US" altLang="ko-KR" sz="2400" b="1" dirty="0"/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420888"/>
            <a:ext cx="3590310" cy="186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위쪽 화살표 29"/>
          <p:cNvSpPr/>
          <p:nvPr/>
        </p:nvSpPr>
        <p:spPr>
          <a:xfrm>
            <a:off x="3788240" y="3861048"/>
            <a:ext cx="504056" cy="103549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498054" y="4968551"/>
            <a:ext cx="1038026" cy="6344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</a:rPr>
              <a:t>시크릿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가든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(program)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65434" y="3681536"/>
            <a:ext cx="1584176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인증 서버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25274" y="54726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105" y="5684093"/>
            <a:ext cx="9239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순서도: 자기 디스크 35"/>
          <p:cNvSpPr/>
          <p:nvPr/>
        </p:nvSpPr>
        <p:spPr>
          <a:xfrm>
            <a:off x="3100628" y="2996953"/>
            <a:ext cx="635268" cy="576064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자기 디스크 36"/>
          <p:cNvSpPr/>
          <p:nvPr/>
        </p:nvSpPr>
        <p:spPr>
          <a:xfrm>
            <a:off x="4540027" y="2979926"/>
            <a:ext cx="635268" cy="576064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4581258" y="4182340"/>
            <a:ext cx="1512168" cy="982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606326" y="4131029"/>
            <a:ext cx="895389" cy="497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Meta 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067826" y="5076564"/>
            <a:ext cx="756084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Key file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4536080" y="4457690"/>
            <a:ext cx="1557346" cy="1014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5814652" y="3431018"/>
            <a:ext cx="2285740" cy="12426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4808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8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개발목표</a:t>
            </a:r>
            <a:endParaRPr lang="en-US" altLang="ko-KR" sz="8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FDF1DF7F-0126-40C8-B37D-161270EB8A03}" type="slidenum">
              <a:rPr lang="en-US" altLang="ko-KR" sz="800" b="1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33</a:t>
            </a:fld>
            <a:endParaRPr lang="en-US" altLang="ko-KR" sz="8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>
          <a:xfrm>
            <a:off x="576263" y="1828800"/>
            <a:ext cx="8567737" cy="469654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b="1" dirty="0" err="1" smtClean="0"/>
              <a:t>커버로스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3</a:t>
            </a:r>
            <a:r>
              <a:rPr lang="ko-KR" altLang="en-US" sz="2400" b="1" dirty="0" smtClean="0"/>
              <a:t>자 인증</a:t>
            </a:r>
            <a:endParaRPr lang="en-US" altLang="ko-KR" sz="2400" b="1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38" y="3197746"/>
            <a:ext cx="758825" cy="87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그룹 34"/>
          <p:cNvGrpSpPr>
            <a:grpSpLocks/>
          </p:cNvGrpSpPr>
          <p:nvPr/>
        </p:nvGrpSpPr>
        <p:grpSpPr bwMode="auto">
          <a:xfrm>
            <a:off x="6110957" y="2942828"/>
            <a:ext cx="1657350" cy="1638300"/>
            <a:chOff x="1618506" y="4105721"/>
            <a:chExt cx="1657350" cy="1638300"/>
          </a:xfrm>
        </p:grpSpPr>
        <p:sp>
          <p:nvSpPr>
            <p:cNvPr id="24" name="직사각형 23"/>
            <p:cNvSpPr/>
            <p:nvPr/>
          </p:nvSpPr>
          <p:spPr>
            <a:xfrm>
              <a:off x="1618506" y="4221609"/>
              <a:ext cx="1657350" cy="15224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618506" y="4105721"/>
              <a:ext cx="165735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itchFamily="50" charset="-127"/>
                  <a:ea typeface="나눔고딕" pitchFamily="50" charset="-127"/>
                </a:rPr>
                <a:t>인증서</a:t>
              </a:r>
              <a:r>
                <a:rPr lang="ko-KR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itchFamily="50" charset="-127"/>
                  <a:ea typeface="나눔고딕" pitchFamily="50" charset="-127"/>
                </a:rPr>
                <a:t>버</a:t>
              </a:r>
              <a:endPara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26" name="직선 화살표 연결선 25"/>
          <p:cNvCxnSpPr>
            <a:stCxn id="22" idx="3"/>
          </p:cNvCxnSpPr>
          <p:nvPr/>
        </p:nvCxnSpPr>
        <p:spPr>
          <a:xfrm flipV="1">
            <a:off x="3376563" y="3637483"/>
            <a:ext cx="273439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807867" y="2852936"/>
            <a:ext cx="647700" cy="304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사용자</a:t>
            </a:r>
            <a:endParaRPr lang="en-US" altLang="ko-K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정보</a:t>
            </a:r>
          </a:p>
        </p:txBody>
      </p:sp>
      <p:grpSp>
        <p:nvGrpSpPr>
          <p:cNvPr id="28" name="그룹 50"/>
          <p:cNvGrpSpPr>
            <a:grpSpLocks/>
          </p:cNvGrpSpPr>
          <p:nvPr/>
        </p:nvGrpSpPr>
        <p:grpSpPr bwMode="auto">
          <a:xfrm>
            <a:off x="3808437" y="3146946"/>
            <a:ext cx="1799629" cy="431800"/>
            <a:chOff x="3047466" y="4149080"/>
            <a:chExt cx="1020478" cy="432048"/>
          </a:xfrm>
        </p:grpSpPr>
        <p:sp>
          <p:nvSpPr>
            <p:cNvPr id="43" name="직사각형 42"/>
            <p:cNvSpPr/>
            <p:nvPr/>
          </p:nvSpPr>
          <p:spPr>
            <a:xfrm>
              <a:off x="3047466" y="4149080"/>
              <a:ext cx="1020478" cy="4320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095078" y="4212616"/>
              <a:ext cx="901449" cy="2970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01600" dist="76200" algn="tl" rotWithShape="0">
                <a:prstClr val="black">
                  <a:alpha val="5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5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ID, PASS</a:t>
              </a:r>
              <a:endParaRPr lang="en-US" altLang="ko-KR" sz="105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45" name="그룹 51"/>
          <p:cNvGrpSpPr>
            <a:grpSpLocks/>
          </p:cNvGrpSpPr>
          <p:nvPr/>
        </p:nvGrpSpPr>
        <p:grpSpPr bwMode="auto">
          <a:xfrm>
            <a:off x="1431876" y="5236617"/>
            <a:ext cx="1547812" cy="928687"/>
            <a:chOff x="1618506" y="4105721"/>
            <a:chExt cx="1657350" cy="1638300"/>
          </a:xfrm>
        </p:grpSpPr>
        <p:sp>
          <p:nvSpPr>
            <p:cNvPr id="46" name="직사각형 45"/>
            <p:cNvSpPr/>
            <p:nvPr/>
          </p:nvSpPr>
          <p:spPr>
            <a:xfrm>
              <a:off x="1618506" y="4220541"/>
              <a:ext cx="1657350" cy="15234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618506" y="4105721"/>
              <a:ext cx="1657350" cy="36686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itchFamily="50" charset="-127"/>
                  <a:ea typeface="나눔고딕" pitchFamily="50" charset="-127"/>
                </a:rPr>
                <a:t>HDFS</a:t>
              </a:r>
              <a:endPara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49" name="직선 화살표 연결선 48"/>
          <p:cNvCxnSpPr>
            <a:stCxn id="22" idx="2"/>
            <a:endCxn id="48" idx="0"/>
          </p:cNvCxnSpPr>
          <p:nvPr/>
        </p:nvCxnSpPr>
        <p:spPr>
          <a:xfrm flipH="1">
            <a:off x="2205782" y="4077221"/>
            <a:ext cx="791369" cy="1159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24" idx="1"/>
          </p:cNvCxnSpPr>
          <p:nvPr/>
        </p:nvCxnSpPr>
        <p:spPr>
          <a:xfrm flipH="1">
            <a:off x="3376563" y="3819922"/>
            <a:ext cx="27343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6332313" y="3861147"/>
            <a:ext cx="931938" cy="21592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암호화 키</a:t>
            </a:r>
            <a:r>
              <a:rPr lang="en-US" altLang="ko-KR" sz="12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b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332313" y="3573016"/>
            <a:ext cx="931938" cy="21592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암호화 키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a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583731" y="2925043"/>
            <a:ext cx="931938" cy="21592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암호화 키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a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2583730" y="4653136"/>
            <a:ext cx="2160029" cy="431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             </a:t>
            </a:r>
            <a:r>
              <a:rPr lang="ko-KR" altLang="en-US" sz="1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ㅑ</a:t>
            </a:r>
            <a:r>
              <a:rPr lang="ko-KR" alt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        </a:t>
            </a:r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       </a:t>
            </a:r>
            <a:r>
              <a:rPr lang="ko-KR" alt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표준사용자</a:t>
            </a:r>
            <a:endParaRPr lang="en-US" altLang="ko-K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583731" y="4653384"/>
            <a:ext cx="1211363" cy="431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2667695" y="4716640"/>
            <a:ext cx="1068163" cy="2968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ID ,PASS</a:t>
            </a:r>
            <a:endParaRPr lang="ko-KR" altLang="en-US" sz="8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979688" y="5283714"/>
            <a:ext cx="931938" cy="21592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암호화 키</a:t>
            </a:r>
            <a:r>
              <a:rPr lang="en-US" altLang="ko-KR" sz="12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b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1043608" y="5625566"/>
            <a:ext cx="1656184" cy="611746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암호화된 </a:t>
            </a:r>
            <a:r>
              <a:rPr lang="ko-KR" altLang="en-US" sz="105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패킷을</a:t>
            </a:r>
            <a:r>
              <a:rPr lang="ko-KR" altLang="en-US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05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05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복호하여</a:t>
            </a:r>
            <a:r>
              <a:rPr lang="ko-KR" altLang="en-US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05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표준 사용자를 인증</a:t>
            </a:r>
            <a:endParaRPr lang="en-US" altLang="ko-KR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455939" y="2924944"/>
            <a:ext cx="931938" cy="21592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암호화 키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a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2997150" y="5499639"/>
            <a:ext cx="2160029" cy="431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             </a:t>
            </a:r>
            <a:r>
              <a:rPr lang="ko-KR" altLang="en-US" sz="1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ㅑ</a:t>
            </a:r>
            <a:r>
              <a:rPr lang="ko-KR" alt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        </a:t>
            </a:r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       </a:t>
            </a:r>
            <a:r>
              <a:rPr lang="ko-KR" alt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표준사용자</a:t>
            </a:r>
            <a:endParaRPr lang="en-US" altLang="ko-K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3099744" y="5580736"/>
            <a:ext cx="1068163" cy="2968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ID ,PASS</a:t>
            </a:r>
            <a:endParaRPr lang="ko-KR" altLang="en-US" sz="8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1043608" y="6165304"/>
            <a:ext cx="1656184" cy="36004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메타데이터 제공</a:t>
            </a:r>
            <a:endParaRPr lang="en-US" altLang="ko-KR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1847850" y="3996560"/>
            <a:ext cx="851942" cy="1202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1378432" y="4177072"/>
            <a:ext cx="895389" cy="497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Meta 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3780123" y="3933056"/>
            <a:ext cx="2160029" cy="431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             </a:t>
            </a:r>
            <a:r>
              <a:rPr lang="ko-KR" altLang="en-US" sz="1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ㅑ</a:t>
            </a:r>
            <a:r>
              <a:rPr lang="ko-KR" alt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        </a:t>
            </a:r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       </a:t>
            </a:r>
            <a:r>
              <a:rPr lang="ko-KR" alt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표준사용자</a:t>
            </a:r>
            <a:endParaRPr lang="en-US" altLang="ko-K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780124" y="3933304"/>
            <a:ext cx="1211363" cy="431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3864088" y="3996560"/>
            <a:ext cx="1068163" cy="2968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ID ,PASS</a:t>
            </a:r>
            <a:endParaRPr lang="ko-KR" altLang="en-US" sz="8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타원형 설명선 3"/>
          <p:cNvSpPr/>
          <p:nvPr/>
        </p:nvSpPr>
        <p:spPr>
          <a:xfrm>
            <a:off x="4568031" y="1484784"/>
            <a:ext cx="2596257" cy="1224136"/>
          </a:xfrm>
          <a:prstGeom prst="wedgeEllipseCallout">
            <a:avLst>
              <a:gd name="adj1" fmla="val -37778"/>
              <a:gd name="adj2" fmla="val 639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키를 이용하여 암호화 전송</a:t>
            </a:r>
            <a:endParaRPr lang="ko-KR" altLang="en-US" dirty="0"/>
          </a:p>
        </p:txBody>
      </p:sp>
      <p:sp>
        <p:nvSpPr>
          <p:cNvPr id="73" name="타원형 설명선 72"/>
          <p:cNvSpPr/>
          <p:nvPr/>
        </p:nvSpPr>
        <p:spPr>
          <a:xfrm>
            <a:off x="5724128" y="4716640"/>
            <a:ext cx="2596257" cy="1224136"/>
          </a:xfrm>
          <a:prstGeom prst="wedgeEllipseCallout">
            <a:avLst>
              <a:gd name="adj1" fmla="val -78646"/>
              <a:gd name="adj2" fmla="val -7914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복호화후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HDFS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</a:t>
            </a:r>
            <a:r>
              <a:rPr lang="ko-KR" altLang="en-US" dirty="0" smtClean="0"/>
              <a:t>키를 이용하여 암호화</a:t>
            </a:r>
            <a:endParaRPr lang="ko-KR" altLang="en-US" dirty="0"/>
          </a:p>
        </p:txBody>
      </p:sp>
      <p:sp>
        <p:nvSpPr>
          <p:cNvPr id="74" name="타원형 설명선 73"/>
          <p:cNvSpPr/>
          <p:nvPr/>
        </p:nvSpPr>
        <p:spPr>
          <a:xfrm>
            <a:off x="4047749" y="5464759"/>
            <a:ext cx="2596257" cy="1224136"/>
          </a:xfrm>
          <a:prstGeom prst="wedgeEllipseCallout">
            <a:avLst>
              <a:gd name="adj1" fmla="val -78646"/>
              <a:gd name="adj2" fmla="val -7914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사용자는 암호화된 키를 </a:t>
            </a:r>
            <a:r>
              <a:rPr lang="en-US" altLang="ko-KR" dirty="0" smtClean="0"/>
              <a:t>HDFS</a:t>
            </a:r>
            <a:r>
              <a:rPr lang="ko-KR" altLang="en-US" dirty="0" smtClean="0"/>
              <a:t>에 전송</a:t>
            </a:r>
            <a:endParaRPr lang="ko-KR" altLang="en-US" dirty="0"/>
          </a:p>
        </p:txBody>
      </p:sp>
      <p:sp>
        <p:nvSpPr>
          <p:cNvPr id="75" name="타원형 설명선 74"/>
          <p:cNvSpPr/>
          <p:nvPr/>
        </p:nvSpPr>
        <p:spPr>
          <a:xfrm>
            <a:off x="81151" y="2784504"/>
            <a:ext cx="2258601" cy="1004437"/>
          </a:xfrm>
          <a:prstGeom prst="wedgeEllipseCallout">
            <a:avLst>
              <a:gd name="adj1" fmla="val 29545"/>
              <a:gd name="adj2" fmla="val 88375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표준사용자 확인 후 메타데이터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6581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70" grpId="0" animBg="1"/>
      <p:bldP spid="71" grpId="0" animBg="1"/>
      <p:bldP spid="72" grpId="0" animBg="1"/>
      <p:bldP spid="4" grpId="0" animBg="1"/>
      <p:bldP spid="73" grpId="0" animBg="1"/>
      <p:bldP spid="74" grpId="0" animBg="1"/>
      <p:bldP spid="7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직사각형 121"/>
          <p:cNvSpPr/>
          <p:nvPr/>
        </p:nvSpPr>
        <p:spPr>
          <a:xfrm>
            <a:off x="2266950" y="839788"/>
            <a:ext cx="4608513" cy="561340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2266950" y="836613"/>
            <a:ext cx="4608513" cy="315912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Secret Garden Client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84438" y="3068638"/>
            <a:ext cx="1787525" cy="167163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71738" y="2997200"/>
            <a:ext cx="1800225" cy="31115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File Controller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96332" y="3389486"/>
            <a:ext cx="1452561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Split File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96332" y="3839542"/>
            <a:ext cx="1471611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Union File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4605338" y="1412875"/>
            <a:ext cx="2054225" cy="216058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4605338" y="1235075"/>
            <a:ext cx="2054225" cy="465138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Public Cloud Controller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2596332" y="4289599"/>
            <a:ext cx="1471612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Metadata Controller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788024" y="3141663"/>
            <a:ext cx="1657350" cy="290512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Connect Public Cloud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88024" y="2076450"/>
            <a:ext cx="1657350" cy="992188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788024" y="1765299"/>
            <a:ext cx="1657350" cy="334963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AWS Controller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861049" y="2205038"/>
            <a:ext cx="1511300" cy="2159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Access Credentials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61049" y="2492375"/>
            <a:ext cx="1511300" cy="2159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S3 Client Controller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861049" y="2778125"/>
            <a:ext cx="1511300" cy="219075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Bucket Controller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572000" y="3933825"/>
            <a:ext cx="2087563" cy="230346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4572000" y="3754438"/>
            <a:ext cx="2087563" cy="448642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Private Cloud</a:t>
            </a:r>
          </a:p>
          <a:p>
            <a:pPr algn="ctr"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Controller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787901" y="5805488"/>
            <a:ext cx="1617662" cy="290512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Connect Private Cloud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716463" y="4597400"/>
            <a:ext cx="1765300" cy="1135063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716463" y="4365103"/>
            <a:ext cx="1765300" cy="25610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HDFS Controller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787899" y="4724400"/>
            <a:ext cx="1617663" cy="21748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Acess</a:t>
            </a:r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HDFS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787900" y="5013325"/>
            <a:ext cx="1617663" cy="2873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HDFS Client Controller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787899" y="5373688"/>
            <a:ext cx="1617663" cy="2159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Directory Controller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497138" y="5013325"/>
            <a:ext cx="1787525" cy="12954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484438" y="4941888"/>
            <a:ext cx="1800225" cy="31115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Client Socket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668588" y="5373216"/>
            <a:ext cx="1398587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Connector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668588" y="5833591"/>
            <a:ext cx="1398587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Protocal</a:t>
            </a:r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Manager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443163" y="1268413"/>
            <a:ext cx="1871662" cy="15843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443163" y="1270000"/>
            <a:ext cx="1884362" cy="31115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GUI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586038" y="1700213"/>
            <a:ext cx="1400176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Frame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843213" y="2420938"/>
            <a:ext cx="1400175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730500" y="2349500"/>
            <a:ext cx="1398588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586038" y="2276475"/>
            <a:ext cx="1400175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Panel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227" name="Picture 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724400"/>
            <a:ext cx="10287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28" name="TextBox 89"/>
          <p:cNvSpPr txBox="1">
            <a:spLocks noChangeArrowheads="1"/>
          </p:cNvSpPr>
          <p:nvPr/>
        </p:nvSpPr>
        <p:spPr bwMode="auto">
          <a:xfrm>
            <a:off x="323850" y="6165850"/>
            <a:ext cx="1400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b="1"/>
              <a:t>ACS Server</a:t>
            </a:r>
            <a:endParaRPr lang="ko-KR" altLang="en-US" b="1"/>
          </a:p>
        </p:txBody>
      </p:sp>
      <p:pic>
        <p:nvPicPr>
          <p:cNvPr id="82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65300"/>
            <a:ext cx="93662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왼쪽/오른쪽 화살표 95"/>
          <p:cNvSpPr/>
          <p:nvPr/>
        </p:nvSpPr>
        <p:spPr>
          <a:xfrm>
            <a:off x="1633538" y="5300663"/>
            <a:ext cx="792162" cy="215900"/>
          </a:xfrm>
          <a:prstGeom prst="leftRightArrow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7" name="꺾인 연결선 106"/>
          <p:cNvCxnSpPr>
            <a:stCxn id="81" idx="3"/>
            <a:endCxn id="58" idx="1"/>
          </p:cNvCxnSpPr>
          <p:nvPr/>
        </p:nvCxnSpPr>
        <p:spPr>
          <a:xfrm>
            <a:off x="4314825" y="2060575"/>
            <a:ext cx="257175" cy="30241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>
            <a:stCxn id="81" idx="3"/>
            <a:endCxn id="97" idx="1"/>
          </p:cNvCxnSpPr>
          <p:nvPr/>
        </p:nvCxnSpPr>
        <p:spPr>
          <a:xfrm>
            <a:off x="4314825" y="2060575"/>
            <a:ext cx="290513" cy="4318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 110"/>
          <p:cNvCxnSpPr>
            <a:stCxn id="81" idx="3"/>
            <a:endCxn id="10" idx="3"/>
          </p:cNvCxnSpPr>
          <p:nvPr/>
        </p:nvCxnSpPr>
        <p:spPr>
          <a:xfrm flipH="1">
            <a:off x="4271963" y="2060575"/>
            <a:ext cx="42862" cy="1844675"/>
          </a:xfrm>
          <a:prstGeom prst="bentConnector3">
            <a:avLst>
              <a:gd name="adj1" fmla="val -292404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81" idx="3"/>
            <a:endCxn id="69" idx="3"/>
          </p:cNvCxnSpPr>
          <p:nvPr/>
        </p:nvCxnSpPr>
        <p:spPr>
          <a:xfrm flipH="1">
            <a:off x="4284663" y="2060575"/>
            <a:ext cx="30162" cy="3600450"/>
          </a:xfrm>
          <a:prstGeom prst="bentConnector3">
            <a:avLst>
              <a:gd name="adj1" fmla="val -371913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왼쪽/오른쪽 화살표 117"/>
          <p:cNvSpPr/>
          <p:nvPr/>
        </p:nvSpPr>
        <p:spPr>
          <a:xfrm>
            <a:off x="1547813" y="2205038"/>
            <a:ext cx="792162" cy="215900"/>
          </a:xfrm>
          <a:prstGeom prst="leftRightArrow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왼쪽/오른쪽 화살표 118"/>
          <p:cNvSpPr/>
          <p:nvPr/>
        </p:nvSpPr>
        <p:spPr>
          <a:xfrm>
            <a:off x="6732588" y="2133600"/>
            <a:ext cx="792162" cy="215900"/>
          </a:xfrm>
          <a:prstGeom prst="leftRightArrow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왼쪽/오른쪽 화살표 119"/>
          <p:cNvSpPr/>
          <p:nvPr/>
        </p:nvSpPr>
        <p:spPr>
          <a:xfrm>
            <a:off x="6732588" y="5300663"/>
            <a:ext cx="792162" cy="215900"/>
          </a:xfrm>
          <a:prstGeom prst="leftRightArrow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구름 120"/>
          <p:cNvSpPr/>
          <p:nvPr/>
        </p:nvSpPr>
        <p:spPr>
          <a:xfrm>
            <a:off x="7524750" y="1844675"/>
            <a:ext cx="1439863" cy="792163"/>
          </a:xfrm>
          <a:prstGeom prst="clou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Public Cloud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6" name="구름 125"/>
          <p:cNvSpPr/>
          <p:nvPr/>
        </p:nvSpPr>
        <p:spPr>
          <a:xfrm>
            <a:off x="7596188" y="4859338"/>
            <a:ext cx="1439862" cy="792162"/>
          </a:xfrm>
          <a:prstGeom prst="clou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err="1">
                <a:solidFill>
                  <a:schemeClr val="tx1"/>
                </a:solidFill>
              </a:rPr>
              <a:t>PrivateCloud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40" name="TextBox 126"/>
          <p:cNvSpPr txBox="1">
            <a:spLocks noChangeArrowheads="1"/>
          </p:cNvSpPr>
          <p:nvPr/>
        </p:nvSpPr>
        <p:spPr bwMode="auto">
          <a:xfrm>
            <a:off x="7740650" y="2636838"/>
            <a:ext cx="1041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b="1"/>
              <a:t>AWS S3</a:t>
            </a:r>
            <a:endParaRPr lang="ko-KR" altLang="en-US" b="1"/>
          </a:p>
        </p:txBody>
      </p:sp>
      <p:sp>
        <p:nvSpPr>
          <p:cNvPr id="8241" name="TextBox 127"/>
          <p:cNvSpPr txBox="1">
            <a:spLocks noChangeArrowheads="1"/>
          </p:cNvSpPr>
          <p:nvPr/>
        </p:nvSpPr>
        <p:spPr bwMode="auto">
          <a:xfrm>
            <a:off x="7812088" y="5661025"/>
            <a:ext cx="1030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b="1"/>
              <a:t>Hadoop</a:t>
            </a:r>
            <a:endParaRPr lang="ko-KR" altLang="en-US" b="1"/>
          </a:p>
        </p:txBody>
      </p:sp>
      <p:sp>
        <p:nvSpPr>
          <p:cNvPr id="51" name="직사각형 50"/>
          <p:cNvSpPr/>
          <p:nvPr/>
        </p:nvSpPr>
        <p:spPr>
          <a:xfrm>
            <a:off x="214313" y="225425"/>
            <a:ext cx="4357687" cy="2508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Client program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시스템 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구성도</a:t>
            </a:r>
          </a:p>
        </p:txBody>
      </p:sp>
    </p:spTree>
    <p:extLst>
      <p:ext uri="{BB962C8B-B14F-4D97-AF65-F5344CB8AC3E}">
        <p14:creationId xmlns:p14="http://schemas.microsoft.com/office/powerpoint/2010/main" val="18385733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직사각형 121"/>
          <p:cNvSpPr/>
          <p:nvPr/>
        </p:nvSpPr>
        <p:spPr>
          <a:xfrm>
            <a:off x="2498279" y="1199381"/>
            <a:ext cx="5962153" cy="5109939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16016" y="1512119"/>
            <a:ext cx="3744416" cy="47972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2498279" y="1196206"/>
            <a:ext cx="5962153" cy="315913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ACS(</a:t>
            </a:r>
            <a:r>
              <a:rPr lang="en-US" altLang="ko-KR" sz="1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Acess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Control Server)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66" y="2990081"/>
            <a:ext cx="936625" cy="108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직사각형 59"/>
          <p:cNvSpPr/>
          <p:nvPr/>
        </p:nvSpPr>
        <p:spPr>
          <a:xfrm>
            <a:off x="214313" y="225425"/>
            <a:ext cx="4357687" cy="2508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인증 서버 시스템 구성도</a:t>
            </a:r>
          </a:p>
        </p:txBody>
      </p:sp>
      <p:sp>
        <p:nvSpPr>
          <p:cNvPr id="2" name="오른쪽 화살표 1"/>
          <p:cNvSpPr/>
          <p:nvPr/>
        </p:nvSpPr>
        <p:spPr bwMode="auto">
          <a:xfrm>
            <a:off x="1404223" y="3260346"/>
            <a:ext cx="1008415" cy="312670"/>
          </a:xfrm>
          <a:prstGeom prst="rightArrow">
            <a:avLst/>
          </a:prstGeom>
          <a:solidFill>
            <a:schemeClr val="tx2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왼쪽 화살표 2"/>
          <p:cNvSpPr/>
          <p:nvPr/>
        </p:nvSpPr>
        <p:spPr bwMode="auto">
          <a:xfrm>
            <a:off x="1403941" y="3717032"/>
            <a:ext cx="1007819" cy="287867"/>
          </a:xfrm>
          <a:prstGeom prst="leftArrow">
            <a:avLst/>
          </a:prstGeom>
          <a:solidFill>
            <a:schemeClr val="tx2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27313" y="2621458"/>
            <a:ext cx="1944687" cy="167163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27313" y="2550021"/>
            <a:ext cx="1944687" cy="31115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PPP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27313" y="4652416"/>
            <a:ext cx="1944687" cy="151288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27313" y="4564260"/>
            <a:ext cx="1944687" cy="304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HDFS(Meta data)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8588" y="2921496"/>
            <a:ext cx="822325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client _</a:t>
            </a:r>
            <a:r>
              <a:rPr lang="en-US" altLang="ko-KR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Ip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_Align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668588" y="3381871"/>
            <a:ext cx="822325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r</a:t>
            </a:r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outing 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Table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659063" y="4958804"/>
            <a:ext cx="833437" cy="341312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M_data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Manager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2659063" y="5733504"/>
            <a:ext cx="833437" cy="341312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로그전송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모듈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659063" y="5346154"/>
            <a:ext cx="833437" cy="341312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디렉토리</a:t>
            </a:r>
            <a:r>
              <a:rPr lang="ko-KR" altLang="en-US" sz="105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키</a:t>
            </a:r>
            <a:endParaRPr lang="en-US" altLang="ko-KR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인증모듈</a:t>
            </a:r>
          </a:p>
        </p:txBody>
      </p:sp>
      <p:sp>
        <p:nvSpPr>
          <p:cNvPr id="97" name="직사각형 96"/>
          <p:cNvSpPr/>
          <p:nvPr/>
        </p:nvSpPr>
        <p:spPr bwMode="auto">
          <a:xfrm>
            <a:off x="4860032" y="1680716"/>
            <a:ext cx="2559050" cy="2463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4860032" y="1594991"/>
            <a:ext cx="2559050" cy="304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마스터 서버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(AS)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804719" y="4332312"/>
            <a:ext cx="650875" cy="363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user</a:t>
            </a: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DB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3" name="직선 연결선 102"/>
          <p:cNvCxnSpPr/>
          <p:nvPr/>
        </p:nvCxnSpPr>
        <p:spPr>
          <a:xfrm>
            <a:off x="6754440" y="4513287"/>
            <a:ext cx="714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 bwMode="auto">
          <a:xfrm>
            <a:off x="4860032" y="4359299"/>
            <a:ext cx="3455987" cy="18780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4860032" y="4259287"/>
            <a:ext cx="3455987" cy="304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키 관리 서버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(TGS)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4898132" y="2380803"/>
            <a:ext cx="2160587" cy="1036638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2668588" y="3821608"/>
            <a:ext cx="1069975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</a:t>
            </a:r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ccess </a:t>
            </a:r>
            <a:r>
              <a:rPr lang="en-US" altLang="ko-KR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Managetable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4906069" y="2004566"/>
            <a:ext cx="2152650" cy="401637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Process(or Daemon)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4958457" y="2493516"/>
            <a:ext cx="893762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로그 분석 모듈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5940153" y="2493516"/>
            <a:ext cx="893762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사용자인증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4960044" y="2928491"/>
            <a:ext cx="893763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ACS </a:t>
            </a:r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Client</a:t>
            </a:r>
            <a:endParaRPr lang="en-US" altLang="ko-K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Manager</a:t>
            </a:r>
            <a:endParaRPr lang="ko-KR" altLang="en-US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372200" y="3713535"/>
            <a:ext cx="957262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내부 공유키 </a:t>
            </a:r>
            <a:endParaRPr lang="en-US" altLang="ko-KR" sz="11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생성 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6372746" y="3284984"/>
            <a:ext cx="956716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Routing </a:t>
            </a:r>
          </a:p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Table </a:t>
            </a:r>
            <a:r>
              <a: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변경</a:t>
            </a:r>
            <a:endParaRPr lang="ko-KR" altLang="en-US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원통 3"/>
          <p:cNvSpPr/>
          <p:nvPr/>
        </p:nvSpPr>
        <p:spPr>
          <a:xfrm>
            <a:off x="7164288" y="2096641"/>
            <a:ext cx="1230313" cy="90011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Mysql</a:t>
            </a:r>
            <a:endParaRPr lang="en-US" altLang="ko-KR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6011812" y="5101381"/>
            <a:ext cx="2160588" cy="1036638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6019750" y="4725144"/>
            <a:ext cx="2152650" cy="40005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Process(or </a:t>
            </a: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Daemon)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7062737" y="5229968"/>
            <a:ext cx="923925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디렉토</a:t>
            </a:r>
            <a:r>
              <a:rPr lang="ko-KR" altLang="en-US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리</a:t>
            </a:r>
            <a:r>
              <a:rPr lang="ko-KR" altLang="en-US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키 </a:t>
            </a:r>
            <a:endParaRPr lang="en-US" altLang="ko-KR" sz="11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업데이</a:t>
            </a: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트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7062737" y="5649068"/>
            <a:ext cx="923925" cy="371475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TGS Key</a:t>
            </a:r>
          </a:p>
          <a:p>
            <a:pPr algn="ctr"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키 </a:t>
            </a: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비교 모듈</a:t>
            </a:r>
          </a:p>
        </p:txBody>
      </p:sp>
      <p:sp>
        <p:nvSpPr>
          <p:cNvPr id="161" name="직사각형 160"/>
          <p:cNvSpPr/>
          <p:nvPr/>
        </p:nvSpPr>
        <p:spPr>
          <a:xfrm>
            <a:off x="6073725" y="5649069"/>
            <a:ext cx="893762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로그 전송</a:t>
            </a:r>
            <a:endParaRPr lang="en-US" altLang="ko-KR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모듈</a:t>
            </a:r>
          </a:p>
        </p:txBody>
      </p:sp>
      <p:sp>
        <p:nvSpPr>
          <p:cNvPr id="162" name="직사각형 161"/>
          <p:cNvSpPr/>
          <p:nvPr/>
        </p:nvSpPr>
        <p:spPr>
          <a:xfrm>
            <a:off x="4973811" y="5229200"/>
            <a:ext cx="806971" cy="799306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RSA </a:t>
            </a:r>
            <a:endParaRPr lang="en-US" altLang="ko-KR" sz="11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암호화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모듈</a:t>
            </a:r>
          </a:p>
        </p:txBody>
      </p:sp>
      <p:sp>
        <p:nvSpPr>
          <p:cNvPr id="165" name="직사각형 164"/>
          <p:cNvSpPr/>
          <p:nvPr/>
        </p:nvSpPr>
        <p:spPr>
          <a:xfrm>
            <a:off x="6084837" y="5229969"/>
            <a:ext cx="866775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디렉토</a:t>
            </a:r>
            <a:r>
              <a:rPr lang="ko-KR" altLang="en-US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리</a:t>
            </a:r>
            <a:r>
              <a:rPr lang="ko-KR" altLang="en-US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키 생성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3563888" y="3381871"/>
            <a:ext cx="822325" cy="363536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Socket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404491" y="2972619"/>
            <a:ext cx="1008063" cy="1952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Request</a:t>
            </a:r>
            <a:endParaRPr lang="ko-KR" altLang="en-US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402904" y="4077519"/>
            <a:ext cx="1009650" cy="19367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Response</a:t>
            </a:r>
            <a:endParaRPr lang="ko-KR" altLang="en-US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73811" y="3381872"/>
            <a:ext cx="878408" cy="37247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Socket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940152" y="2921496"/>
            <a:ext cx="893762" cy="36348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TGS Key 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생성 모듈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63888" y="4958804"/>
            <a:ext cx="822325" cy="341312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Socket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58457" y="4815880"/>
            <a:ext cx="822325" cy="341312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Socket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25340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8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개발목표</a:t>
            </a:r>
            <a:endParaRPr lang="en-US" altLang="ko-KR" sz="8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개발일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FDF1DF7F-0126-40C8-B37D-161270EB8A03}" type="slidenum">
              <a:rPr lang="en-US" altLang="ko-KR" sz="800" b="1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36</a:t>
            </a:fld>
            <a:endParaRPr lang="en-US" altLang="ko-KR" sz="8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830449"/>
              </p:ext>
            </p:extLst>
          </p:nvPr>
        </p:nvGraphicFramePr>
        <p:xfrm>
          <a:off x="467548" y="1700808"/>
          <a:ext cx="8172651" cy="4721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75"/>
                <a:gridCol w="3595404"/>
                <a:gridCol w="299931"/>
                <a:gridCol w="299931"/>
                <a:gridCol w="299931"/>
                <a:gridCol w="299931"/>
                <a:gridCol w="299931"/>
                <a:gridCol w="299931"/>
                <a:gridCol w="299931"/>
                <a:gridCol w="299931"/>
                <a:gridCol w="299931"/>
                <a:gridCol w="299931"/>
                <a:gridCol w="299931"/>
                <a:gridCol w="299931"/>
              </a:tblGrid>
              <a:tr h="285832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개발내용</a:t>
                      </a:r>
                      <a:endParaRPr lang="ko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29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0511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박성진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Private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인증 및 입출력 구현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051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Public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인증 및 입출력 구현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051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File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결합 모듈 구현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051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Private</a:t>
                      </a:r>
                      <a:r>
                        <a:rPr lang="en-US" altLang="ko-KR" sz="1600" baseline="0" dirty="0" smtClean="0"/>
                        <a:t> – Public </a:t>
                      </a:r>
                      <a:r>
                        <a:rPr lang="ko-KR" altLang="en-US" sz="1600" baseline="0" dirty="0" smtClean="0"/>
                        <a:t>연동 모듈 구현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0511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정영진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메타데이터 설계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051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/>
                        <a:t>Key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파일 설계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4051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File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분할 모듈 구현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4051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File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결합 모듈 구현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0511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공통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문서작성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</a:tr>
              <a:tr h="4051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최종 테스트 및 디버깅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9775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8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개발목표</a:t>
            </a:r>
            <a:endParaRPr lang="en-US" altLang="ko-KR" sz="8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개발일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FDF1DF7F-0126-40C8-B37D-161270EB8A03}" type="slidenum">
              <a:rPr lang="en-US" altLang="ko-KR" sz="800" b="1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37</a:t>
            </a:fld>
            <a:endParaRPr lang="en-US" altLang="ko-KR" sz="8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39433"/>
              </p:ext>
            </p:extLst>
          </p:nvPr>
        </p:nvGraphicFramePr>
        <p:xfrm>
          <a:off x="396196" y="1700808"/>
          <a:ext cx="8280001" cy="4721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084"/>
                <a:gridCol w="3705465"/>
                <a:gridCol w="303871"/>
                <a:gridCol w="303871"/>
                <a:gridCol w="303871"/>
                <a:gridCol w="303871"/>
                <a:gridCol w="303871"/>
                <a:gridCol w="303871"/>
                <a:gridCol w="303871"/>
                <a:gridCol w="303871"/>
                <a:gridCol w="303871"/>
                <a:gridCol w="303871"/>
                <a:gridCol w="303871"/>
                <a:gridCol w="303871"/>
              </a:tblGrid>
              <a:tr h="285832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개발내용</a:t>
                      </a:r>
                      <a:endParaRPr lang="ko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29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0511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정일환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 smtClean="0"/>
                        <a:t>인증 서버 구축 및 </a:t>
                      </a:r>
                      <a:r>
                        <a:rPr lang="en-US" altLang="ko-KR" sz="1600" dirty="0" smtClean="0"/>
                        <a:t>Protocol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구현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051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각 </a:t>
                      </a:r>
                      <a:r>
                        <a:rPr lang="ko-KR" altLang="en-US" sz="1600" baseline="0" dirty="0" err="1" smtClean="0"/>
                        <a:t>서버별</a:t>
                      </a:r>
                      <a:r>
                        <a:rPr lang="ko-KR" altLang="en-US" sz="1600" baseline="0" dirty="0" smtClean="0"/>
                        <a:t> 통신 및 모듈 구현</a:t>
                      </a:r>
                      <a:endParaRPr lang="en-US" altLang="ko-KR" sz="16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4051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자 인증 모듈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051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Log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조회를 위한 모듈 구현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0511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박주영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DB </a:t>
                      </a:r>
                      <a:r>
                        <a:rPr lang="ko-KR" altLang="en-US" sz="1600" dirty="0" smtClean="0"/>
                        <a:t>설계 및 구축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051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Key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파일 설계 및 모듈 구현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051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자 인증 모듈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051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통합 프로그램 구현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0511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공통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문서작성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solidFill>
                      <a:srgbClr val="E9ED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</a:tr>
              <a:tr h="4051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최종 테스트 및 디버깅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9527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QnA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49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277283"/>
              </p:ext>
            </p:extLst>
          </p:nvPr>
        </p:nvGraphicFramePr>
        <p:xfrm>
          <a:off x="401627" y="1081496"/>
          <a:ext cx="3055751" cy="3616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5698064"/>
              </p:ext>
            </p:extLst>
          </p:nvPr>
        </p:nvGraphicFramePr>
        <p:xfrm>
          <a:off x="3226018" y="4071686"/>
          <a:ext cx="2544949" cy="2241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3476492" y="2951305"/>
            <a:ext cx="851684" cy="106249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20502" y="2951305"/>
            <a:ext cx="851684" cy="1062496"/>
          </a:xfrm>
          <a:prstGeom prst="rect">
            <a:avLst/>
          </a:prstGeom>
        </p:spPr>
      </p:pic>
      <p:graphicFrame>
        <p:nvGraphicFramePr>
          <p:cNvPr id="12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2310751"/>
              </p:ext>
            </p:extLst>
          </p:nvPr>
        </p:nvGraphicFramePr>
        <p:xfrm>
          <a:off x="5992868" y="1027907"/>
          <a:ext cx="2331324" cy="2985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33775" y="4773798"/>
            <a:ext cx="341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&lt;Private cloud directory view&gt;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73665" y="4773798"/>
            <a:ext cx="334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&lt;Public cloud directory view&gt;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76492" y="6370320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&lt;Client directory </a:t>
            </a:r>
            <a:r>
              <a:rPr lang="en-US" altLang="ko-KR" dirty="0"/>
              <a:t>v</a:t>
            </a:r>
            <a:r>
              <a:rPr lang="en-US" altLang="ko-KR" dirty="0" smtClean="0"/>
              <a:t>iew&gt;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1082" y="119818"/>
            <a:ext cx="5456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*Metadata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변수에 대한 예시</a:t>
            </a:r>
            <a:endParaRPr lang="en-US" altLang="ko-KR" dirty="0" smtClean="0"/>
          </a:p>
          <a:p>
            <a:r>
              <a:rPr lang="en-US" altLang="ko-KR" dirty="0" smtClean="0"/>
              <a:t>1) file1</a:t>
            </a:r>
            <a:r>
              <a:rPr lang="ko-KR" altLang="en-US" dirty="0" smtClean="0"/>
              <a:t>의 메타데이터에서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Root/Music</a:t>
            </a:r>
          </a:p>
          <a:p>
            <a:r>
              <a:rPr lang="en-US" altLang="ko-KR" dirty="0" smtClean="0"/>
              <a:t>2) file3</a:t>
            </a:r>
            <a:r>
              <a:rPr lang="ko-KR" altLang="en-US" dirty="0" smtClean="0"/>
              <a:t>의 메타데이터에서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Root/Documents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189714" y="5568843"/>
            <a:ext cx="532352" cy="450724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2" name="그룹 21"/>
          <p:cNvGrpSpPr/>
          <p:nvPr/>
        </p:nvGrpSpPr>
        <p:grpSpPr>
          <a:xfrm>
            <a:off x="7248864" y="5643766"/>
            <a:ext cx="532352" cy="450724"/>
            <a:chOff x="2248700" y="933038"/>
            <a:chExt cx="709802" cy="450724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2248700" y="933038"/>
              <a:ext cx="709802" cy="450724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모서리가 둥근 직사각형 5"/>
            <p:cNvSpPr/>
            <p:nvPr/>
          </p:nvSpPr>
          <p:spPr>
            <a:xfrm>
              <a:off x="2261901" y="946239"/>
              <a:ext cx="683400" cy="424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kern="1200" dirty="0" smtClean="0"/>
                <a:t>Documents</a:t>
              </a:r>
              <a:endParaRPr lang="ko-KR" altLang="en-US" sz="900" kern="1200" dirty="0"/>
            </a:p>
          </p:txBody>
        </p:sp>
      </p:grpSp>
      <p:sp>
        <p:nvSpPr>
          <p:cNvPr id="25" name="모서리가 둥근 직사각형 24"/>
          <p:cNvSpPr/>
          <p:nvPr/>
        </p:nvSpPr>
        <p:spPr>
          <a:xfrm>
            <a:off x="7197715" y="6169413"/>
            <a:ext cx="532352" cy="450724"/>
          </a:xfrm>
          <a:prstGeom prst="roundRect">
            <a:avLst>
              <a:gd name="adj" fmla="val 10000"/>
            </a:avLst>
          </a:prstGeom>
          <a:solidFill>
            <a:srgbClr val="FF000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6" name="그룹 25"/>
          <p:cNvGrpSpPr/>
          <p:nvPr/>
        </p:nvGrpSpPr>
        <p:grpSpPr>
          <a:xfrm>
            <a:off x="7256865" y="6244336"/>
            <a:ext cx="532352" cy="450724"/>
            <a:chOff x="2248700" y="933038"/>
            <a:chExt cx="709802" cy="450724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2248700" y="933038"/>
              <a:ext cx="709802" cy="450724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모서리가 둥근 직사각형 5"/>
            <p:cNvSpPr/>
            <p:nvPr/>
          </p:nvSpPr>
          <p:spPr>
            <a:xfrm>
              <a:off x="2261901" y="946239"/>
              <a:ext cx="683400" cy="424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 smtClean="0"/>
                <a:t>file</a:t>
              </a:r>
              <a:endParaRPr lang="ko-KR" altLang="en-US" sz="900" kern="1200" dirty="0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085022" y="5417034"/>
            <a:ext cx="1872944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912712" y="5656672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Directory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918294" y="626184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70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3. </a:t>
            </a:r>
            <a:r>
              <a:rPr kumimoji="1" lang="ko-KR" altLang="en-US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개발목표</a:t>
            </a:r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spc="-150" dirty="0" smtClean="0">
                <a:solidFill>
                  <a:schemeClr val="accent4">
                    <a:lumMod val="50000"/>
                  </a:schemeClr>
                </a:solidFill>
              </a:rPr>
              <a:t>Private </a:t>
            </a:r>
            <a:r>
              <a:rPr lang="en-US" altLang="ko-KR" sz="4000" spc="-150" dirty="0" err="1" smtClean="0">
                <a:solidFill>
                  <a:schemeClr val="accent4">
                    <a:lumMod val="50000"/>
                  </a:schemeClr>
                </a:solidFill>
              </a:rPr>
              <a:t>vs</a:t>
            </a:r>
            <a:r>
              <a:rPr lang="en-US" altLang="ko-KR" sz="4000" spc="-150" dirty="0" smtClean="0">
                <a:solidFill>
                  <a:schemeClr val="accent4">
                    <a:lumMod val="50000"/>
                  </a:schemeClr>
                </a:solidFill>
              </a:rPr>
              <a:t> Public Cloud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C5FECF40-403B-4532-A46B-331310EB607E}" type="slidenum">
              <a:rPr kumimoji="1" lang="en-US" altLang="ko-KR" sz="800" spc="-3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571612"/>
            <a:ext cx="572452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2500298" y="2643182"/>
            <a:ext cx="121444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857752" y="2643182"/>
            <a:ext cx="150019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00298" y="3643314"/>
            <a:ext cx="1214446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29190" y="3714752"/>
            <a:ext cx="121444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572264" y="3645024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+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보안 문제</a:t>
            </a:r>
            <a:endParaRPr lang="ko-KR" altLang="en-US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28860" y="5072074"/>
            <a:ext cx="3714776" cy="21431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03648" y="5662989"/>
            <a:ext cx="5884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Private 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보안에 대해서 신뢰도가 높지만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cost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가 너무 높다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Public  : Cost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가 낮지만 보안에 대한 신뢰도가 낮다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14451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/>
      <p:bldP spid="17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3. </a:t>
            </a:r>
            <a:r>
              <a:rPr kumimoji="1" lang="ko-KR" altLang="en-US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개발목표</a:t>
            </a:r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spc="-150" dirty="0" smtClean="0">
                <a:solidFill>
                  <a:schemeClr val="accent4">
                    <a:lumMod val="50000"/>
                  </a:schemeClr>
                </a:solidFill>
              </a:rPr>
              <a:t>Private </a:t>
            </a:r>
            <a:r>
              <a:rPr lang="en-US" altLang="ko-KR" sz="4000" spc="-150" dirty="0" err="1" smtClean="0">
                <a:solidFill>
                  <a:schemeClr val="accent4">
                    <a:lumMod val="50000"/>
                  </a:schemeClr>
                </a:solidFill>
              </a:rPr>
              <a:t>vs</a:t>
            </a:r>
            <a:r>
              <a:rPr lang="en-US" altLang="ko-KR" sz="4000" spc="-150" dirty="0" smtClean="0">
                <a:solidFill>
                  <a:schemeClr val="accent4">
                    <a:lumMod val="50000"/>
                  </a:schemeClr>
                </a:solidFill>
              </a:rPr>
              <a:t> Public Cloud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C5FECF40-403B-4532-A46B-331310EB607E}" type="slidenum">
              <a:rPr kumimoji="1" lang="en-US" altLang="ko-KR" sz="800" spc="-3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03336"/>
            <a:ext cx="6698365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87624" y="1696393"/>
            <a:ext cx="6476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IDC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조사에 근거한 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cloud Computing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해결 과제</a:t>
            </a: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4385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3. </a:t>
            </a:r>
            <a:r>
              <a:rPr kumimoji="1" lang="ko-KR" altLang="en-US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개발목표</a:t>
            </a:r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spc="-150" dirty="0" smtClean="0">
                <a:solidFill>
                  <a:schemeClr val="accent4">
                    <a:lumMod val="50000"/>
                  </a:schemeClr>
                </a:solidFill>
              </a:rPr>
              <a:t>Private </a:t>
            </a:r>
            <a:r>
              <a:rPr lang="en-US" altLang="ko-KR" sz="4000" spc="-150" dirty="0" err="1" smtClean="0">
                <a:solidFill>
                  <a:schemeClr val="accent4">
                    <a:lumMod val="50000"/>
                  </a:schemeClr>
                </a:solidFill>
              </a:rPr>
              <a:t>vs</a:t>
            </a:r>
            <a:r>
              <a:rPr lang="en-US" altLang="ko-KR" sz="4000" spc="-150" dirty="0" smtClean="0">
                <a:solidFill>
                  <a:schemeClr val="accent4">
                    <a:lumMod val="50000"/>
                  </a:schemeClr>
                </a:solidFill>
              </a:rPr>
              <a:t> Public Cloud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C5FECF40-403B-4532-A46B-331310EB607E}" type="slidenum">
              <a:rPr kumimoji="1" lang="en-US" altLang="ko-KR" sz="800" spc="-3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31" y="2564904"/>
            <a:ext cx="3004497" cy="1993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581128"/>
            <a:ext cx="2952328" cy="19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460096"/>
            <a:ext cx="3096344" cy="2121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76263" y="1828800"/>
            <a:ext cx="8567737" cy="13121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kumimoji="1" lang="en-US" altLang="ko-KR" sz="2000" b="1" dirty="0" smtClean="0">
                <a:solidFill>
                  <a:prstClr val="black"/>
                </a:solidFill>
              </a:rPr>
              <a:t>Public Cloud </a:t>
            </a:r>
            <a:r>
              <a:rPr kumimoji="1" lang="ko-KR" altLang="en-US" sz="2000" b="1" dirty="0" smtClean="0">
                <a:solidFill>
                  <a:prstClr val="black"/>
                </a:solidFill>
              </a:rPr>
              <a:t>보안사고</a:t>
            </a:r>
            <a:endParaRPr kumimoji="1" lang="en-US" altLang="ko-KR" sz="2000" b="1" dirty="0" smtClean="0">
              <a:solidFill>
                <a:prstClr val="black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b="1" dirty="0"/>
          </a:p>
          <a:p>
            <a:pPr lvl="1" fontAlgn="base">
              <a:lnSpc>
                <a:spcPct val="150000"/>
              </a:lnSpc>
              <a:spcAft>
                <a:spcPct val="0"/>
              </a:spcAft>
              <a:defRPr/>
            </a:pPr>
            <a:endParaRPr kumimoji="1" lang="en-US" altLang="ko-KR" sz="1600" b="1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43467" y="5408056"/>
            <a:ext cx="39741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자료 출처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</a:t>
            </a:r>
          </a:p>
          <a:p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클라우드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보안이 왜 이슈로 대두되는가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박춘식 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서울 여자 대학교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클라우드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컴퓨팅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연구센터 정보보호 학과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62504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3. </a:t>
            </a:r>
            <a:r>
              <a:rPr kumimoji="1" lang="ko-KR" altLang="en-US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개발목표</a:t>
            </a:r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spc="-150" dirty="0" smtClean="0">
                <a:solidFill>
                  <a:schemeClr val="accent4">
                    <a:lumMod val="50000"/>
                  </a:schemeClr>
                </a:solidFill>
              </a:rPr>
              <a:t>Private </a:t>
            </a:r>
            <a:r>
              <a:rPr lang="en-US" altLang="ko-KR" sz="4000" spc="-150" dirty="0" err="1" smtClean="0">
                <a:solidFill>
                  <a:schemeClr val="accent4">
                    <a:lumMod val="50000"/>
                  </a:schemeClr>
                </a:solidFill>
              </a:rPr>
              <a:t>vs</a:t>
            </a:r>
            <a:r>
              <a:rPr lang="en-US" altLang="ko-KR" sz="4000" spc="-150" dirty="0" smtClean="0">
                <a:solidFill>
                  <a:schemeClr val="accent4">
                    <a:lumMod val="50000"/>
                  </a:schemeClr>
                </a:solidFill>
              </a:rPr>
              <a:t> Public Cloud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C5FECF40-403B-4532-A46B-331310EB607E}" type="slidenum">
              <a:rPr kumimoji="1" lang="en-US" altLang="ko-KR" sz="800" spc="-3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76263" y="1828800"/>
            <a:ext cx="8567737" cy="13121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/>
              <a:t>연 </a:t>
            </a:r>
            <a:r>
              <a:rPr lang="ko-KR" altLang="en-US" sz="2000" b="1" dirty="0"/>
              <a:t>매출액이 </a:t>
            </a:r>
            <a:r>
              <a:rPr lang="en-US" altLang="ko-KR" sz="2000" b="1" dirty="0">
                <a:solidFill>
                  <a:srgbClr val="FF0000"/>
                </a:solidFill>
              </a:rPr>
              <a:t>10</a:t>
            </a:r>
            <a:r>
              <a:rPr lang="ko-KR" altLang="en-US" sz="2000" b="1" dirty="0">
                <a:solidFill>
                  <a:srgbClr val="FF0000"/>
                </a:solidFill>
              </a:rPr>
              <a:t>억 달러 미만인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기업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ko-KR" altLang="en-US" sz="2000" b="1" dirty="0" smtClean="0"/>
              <a:t>보안 </a:t>
            </a:r>
            <a:r>
              <a:rPr lang="ko-KR" altLang="en-US" sz="2000" b="1" dirty="0"/>
              <a:t>이슈를 무시하더라도 이익을 위해선 </a:t>
            </a:r>
            <a:r>
              <a:rPr lang="en-US" altLang="ko-KR" sz="2000" b="1" dirty="0">
                <a:solidFill>
                  <a:srgbClr val="FF0000"/>
                </a:solidFill>
              </a:rPr>
              <a:t>Public</a:t>
            </a:r>
            <a:r>
              <a:rPr lang="ko-KR" altLang="en-US" sz="2000" b="1" dirty="0">
                <a:solidFill>
                  <a:srgbClr val="FF0000"/>
                </a:solidFill>
              </a:rPr>
              <a:t>만을 이용해야 </a:t>
            </a:r>
            <a:r>
              <a:rPr lang="ko-KR" altLang="en-US" sz="2000" b="1" dirty="0"/>
              <a:t>하는가</a:t>
            </a:r>
            <a:r>
              <a:rPr lang="en-US" altLang="ko-KR" sz="2000" b="1" dirty="0"/>
              <a:t>?</a:t>
            </a:r>
            <a:endParaRPr lang="ko-KR" altLang="en-US" sz="20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b="1" dirty="0"/>
          </a:p>
          <a:p>
            <a:pPr lvl="1" fontAlgn="base">
              <a:lnSpc>
                <a:spcPct val="150000"/>
              </a:lnSpc>
              <a:spcAft>
                <a:spcPct val="0"/>
              </a:spcAft>
              <a:defRPr/>
            </a:pPr>
            <a:endParaRPr kumimoji="1" lang="en-US" altLang="ko-KR" sz="1600" b="1" dirty="0">
              <a:solidFill>
                <a:prstClr val="black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41" y="4381775"/>
            <a:ext cx="614362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40" y="3573016"/>
            <a:ext cx="61436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4716016" y="4349224"/>
            <a:ext cx="2664384" cy="4479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908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3. </a:t>
            </a:r>
            <a:r>
              <a:rPr kumimoji="1" lang="ko-KR" altLang="en-US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개발목표</a:t>
            </a:r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spc="-150" dirty="0" smtClean="0">
                <a:solidFill>
                  <a:schemeClr val="accent4">
                    <a:lumMod val="50000"/>
                  </a:schemeClr>
                </a:solidFill>
              </a:rPr>
              <a:t>Hybrid Cloud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C5FECF40-403B-4532-A46B-331310EB607E}" type="slidenum">
              <a:rPr kumimoji="1" lang="en-US" altLang="ko-KR" sz="800" spc="-3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76263" y="1828800"/>
            <a:ext cx="8567737" cy="13121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b="1" dirty="0"/>
              <a:t>Hybrid Cloud</a:t>
            </a:r>
            <a:r>
              <a:rPr lang="ko-KR" altLang="en-US" sz="2400" b="1" dirty="0"/>
              <a:t>란</a:t>
            </a:r>
            <a:r>
              <a:rPr lang="en-US" altLang="ko-KR" sz="2400" b="1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dirty="0" smtClean="0"/>
              <a:t>‘</a:t>
            </a:r>
            <a:r>
              <a:rPr lang="en-US" altLang="ko-KR" sz="1800" dirty="0"/>
              <a:t>Private</a:t>
            </a:r>
            <a:r>
              <a:rPr lang="ko-KR" altLang="en-US" sz="1800" dirty="0"/>
              <a:t>과 </a:t>
            </a:r>
            <a:r>
              <a:rPr lang="en-US" altLang="ko-KR" sz="1800" dirty="0"/>
              <a:t>Public</a:t>
            </a:r>
            <a:r>
              <a:rPr lang="ko-KR" altLang="en-US" sz="1800" dirty="0"/>
              <a:t>을 혼합하여 사용하는 </a:t>
            </a:r>
            <a:r>
              <a:rPr lang="ko-KR" altLang="en-US" sz="1800" dirty="0" smtClean="0"/>
              <a:t>형태</a:t>
            </a:r>
            <a:endParaRPr kumimoji="1" lang="en-US" altLang="ko-KR" sz="1800" b="1" dirty="0">
              <a:solidFill>
                <a:prstClr val="black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5616" y="2928933"/>
            <a:ext cx="5876288" cy="3371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09" y="3214686"/>
            <a:ext cx="7961641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336748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3. </a:t>
            </a:r>
            <a:r>
              <a:rPr kumimoji="1" lang="ko-KR" altLang="en-US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개발목표</a:t>
            </a:r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spc="-150" dirty="0" smtClean="0">
                <a:solidFill>
                  <a:schemeClr val="accent4">
                    <a:lumMod val="50000"/>
                  </a:schemeClr>
                </a:solidFill>
              </a:rPr>
              <a:t>Hybrid Cloud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C5FECF40-403B-4532-A46B-331310EB607E}" type="slidenum">
              <a:rPr kumimoji="1" lang="en-US" altLang="ko-KR" sz="800" spc="-3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76263" y="1828800"/>
            <a:ext cx="8567737" cy="13121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b="1" dirty="0" smtClean="0"/>
              <a:t>Storage </a:t>
            </a:r>
            <a:r>
              <a:rPr lang="ko-KR" altLang="en-US" sz="2400" b="1" dirty="0" smtClean="0"/>
              <a:t>측면에서의 보안 이슈</a:t>
            </a:r>
            <a:endParaRPr lang="en-US" altLang="ko-KR" sz="2400" b="1" dirty="0"/>
          </a:p>
          <a:p>
            <a:pPr lvl="1">
              <a:lnSpc>
                <a:spcPct val="150000"/>
              </a:lnSpc>
            </a:pPr>
            <a:r>
              <a:rPr lang="en-US" altLang="ko-KR" sz="1800" b="1" dirty="0" smtClean="0"/>
              <a:t>Hybrid </a:t>
            </a:r>
            <a:r>
              <a:rPr lang="ko-KR" altLang="en-US" sz="1800" b="1" dirty="0" err="1" smtClean="0"/>
              <a:t>클라우드는</a:t>
            </a:r>
            <a:r>
              <a:rPr lang="ko-KR" altLang="en-US" sz="1800" b="1" dirty="0" smtClean="0"/>
              <a:t> 보안에 있어서 안전한가</a:t>
            </a:r>
            <a:r>
              <a:rPr lang="en-US" altLang="ko-KR" sz="1800" b="1" dirty="0" smtClean="0"/>
              <a:t>?</a:t>
            </a:r>
            <a:endParaRPr kumimoji="1" lang="en-US" altLang="ko-KR" sz="1800" b="1" dirty="0">
              <a:solidFill>
                <a:prstClr val="black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208" y="3657674"/>
            <a:ext cx="32385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96756"/>
            <a:ext cx="32385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55576" y="3140363"/>
            <a:ext cx="466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현재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Hybrid cloud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에서의 일반적인 파일 보안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정육면체 15"/>
          <p:cNvSpPr/>
          <p:nvPr/>
        </p:nvSpPr>
        <p:spPr>
          <a:xfrm>
            <a:off x="1907704" y="4222829"/>
            <a:ext cx="792088" cy="720080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정육면체 16"/>
          <p:cNvSpPr/>
          <p:nvPr/>
        </p:nvSpPr>
        <p:spPr>
          <a:xfrm>
            <a:off x="6372200" y="4222967"/>
            <a:ext cx="792088" cy="720080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03647" y="387945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Private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52119" y="3974896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Public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75656" y="515893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중요 파일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85911" y="5131286"/>
            <a:ext cx="280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상대적으로 덜 중요한 파일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7571" y="5879013"/>
            <a:ext cx="5072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중요도를 기업이 정해 나누어 저장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따라서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Public cloud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에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저장된 파일은 여전히 위험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932040" y="3509695"/>
            <a:ext cx="3600400" cy="21532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62791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/>
      <p:bldP spid="19" grpId="0"/>
      <p:bldP spid="21" grpId="0"/>
      <p:bldP spid="22" grpId="0"/>
      <p:bldP spid="23" grpId="0"/>
      <p:bldP spid="2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595959"/>
      </a:folHlink>
    </a:clrScheme>
    <a:fontScheme name="나눔명조 ExtraBold">
      <a:majorFont>
        <a:latin typeface="나눔명조 ExtraBold"/>
        <a:ea typeface="나눔명조 ExtraBold"/>
        <a:cs typeface=""/>
      </a:majorFont>
      <a:minorFont>
        <a:latin typeface="나눔명조 ExtraBold"/>
        <a:ea typeface="나눔명조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1000">
              <a:srgbClr val="78DCF0"/>
            </a:gs>
            <a:gs pos="5000">
              <a:srgbClr val="30C9E8"/>
            </a:gs>
            <a:gs pos="70000">
              <a:srgbClr val="0D515F"/>
            </a:gs>
          </a:gsLst>
          <a:lin ang="2700000" scaled="1"/>
          <a:tileRect/>
        </a:gradFill>
        <a:ln>
          <a:noFill/>
        </a:ln>
        <a:effectLst>
          <a:outerShdw blurRad="101600" dist="76200" algn="tl" rotWithShape="0">
            <a:prstClr val="black">
              <a:alpha val="55000"/>
            </a:prstClr>
          </a:outerShdw>
        </a:effectLst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1478</Words>
  <Application>Microsoft Office PowerPoint</Application>
  <PresentationFormat>화면 슬라이드 쇼(4:3)</PresentationFormat>
  <Paragraphs>600</Paragraphs>
  <Slides>39</Slides>
  <Notes>36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39</vt:i4>
      </vt:variant>
    </vt:vector>
  </HeadingPairs>
  <TitlesOfParts>
    <vt:vector size="41" baseType="lpstr">
      <vt:lpstr>Office 테마</vt:lpstr>
      <vt:lpstr>1_Office 테마</vt:lpstr>
      <vt:lpstr> 파일 분할 저장 기법을 이용한  클라우드 스토리지 보안 서비스 시크릿 가든</vt:lpstr>
      <vt:lpstr>목차</vt:lpstr>
      <vt:lpstr>Private, Public Cloud?</vt:lpstr>
      <vt:lpstr>Private vs Public Cloud</vt:lpstr>
      <vt:lpstr>Private vs Public Cloud</vt:lpstr>
      <vt:lpstr>Private vs Public Cloud</vt:lpstr>
      <vt:lpstr>Private vs Public Cloud</vt:lpstr>
      <vt:lpstr>Hybrid Cloud</vt:lpstr>
      <vt:lpstr>Hybrid Cloud</vt:lpstr>
      <vt:lpstr>아이디어 제안</vt:lpstr>
      <vt:lpstr>구현 범위</vt:lpstr>
      <vt:lpstr>사용 시나리오</vt:lpstr>
      <vt:lpstr>PowerPoint 프레젠테이션</vt:lpstr>
      <vt:lpstr>PowerPoint 프레젠테이션</vt:lpstr>
      <vt:lpstr>사용 시나리오</vt:lpstr>
      <vt:lpstr>사용 시나리오</vt:lpstr>
      <vt:lpstr>디렉토리 생성</vt:lpstr>
      <vt:lpstr>디렉토리 접근</vt:lpstr>
      <vt:lpstr>디렉토리 접근</vt:lpstr>
      <vt:lpstr>파일 업로드</vt:lpstr>
      <vt:lpstr>파일 업로드</vt:lpstr>
      <vt:lpstr>파일 다운로드</vt:lpstr>
      <vt:lpstr>파일 다운로드</vt:lpstr>
      <vt:lpstr>유사 프로젝트</vt:lpstr>
      <vt:lpstr>PowerPoint 프레젠테이션</vt:lpstr>
      <vt:lpstr>개발목표</vt:lpstr>
      <vt:lpstr>PowerPoint 프레젠테이션</vt:lpstr>
      <vt:lpstr>개발목표</vt:lpstr>
      <vt:lpstr>개발목표</vt:lpstr>
      <vt:lpstr>개발목표</vt:lpstr>
      <vt:lpstr>개발목표</vt:lpstr>
      <vt:lpstr>개발목표</vt:lpstr>
      <vt:lpstr>개발목표</vt:lpstr>
      <vt:lpstr>PowerPoint 프레젠테이션</vt:lpstr>
      <vt:lpstr>PowerPoint 프레젠테이션</vt:lpstr>
      <vt:lpstr>개발일정</vt:lpstr>
      <vt:lpstr>개발일정</vt:lpstr>
      <vt:lpstr>QnA</vt:lpstr>
      <vt:lpstr>PowerPoint 프레젠테이션</vt:lpstr>
    </vt:vector>
  </TitlesOfParts>
  <Company>ajou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ajou</dc:creator>
  <cp:lastModifiedBy>IL Hwan Jeong</cp:lastModifiedBy>
  <cp:revision>63</cp:revision>
  <dcterms:created xsi:type="dcterms:W3CDTF">2013-05-08T00:00:05Z</dcterms:created>
  <dcterms:modified xsi:type="dcterms:W3CDTF">2013-05-14T09:08:17Z</dcterms:modified>
</cp:coreProperties>
</file>