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1" r:id="rId11"/>
    <p:sldId id="26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3" y="-555"/>
      </p:cViewPr>
      <p:guideLst>
        <p:guide orient="horz" pos="16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D642798-BBCF-40B1-9AE1-B5BC3D829937}" type="datetime1">
              <a:rPr lang="ko-KR" altLang="en-US"/>
              <a:pPr lvl="0">
                <a:defRPr/>
              </a:pPr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DF0A89-E4A9-4337-8B6E-2E40DD8B7E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r>
              <a:rPr lang="en-US" altLang="ko-KR"/>
              <a:t>, </a:t>
            </a:r>
            <a:r>
              <a:rPr lang="ko-KR" altLang="en-US"/>
              <a:t>도현체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손가락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손가락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손가락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손가락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연필잡은 손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돋보기 잡은 손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손가락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글꼴</a:t>
            </a:r>
            <a:r>
              <a:rPr lang="en-US" altLang="ko-KR"/>
              <a:t>: </a:t>
            </a:r>
            <a:r>
              <a:rPr lang="ko-KR" altLang="en-US"/>
              <a:t>배달의 민족 주아</a:t>
            </a: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아이콘</a:t>
            </a:r>
            <a:r>
              <a:rPr lang="en-US" altLang="ko-KR"/>
              <a:t>: </a:t>
            </a:r>
            <a:r>
              <a:rPr lang="ko-KR" altLang="en-US"/>
              <a:t>손가락 </a:t>
            </a:r>
            <a:r>
              <a:rPr lang="en-US" altLang="ko-KR"/>
              <a:t>(</a:t>
            </a:r>
            <a:r>
              <a:rPr lang="ko-KR" altLang="en-US"/>
              <a:t>화면을 축소하면 빈 공간에 있습니다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9DF0A89-E4A9-4337-8B6E-2E40DD8B7EB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2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9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9.emf"  /><Relationship Id="rId14" Type="http://schemas.openxmlformats.org/officeDocument/2006/relationships/image" Target="../media/image10.emf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emf"  /><Relationship Id="rId4" Type="http://schemas.openxmlformats.org/officeDocument/2006/relationships/image" Target="../media/image11.emf"  /><Relationship Id="rId5" Type="http://schemas.openxmlformats.org/officeDocument/2006/relationships/image" Target="../media/image12.emf"  /><Relationship Id="rId6" Type="http://schemas.openxmlformats.org/officeDocument/2006/relationships/image" Target="../media/image13.emf"  /><Relationship Id="rId7" Type="http://schemas.openxmlformats.org/officeDocument/2006/relationships/image" Target="../media/image14.emf"  /><Relationship Id="rId8" Type="http://schemas.openxmlformats.org/officeDocument/2006/relationships/image" Target="../media/image14.emf"  /><Relationship Id="rId9" Type="http://schemas.openxmlformats.org/officeDocument/2006/relationships/image" Target="../media/image15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emf"  /><Relationship Id="rId4" Type="http://schemas.openxmlformats.org/officeDocument/2006/relationships/image" Target="../media/image8.png"  /><Relationship Id="rId5" Type="http://schemas.openxmlformats.org/officeDocument/2006/relationships/image" Target="../media/image9.emf"  /><Relationship Id="rId6" Type="http://schemas.openxmlformats.org/officeDocument/2006/relationships/image" Target="../media/image10.emf"  /><Relationship Id="rId7" Type="http://schemas.openxmlformats.org/officeDocument/2006/relationships/image" Target="../media/image11.emf"  /><Relationship Id="rId8" Type="http://schemas.openxmlformats.org/officeDocument/2006/relationships/image" Target="../media/image12.emf"  /><Relationship Id="rId9" Type="http://schemas.openxmlformats.org/officeDocument/2006/relationships/image" Target="../media/image1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15.emf"  /><Relationship Id="rId11" Type="http://schemas.openxmlformats.org/officeDocument/2006/relationships/image" Target="../media/image9.emf"  /><Relationship Id="rId12" Type="http://schemas.openxmlformats.org/officeDocument/2006/relationships/image" Target="../media/image10.emf"  /><Relationship Id="rId13" Type="http://schemas.openxmlformats.org/officeDocument/2006/relationships/image" Target="../media/image11.emf"  /><Relationship Id="rId14" Type="http://schemas.openxmlformats.org/officeDocument/2006/relationships/image" Target="../media/image12.emf"  /><Relationship Id="rId15" Type="http://schemas.openxmlformats.org/officeDocument/2006/relationships/image" Target="../media/image13.emf"  /><Relationship Id="rId16" Type="http://schemas.openxmlformats.org/officeDocument/2006/relationships/image" Target="../media/image9.emf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emf"  /><Relationship Id="rId4" Type="http://schemas.openxmlformats.org/officeDocument/2006/relationships/image" Target="../media/image10.emf"  /><Relationship Id="rId5" Type="http://schemas.openxmlformats.org/officeDocument/2006/relationships/image" Target="../media/image11.emf"  /><Relationship Id="rId6" Type="http://schemas.openxmlformats.org/officeDocument/2006/relationships/image" Target="../media/image12.emf"  /><Relationship Id="rId7" Type="http://schemas.openxmlformats.org/officeDocument/2006/relationships/image" Target="../media/image13.emf"  /><Relationship Id="rId8" Type="http://schemas.openxmlformats.org/officeDocument/2006/relationships/image" Target="../media/image14.emf"  /><Relationship Id="rId9" Type="http://schemas.openxmlformats.org/officeDocument/2006/relationships/image" Target="../media/image14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18.emf"  /><Relationship Id="rId11" Type="http://schemas.openxmlformats.org/officeDocument/2006/relationships/image" Target="../media/image19.emf"  /><Relationship Id="rId12" Type="http://schemas.openxmlformats.org/officeDocument/2006/relationships/image" Target="../media/image20.emf"  /><Relationship Id="rId13" Type="http://schemas.openxmlformats.org/officeDocument/2006/relationships/image" Target="../media/image21.emf"  /><Relationship Id="rId14" Type="http://schemas.openxmlformats.org/officeDocument/2006/relationships/image" Target="../media/image22.jpeg"  /><Relationship Id="rId15" Type="http://schemas.openxmlformats.org/officeDocument/2006/relationships/image" Target="../media/image23.jpeg"  /><Relationship Id="rId16" Type="http://schemas.openxmlformats.org/officeDocument/2006/relationships/image" Target="../media/image24.jpeg"  /><Relationship Id="rId17" Type="http://schemas.openxmlformats.org/officeDocument/2006/relationships/image" Target="../media/image25.jpeg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6.jpeg"  /><Relationship Id="rId4" Type="http://schemas.openxmlformats.org/officeDocument/2006/relationships/image" Target="../media/image17.emf"  /><Relationship Id="rId5" Type="http://schemas.openxmlformats.org/officeDocument/2006/relationships/image" Target="../media/image18.emf"  /><Relationship Id="rId6" Type="http://schemas.openxmlformats.org/officeDocument/2006/relationships/image" Target="../media/image19.emf"  /><Relationship Id="rId7" Type="http://schemas.openxmlformats.org/officeDocument/2006/relationships/image" Target="../media/image20.emf"  /><Relationship Id="rId8" Type="http://schemas.openxmlformats.org/officeDocument/2006/relationships/image" Target="../media/image21.emf"  /><Relationship Id="rId9" Type="http://schemas.openxmlformats.org/officeDocument/2006/relationships/image" Target="../media/image17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jpe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9.emf"  /><Relationship Id="rId11" Type="http://schemas.openxmlformats.org/officeDocument/2006/relationships/image" Target="../media/image10.emf"  /><Relationship Id="rId12" Type="http://schemas.openxmlformats.org/officeDocument/2006/relationships/image" Target="../media/image11.emf"  /><Relationship Id="rId13" Type="http://schemas.openxmlformats.org/officeDocument/2006/relationships/image" Target="../media/image12.emf"  /><Relationship Id="rId14" Type="http://schemas.openxmlformats.org/officeDocument/2006/relationships/image" Target="../media/image13.emf"  /><Relationship Id="rId15" Type="http://schemas.openxmlformats.org/officeDocument/2006/relationships/image" Target="../media/image9.emf"  /><Relationship Id="rId16" Type="http://schemas.openxmlformats.org/officeDocument/2006/relationships/image" Target="../media/image10.emf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emf"  /><Relationship Id="rId4" Type="http://schemas.openxmlformats.org/officeDocument/2006/relationships/image" Target="../media/image11.emf"  /><Relationship Id="rId5" Type="http://schemas.openxmlformats.org/officeDocument/2006/relationships/image" Target="../media/image12.emf"  /><Relationship Id="rId6" Type="http://schemas.openxmlformats.org/officeDocument/2006/relationships/image" Target="../media/image13.emf"  /><Relationship Id="rId7" Type="http://schemas.openxmlformats.org/officeDocument/2006/relationships/image" Target="../media/image14.emf"  /><Relationship Id="rId8" Type="http://schemas.openxmlformats.org/officeDocument/2006/relationships/image" Target="../media/image14.emf"  /><Relationship Id="rId9" Type="http://schemas.openxmlformats.org/officeDocument/2006/relationships/image" Target="../media/image15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9.png"  /><Relationship Id="rId4" Type="http://schemas.openxmlformats.org/officeDocument/2006/relationships/image" Target="../media/image3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9.emf"  /><Relationship Id="rId11" Type="http://schemas.openxmlformats.org/officeDocument/2006/relationships/image" Target="../media/image11.emf"  /><Relationship Id="rId12" Type="http://schemas.openxmlformats.org/officeDocument/2006/relationships/image" Target="../media/image12.emf"  /><Relationship Id="rId13" Type="http://schemas.openxmlformats.org/officeDocument/2006/relationships/image" Target="../media/image13.emf"  /><Relationship Id="rId14" Type="http://schemas.openxmlformats.org/officeDocument/2006/relationships/image" Target="../media/image9.emf"  /><Relationship Id="rId15" Type="http://schemas.openxmlformats.org/officeDocument/2006/relationships/image" Target="../media/image10.emf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emf"  /><Relationship Id="rId4" Type="http://schemas.openxmlformats.org/officeDocument/2006/relationships/image" Target="../media/image11.emf"  /><Relationship Id="rId5" Type="http://schemas.openxmlformats.org/officeDocument/2006/relationships/image" Target="../media/image12.emf"  /><Relationship Id="rId6" Type="http://schemas.openxmlformats.org/officeDocument/2006/relationships/image" Target="../media/image13.emf"  /><Relationship Id="rId7" Type="http://schemas.openxmlformats.org/officeDocument/2006/relationships/image" Target="../media/image14.emf"  /><Relationship Id="rId8" Type="http://schemas.openxmlformats.org/officeDocument/2006/relationships/image" Target="../media/image14.emf"  /><Relationship Id="rId9" Type="http://schemas.openxmlformats.org/officeDocument/2006/relationships/image" Target="../media/image15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32.png"  /><Relationship Id="rId11" Type="http://schemas.openxmlformats.org/officeDocument/2006/relationships/image" Target="../media/image33.jpeg"  /><Relationship Id="rId12" Type="http://schemas.openxmlformats.org/officeDocument/2006/relationships/image" Target="../media/image34.jpeg"  /><Relationship Id="rId13" Type="http://schemas.openxmlformats.org/officeDocument/2006/relationships/image" Target="../media/image35.jpeg"  /><Relationship Id="rId14" Type="http://schemas.openxmlformats.org/officeDocument/2006/relationships/image" Target="../media/image36.jpeg"  /><Relationship Id="rId15" Type="http://schemas.openxmlformats.org/officeDocument/2006/relationships/image" Target="../media/image37.jpeg"  /><Relationship Id="rId16" Type="http://schemas.openxmlformats.org/officeDocument/2006/relationships/image" Target="../media/image32.png"  /><Relationship Id="rId2" Type="http://schemas.openxmlformats.org/officeDocument/2006/relationships/image" Target="../media/image15.emf"  /><Relationship Id="rId3" Type="http://schemas.openxmlformats.org/officeDocument/2006/relationships/image" Target="../media/image31.png"  /><Relationship Id="rId4" Type="http://schemas.openxmlformats.org/officeDocument/2006/relationships/image" Target="../media/image31.png"  /><Relationship Id="rId5" Type="http://schemas.openxmlformats.org/officeDocument/2006/relationships/image" Target="../media/image15.emf"  /><Relationship Id="rId6" Type="http://schemas.openxmlformats.org/officeDocument/2006/relationships/image" Target="../media/image15.emf"  /><Relationship Id="rId7" Type="http://schemas.openxmlformats.org/officeDocument/2006/relationships/image" Target="../media/image31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1491630"/>
            <a:ext cx="3244984" cy="697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000" b="1" mc:Ignorable="hp" hp:hslEmbossed="0">
                <a:ln w="19050">
                  <a:solidFill>
                    <a:schemeClr val="bg1"/>
                  </a:solidFill>
                </a:ln>
                <a:solidFill>
                  <a:srgbClr val="dc7c8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20519</a:t>
            </a:r>
            <a:r>
              <a:rPr xmlns:mc="http://schemas.openxmlformats.org/markup-compatibility/2006" xmlns:hp="http://schemas.haansoft.com/office/presentation/8.0" lang="ko-KR" altLang="en-US" sz="4000" b="1" mc:Ignorable="hp" hp:hslEmbossed="0">
                <a:ln w="19050">
                  <a:solidFill>
                    <a:schemeClr val="bg1"/>
                  </a:solidFill>
                </a:ln>
                <a:solidFill>
                  <a:srgbClr val="dc7c8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 최영진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ln w="19050">
                <a:solidFill>
                  <a:schemeClr val="bg1"/>
                </a:solidFill>
              </a:ln>
              <a:solidFill>
                <a:srgbClr val="dc7c8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61" y="2163542"/>
            <a:ext cx="3575283" cy="816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ln w="19050">
                  <a:solidFill>
                    <a:schemeClr val="bg1"/>
                  </a:solidFill>
                </a:ln>
                <a:solidFill>
                  <a:srgbClr val="f7c54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/>
                <a:ea typeface="배달의민족 도현"/>
              </a:rPr>
              <a:t>IT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ln w="19050">
                  <a:solidFill>
                    <a:schemeClr val="bg1"/>
                  </a:solidFill>
                </a:ln>
                <a:solidFill>
                  <a:srgbClr val="f7c54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/>
                <a:ea typeface="배달의민족 도현"/>
              </a:rPr>
              <a:t>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ln w="19050">
                  <a:solidFill>
                    <a:schemeClr val="bg1"/>
                  </a:solidFill>
                </a:ln>
                <a:solidFill>
                  <a:srgbClr val="f7c54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/>
                <a:ea typeface="배달의민족 도현"/>
              </a:rPr>
              <a:t>in Sports</a:t>
            </a:r>
            <a:endParaRPr xmlns:mc="http://schemas.openxmlformats.org/markup-compatibility/2006" xmlns:hp="http://schemas.haansoft.com/office/presentation/8.0" lang="en-US" altLang="ko-KR" sz="4800" b="1" mc:Ignorable="hp" hp:hslEmbossed="0">
              <a:ln w="19050">
                <a:solidFill>
                  <a:schemeClr val="bg1"/>
                </a:solidFill>
              </a:ln>
              <a:solidFill>
                <a:srgbClr val="f7c54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6781" y="-1312977"/>
            <a:ext cx="869506" cy="1137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51920" y="-1334513"/>
            <a:ext cx="1102190" cy="11375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4128" y="-1370128"/>
            <a:ext cx="1009046" cy="1137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2801" y="2002965"/>
            <a:ext cx="1246951" cy="1137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alphaModFix amt="70000"/>
          </a:blip>
          <a:stretch>
            <a:fillRect/>
          </a:stretch>
        </p:blipFill>
        <p:spPr>
          <a:xfrm>
            <a:off x="155732" y="123478"/>
            <a:ext cx="8673661" cy="59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alphaModFix amt="70000"/>
          </a:blip>
          <a:stretch>
            <a:fillRect/>
          </a:stretch>
        </p:blipFill>
        <p:spPr>
          <a:xfrm>
            <a:off x="155732" y="4450593"/>
            <a:ext cx="8846844" cy="6067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00861" y="3079654"/>
            <a:ext cx="2243139" cy="1674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1800" y="2031208"/>
            <a:ext cx="5261351" cy="108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5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Thank You</a:t>
            </a:r>
            <a:endParaRPr lang="en-US" altLang="ko-KR" sz="65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51724" y="-1393036"/>
            <a:ext cx="850497" cy="11625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834067" y="5358651"/>
            <a:ext cx="1009046" cy="11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315684" y="5406465"/>
            <a:ext cx="1246951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28557" y="5303264"/>
            <a:ext cx="810832" cy="1108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-1157967" y="-950396"/>
            <a:ext cx="198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기본 검정 손가락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1427043" y="5406465"/>
            <a:ext cx="252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그림자 검정 손가락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62418" y="486550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(</a:t>
            </a:r>
            <a:r>
              <a:rPr lang="ko-KR" altLang="en-US" sz="1000"/>
              <a:t>축소하면 빈 공간에 아이콘이 있습니다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566769" y="5318667"/>
            <a:ext cx="869506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tretch>
            <a:fillRect/>
          </a:stretch>
        </p:blipFill>
        <p:spPr>
          <a:xfrm>
            <a:off x="242646" y="139004"/>
            <a:ext cx="8658708" cy="1352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59230" y="2659938"/>
            <a:ext cx="2554224" cy="2483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1800" y="163304"/>
            <a:ext cx="4028163" cy="1184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contents</a:t>
            </a:r>
            <a:endParaRPr lang="en-US" altLang="ko-KR" sz="7200" b="1"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05726" y="2066796"/>
            <a:ext cx="397399" cy="5432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98034" y="2823799"/>
            <a:ext cx="412782" cy="540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84198" y="3617878"/>
            <a:ext cx="440455" cy="454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834904" y="5236046"/>
            <a:ext cx="636628" cy="7177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71800" y="5280188"/>
            <a:ext cx="689952" cy="6294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5355" y="2138355"/>
            <a:ext cx="197053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IT for strategize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55" y="2950064"/>
            <a:ext cx="16943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IT for players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3645119"/>
            <a:ext cx="19209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IT for judgment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3" grpId="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9632" y="1843410"/>
            <a:ext cx="1065636" cy="14566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6781" y="-1312977"/>
            <a:ext cx="869506" cy="1137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51920" y="-1334513"/>
            <a:ext cx="1102190" cy="11375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24128" y="-1370128"/>
            <a:ext cx="1009046" cy="1137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15684" y="-1362218"/>
            <a:ext cx="1246951" cy="1137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alphaModFix amt="70000"/>
          </a:blip>
          <a:stretch>
            <a:fillRect/>
          </a:stretch>
        </p:blipFill>
        <p:spPr>
          <a:xfrm>
            <a:off x="155732" y="123478"/>
            <a:ext cx="8673661" cy="59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alphaModFix amt="70000"/>
          </a:blip>
          <a:stretch>
            <a:fillRect/>
          </a:stretch>
        </p:blipFill>
        <p:spPr>
          <a:xfrm>
            <a:off x="155732" y="4450593"/>
            <a:ext cx="8846844" cy="6067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900861" y="3079654"/>
            <a:ext cx="2243139" cy="1674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1800" y="1491630"/>
            <a:ext cx="5261351" cy="2068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5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IT for strategize</a:t>
            </a:r>
            <a:endParaRPr lang="ko-KR" altLang="en-US" sz="6500">
              <a:solidFill>
                <a:srgbClr val="595959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1724" y="-1393036"/>
            <a:ext cx="850497" cy="11625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566769" y="5318667"/>
            <a:ext cx="869506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057818" y="5359843"/>
            <a:ext cx="1102190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834067" y="5358651"/>
            <a:ext cx="1009046" cy="11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315684" y="5406465"/>
            <a:ext cx="1246951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28557" y="5303264"/>
            <a:ext cx="810832" cy="1108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-1157967" y="-950396"/>
            <a:ext cx="198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기본 검정 손가락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1427043" y="5406465"/>
            <a:ext cx="252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그림자 검정 손가락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62418" y="486550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(</a:t>
            </a:r>
            <a:r>
              <a:rPr lang="ko-KR" altLang="en-US" sz="1000"/>
              <a:t>축소하면 빈 공간에 아이콘이 있습니다</a:t>
            </a:r>
            <a:r>
              <a:rPr lang="en-US" altLang="ko-KR" sz="1000"/>
              <a:t>)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mph" presetSubtype="0" fill="remove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3457" y="1392456"/>
            <a:ext cx="5977086" cy="31235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0124" y="-1459848"/>
            <a:ext cx="1002336" cy="13701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35735" y="-1316296"/>
            <a:ext cx="1066770" cy="1101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02982" y="-1284814"/>
            <a:ext cx="976619" cy="1101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68487" y="-1284814"/>
            <a:ext cx="1206879" cy="1101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4276" y="267494"/>
            <a:ext cx="3838464" cy="8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solidFill>
                  <a:srgbClr val="59595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IT in baseball</a:t>
            </a:r>
            <a:endParaRPr xmlns:mc="http://schemas.openxmlformats.org/markup-compatibility/2006" xmlns:hp="http://schemas.haansoft.com/office/presentation/8.0" lang="en-US" altLang="ko-KR" sz="4800" mc:Ignorable="hp" hp:hslEmbossed="0">
              <a:solidFill>
                <a:srgbClr val="59595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982829" y="-1378917"/>
            <a:ext cx="985419" cy="12892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451275" y="5308054"/>
            <a:ext cx="1002336" cy="13701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28184" y="5577191"/>
            <a:ext cx="1066770" cy="1101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702505" y="5496260"/>
            <a:ext cx="976619" cy="1101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783435" y="5577191"/>
            <a:ext cx="1206879" cy="1101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73439" y="5308054"/>
            <a:ext cx="985419" cy="1289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08123" y="-584616"/>
            <a:ext cx="1963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흰색 손가락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62" y="5466603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그림자 흰색 손가락</a:t>
            </a: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15452" y="1563638"/>
            <a:ext cx="7713096" cy="291618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615555" y="6892230"/>
            <a:ext cx="5340821" cy="340216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427984" y="6028134"/>
            <a:ext cx="2619375" cy="174307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180483" y="1395958"/>
            <a:ext cx="6783034" cy="3192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5098" y="1455444"/>
            <a:ext cx="5593804" cy="3132530"/>
          </a:xfrm>
          <a:prstGeom prst="rect">
            <a:avLst/>
          </a:prstGeom>
        </p:spPr>
      </p:pic>
      <p:sp>
        <p:nvSpPr>
          <p:cNvPr id="2" name="TextBox 6"/>
          <p:cNvSpPr txBox="1"/>
          <p:nvPr/>
        </p:nvSpPr>
        <p:spPr>
          <a:xfrm>
            <a:off x="3276655" y="267494"/>
            <a:ext cx="2590689" cy="816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solidFill>
                  <a:srgbClr val="59595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AlphoGo</a:t>
            </a:r>
            <a:endParaRPr xmlns:mc="http://schemas.openxmlformats.org/markup-compatibility/2006" xmlns:hp="http://schemas.haansoft.com/office/presentation/8.0" lang="en-US" altLang="ko-KR" sz="4800" mc:Ignorable="hp" hp:hslEmbossed="0">
              <a:solidFill>
                <a:srgbClr val="59595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0803" y="1419622"/>
            <a:ext cx="3223245" cy="3096344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508104" y="1635646"/>
            <a:ext cx="1368152" cy="1368152"/>
          </a:xfrm>
          <a:prstGeom prst="ellipse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508104" y="3147813"/>
            <a:ext cx="1368152" cy="1368152"/>
          </a:xfrm>
          <a:prstGeom prst="ellipse">
            <a:avLst/>
          </a:prstGeom>
          <a:solidFill>
            <a:schemeClr val="dk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74355" y="1419622"/>
            <a:ext cx="5595289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78 -0.00547 L -0.07761 -0.00547 L -0.08144 -0.00683 L -0.08374 -0.00819 L -0.09370 -0.00955 L -0.09446 -0.01091 L -0.09906 -0.01228 L -0.10519 -0.01228 L -0.10595 -0.01364 L -0.11131 -0.01500 L -0.11285 -0.01500 L -0.11361 -0.01636 L -0.11744 -0.01772 L -0.12510 -0.01772 L -0.12587 -0.01908 L -0.13046 -0.01908 L -0.13123 -0.02045 L -0.13736 -0.02045 L -0.13812 -0.02181 L -0.14425 -0.02181 L -0.14502 -0.02317 L -0.15804 -0.02317 L -0.15880 -0.02181 L -0.16876 -0.02045 L -0.17565 -0.01908 L -0.18101 -0.01908 L -0.18178 -0.01772 L -0.18408 -0.01636 L -0.19097 -0.01636 L -0.19174 -0.01500 L -0.19327 -0.01500 L -0.19404 -0.01364 L -0.20016 -0.01364 L -0.20093 -0.01228 L -0.20169 -0.01091 L -0.20552 -0.00955 L -0.20859 -0.00955 L -0.20935 -0.00819 L -0.21165 -0.00819 L -0.21242 -0.00683 L -0.21318 -0.00547 L -0.21701 -0.00411 L -0.22314 -0.00274 L -0.22927 -0.00138 L -0.23003 -0.00138 L -0.23080 -0.00002 L -0.23540 0.00134 L -0.23769 0.00270 L -0.23999 0.00270 L -0.24076 0.00406 L -0.24229 0.00406 L -0.24306 0.00543 L -0.24459 0.00543 L -0.24535 0.00679 L -0.24688 0.00679 L -0.24842 0.00815 L -0.24995 0.00951 L -0.25225 0.00951 L -0.25301 0.01087 L -0.25454 0.01087 L -0.25531 0.01223 L -0.25608 0.01223 L -0.25684 0.01360 L -0.25914 0.01496 L -0.26297 0.01632 L -0.26450 0.01768 L -0.26680 0.01904 L -0.26756 0.02040 L -0.26833 0.02040 L -0.26910 0.02177 L -0.27063 0.02313 L -0.27139 0.02449 L -0.27216 0.02585 L -0.27293 0.02721 L -0.27369 0.02721 L -0.27446 0.02857 L -0.27599 0.02857 L -0.27752 0.03130 L -0.27829 0.03266 L -0.27905 0.03266 L -0.27982 0.03402 L -0.28059 0.03538 L -0.28135 0.03674 L -0.28288 0.03811 L -0.28365 0.03947 L -0.28442 0.03947 L -0.28518 0.04083 L -0.28595 0.04219 L -0.28671 0.04355 L -0.28825 0.04491 L -0.28901 0.04764 L -0.29054 0.04764 L -0.29131 0.04900 L -0.29207 0.05036 L -0.29207 0.05172 L -0.29284 0.05308 L -0.29437 0.05445 L -0.29514 0.05581 L -0.29590 0.05717 L -0.29667 0.05853 L -0.29744 0.05989 L -0.29820 0.06125 L -0.29897 0.06262 L -0.29973 0.06398 L -0.30050 0.06534 L -0.30127 0.06534 L -0.30203 0.06670 L -0.30203 0.06806 L -0.30280 0.06942 L -0.30356 0.06942 L -0.30433 0.07079 L -0.30510 0.07215 L -0.30586 0.07351 L -0.30663 0.07487 L -0.30739 0.07623 L -0.30816 0.07623 L -0.30893 0.07759 L -0.31046 0.07896 L -0.31122 0.08032 L -0.31199 0.08168 L -0.31275 0.08304 L -0.31352 0.08440 L -0.31429 0.08576 L -0.31505 0.08713 L -0.31582 0.08849 L -0.31658 0.08985 L -0.31735 0.09121 L -0.31812 0.09257 L -0.31888 0.09393 L -0.31965 0.09530 L -0.32041 0.09666 L -0.32118 0.09802 L -0.32195 0.09938 L -0.32271 0.10074 L -0.32348 0.10210 L -0.32424 0.10347 L -0.32501 0.10483 L -0.32578 0.10483 L -0.32654 0.10755 L -0.32731 0.10891 L -0.32731 0.11027 L -0.32807 0.11164 L -0.32884 0.11300 L -0.32961 0.11436 L -0.33037 0.11572 L -0.33114 0.11708 L -0.33190 0.11844 L -0.33267 0.11981 L -0.33344 0.12117 L -0.33420 0.12253 L -0.33497 0.12389 L -0.33573 0.12525 L -0.33573 0.12661 L -0.33650 0.12798 L -0.33650 0.12934 L -0.33726 0.13070 L -0.33803 0.13206 L -0.33880 0.13342 L -0.33956 0.13478 L -0.33956 0.13615 L -0.34033 0.13751 L -0.34109 0.13887 L -0.34186 0.14023 L -0.34263 0.14159 L -0.34339 0.14295 L -0.34416 0.14568 L -0.34492 0.14704 L -0.34569 0.14976 L -0.34646 0.15112 L -0.34722 0.15249 L -0.34799 0.15249 L -0.34875 0.15385 L -0.35029 0.15657 L -0.35029 0.15793 L -0.35105 0.15929 L -0.35182 0.16066 L -0.35258 0.16202 L -0.35335 0.16338 L -0.35412 0.16474 L -0.35488 0.16610 L -0.35565 0.16746 L -0.35641 0.16883 L -0.35718 0.17019 L -0.35794 0.17155 L -0.35871 0.17291 L -0.35948 0.17427 L -0.36024 0.17563 L -0.36101 0.17699 L -0.36177 0.17836 L -0.36254 0.17972 L -0.36331 0.18108 L -0.36407 0.18244 L -0.36484 0.18380 L -0.36560 0.18516 L -0.36637 0.18653 L -0.36714 0.18789 L -0.36790 0.18925 L -0.36867 0.19197 L -0.36943 0.19333 L -0.37020 0.19470 L -0.37020 0.19606 L -0.37097 0.19742 L -0.37173 0.19878 L -0.37250 0.20014 L -0.37326 0.20150 L -0.37403 0.20287 L -0.37480 0.20559 L -0.37556 0.20695 L -0.37633 0.20831 L -0.37633 0.20967 L -0.37709 0.21104 L -0.37786 0.21240 L -0.37786 0.21512 L -0.37862 0.21648 L -0.37939 0.21784 L -0.38016 0.21921 L -0.38092 0.22193 L -0.38169 0.22601 L -0.38245 0.22874 L -0.38322 0.23146 L -0.38399 0.23282 L -0.38475 0.23691 L -0.38552 0.23963 L -0.38628 0.24235 L -0.38705 0.24644 L -0.38705 0.24916 L -0.38782 0.25052 L -0.38858 0.25189 L -0.38935 0.25733 L -0.39011 0.26414 L -0.39088 0.26823 L -0.39088 0.26959 " pathEditMode="relative" ptsTypes="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8" presetClass="exit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8 -0.03802 L -0.07608 -0.04619 L -0.07532 -0.05028 L -0.07532 -0.05436 L -0.07455 -0.05573 L -0.07378 -0.06390 L -0.07378 -0.07070 L -0.07302 -0.07207 L -0.07302 -0.14968 L -0.07378 -0.15104 L -0.07455 -0.15377 L -0.07532 -0.15649 L -0.07608 -0.16194 L -0.07608 -0.16466 L -0.07685 -0.16602 L -0.07761 -0.17011 L -0.07838 -0.17283 L -0.07838 -0.17419 L -0.07915 -0.17691 L -0.07915 -0.17828 L -0.07991 -0.17964 L -0.07991 -0.18236 L -0.08068 -0.18372 L -0.08144 -0.18508 L -0.08144 -0.18781 L -0.08221 -0.18917 L -0.08221 -0.19053 L -0.08298 -0.19189 L -0.08374 -0.19325 L -0.08451 -0.19598 L -0.08451 -0.20006 L -0.08527 -0.20142 L -0.08604 -0.20415 L -0.08604 -0.20551 L -0.08681 -0.20687 L -0.08757 -0.20823 L -0.08757 -0.20959 L -0.08834 -0.21096 L -0.08834 -0.21232 L -0.08910 -0.21368 L -0.08987 -0.21640 L -0.09063 -0.21776 L -0.09140 -0.22049 L -0.09217 -0.22185 L -0.09217 -0.22321 L -0.09370 -0.22593 L -0.09370 -0.22729 L -0.09446 -0.22866 L -0.09446 -0.23002 L -0.09523 -0.23138 L -0.09600 -0.23274 L -0.09676 -0.23410 L -0.09753 -0.23546 L -0.09829 -0.23819 L -0.09906 -0.23955 L -0.09983 -0.24227 L -0.10059 -0.24363 L -0.10136 -0.24500 L -0.10289 -0.24772 L -0.10366 -0.24908 L -0.10442 -0.25044 L -0.10595 -0.25180 L -0.10672 -0.25317 L -0.10749 -0.25453 L -0.10825 -0.25589 L -0.10902 -0.25861 L -0.11055 -0.25861 L -0.11131 -0.25997 L -0.11208 -0.26134 L -0.11285 -0.26134 L -0.11361 -0.26406 L -0.11438 -0.26406 L -0.11514 -0.26542 L -0.11591 -0.26678 L -0.11668 -0.26814 L -0.11744 -0.26814 L -0.11821 -0.26951 L -0.11897 -0.27087 L -0.11974 -0.27223 L -0.12051 -0.27223 L -0.12127 -0.27359 L -0.12204 -0.27495 L -0.12280 -0.27631 L -0.12510 -0.27631 L -0.12587 -0.27768 L -0.12663 -0.27904 L -0.12740 -0.28040 L -0.12817 -0.28176 L -0.12970 -0.28176 L -0.13046 -0.28312 L -0.13123 -0.28448 L -0.13200 -0.28448 L -0.13276 -0.28585 L -0.13353 -0.28585 L -0.13429 -0.28721 L -0.13582 -0.28857 L -0.13736 -0.28993 L -0.13812 -0.28993 L -0.13965 -0.29129 L -0.14042 -0.29129 L -0.14119 -0.29265 L -0.14272 -0.29265 L -0.14348 -0.29402 L -0.14425 -0.29402 L -0.14578 -0.29538 L -0.14655 -0.29674 L -0.14885 -0.29674 L -0.14961 -0.29810 L -0.15114 -0.29810 L -0.15191 -0.29946 L -0.15344 -0.29946 L -0.15497 -0.30082 L -0.15650 -0.30082 L -0.15727 -0.30219 L -0.15957 -0.30219 L -0.16033 -0.30355 L -0.16187 -0.30355 L -0.16263 -0.30491 L -0.16416 -0.30627 L -0.16646 -0.30627 L -0.16876 -0.30763 L -0.17029 -0.30763 L -0.17106 -0.30899 L -0.17336 -0.31036 L -0.17489 -0.31172 L -0.17642 -0.31172 L -0.17795 -0.31308 L -0.18255 -0.31308 L -0.18408 -0.31444 L -0.18484 -0.31580 L -0.18638 -0.31580 L -0.18791 -0.31716 L -0.18867 -0.31853 L -0.19404 -0.31853 L -0.19557 -0.31989 L -0.19863 -0.31989 L -0.19940 -0.32125 L -0.20246 -0.32261 L -0.21242 -0.32261 L -0.21318 -0.32125 L -0.22314 -0.32125 L -0.22544 -0.31989 L -0.22927 -0.31989 L -0.23157 -0.31853 L -0.23463 -0.31716 L -0.23540 -0.31716 L -0.23616 -0.31580 L -0.24459 -0.31444 L -0.24765 -0.31308 L -0.24842 -0.31308 L -0.24918 -0.31172 L -0.24995 -0.31036 L -0.25225 -0.30899 L -0.25301 -0.30899 L -0.25378 -0.30763 L -0.25454 -0.30627 L -0.25531 -0.30627 L -0.25608 -0.30491 L -0.25684 -0.30355 L -0.25761 -0.30219 L -0.25837 -0.30082 L -0.25837 -0.29946 L -0.25914 -0.29810 L -0.25991 -0.29674 L -0.26067 -0.29538 L -0.26144 -0.29402 L -0.26220 -0.29265 L -0.26220 -0.29129 " pathEditMode="relative" ptsTypes="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1" animBg="1"/>
      <p:bldP spid="8" grpId="2" animBg="1"/>
      <p:bldP spid="7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6781" y="-1312977"/>
            <a:ext cx="869506" cy="1137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51920" y="-1334513"/>
            <a:ext cx="1102190" cy="11375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4128" y="-1370128"/>
            <a:ext cx="1009046" cy="1137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15684" y="-1362218"/>
            <a:ext cx="1246951" cy="1137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alphaModFix amt="70000"/>
          </a:blip>
          <a:stretch>
            <a:fillRect/>
          </a:stretch>
        </p:blipFill>
        <p:spPr>
          <a:xfrm>
            <a:off x="155732" y="123478"/>
            <a:ext cx="8673661" cy="59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alphaModFix amt="70000"/>
          </a:blip>
          <a:stretch>
            <a:fillRect/>
          </a:stretch>
        </p:blipFill>
        <p:spPr>
          <a:xfrm>
            <a:off x="155732" y="4450593"/>
            <a:ext cx="8846844" cy="6067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00861" y="3079654"/>
            <a:ext cx="2243139" cy="1674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5024" y="2032642"/>
            <a:ext cx="5261351" cy="107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5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IT for players</a:t>
            </a:r>
            <a:endParaRPr lang="ko-KR" altLang="en-US" sz="6500">
              <a:solidFill>
                <a:srgbClr val="595959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51724" y="-1393036"/>
            <a:ext cx="850497" cy="11625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5616" y="1815666"/>
            <a:ext cx="1155832" cy="1512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057818" y="5359843"/>
            <a:ext cx="1102190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834067" y="5358651"/>
            <a:ext cx="1009046" cy="11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315684" y="5406465"/>
            <a:ext cx="1246951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028557" y="5303264"/>
            <a:ext cx="810832" cy="1108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-1157967" y="-950396"/>
            <a:ext cx="198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기본 검정 손가락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1427043" y="5406465"/>
            <a:ext cx="252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그림자 검정 손가락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62418" y="486550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(</a:t>
            </a:r>
            <a:r>
              <a:rPr lang="ko-KR" altLang="en-US" sz="1000"/>
              <a:t>축소하면 빈 공간에 아이콘이 있습니다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566769" y="5318667"/>
            <a:ext cx="869506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 rot="20651572">
            <a:off x="2652768" y="507207"/>
            <a:ext cx="3838464" cy="82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solidFill>
                  <a:srgbClr val="59595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Sports Bra</a:t>
            </a:r>
            <a:endParaRPr xmlns:mc="http://schemas.openxmlformats.org/markup-compatibility/2006" xmlns:hp="http://schemas.haansoft.com/office/presentation/8.0" lang="en-US" altLang="ko-KR" sz="4800" mc:Ignorable="hp" hp:hslEmbossed="0">
              <a:solidFill>
                <a:srgbClr val="59595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374267">
            <a:off x="3605501" y="1794630"/>
            <a:ext cx="4416152" cy="301540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383908">
            <a:off x="1908895" y="1950512"/>
            <a:ext cx="3854643" cy="256508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3059831" y="2067694"/>
            <a:ext cx="1224136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6781" y="-1312977"/>
            <a:ext cx="869506" cy="1137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51920" y="-1334513"/>
            <a:ext cx="1102190" cy="11375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4128" y="-1370128"/>
            <a:ext cx="1009046" cy="1137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15684" y="-1362218"/>
            <a:ext cx="1246951" cy="1137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alphaModFix amt="70000"/>
          </a:blip>
          <a:stretch>
            <a:fillRect/>
          </a:stretch>
        </p:blipFill>
        <p:spPr>
          <a:xfrm>
            <a:off x="155732" y="123478"/>
            <a:ext cx="8673661" cy="59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8">
            <a:alphaModFix amt="70000"/>
          </a:blip>
          <a:stretch>
            <a:fillRect/>
          </a:stretch>
        </p:blipFill>
        <p:spPr>
          <a:xfrm>
            <a:off x="155732" y="4450593"/>
            <a:ext cx="8846844" cy="6067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00861" y="3079654"/>
            <a:ext cx="2243139" cy="1674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1049" y="1536386"/>
            <a:ext cx="5261351" cy="207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5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IT for judgment</a:t>
            </a:r>
            <a:endParaRPr lang="ko-KR" altLang="en-US" sz="6500">
              <a:solidFill>
                <a:srgbClr val="595959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51724" y="-1393036"/>
            <a:ext cx="850497" cy="11625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5616" y="1851842"/>
            <a:ext cx="1395035" cy="14398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834067" y="5358651"/>
            <a:ext cx="1009046" cy="11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315684" y="5406465"/>
            <a:ext cx="1246951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8557" y="5303264"/>
            <a:ext cx="810832" cy="1108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-1157967" y="-950396"/>
            <a:ext cx="198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기본 검정 손가락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1427043" y="5406465"/>
            <a:ext cx="252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그림자 검정 손가락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62418" y="486550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(</a:t>
            </a:r>
            <a:r>
              <a:rPr lang="ko-KR" altLang="en-US" sz="1000"/>
              <a:t>축소하면 빈 공간에 아이콘이 있습니다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566769" y="5318667"/>
            <a:ext cx="869506" cy="1137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>
            <a:off x="150258" y="151822"/>
            <a:ext cx="1037366" cy="774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 descr="스크린샷이(가) 표시된 사진  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584" y="1131590"/>
            <a:ext cx="3174650" cy="3622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스크린샷이(가) 표시된 사진  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21924" y="1131590"/>
            <a:ext cx="3174650" cy="3622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475654" y="123476"/>
            <a:ext cx="4483186" cy="8175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solidFill>
                  <a:srgbClr val="fdfdf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IT for Judgment</a:t>
            </a:r>
            <a:endParaRPr xmlns:mc="http://schemas.openxmlformats.org/markup-compatibility/2006" xmlns:hp="http://schemas.haansoft.com/office/presentation/8.0" lang="en-US" altLang="ko-KR" sz="4800" mc:Ignorable="hp" hp:hslEmbossed="0">
              <a:solidFill>
                <a:srgbClr val="fdfdf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flipH="1">
            <a:off x="-1781293" y="233400"/>
            <a:ext cx="1640420" cy="11951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881721" y="1662051"/>
            <a:ext cx="1502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연필 손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flipH="1">
            <a:off x="-1838742" y="2245285"/>
            <a:ext cx="1418952" cy="1059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 descr="스크린샷이(가) 표시된 사진  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572" y="5340307"/>
            <a:ext cx="3353532" cy="3826096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-1943062" y="3672607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그림자 연필 손</a:t>
            </a:r>
            <a:endParaRPr lang="ko-KR" altLang="en-US"/>
          </a:p>
        </p:txBody>
      </p:sp>
      <p:pic>
        <p:nvPicPr>
          <p:cNvPr id="13" name="그림 12" descr="스크린샷이(가) 표시된 사진  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81652" y="5340307"/>
            <a:ext cx="3353532" cy="3826096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-1984389" y="5582589"/>
            <a:ext cx="14205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파일철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03879" y="4968434"/>
            <a:ext cx="2554224" cy="248356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826479" y="4962702"/>
            <a:ext cx="2554224" cy="2483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8506407" y="7683308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기본 돋보기 손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16704" y="7683308"/>
            <a:ext cx="1963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그림자 돋보기 손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62418" y="486550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(</a:t>
            </a:r>
            <a:r>
              <a:rPr lang="ko-KR" altLang="en-US" sz="1000"/>
              <a:t>축소하면 빈 공간에 아이콘이 있습니다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43608" y="2715766"/>
            <a:ext cx="2835315" cy="1512168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635646" y="4948014"/>
            <a:ext cx="2000250" cy="133350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955357" y="4948014"/>
            <a:ext cx="2505075" cy="181927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268222" y="2643758"/>
            <a:ext cx="2760162" cy="1512168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236296" y="4874846"/>
            <a:ext cx="3245346" cy="2161400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1619672" y="1779662"/>
            <a:ext cx="1585288" cy="345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7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VOLLEYBALL</a:t>
            </a:r>
            <a:endParaRPr xmlns:mc="http://schemas.openxmlformats.org/markup-compatibility/2006" xmlns:hp="http://schemas.haansoft.com/office/presentation/8.0" lang="en-US" altLang="ko-KR" sz="1700" mc:Ignorable="hp" hp:hslEmbossed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195736" y="2427734"/>
            <a:ext cx="1851418" cy="1800200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5983550" y="1779662"/>
            <a:ext cx="1324754" cy="3471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17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/>
                <a:ea typeface="배달의민족 주아"/>
              </a:rPr>
              <a:t>BASEBALL</a:t>
            </a:r>
            <a:endParaRPr xmlns:mc="http://schemas.openxmlformats.org/markup-compatibility/2006" xmlns:hp="http://schemas.haansoft.com/office/presentation/8.0" lang="en-US" altLang="ko-KR" sz="1700" mc:Ignorable="hp" hp:hslEmbossed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600">
        <hp:hncExtTransition type="gallery" attr="SubType=lef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600">
        <p14:gallery dir="r"/>
      </p:transition>
    </mc:Choice>
    <mc:Fallback>
      <p:transition xmlns:mc="http://schemas.openxmlformats.org/markup-compatibility/2006" xmlns:hp="http://schemas.haansoft.com/office/presentation/8.0" spd="med" mc:Ignorable="hp" hp:hslDur="16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화면 슬라이드 쇼(16:9)</ep:PresentationFormat>
  <ep:Paragraphs>36</ep:Paragraphs>
  <ep:Slides>10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2018-11-04T12:21:22.000</dcterms:created>
  <dc:creator>Windows 사용자</dc:creator>
  <cp:lastModifiedBy>최영진</cp:lastModifiedBy>
  <dcterms:modified xsi:type="dcterms:W3CDTF">2022-11-02T08:07:25.984</dcterms:modified>
  <cp:revision>51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