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CBD4-287B-4176-B060-06628DFE4581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F0AF-70A4-43E8-AB78-8AF35EB82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STL Allocator + Mem Pool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 Allocator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13967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 Example – allocator as a template parameter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523" y="2636912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template &lt; class T, class </a:t>
            </a:r>
            <a:r>
              <a:rPr lang="en-US" altLang="zh-CN" sz="2800" dirty="0" err="1" smtClean="0"/>
              <a:t>Alloc</a:t>
            </a:r>
            <a:r>
              <a:rPr lang="en-US" altLang="zh-CN" sz="2800" dirty="0" smtClean="0"/>
              <a:t> = allocator&lt;T&gt; &gt; class vector;</a:t>
            </a:r>
          </a:p>
          <a:p>
            <a:r>
              <a:rPr lang="en-US" altLang="zh-CN" sz="2800" dirty="0" smtClean="0"/>
              <a:t>template &lt; class T, class </a:t>
            </a:r>
            <a:r>
              <a:rPr lang="en-US" altLang="zh-CN" sz="2800" dirty="0" err="1" smtClean="0"/>
              <a:t>Alloc</a:t>
            </a:r>
            <a:r>
              <a:rPr lang="en-US" altLang="zh-CN" sz="2800" dirty="0" smtClean="0"/>
              <a:t> = allocator&lt;T&gt; &gt; class list;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175577" y="3104585"/>
            <a:ext cx="367240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11960" y="3933056"/>
            <a:ext cx="367240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does an allocator have? ( xmemory0 )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STL Allocator Interface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348880"/>
            <a:ext cx="43204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Member types:</a:t>
            </a:r>
          </a:p>
          <a:p>
            <a:endParaRPr lang="en-US" altLang="zh-CN" sz="2400" dirty="0" smtClean="0"/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void _</a:t>
            </a:r>
            <a:r>
              <a:rPr lang="en-US" altLang="zh-CN" dirty="0" err="1" smtClean="0"/>
              <a:t>Not_user_specialized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_Ty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 *pointer;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const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const_pointer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&amp; reference;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const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const_reference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ptrdiff_t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difference_type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true_type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propagate_on_container_move_assignment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true_type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is_always_equal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410839"/>
            <a:ext cx="4104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Member function</a:t>
            </a:r>
            <a:r>
              <a:rPr lang="en-US" altLang="zh-CN" sz="2400" dirty="0" smtClean="0"/>
              <a:t>:</a:t>
            </a:r>
          </a:p>
          <a:p>
            <a:r>
              <a:rPr lang="en-US" altLang="zh-CN" dirty="0"/>
              <a:t>pointer address(reference _Val) const _</a:t>
            </a:r>
            <a:r>
              <a:rPr lang="en-US" altLang="zh-CN" dirty="0" smtClean="0"/>
              <a:t>NOEXCEPT</a:t>
            </a:r>
          </a:p>
          <a:p>
            <a:r>
              <a:rPr lang="en-US" altLang="zh-CN" dirty="0" err="1" smtClean="0"/>
              <a:t>const_pointer</a:t>
            </a:r>
            <a:r>
              <a:rPr lang="en-US" altLang="zh-CN" dirty="0" smtClean="0"/>
              <a:t> address(</a:t>
            </a:r>
            <a:r>
              <a:rPr lang="en-US" altLang="zh-CN" dirty="0" err="1" smtClean="0"/>
              <a:t>const_reference</a:t>
            </a:r>
            <a:r>
              <a:rPr lang="en-US" altLang="zh-CN" dirty="0" smtClean="0"/>
              <a:t> _Val) const _NOEXCEPT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deallocate</a:t>
            </a:r>
            <a:r>
              <a:rPr lang="en-US" altLang="zh-CN" dirty="0" smtClean="0"/>
              <a:t>(pointer _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size_type</a:t>
            </a:r>
            <a:r>
              <a:rPr lang="en-US" altLang="zh-CN" dirty="0" smtClean="0"/>
              <a:t> _Count)</a:t>
            </a:r>
          </a:p>
          <a:p>
            <a:r>
              <a:rPr lang="en-US" altLang="zh-CN" dirty="0" smtClean="0"/>
              <a:t>_DECLSPEC_ALLOCATOR pointer allocate(</a:t>
            </a:r>
            <a:r>
              <a:rPr lang="en-US" altLang="zh-CN" dirty="0" err="1" smtClean="0"/>
              <a:t>size_type</a:t>
            </a:r>
            <a:r>
              <a:rPr lang="en-US" altLang="zh-CN" dirty="0" smtClean="0"/>
              <a:t> _Count)</a:t>
            </a:r>
          </a:p>
          <a:p>
            <a:r>
              <a:rPr lang="en-US" altLang="zh-CN" dirty="0"/>
              <a:t>template&lt;class _</a:t>
            </a:r>
            <a:r>
              <a:rPr lang="en-US" altLang="zh-CN" dirty="0" err="1" smtClean="0"/>
              <a:t>Uty</a:t>
            </a:r>
            <a:r>
              <a:rPr lang="en-US" altLang="zh-CN" dirty="0" smtClean="0"/>
              <a:t>&gt; void </a:t>
            </a:r>
            <a:r>
              <a:rPr lang="en-US" altLang="zh-CN" dirty="0"/>
              <a:t>destroy(_</a:t>
            </a:r>
            <a:r>
              <a:rPr lang="en-US" altLang="zh-CN" dirty="0" err="1"/>
              <a:t>Uty</a:t>
            </a:r>
            <a:r>
              <a:rPr lang="en-US" altLang="zh-CN" dirty="0"/>
              <a:t> *_</a:t>
            </a:r>
            <a:r>
              <a:rPr lang="en-US" altLang="zh-CN" dirty="0" err="1"/>
              <a:t>Ptr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template&lt;class _</a:t>
            </a:r>
            <a:r>
              <a:rPr lang="en-US" altLang="zh-CN" dirty="0" err="1"/>
              <a:t>Objty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class... _Types&gt;</a:t>
            </a:r>
          </a:p>
          <a:p>
            <a:r>
              <a:rPr lang="en-US" altLang="zh-CN" dirty="0"/>
              <a:t>void construct(_</a:t>
            </a:r>
            <a:r>
              <a:rPr lang="en-US" altLang="zh-CN" dirty="0" err="1"/>
              <a:t>Objty</a:t>
            </a:r>
            <a:r>
              <a:rPr lang="en-US" altLang="zh-CN" dirty="0"/>
              <a:t> *_</a:t>
            </a:r>
            <a:r>
              <a:rPr lang="en-US" altLang="zh-CN" dirty="0" err="1"/>
              <a:t>Ptr</a:t>
            </a:r>
            <a:r>
              <a:rPr lang="en-US" altLang="zh-CN" dirty="0"/>
              <a:t>, _Types&amp;&amp;... _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endParaRPr lang="zh-CN" altLang="en-US" dirty="0" err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 code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 Allocator Interface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302896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 JJ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template &lt;class T&gt;</a:t>
            </a:r>
          </a:p>
          <a:p>
            <a:r>
              <a:rPr lang="en-US" altLang="zh-CN" dirty="0" smtClean="0"/>
              <a:t>inline T* _allocate(</a:t>
            </a:r>
            <a:r>
              <a:rPr lang="en-US" altLang="zh-CN" dirty="0" err="1" smtClean="0"/>
              <a:t>ptrdiff_t</a:t>
            </a:r>
            <a:r>
              <a:rPr lang="en-US" altLang="zh-CN" dirty="0" smtClean="0"/>
              <a:t> size, T*) { </a:t>
            </a:r>
          </a:p>
          <a:p>
            <a:r>
              <a:rPr lang="en-US" altLang="zh-CN" dirty="0" smtClean="0"/>
              <a:t>T *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(T*)(::operator new((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)(size*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(Y)));</a:t>
            </a:r>
          </a:p>
          <a:p>
            <a:r>
              <a:rPr lang="en-US" altLang="zh-CN" dirty="0" smtClean="0"/>
              <a:t>	if 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== 0)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cerr</a:t>
            </a:r>
            <a:r>
              <a:rPr lang="en-US" altLang="zh-CN" dirty="0" smtClean="0"/>
              <a:t> &lt;&lt; "out of memory"&lt;&lt;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exit(1);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template &lt;class T&gt; </a:t>
            </a:r>
          </a:p>
          <a:p>
            <a:r>
              <a:rPr lang="en-US" altLang="zh-CN" dirty="0" smtClean="0"/>
              <a:t>inline void _</a:t>
            </a:r>
            <a:r>
              <a:rPr lang="en-US" altLang="zh-CN" dirty="0" err="1" smtClean="0"/>
              <a:t>deallocate</a:t>
            </a:r>
            <a:r>
              <a:rPr lang="en-US" altLang="zh-CN" dirty="0" smtClean="0"/>
              <a:t>(T *buffer) {</a:t>
            </a:r>
          </a:p>
          <a:p>
            <a:r>
              <a:rPr lang="en-US" altLang="zh-CN" dirty="0" smtClean="0"/>
              <a:t>	::operator delete(buffer);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…………………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</a:t>
            </a:r>
            <a:r>
              <a:rPr lang="en-US" altLang="zh-CN" dirty="0" smtClean="0"/>
              <a:t> 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up of a larger number of dynamic memory allocation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80928"/>
            <a:ext cx="5472608" cy="35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31640" y="632196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example: Mem pool using block based allocation strategy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</a:p>
          <a:p>
            <a:pPr lvl="1"/>
            <a:r>
              <a:rPr lang="en-US" altLang="zh-CN" dirty="0" smtClean="0"/>
              <a:t>Implement an allocator with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-pool to support </a:t>
            </a:r>
            <a:r>
              <a:rPr lang="en-US" altLang="zh-CN" dirty="0" err="1" smtClean="0"/>
              <a:t>std::vector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 the ability of the allocator with 10000 times of various size of vector construction and destruction (use random value)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Howework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Implement an memory allocator for STL vector and list. The interface for the allocator is in the xmemory0 file.  </a:t>
            </a:r>
          </a:p>
          <a:p>
            <a:r>
              <a:rPr lang="en-US" altLang="zh-CN" dirty="0" smtClean="0"/>
              <a:t>The allocator should optimize memory allocation speed using memory pool</a:t>
            </a:r>
          </a:p>
          <a:p>
            <a:r>
              <a:rPr lang="en-US" altLang="zh-CN" dirty="0" smtClean="0"/>
              <a:t>The allocator should support arbitrary memory size allocation request.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4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test your allocator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168" y="1556792"/>
            <a:ext cx="8229600" cy="2764904"/>
          </a:xfrm>
        </p:spPr>
        <p:txBody>
          <a:bodyPr/>
          <a:lstStyle/>
          <a:p>
            <a:r>
              <a:rPr lang="en-US" altLang="zh-CN" dirty="0" smtClean="0"/>
              <a:t>First, create more than ten thousand vectors with different number of elements</a:t>
            </a:r>
          </a:p>
          <a:p>
            <a:r>
              <a:rPr lang="en-US" altLang="zh-CN" dirty="0" smtClean="0"/>
              <a:t>Second, pick up 1000 random vectors and resize the vectors with  random size</a:t>
            </a:r>
          </a:p>
          <a:p>
            <a:r>
              <a:rPr lang="en-US" altLang="zh-CN" dirty="0" smtClean="0"/>
              <a:t>Third, release all vectors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11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specify the vector size, type through a file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8229600" cy="5611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6400" dirty="0" smtClean="0"/>
              <a:t>// </a:t>
            </a:r>
            <a:r>
              <a:rPr lang="en-US" altLang="zh-CN" sz="6400" dirty="0" smtClean="0"/>
              <a:t>to create vectors</a:t>
            </a:r>
          </a:p>
          <a:p>
            <a:pPr marL="514350" indent="-514350">
              <a:buAutoNum type="arabicPlain" startAt="15000"/>
            </a:pPr>
            <a:r>
              <a:rPr lang="en-US" altLang="zh-CN" sz="6400" dirty="0" smtClean="0"/>
              <a:t>//number of vectors to be created</a:t>
            </a:r>
          </a:p>
          <a:p>
            <a:pPr marL="514350" indent="-514350">
              <a:buAutoNum type="arabicPlain" startAt="10"/>
            </a:pPr>
            <a:r>
              <a:rPr lang="en-US" altLang="zh-CN" sz="6400" dirty="0" err="1"/>
              <a:t>i</a:t>
            </a:r>
            <a:r>
              <a:rPr lang="en-US" altLang="zh-CN" sz="6400" dirty="0" err="1" smtClean="0"/>
              <a:t>nt</a:t>
            </a:r>
            <a:r>
              <a:rPr lang="en-US" altLang="zh-CN" sz="6400" dirty="0" smtClean="0"/>
              <a:t> // an integer vector with 10 elements</a:t>
            </a:r>
          </a:p>
          <a:p>
            <a:pPr marL="514350" indent="-514350">
              <a:buAutoNum type="arabicPlain" startAt="34"/>
            </a:pPr>
            <a:r>
              <a:rPr lang="en-US" altLang="zh-CN" sz="6400" dirty="0" smtClean="0"/>
              <a:t>Float //a float vector with 34 elements</a:t>
            </a:r>
          </a:p>
          <a:p>
            <a:pPr marL="0" indent="0">
              <a:buNone/>
            </a:pPr>
            <a:r>
              <a:rPr lang="en-US" altLang="zh-CN" sz="6400" dirty="0" smtClean="0"/>
              <a:t>…………….</a:t>
            </a:r>
          </a:p>
          <a:p>
            <a:pPr marL="0" indent="0">
              <a:buNone/>
            </a:pPr>
            <a:endParaRPr lang="en-US" altLang="zh-CN" sz="6400" dirty="0" smtClean="0"/>
          </a:p>
          <a:p>
            <a:pPr marL="0" indent="0">
              <a:buNone/>
            </a:pPr>
            <a:r>
              <a:rPr lang="en-US" altLang="zh-CN" sz="6400" dirty="0"/>
              <a:t>// to create </a:t>
            </a:r>
            <a:r>
              <a:rPr lang="en-US" altLang="zh-CN" sz="6400" dirty="0" smtClean="0"/>
              <a:t>lists //</a:t>
            </a:r>
            <a:r>
              <a:rPr lang="en-US" altLang="zh-CN" sz="6400" dirty="0"/>
              <a:t>number of </a:t>
            </a:r>
            <a:r>
              <a:rPr lang="en-US" altLang="zh-CN" sz="6400" dirty="0" smtClean="0"/>
              <a:t>lists </a:t>
            </a:r>
            <a:r>
              <a:rPr lang="en-US" altLang="zh-CN" sz="6400" dirty="0"/>
              <a:t>to be </a:t>
            </a:r>
            <a:r>
              <a:rPr lang="en-US" altLang="zh-CN" sz="6400" dirty="0" smtClean="0"/>
              <a:t>created</a:t>
            </a:r>
          </a:p>
          <a:p>
            <a:pPr marL="0" indent="0">
              <a:buNone/>
            </a:pPr>
            <a:r>
              <a:rPr lang="en-US" altLang="zh-CN" sz="6400" dirty="0" smtClean="0"/>
              <a:t>100 //</a:t>
            </a:r>
            <a:r>
              <a:rPr lang="en-US" altLang="zh-CN" sz="6400" dirty="0"/>
              <a:t>number of </a:t>
            </a:r>
            <a:r>
              <a:rPr lang="en-US" altLang="zh-CN" sz="6400" dirty="0" smtClean="0"/>
              <a:t>lists </a:t>
            </a:r>
            <a:r>
              <a:rPr lang="en-US" altLang="zh-CN" sz="6400" dirty="0"/>
              <a:t>to be </a:t>
            </a:r>
            <a:r>
              <a:rPr lang="en-US" altLang="zh-CN" sz="6400" dirty="0" smtClean="0"/>
              <a:t>created</a:t>
            </a:r>
          </a:p>
          <a:p>
            <a:pPr marL="514350" indent="-514350">
              <a:buAutoNum type="arabicPlain" startAt="10"/>
            </a:pPr>
            <a:r>
              <a:rPr lang="en-US" altLang="zh-CN" sz="6400" dirty="0" err="1"/>
              <a:t>int</a:t>
            </a:r>
            <a:r>
              <a:rPr lang="en-US" altLang="zh-CN" sz="6400" dirty="0"/>
              <a:t> // an integer </a:t>
            </a:r>
            <a:r>
              <a:rPr lang="en-US" altLang="zh-CN" sz="6400" dirty="0" smtClean="0"/>
              <a:t>list with </a:t>
            </a:r>
            <a:r>
              <a:rPr lang="en-US" altLang="zh-CN" sz="6400" dirty="0"/>
              <a:t>10 elements</a:t>
            </a:r>
          </a:p>
          <a:p>
            <a:pPr marL="514350" indent="-514350">
              <a:buAutoNum type="arabicPlain" startAt="34"/>
            </a:pPr>
            <a:r>
              <a:rPr lang="en-US" altLang="zh-CN" sz="6400" dirty="0"/>
              <a:t>Float //a float </a:t>
            </a:r>
            <a:r>
              <a:rPr lang="en-US" altLang="zh-CN" sz="6400" dirty="0" err="1" smtClean="0"/>
              <a:t>float</a:t>
            </a:r>
            <a:r>
              <a:rPr lang="en-US" altLang="zh-CN" sz="6400" dirty="0" smtClean="0"/>
              <a:t> </a:t>
            </a:r>
            <a:r>
              <a:rPr lang="en-US" altLang="zh-CN" sz="6400" dirty="0"/>
              <a:t>with 34 elements</a:t>
            </a: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6400" dirty="0" smtClean="0"/>
          </a:p>
          <a:p>
            <a:pPr marL="0" indent="0">
              <a:buNone/>
            </a:pPr>
            <a:endParaRPr lang="en-US" altLang="zh-CN" sz="6400" dirty="0"/>
          </a:p>
          <a:p>
            <a:pPr marL="514350" indent="-514350">
              <a:buAutoNum type="arabicPlain" startAt="10"/>
            </a:pPr>
            <a:r>
              <a:rPr lang="en-US" altLang="zh-CN" sz="6400" dirty="0" err="1"/>
              <a:t>int</a:t>
            </a:r>
            <a:r>
              <a:rPr lang="en-US" altLang="zh-CN" sz="6400" dirty="0"/>
              <a:t> // an integer vector with 10 elements</a:t>
            </a:r>
          </a:p>
          <a:p>
            <a:pPr marL="514350" indent="-514350">
              <a:buAutoNum type="arabicPlain" startAt="34"/>
            </a:pPr>
            <a:r>
              <a:rPr lang="en-US" altLang="zh-CN" sz="6400" dirty="0"/>
              <a:t>Float //a float vector with 34 elements</a:t>
            </a:r>
          </a:p>
          <a:p>
            <a:pPr marL="0" indent="0">
              <a:buNone/>
            </a:pPr>
            <a:r>
              <a:rPr lang="en-US" altLang="zh-CN" sz="6400" dirty="0"/>
              <a:t>…………….</a:t>
            </a:r>
          </a:p>
          <a:p>
            <a:pPr marL="0" indent="0">
              <a:buNone/>
            </a:pPr>
            <a:endParaRPr lang="en-US" altLang="zh-CN" sz="6400" dirty="0" smtClean="0"/>
          </a:p>
          <a:p>
            <a:pPr marL="0" indent="0">
              <a:buNone/>
            </a:pPr>
            <a:r>
              <a:rPr lang="en-US" altLang="zh-CN" sz="6400" dirty="0" smtClean="0"/>
              <a:t>//random resize</a:t>
            </a:r>
            <a:endParaRPr lang="en-US" altLang="zh-CN" sz="6400" dirty="0"/>
          </a:p>
          <a:p>
            <a:pPr marL="0" indent="0">
              <a:buNone/>
            </a:pPr>
            <a:r>
              <a:rPr lang="en-US" altLang="zh-CN" sz="6400" dirty="0"/>
              <a:t>23 30 //random vector </a:t>
            </a:r>
            <a:r>
              <a:rPr lang="en-US" altLang="zh-CN" sz="6400" dirty="0" smtClean="0"/>
              <a:t>index  new vector size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en-US" altLang="zh-CN" sz="6400" dirty="0" smtClean="0"/>
              <a:t>56 78</a:t>
            </a:r>
          </a:p>
          <a:p>
            <a:pPr marL="0" indent="0">
              <a:buNone/>
            </a:pPr>
            <a:r>
              <a:rPr lang="en-US" altLang="zh-CN" sz="6400" dirty="0" smtClean="0"/>
              <a:t>1345 1000</a:t>
            </a:r>
          </a:p>
          <a:p>
            <a:pPr marL="0" indent="0">
              <a:buNone/>
            </a:pPr>
            <a:r>
              <a:rPr lang="en-US" altLang="zh-CN" sz="6400" dirty="0" smtClean="0"/>
              <a:t>6700 2000</a:t>
            </a:r>
            <a:endParaRPr lang="en-US" altLang="zh-CN" sz="6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	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60032" y="2669247"/>
            <a:ext cx="4211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You can write a </a:t>
            </a:r>
            <a:r>
              <a:rPr lang="en-US" altLang="zh-CN" sz="2800" dirty="0" smtClean="0">
                <a:solidFill>
                  <a:srgbClr val="FF0000"/>
                </a:solidFill>
              </a:rPr>
              <a:t>program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to generate this </a:t>
            </a:r>
            <a:r>
              <a:rPr lang="en-US" altLang="zh-CN" sz="2800" dirty="0" smtClean="0">
                <a:solidFill>
                  <a:srgbClr val="FF0000"/>
                </a:solidFill>
              </a:rPr>
              <a:t>file to test your allocator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 will give you a file to test your allocator performance</a:t>
            </a: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484</Words>
  <Application>Microsoft Office PowerPoint</Application>
  <PresentationFormat>全屏显示(4:3)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STL Allocator + Mem Pool</vt:lpstr>
      <vt:lpstr>STL Allocator Interface</vt:lpstr>
      <vt:lpstr>STL Allocator Interface</vt:lpstr>
      <vt:lpstr>STL Allocator Interface</vt:lpstr>
      <vt:lpstr>Mem pool</vt:lpstr>
      <vt:lpstr>Howework</vt:lpstr>
      <vt:lpstr>Requirement</vt:lpstr>
      <vt:lpstr>How to test your allocator</vt:lpstr>
      <vt:lpstr>How to specify the vector size, type through a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Allocator + Mem pool</dc:title>
  <dc:creator>Administrator</dc:creator>
  <cp:lastModifiedBy>Weiwei Xu</cp:lastModifiedBy>
  <cp:revision>19</cp:revision>
  <dcterms:created xsi:type="dcterms:W3CDTF">2017-05-08T05:55:37Z</dcterms:created>
  <dcterms:modified xsi:type="dcterms:W3CDTF">2017-05-14T18:56:51Z</dcterms:modified>
</cp:coreProperties>
</file>