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65" r:id="rId10"/>
    <p:sldId id="259" r:id="rId11"/>
    <p:sldId id="260" r:id="rId12"/>
    <p:sldId id="263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0887"/>
  </p:normalViewPr>
  <p:slideViewPr>
    <p:cSldViewPr snapToGrid="0">
      <p:cViewPr varScale="1">
        <p:scale>
          <a:sx n="98" d="100"/>
          <a:sy n="98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12F647-F562-B34B-A8A4-633F06057DD5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68D689-12E3-4240-B10C-AB4BFAEA808A}">
      <dgm:prSet phldrT="[文本]"/>
      <dgm:spPr/>
      <dgm:t>
        <a:bodyPr/>
        <a:lstStyle/>
        <a:p>
          <a:r>
            <a:rPr lang="en-US" altLang="zh-CN" dirty="0"/>
            <a:t>1-102</a:t>
          </a:r>
          <a:endParaRPr lang="zh-CN" altLang="en-US" dirty="0"/>
        </a:p>
      </dgm:t>
    </dgm:pt>
    <dgm:pt modelId="{F781F742-16ED-5242-9BFD-2EF0B5136E40}" type="parTrans" cxnId="{6FD43837-F9D9-A94E-826C-9E6A567496FB}">
      <dgm:prSet/>
      <dgm:spPr/>
      <dgm:t>
        <a:bodyPr/>
        <a:lstStyle/>
        <a:p>
          <a:endParaRPr lang="zh-CN" altLang="en-US"/>
        </a:p>
      </dgm:t>
    </dgm:pt>
    <dgm:pt modelId="{AE36B545-084E-F84E-B709-892D3721115B}" type="sibTrans" cxnId="{6FD43837-F9D9-A94E-826C-9E6A567496FB}">
      <dgm:prSet/>
      <dgm:spPr/>
      <dgm:t>
        <a:bodyPr/>
        <a:lstStyle/>
        <a:p>
          <a:endParaRPr lang="zh-CN" altLang="en-US"/>
        </a:p>
      </dgm:t>
    </dgm:pt>
    <dgm:pt modelId="{E19153D5-CCA3-3D42-BB0C-9E91092B2426}">
      <dgm:prSet phldrT="[文本]"/>
      <dgm:spPr/>
      <dgm:t>
        <a:bodyPr/>
        <a:lstStyle/>
        <a:p>
          <a:r>
            <a:rPr lang="zh-CN" altLang="en-US" dirty="0"/>
            <a:t>编译器基础框架</a:t>
          </a:r>
        </a:p>
      </dgm:t>
    </dgm:pt>
    <dgm:pt modelId="{75DAE872-D12E-CA40-AD1C-83D8ED37BDBC}" type="parTrans" cxnId="{7464AC32-203F-724B-860C-3C9359851E6D}">
      <dgm:prSet/>
      <dgm:spPr/>
      <dgm:t>
        <a:bodyPr/>
        <a:lstStyle/>
        <a:p>
          <a:endParaRPr lang="zh-CN" altLang="en-US"/>
        </a:p>
      </dgm:t>
    </dgm:pt>
    <dgm:pt modelId="{3BAF7793-62CB-8E40-AA22-745CE8A280EE}" type="sibTrans" cxnId="{7464AC32-203F-724B-860C-3C9359851E6D}">
      <dgm:prSet/>
      <dgm:spPr/>
      <dgm:t>
        <a:bodyPr/>
        <a:lstStyle/>
        <a:p>
          <a:endParaRPr lang="zh-CN" altLang="en-US"/>
        </a:p>
      </dgm:t>
    </dgm:pt>
    <dgm:pt modelId="{3CAA2208-122E-654C-BF19-6840FF88C5B4}">
      <dgm:prSet phldrT="[文本]"/>
      <dgm:spPr/>
      <dgm:t>
        <a:bodyPr/>
        <a:lstStyle/>
        <a:p>
          <a:r>
            <a:rPr lang="en-US" altLang="zh-CN" dirty="0"/>
            <a:t>103-138</a:t>
          </a:r>
          <a:endParaRPr lang="zh-CN" altLang="en-US" dirty="0"/>
        </a:p>
      </dgm:t>
    </dgm:pt>
    <dgm:pt modelId="{9547884F-545C-3340-8B0F-D8EC9240A49B}" type="parTrans" cxnId="{8A1217BF-96FA-3C4F-A17E-F308FF2BE734}">
      <dgm:prSet/>
      <dgm:spPr/>
      <dgm:t>
        <a:bodyPr/>
        <a:lstStyle/>
        <a:p>
          <a:endParaRPr lang="zh-CN" altLang="en-US"/>
        </a:p>
      </dgm:t>
    </dgm:pt>
    <dgm:pt modelId="{80BE0926-6201-5041-97E6-E461BC6FF742}" type="sibTrans" cxnId="{8A1217BF-96FA-3C4F-A17E-F308FF2BE734}">
      <dgm:prSet/>
      <dgm:spPr/>
      <dgm:t>
        <a:bodyPr/>
        <a:lstStyle/>
        <a:p>
          <a:endParaRPr lang="zh-CN" altLang="en-US"/>
        </a:p>
      </dgm:t>
    </dgm:pt>
    <dgm:pt modelId="{E65222A3-CBC4-E449-AA03-7A7D1382F9A3}">
      <dgm:prSet phldrT="[文本]"/>
      <dgm:spPr/>
      <dgm:t>
        <a:bodyPr/>
        <a:lstStyle/>
        <a:p>
          <a:r>
            <a:rPr lang="en-US" altLang="zh-CN" dirty="0"/>
            <a:t>C</a:t>
          </a:r>
          <a:r>
            <a:rPr lang="zh-CN" altLang="en-US" dirty="0"/>
            <a:t>语言复杂特性实现</a:t>
          </a:r>
        </a:p>
      </dgm:t>
    </dgm:pt>
    <dgm:pt modelId="{8FFD8839-36F0-A54B-B724-E2DD835FB133}" type="parTrans" cxnId="{EE5E9AB9-A6FB-AC46-B5E3-61F01E65DAA5}">
      <dgm:prSet/>
      <dgm:spPr/>
      <dgm:t>
        <a:bodyPr/>
        <a:lstStyle/>
        <a:p>
          <a:endParaRPr lang="zh-CN" altLang="en-US"/>
        </a:p>
      </dgm:t>
    </dgm:pt>
    <dgm:pt modelId="{8B4DC452-6885-C04A-A95C-F7BA9590D080}" type="sibTrans" cxnId="{EE5E9AB9-A6FB-AC46-B5E3-61F01E65DAA5}">
      <dgm:prSet/>
      <dgm:spPr/>
      <dgm:t>
        <a:bodyPr/>
        <a:lstStyle/>
        <a:p>
          <a:endParaRPr lang="zh-CN" altLang="en-US"/>
        </a:p>
      </dgm:t>
    </dgm:pt>
    <dgm:pt modelId="{9BCC1CEA-2B9E-3240-ABB5-EF47B79DCD9C}">
      <dgm:prSet phldrT="[文本]"/>
      <dgm:spPr/>
      <dgm:t>
        <a:bodyPr/>
        <a:lstStyle/>
        <a:p>
          <a:r>
            <a:rPr lang="en-US" altLang="zh-CN" dirty="0"/>
            <a:t>139-149</a:t>
          </a:r>
          <a:endParaRPr lang="zh-CN" altLang="en-US" dirty="0"/>
        </a:p>
      </dgm:t>
    </dgm:pt>
    <dgm:pt modelId="{8B1631B5-2BDF-364E-8D5A-5B344125433B}" type="parTrans" cxnId="{4B3B7BB9-D370-0946-A742-F54C93CAFB57}">
      <dgm:prSet/>
      <dgm:spPr/>
      <dgm:t>
        <a:bodyPr/>
        <a:lstStyle/>
        <a:p>
          <a:endParaRPr lang="zh-CN" altLang="en-US"/>
        </a:p>
      </dgm:t>
    </dgm:pt>
    <dgm:pt modelId="{09D531B1-5F4D-B049-859A-09A81E63D1E7}" type="sibTrans" cxnId="{4B3B7BB9-D370-0946-A742-F54C93CAFB57}">
      <dgm:prSet/>
      <dgm:spPr/>
      <dgm:t>
        <a:bodyPr/>
        <a:lstStyle/>
        <a:p>
          <a:endParaRPr lang="zh-CN" altLang="en-US"/>
        </a:p>
      </dgm:t>
    </dgm:pt>
    <dgm:pt modelId="{53BADF37-BF5B-7B4A-84EA-A3452ED44BD4}">
      <dgm:prSet phldrT="[文本]"/>
      <dgm:spPr/>
      <dgm:t>
        <a:bodyPr/>
        <a:lstStyle/>
        <a:p>
          <a:r>
            <a:rPr lang="zh-CN" altLang="en-US" dirty="0"/>
            <a:t>浮点支持</a:t>
          </a:r>
        </a:p>
      </dgm:t>
    </dgm:pt>
    <dgm:pt modelId="{10DBF8E2-5164-5B4B-A88C-8B2D1225C0EF}" type="parTrans" cxnId="{35E7E021-1A02-164B-AC71-7559AE5A4657}">
      <dgm:prSet/>
      <dgm:spPr/>
      <dgm:t>
        <a:bodyPr/>
        <a:lstStyle/>
        <a:p>
          <a:endParaRPr lang="zh-CN" altLang="en-US"/>
        </a:p>
      </dgm:t>
    </dgm:pt>
    <dgm:pt modelId="{D502F8BF-4751-1343-B0FA-14007E5076B3}" type="sibTrans" cxnId="{35E7E021-1A02-164B-AC71-7559AE5A4657}">
      <dgm:prSet/>
      <dgm:spPr/>
      <dgm:t>
        <a:bodyPr/>
        <a:lstStyle/>
        <a:p>
          <a:endParaRPr lang="zh-CN" altLang="en-US"/>
        </a:p>
      </dgm:t>
    </dgm:pt>
    <dgm:pt modelId="{AF6CE031-F7FE-0F43-A099-34B418A998E1}">
      <dgm:prSet/>
      <dgm:spPr/>
      <dgm:t>
        <a:bodyPr/>
        <a:lstStyle/>
        <a:p>
          <a:r>
            <a:rPr lang="en-US" altLang="zh-CN" dirty="0"/>
            <a:t>150-157</a:t>
          </a:r>
          <a:endParaRPr lang="zh-CN" altLang="en-US" dirty="0"/>
        </a:p>
      </dgm:t>
    </dgm:pt>
    <dgm:pt modelId="{ED3CB2EE-F3D0-A140-B4E9-9282A74BA3CE}" type="parTrans" cxnId="{86FB9E1C-BE8D-CE4A-8E4D-74CC4B8D89BE}">
      <dgm:prSet/>
      <dgm:spPr/>
      <dgm:t>
        <a:bodyPr/>
        <a:lstStyle/>
        <a:p>
          <a:endParaRPr lang="zh-CN" altLang="en-US"/>
        </a:p>
      </dgm:t>
    </dgm:pt>
    <dgm:pt modelId="{E527BD65-6940-F94A-8162-985434F90CBF}" type="sibTrans" cxnId="{86FB9E1C-BE8D-CE4A-8E4D-74CC4B8D89BE}">
      <dgm:prSet/>
      <dgm:spPr/>
      <dgm:t>
        <a:bodyPr/>
        <a:lstStyle/>
        <a:p>
          <a:endParaRPr lang="zh-CN" altLang="en-US"/>
        </a:p>
      </dgm:t>
    </dgm:pt>
    <dgm:pt modelId="{A989AA31-CE54-D744-8B66-FBF3C4BC20F2}">
      <dgm:prSet/>
      <dgm:spPr/>
      <dgm:t>
        <a:bodyPr/>
        <a:lstStyle/>
        <a:p>
          <a:r>
            <a:rPr lang="en-US" altLang="zh-CN" dirty="0"/>
            <a:t>stage2</a:t>
          </a:r>
          <a:r>
            <a:rPr lang="zh-CN" altLang="en-US" dirty="0"/>
            <a:t>的支持</a:t>
          </a:r>
        </a:p>
      </dgm:t>
    </dgm:pt>
    <dgm:pt modelId="{6867811B-75E7-F745-BC75-2BD1F17BB242}" type="parTrans" cxnId="{2692AFA3-325B-C341-9648-39434F0C1C8C}">
      <dgm:prSet/>
      <dgm:spPr/>
      <dgm:t>
        <a:bodyPr/>
        <a:lstStyle/>
        <a:p>
          <a:endParaRPr lang="zh-CN" altLang="en-US"/>
        </a:p>
      </dgm:t>
    </dgm:pt>
    <dgm:pt modelId="{2F9F66BE-9564-B343-8103-6D9249473FE6}" type="sibTrans" cxnId="{2692AFA3-325B-C341-9648-39434F0C1C8C}">
      <dgm:prSet/>
      <dgm:spPr/>
      <dgm:t>
        <a:bodyPr/>
        <a:lstStyle/>
        <a:p>
          <a:endParaRPr lang="zh-CN" altLang="en-US"/>
        </a:p>
      </dgm:t>
    </dgm:pt>
    <dgm:pt modelId="{4E0EB4A4-71BE-9E43-B637-7CF38E2CA75A}">
      <dgm:prSet/>
      <dgm:spPr/>
      <dgm:t>
        <a:bodyPr/>
        <a:lstStyle/>
        <a:p>
          <a:r>
            <a:rPr lang="en-US" altLang="zh-CN" dirty="0"/>
            <a:t>158-196</a:t>
          </a:r>
          <a:endParaRPr lang="zh-CN" altLang="en-US" dirty="0"/>
        </a:p>
      </dgm:t>
    </dgm:pt>
    <dgm:pt modelId="{1EA65D1B-52D4-B34C-9515-A73DE209ECA2}" type="parTrans" cxnId="{40C6FBB3-C8AE-394B-9EE7-BAE1FD6203DC}">
      <dgm:prSet/>
      <dgm:spPr/>
      <dgm:t>
        <a:bodyPr/>
        <a:lstStyle/>
        <a:p>
          <a:endParaRPr lang="zh-CN" altLang="en-US"/>
        </a:p>
      </dgm:t>
    </dgm:pt>
    <dgm:pt modelId="{E8288785-A08D-2A49-97F4-7A41F54287E1}" type="sibTrans" cxnId="{40C6FBB3-C8AE-394B-9EE7-BAE1FD6203DC}">
      <dgm:prSet/>
      <dgm:spPr/>
      <dgm:t>
        <a:bodyPr/>
        <a:lstStyle/>
        <a:p>
          <a:endParaRPr lang="zh-CN" altLang="en-US"/>
        </a:p>
      </dgm:t>
    </dgm:pt>
    <dgm:pt modelId="{C314B4AD-547D-9541-B408-9E3F02449B54}">
      <dgm:prSet/>
      <dgm:spPr/>
      <dgm:t>
        <a:bodyPr/>
        <a:lstStyle/>
        <a:p>
          <a:r>
            <a:rPr lang="zh-CN" altLang="en-US" dirty="0"/>
            <a:t>预处理器的实现</a:t>
          </a:r>
        </a:p>
      </dgm:t>
    </dgm:pt>
    <dgm:pt modelId="{C8382482-FD3C-F044-9E88-313BC6D50AF8}" type="parTrans" cxnId="{D2F453B6-8347-C948-BF47-317F1BD1573C}">
      <dgm:prSet/>
      <dgm:spPr/>
      <dgm:t>
        <a:bodyPr/>
        <a:lstStyle/>
        <a:p>
          <a:endParaRPr lang="zh-CN" altLang="en-US"/>
        </a:p>
      </dgm:t>
    </dgm:pt>
    <dgm:pt modelId="{C4F5C14F-2025-534D-9E6C-72D9C575CDA8}" type="sibTrans" cxnId="{D2F453B6-8347-C948-BF47-317F1BD1573C}">
      <dgm:prSet/>
      <dgm:spPr/>
      <dgm:t>
        <a:bodyPr/>
        <a:lstStyle/>
        <a:p>
          <a:endParaRPr lang="zh-CN" altLang="en-US"/>
        </a:p>
      </dgm:t>
    </dgm:pt>
    <dgm:pt modelId="{6348BB0D-647E-B14A-B012-D7CC4D789AAE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197</a:t>
          </a:r>
          <a:endParaRPr lang="zh-CN" altLang="en-US" dirty="0"/>
        </a:p>
      </dgm:t>
    </dgm:pt>
    <dgm:pt modelId="{7B12C247-AEAC-4B45-BEA9-3B5C4DA3B81F}" type="parTrans" cxnId="{6E411E28-D83C-3B40-8189-9B471AF48ACC}">
      <dgm:prSet/>
      <dgm:spPr/>
      <dgm:t>
        <a:bodyPr/>
        <a:lstStyle/>
        <a:p>
          <a:endParaRPr lang="zh-CN" altLang="en-US"/>
        </a:p>
      </dgm:t>
    </dgm:pt>
    <dgm:pt modelId="{E62A6F75-D5DD-6041-A09B-9ECBB736ABA9}" type="sibTrans" cxnId="{6E411E28-D83C-3B40-8189-9B471AF48ACC}">
      <dgm:prSet/>
      <dgm:spPr/>
      <dgm:t>
        <a:bodyPr/>
        <a:lstStyle/>
        <a:p>
          <a:endParaRPr lang="zh-CN" altLang="en-US"/>
        </a:p>
      </dgm:t>
    </dgm:pt>
    <dgm:pt modelId="{4C19C31F-A394-1B47-8A7B-7E6BA8912101}">
      <dgm:prSet/>
      <dgm:spPr/>
      <dgm:t>
        <a:bodyPr/>
        <a:lstStyle/>
        <a:p>
          <a:r>
            <a:rPr lang="zh-CN" altLang="en-US" dirty="0"/>
            <a:t>实现自举</a:t>
          </a:r>
        </a:p>
      </dgm:t>
    </dgm:pt>
    <dgm:pt modelId="{86D2873F-BD10-DF46-9553-5A24B9CEBD88}" type="parTrans" cxnId="{31BE50A6-B7E3-4F4E-AC5E-AFD16DCFE6AB}">
      <dgm:prSet/>
      <dgm:spPr/>
      <dgm:t>
        <a:bodyPr/>
        <a:lstStyle/>
        <a:p>
          <a:endParaRPr lang="zh-CN" altLang="en-US"/>
        </a:p>
      </dgm:t>
    </dgm:pt>
    <dgm:pt modelId="{FF06F64F-4728-3E43-9B48-42F131A51DBF}" type="sibTrans" cxnId="{31BE50A6-B7E3-4F4E-AC5E-AFD16DCFE6AB}">
      <dgm:prSet/>
      <dgm:spPr/>
      <dgm:t>
        <a:bodyPr/>
        <a:lstStyle/>
        <a:p>
          <a:endParaRPr lang="zh-CN" altLang="en-US"/>
        </a:p>
      </dgm:t>
    </dgm:pt>
    <dgm:pt modelId="{90E16547-4992-A94E-9128-76E95A61C4D3}">
      <dgm:prSet/>
      <dgm:spPr/>
      <dgm:t>
        <a:bodyPr/>
        <a:lstStyle/>
        <a:p>
          <a:r>
            <a:rPr lang="en-US" altLang="zh-CN" dirty="0"/>
            <a:t>198-316</a:t>
          </a:r>
          <a:endParaRPr lang="zh-CN" altLang="en-US" dirty="0"/>
        </a:p>
      </dgm:t>
    </dgm:pt>
    <dgm:pt modelId="{77DDEBDF-7DF5-694F-8A17-BBF86EC8247C}" type="parTrans" cxnId="{39786E41-3B31-7342-8B34-BB87B44720A4}">
      <dgm:prSet/>
      <dgm:spPr/>
      <dgm:t>
        <a:bodyPr/>
        <a:lstStyle/>
        <a:p>
          <a:endParaRPr lang="zh-CN" altLang="en-US"/>
        </a:p>
      </dgm:t>
    </dgm:pt>
    <dgm:pt modelId="{05C30C7B-A0F8-CA48-A6D8-D93936AB93B1}" type="sibTrans" cxnId="{39786E41-3B31-7342-8B34-BB87B44720A4}">
      <dgm:prSet/>
      <dgm:spPr/>
      <dgm:t>
        <a:bodyPr/>
        <a:lstStyle/>
        <a:p>
          <a:endParaRPr lang="zh-CN" altLang="en-US"/>
        </a:p>
      </dgm:t>
    </dgm:pt>
    <dgm:pt modelId="{EB3EFBD1-EFB4-AE44-B29E-5D6B3887C736}">
      <dgm:prSet/>
      <dgm:spPr/>
      <dgm:t>
        <a:bodyPr/>
        <a:lstStyle/>
        <a:p>
          <a:r>
            <a:rPr lang="zh-CN" altLang="en-US" dirty="0"/>
            <a:t>编译器的进一步完善</a:t>
          </a:r>
        </a:p>
      </dgm:t>
    </dgm:pt>
    <dgm:pt modelId="{255A7F91-5B7A-8041-B2AF-34AB4F2909FD}" type="parTrans" cxnId="{B37770D7-F735-9E4D-AFEE-335239A0F7A4}">
      <dgm:prSet/>
      <dgm:spPr/>
      <dgm:t>
        <a:bodyPr/>
        <a:lstStyle/>
        <a:p>
          <a:endParaRPr lang="zh-CN" altLang="en-US"/>
        </a:p>
      </dgm:t>
    </dgm:pt>
    <dgm:pt modelId="{6F07D5DF-1F87-FB4B-B0B8-C5F398860BB1}" type="sibTrans" cxnId="{B37770D7-F735-9E4D-AFEE-335239A0F7A4}">
      <dgm:prSet/>
      <dgm:spPr/>
      <dgm:t>
        <a:bodyPr/>
        <a:lstStyle/>
        <a:p>
          <a:endParaRPr lang="zh-CN" altLang="en-US"/>
        </a:p>
      </dgm:t>
    </dgm:pt>
    <dgm:pt modelId="{B16DCC4B-3088-0746-9BCA-CE5E1642B2A2}" type="pres">
      <dgm:prSet presAssocID="{4712F647-F562-B34B-A8A4-633F06057DD5}" presName="linearFlow" presStyleCnt="0">
        <dgm:presLayoutVars>
          <dgm:dir/>
          <dgm:animLvl val="lvl"/>
          <dgm:resizeHandles val="exact"/>
        </dgm:presLayoutVars>
      </dgm:prSet>
      <dgm:spPr/>
    </dgm:pt>
    <dgm:pt modelId="{5E06004E-71E7-3346-B80F-21711AC8CEA7}" type="pres">
      <dgm:prSet presAssocID="{EC68D689-12E3-4240-B10C-AB4BFAEA808A}" presName="composite" presStyleCnt="0"/>
      <dgm:spPr/>
    </dgm:pt>
    <dgm:pt modelId="{2B9BCC67-1F3A-FA4E-92D9-C27BD6567812}" type="pres">
      <dgm:prSet presAssocID="{EC68D689-12E3-4240-B10C-AB4BFAEA808A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7922D47-304B-6840-8803-A97164875D27}" type="pres">
      <dgm:prSet presAssocID="{EC68D689-12E3-4240-B10C-AB4BFAEA808A}" presName="parSh" presStyleLbl="node1" presStyleIdx="0" presStyleCnt="7"/>
      <dgm:spPr/>
    </dgm:pt>
    <dgm:pt modelId="{FB24D871-199E-274B-A8A7-DA8E0C5E1DEA}" type="pres">
      <dgm:prSet presAssocID="{EC68D689-12E3-4240-B10C-AB4BFAEA808A}" presName="desTx" presStyleLbl="fgAcc1" presStyleIdx="0" presStyleCnt="7">
        <dgm:presLayoutVars>
          <dgm:bulletEnabled val="1"/>
        </dgm:presLayoutVars>
      </dgm:prSet>
      <dgm:spPr/>
    </dgm:pt>
    <dgm:pt modelId="{CFA519A4-2154-124D-8634-439A04F13C62}" type="pres">
      <dgm:prSet presAssocID="{AE36B545-084E-F84E-B709-892D3721115B}" presName="sibTrans" presStyleLbl="sibTrans2D1" presStyleIdx="0" presStyleCnt="6"/>
      <dgm:spPr/>
    </dgm:pt>
    <dgm:pt modelId="{954FDCAC-40BF-6A4D-BBDD-63AD03343994}" type="pres">
      <dgm:prSet presAssocID="{AE36B545-084E-F84E-B709-892D3721115B}" presName="connTx" presStyleLbl="sibTrans2D1" presStyleIdx="0" presStyleCnt="6"/>
      <dgm:spPr/>
    </dgm:pt>
    <dgm:pt modelId="{8C1D8E40-C6A0-3044-B833-7215699E1F1B}" type="pres">
      <dgm:prSet presAssocID="{3CAA2208-122E-654C-BF19-6840FF88C5B4}" presName="composite" presStyleCnt="0"/>
      <dgm:spPr/>
    </dgm:pt>
    <dgm:pt modelId="{71EEA666-0C25-834F-9268-DBF142FF927B}" type="pres">
      <dgm:prSet presAssocID="{3CAA2208-122E-654C-BF19-6840FF88C5B4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F1ACB34-66F8-0F46-82CB-E6C4EBFC1931}" type="pres">
      <dgm:prSet presAssocID="{3CAA2208-122E-654C-BF19-6840FF88C5B4}" presName="parSh" presStyleLbl="node1" presStyleIdx="1" presStyleCnt="7"/>
      <dgm:spPr/>
    </dgm:pt>
    <dgm:pt modelId="{51BE1F7F-764B-8944-B090-FAD191823980}" type="pres">
      <dgm:prSet presAssocID="{3CAA2208-122E-654C-BF19-6840FF88C5B4}" presName="desTx" presStyleLbl="fgAcc1" presStyleIdx="1" presStyleCnt="7">
        <dgm:presLayoutVars>
          <dgm:bulletEnabled val="1"/>
        </dgm:presLayoutVars>
      </dgm:prSet>
      <dgm:spPr/>
    </dgm:pt>
    <dgm:pt modelId="{3BF2CB6A-9551-9646-8258-026A0DAD0646}" type="pres">
      <dgm:prSet presAssocID="{80BE0926-6201-5041-97E6-E461BC6FF742}" presName="sibTrans" presStyleLbl="sibTrans2D1" presStyleIdx="1" presStyleCnt="6"/>
      <dgm:spPr/>
    </dgm:pt>
    <dgm:pt modelId="{E0668DB3-6000-BC4D-BB90-9248629011A8}" type="pres">
      <dgm:prSet presAssocID="{80BE0926-6201-5041-97E6-E461BC6FF742}" presName="connTx" presStyleLbl="sibTrans2D1" presStyleIdx="1" presStyleCnt="6"/>
      <dgm:spPr/>
    </dgm:pt>
    <dgm:pt modelId="{84B8E01C-CC83-B54D-8E3F-DF8F14992582}" type="pres">
      <dgm:prSet presAssocID="{9BCC1CEA-2B9E-3240-ABB5-EF47B79DCD9C}" presName="composite" presStyleCnt="0"/>
      <dgm:spPr/>
    </dgm:pt>
    <dgm:pt modelId="{364D9287-1BFD-0E4E-8D7F-98A8A523AFB3}" type="pres">
      <dgm:prSet presAssocID="{9BCC1CEA-2B9E-3240-ABB5-EF47B79DCD9C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760BB02-BCDF-E240-B103-EE5F33693E73}" type="pres">
      <dgm:prSet presAssocID="{9BCC1CEA-2B9E-3240-ABB5-EF47B79DCD9C}" presName="parSh" presStyleLbl="node1" presStyleIdx="2" presStyleCnt="7"/>
      <dgm:spPr/>
    </dgm:pt>
    <dgm:pt modelId="{DDB432EE-A5AF-C045-91A9-322411C0ED6F}" type="pres">
      <dgm:prSet presAssocID="{9BCC1CEA-2B9E-3240-ABB5-EF47B79DCD9C}" presName="desTx" presStyleLbl="fgAcc1" presStyleIdx="2" presStyleCnt="7">
        <dgm:presLayoutVars>
          <dgm:bulletEnabled val="1"/>
        </dgm:presLayoutVars>
      </dgm:prSet>
      <dgm:spPr/>
    </dgm:pt>
    <dgm:pt modelId="{08249DAA-DB3D-0445-9770-7DB0CD7C7B07}" type="pres">
      <dgm:prSet presAssocID="{09D531B1-5F4D-B049-859A-09A81E63D1E7}" presName="sibTrans" presStyleLbl="sibTrans2D1" presStyleIdx="2" presStyleCnt="6"/>
      <dgm:spPr/>
    </dgm:pt>
    <dgm:pt modelId="{40CA0E1A-BC78-274F-9134-50F9EC84C40B}" type="pres">
      <dgm:prSet presAssocID="{09D531B1-5F4D-B049-859A-09A81E63D1E7}" presName="connTx" presStyleLbl="sibTrans2D1" presStyleIdx="2" presStyleCnt="6"/>
      <dgm:spPr/>
    </dgm:pt>
    <dgm:pt modelId="{37171A70-8BF3-4A4F-A3C5-EA7370C5B803}" type="pres">
      <dgm:prSet presAssocID="{AF6CE031-F7FE-0F43-A099-34B418A998E1}" presName="composite" presStyleCnt="0"/>
      <dgm:spPr/>
    </dgm:pt>
    <dgm:pt modelId="{A91DD99A-62E4-D741-B03C-032F09F3DE42}" type="pres">
      <dgm:prSet presAssocID="{AF6CE031-F7FE-0F43-A099-34B418A998E1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1C0A73B-08E2-D74E-89A5-76EB8646E2A0}" type="pres">
      <dgm:prSet presAssocID="{AF6CE031-F7FE-0F43-A099-34B418A998E1}" presName="parSh" presStyleLbl="node1" presStyleIdx="3" presStyleCnt="7"/>
      <dgm:spPr/>
    </dgm:pt>
    <dgm:pt modelId="{D10235D3-6E37-4645-87B7-C3FDCB5F0BF5}" type="pres">
      <dgm:prSet presAssocID="{AF6CE031-F7FE-0F43-A099-34B418A998E1}" presName="desTx" presStyleLbl="fgAcc1" presStyleIdx="3" presStyleCnt="7">
        <dgm:presLayoutVars>
          <dgm:bulletEnabled val="1"/>
        </dgm:presLayoutVars>
      </dgm:prSet>
      <dgm:spPr/>
    </dgm:pt>
    <dgm:pt modelId="{DEF34ACC-F10F-4A41-85F9-259A96B66D38}" type="pres">
      <dgm:prSet presAssocID="{E527BD65-6940-F94A-8162-985434F90CBF}" presName="sibTrans" presStyleLbl="sibTrans2D1" presStyleIdx="3" presStyleCnt="6"/>
      <dgm:spPr/>
    </dgm:pt>
    <dgm:pt modelId="{1D2FC5B3-6E93-0A4F-8CDB-AE39FC28C40A}" type="pres">
      <dgm:prSet presAssocID="{E527BD65-6940-F94A-8162-985434F90CBF}" presName="connTx" presStyleLbl="sibTrans2D1" presStyleIdx="3" presStyleCnt="6"/>
      <dgm:spPr/>
    </dgm:pt>
    <dgm:pt modelId="{A1E81F14-2E68-4447-AB43-36EDC055F486}" type="pres">
      <dgm:prSet presAssocID="{4E0EB4A4-71BE-9E43-B637-7CF38E2CA75A}" presName="composite" presStyleCnt="0"/>
      <dgm:spPr/>
    </dgm:pt>
    <dgm:pt modelId="{D072BD34-2636-D249-B8E6-0B3D28FE5CED}" type="pres">
      <dgm:prSet presAssocID="{4E0EB4A4-71BE-9E43-B637-7CF38E2CA75A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1AFFE01-CE02-F146-AA5A-64579006E0B0}" type="pres">
      <dgm:prSet presAssocID="{4E0EB4A4-71BE-9E43-B637-7CF38E2CA75A}" presName="parSh" presStyleLbl="node1" presStyleIdx="4" presStyleCnt="7"/>
      <dgm:spPr/>
    </dgm:pt>
    <dgm:pt modelId="{88B26ABE-68EB-FA45-8C1F-3C93E4AB65C4}" type="pres">
      <dgm:prSet presAssocID="{4E0EB4A4-71BE-9E43-B637-7CF38E2CA75A}" presName="desTx" presStyleLbl="fgAcc1" presStyleIdx="4" presStyleCnt="7">
        <dgm:presLayoutVars>
          <dgm:bulletEnabled val="1"/>
        </dgm:presLayoutVars>
      </dgm:prSet>
      <dgm:spPr/>
    </dgm:pt>
    <dgm:pt modelId="{6CD2F148-0699-0545-8430-CFBA24363DEC}" type="pres">
      <dgm:prSet presAssocID="{E8288785-A08D-2A49-97F4-7A41F54287E1}" presName="sibTrans" presStyleLbl="sibTrans2D1" presStyleIdx="4" presStyleCnt="6"/>
      <dgm:spPr/>
    </dgm:pt>
    <dgm:pt modelId="{2722DE4A-6EF4-AD44-A413-64C2B0505EDE}" type="pres">
      <dgm:prSet presAssocID="{E8288785-A08D-2A49-97F4-7A41F54287E1}" presName="connTx" presStyleLbl="sibTrans2D1" presStyleIdx="4" presStyleCnt="6"/>
      <dgm:spPr/>
    </dgm:pt>
    <dgm:pt modelId="{F204C11D-D570-464A-B373-B1EE44B95AFC}" type="pres">
      <dgm:prSet presAssocID="{6348BB0D-647E-B14A-B012-D7CC4D789AAE}" presName="composite" presStyleCnt="0"/>
      <dgm:spPr/>
    </dgm:pt>
    <dgm:pt modelId="{D05359A1-02CC-724D-A87A-A79E91E0F054}" type="pres">
      <dgm:prSet presAssocID="{6348BB0D-647E-B14A-B012-D7CC4D789AAE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33059BF0-9581-354A-AFA4-DA5351CD1377}" type="pres">
      <dgm:prSet presAssocID="{6348BB0D-647E-B14A-B012-D7CC4D789AAE}" presName="parSh" presStyleLbl="node1" presStyleIdx="5" presStyleCnt="7"/>
      <dgm:spPr/>
    </dgm:pt>
    <dgm:pt modelId="{ABE2F071-C10B-1340-9E00-C9840F8291F1}" type="pres">
      <dgm:prSet presAssocID="{6348BB0D-647E-B14A-B012-D7CC4D789AAE}" presName="desTx" presStyleLbl="fgAcc1" presStyleIdx="5" presStyleCnt="7">
        <dgm:presLayoutVars>
          <dgm:bulletEnabled val="1"/>
        </dgm:presLayoutVars>
      </dgm:prSet>
      <dgm:spPr/>
    </dgm:pt>
    <dgm:pt modelId="{3D4976E9-C138-7F4E-98C8-69FEC3D5F107}" type="pres">
      <dgm:prSet presAssocID="{E62A6F75-D5DD-6041-A09B-9ECBB736ABA9}" presName="sibTrans" presStyleLbl="sibTrans2D1" presStyleIdx="5" presStyleCnt="6"/>
      <dgm:spPr/>
    </dgm:pt>
    <dgm:pt modelId="{0B0FE995-8AC8-0C47-89C3-990E42D27E6E}" type="pres">
      <dgm:prSet presAssocID="{E62A6F75-D5DD-6041-A09B-9ECBB736ABA9}" presName="connTx" presStyleLbl="sibTrans2D1" presStyleIdx="5" presStyleCnt="6"/>
      <dgm:spPr/>
    </dgm:pt>
    <dgm:pt modelId="{D7B3B8AC-6F3C-2F44-87E0-B1433410A4DD}" type="pres">
      <dgm:prSet presAssocID="{90E16547-4992-A94E-9128-76E95A61C4D3}" presName="composite" presStyleCnt="0"/>
      <dgm:spPr/>
    </dgm:pt>
    <dgm:pt modelId="{9BD54379-4F98-E944-9E47-97E469AE4E41}" type="pres">
      <dgm:prSet presAssocID="{90E16547-4992-A94E-9128-76E95A61C4D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714FD3C-2A00-3346-936C-08B94D2D120E}" type="pres">
      <dgm:prSet presAssocID="{90E16547-4992-A94E-9128-76E95A61C4D3}" presName="parSh" presStyleLbl="node1" presStyleIdx="6" presStyleCnt="7"/>
      <dgm:spPr/>
    </dgm:pt>
    <dgm:pt modelId="{E67D058F-BF94-584A-AC2F-26062789B0DC}" type="pres">
      <dgm:prSet presAssocID="{90E16547-4992-A94E-9128-76E95A61C4D3}" presName="desTx" presStyleLbl="fgAcc1" presStyleIdx="6" presStyleCnt="7">
        <dgm:presLayoutVars>
          <dgm:bulletEnabled val="1"/>
        </dgm:presLayoutVars>
      </dgm:prSet>
      <dgm:spPr/>
    </dgm:pt>
  </dgm:ptLst>
  <dgm:cxnLst>
    <dgm:cxn modelId="{8A664616-9CEB-CB46-8A34-595ECCA33529}" type="presOf" srcId="{9BCC1CEA-2B9E-3240-ABB5-EF47B79DCD9C}" destId="{B760BB02-BCDF-E240-B103-EE5F33693E73}" srcOrd="1" destOrd="0" presId="urn:microsoft.com/office/officeart/2005/8/layout/process3"/>
    <dgm:cxn modelId="{86FB9E1C-BE8D-CE4A-8E4D-74CC4B8D89BE}" srcId="{4712F647-F562-B34B-A8A4-633F06057DD5}" destId="{AF6CE031-F7FE-0F43-A099-34B418A998E1}" srcOrd="3" destOrd="0" parTransId="{ED3CB2EE-F3D0-A140-B4E9-9282A74BA3CE}" sibTransId="{E527BD65-6940-F94A-8162-985434F90CBF}"/>
    <dgm:cxn modelId="{D9316220-843D-E241-AB70-444890C053C3}" type="presOf" srcId="{90E16547-4992-A94E-9128-76E95A61C4D3}" destId="{9BD54379-4F98-E944-9E47-97E469AE4E41}" srcOrd="0" destOrd="0" presId="urn:microsoft.com/office/officeart/2005/8/layout/process3"/>
    <dgm:cxn modelId="{35E7E021-1A02-164B-AC71-7559AE5A4657}" srcId="{9BCC1CEA-2B9E-3240-ABB5-EF47B79DCD9C}" destId="{53BADF37-BF5B-7B4A-84EA-A3452ED44BD4}" srcOrd="0" destOrd="0" parTransId="{10DBF8E2-5164-5B4B-A88C-8B2D1225C0EF}" sibTransId="{D502F8BF-4751-1343-B0FA-14007E5076B3}"/>
    <dgm:cxn modelId="{B296CE22-365D-8643-B314-4E12BCD21FA1}" type="presOf" srcId="{E527BD65-6940-F94A-8162-985434F90CBF}" destId="{1D2FC5B3-6E93-0A4F-8CDB-AE39FC28C40A}" srcOrd="1" destOrd="0" presId="urn:microsoft.com/office/officeart/2005/8/layout/process3"/>
    <dgm:cxn modelId="{6E411E28-D83C-3B40-8189-9B471AF48ACC}" srcId="{4712F647-F562-B34B-A8A4-633F06057DD5}" destId="{6348BB0D-647E-B14A-B012-D7CC4D789AAE}" srcOrd="5" destOrd="0" parTransId="{7B12C247-AEAC-4B45-BEA9-3B5C4DA3B81F}" sibTransId="{E62A6F75-D5DD-6041-A09B-9ECBB736ABA9}"/>
    <dgm:cxn modelId="{DBC2232B-A5BB-D948-A785-9721357E67D8}" type="presOf" srcId="{3CAA2208-122E-654C-BF19-6840FF88C5B4}" destId="{2F1ACB34-66F8-0F46-82CB-E6C4EBFC1931}" srcOrd="1" destOrd="0" presId="urn:microsoft.com/office/officeart/2005/8/layout/process3"/>
    <dgm:cxn modelId="{A0E9602D-052B-6A49-9909-0E69E6CE72CE}" type="presOf" srcId="{E62A6F75-D5DD-6041-A09B-9ECBB736ABA9}" destId="{0B0FE995-8AC8-0C47-89C3-990E42D27E6E}" srcOrd="1" destOrd="0" presId="urn:microsoft.com/office/officeart/2005/8/layout/process3"/>
    <dgm:cxn modelId="{7464AC32-203F-724B-860C-3C9359851E6D}" srcId="{EC68D689-12E3-4240-B10C-AB4BFAEA808A}" destId="{E19153D5-CCA3-3D42-BB0C-9E91092B2426}" srcOrd="0" destOrd="0" parTransId="{75DAE872-D12E-CA40-AD1C-83D8ED37BDBC}" sibTransId="{3BAF7793-62CB-8E40-AA22-745CE8A280EE}"/>
    <dgm:cxn modelId="{E8838635-36A9-E74E-A6F6-A8584784F06C}" type="presOf" srcId="{E19153D5-CCA3-3D42-BB0C-9E91092B2426}" destId="{FB24D871-199E-274B-A8A7-DA8E0C5E1DEA}" srcOrd="0" destOrd="0" presId="urn:microsoft.com/office/officeart/2005/8/layout/process3"/>
    <dgm:cxn modelId="{6FD43837-F9D9-A94E-826C-9E6A567496FB}" srcId="{4712F647-F562-B34B-A8A4-633F06057DD5}" destId="{EC68D689-12E3-4240-B10C-AB4BFAEA808A}" srcOrd="0" destOrd="0" parTransId="{F781F742-16ED-5242-9BFD-2EF0B5136E40}" sibTransId="{AE36B545-084E-F84E-B709-892D3721115B}"/>
    <dgm:cxn modelId="{30096041-1E6A-8948-9E67-7B68903C38C6}" type="presOf" srcId="{90E16547-4992-A94E-9128-76E95A61C4D3}" destId="{E714FD3C-2A00-3346-936C-08B94D2D120E}" srcOrd="1" destOrd="0" presId="urn:microsoft.com/office/officeart/2005/8/layout/process3"/>
    <dgm:cxn modelId="{39786E41-3B31-7342-8B34-BB87B44720A4}" srcId="{4712F647-F562-B34B-A8A4-633F06057DD5}" destId="{90E16547-4992-A94E-9128-76E95A61C4D3}" srcOrd="6" destOrd="0" parTransId="{77DDEBDF-7DF5-694F-8A17-BBF86EC8247C}" sibTransId="{05C30C7B-A0F8-CA48-A6D8-D93936AB93B1}"/>
    <dgm:cxn modelId="{00D2A842-63E2-2247-AEF3-E6D31DE143FC}" type="presOf" srcId="{E65222A3-CBC4-E449-AA03-7A7D1382F9A3}" destId="{51BE1F7F-764B-8944-B090-FAD191823980}" srcOrd="0" destOrd="0" presId="urn:microsoft.com/office/officeart/2005/8/layout/process3"/>
    <dgm:cxn modelId="{F75A2343-A26A-BE42-BA41-C91B6EFF9425}" type="presOf" srcId="{AE36B545-084E-F84E-B709-892D3721115B}" destId="{954FDCAC-40BF-6A4D-BBDD-63AD03343994}" srcOrd="1" destOrd="0" presId="urn:microsoft.com/office/officeart/2005/8/layout/process3"/>
    <dgm:cxn modelId="{3CB8DE45-2477-8C41-9E55-58007C299EA7}" type="presOf" srcId="{09D531B1-5F4D-B049-859A-09A81E63D1E7}" destId="{40CA0E1A-BC78-274F-9134-50F9EC84C40B}" srcOrd="1" destOrd="0" presId="urn:microsoft.com/office/officeart/2005/8/layout/process3"/>
    <dgm:cxn modelId="{61DBCD48-4726-6D43-904A-BD0C540D147A}" type="presOf" srcId="{9BCC1CEA-2B9E-3240-ABB5-EF47B79DCD9C}" destId="{364D9287-1BFD-0E4E-8D7F-98A8A523AFB3}" srcOrd="0" destOrd="0" presId="urn:microsoft.com/office/officeart/2005/8/layout/process3"/>
    <dgm:cxn modelId="{9B7D524D-0D1E-2C44-B38A-6849D88C485C}" type="presOf" srcId="{AF6CE031-F7FE-0F43-A099-34B418A998E1}" destId="{A91DD99A-62E4-D741-B03C-032F09F3DE42}" srcOrd="0" destOrd="0" presId="urn:microsoft.com/office/officeart/2005/8/layout/process3"/>
    <dgm:cxn modelId="{2A412651-9C3C-1249-9A05-EAAFDC1496E9}" type="presOf" srcId="{4E0EB4A4-71BE-9E43-B637-7CF38E2CA75A}" destId="{D072BD34-2636-D249-B8E6-0B3D28FE5CED}" srcOrd="0" destOrd="0" presId="urn:microsoft.com/office/officeart/2005/8/layout/process3"/>
    <dgm:cxn modelId="{FA684C62-CCDD-5644-BEC3-4B031700AE59}" type="presOf" srcId="{A989AA31-CE54-D744-8B66-FBF3C4BC20F2}" destId="{D10235D3-6E37-4645-87B7-C3FDCB5F0BF5}" srcOrd="0" destOrd="0" presId="urn:microsoft.com/office/officeart/2005/8/layout/process3"/>
    <dgm:cxn modelId="{BE293265-DEC3-C344-A793-EE41B1EDA593}" type="presOf" srcId="{EC68D689-12E3-4240-B10C-AB4BFAEA808A}" destId="{17922D47-304B-6840-8803-A97164875D27}" srcOrd="1" destOrd="0" presId="urn:microsoft.com/office/officeart/2005/8/layout/process3"/>
    <dgm:cxn modelId="{4DF97B67-E942-B24B-A9A0-2B0BA93EDA66}" type="presOf" srcId="{4712F647-F562-B34B-A8A4-633F06057DD5}" destId="{B16DCC4B-3088-0746-9BCA-CE5E1642B2A2}" srcOrd="0" destOrd="0" presId="urn:microsoft.com/office/officeart/2005/8/layout/process3"/>
    <dgm:cxn modelId="{EB7C8368-4DA3-4943-9B05-0688A68524C6}" type="presOf" srcId="{3CAA2208-122E-654C-BF19-6840FF88C5B4}" destId="{71EEA666-0C25-834F-9268-DBF142FF927B}" srcOrd="0" destOrd="0" presId="urn:microsoft.com/office/officeart/2005/8/layout/process3"/>
    <dgm:cxn modelId="{578B1D72-E594-9347-AD2E-9F94B80F5B81}" type="presOf" srcId="{53BADF37-BF5B-7B4A-84EA-A3452ED44BD4}" destId="{DDB432EE-A5AF-C045-91A9-322411C0ED6F}" srcOrd="0" destOrd="0" presId="urn:microsoft.com/office/officeart/2005/8/layout/process3"/>
    <dgm:cxn modelId="{F2155D74-8E59-0141-9522-26177C4699CE}" type="presOf" srcId="{E8288785-A08D-2A49-97F4-7A41F54287E1}" destId="{6CD2F148-0699-0545-8430-CFBA24363DEC}" srcOrd="0" destOrd="0" presId="urn:microsoft.com/office/officeart/2005/8/layout/process3"/>
    <dgm:cxn modelId="{6FA0CB75-AED4-BF44-A4E6-6A84950A327A}" type="presOf" srcId="{EC68D689-12E3-4240-B10C-AB4BFAEA808A}" destId="{2B9BCC67-1F3A-FA4E-92D9-C27BD6567812}" srcOrd="0" destOrd="0" presId="urn:microsoft.com/office/officeart/2005/8/layout/process3"/>
    <dgm:cxn modelId="{2FE88A78-7AD5-CF43-B8DF-50925DA6797D}" type="presOf" srcId="{AF6CE031-F7FE-0F43-A099-34B418A998E1}" destId="{E1C0A73B-08E2-D74E-89A5-76EB8646E2A0}" srcOrd="1" destOrd="0" presId="urn:microsoft.com/office/officeart/2005/8/layout/process3"/>
    <dgm:cxn modelId="{C4C8FF78-682D-3740-BA6F-F3480AABBE8B}" type="presOf" srcId="{E8288785-A08D-2A49-97F4-7A41F54287E1}" destId="{2722DE4A-6EF4-AD44-A413-64C2B0505EDE}" srcOrd="1" destOrd="0" presId="urn:microsoft.com/office/officeart/2005/8/layout/process3"/>
    <dgm:cxn modelId="{87FB328D-8FC2-FF4D-AC53-34F3A52898C3}" type="presOf" srcId="{E527BD65-6940-F94A-8162-985434F90CBF}" destId="{DEF34ACC-F10F-4A41-85F9-259A96B66D38}" srcOrd="0" destOrd="0" presId="urn:microsoft.com/office/officeart/2005/8/layout/process3"/>
    <dgm:cxn modelId="{44F3F98E-78D0-5340-A107-3DF614C68D89}" type="presOf" srcId="{6348BB0D-647E-B14A-B012-D7CC4D789AAE}" destId="{33059BF0-9581-354A-AFA4-DA5351CD1377}" srcOrd="1" destOrd="0" presId="urn:microsoft.com/office/officeart/2005/8/layout/process3"/>
    <dgm:cxn modelId="{87AAC68F-ECC4-1A4B-8CB6-D721775C8B72}" type="presOf" srcId="{EB3EFBD1-EFB4-AE44-B29E-5D6B3887C736}" destId="{E67D058F-BF94-584A-AC2F-26062789B0DC}" srcOrd="0" destOrd="0" presId="urn:microsoft.com/office/officeart/2005/8/layout/process3"/>
    <dgm:cxn modelId="{F88A8A91-270D-464B-B7CE-D9230A5D273C}" type="presOf" srcId="{80BE0926-6201-5041-97E6-E461BC6FF742}" destId="{3BF2CB6A-9551-9646-8258-026A0DAD0646}" srcOrd="0" destOrd="0" presId="urn:microsoft.com/office/officeart/2005/8/layout/process3"/>
    <dgm:cxn modelId="{A5423392-0A02-EC4C-96BA-37E8F977EBE1}" type="presOf" srcId="{E62A6F75-D5DD-6041-A09B-9ECBB736ABA9}" destId="{3D4976E9-C138-7F4E-98C8-69FEC3D5F107}" srcOrd="0" destOrd="0" presId="urn:microsoft.com/office/officeart/2005/8/layout/process3"/>
    <dgm:cxn modelId="{64174C94-6825-6043-9E35-AFD0DA6B1DE5}" type="presOf" srcId="{4E0EB4A4-71BE-9E43-B637-7CF38E2CA75A}" destId="{B1AFFE01-CE02-F146-AA5A-64579006E0B0}" srcOrd="1" destOrd="0" presId="urn:microsoft.com/office/officeart/2005/8/layout/process3"/>
    <dgm:cxn modelId="{963B9C9B-F63B-2F4D-87E5-22E266FF212B}" type="presOf" srcId="{C314B4AD-547D-9541-B408-9E3F02449B54}" destId="{88B26ABE-68EB-FA45-8C1F-3C93E4AB65C4}" srcOrd="0" destOrd="0" presId="urn:microsoft.com/office/officeart/2005/8/layout/process3"/>
    <dgm:cxn modelId="{2692AFA3-325B-C341-9648-39434F0C1C8C}" srcId="{AF6CE031-F7FE-0F43-A099-34B418A998E1}" destId="{A989AA31-CE54-D744-8B66-FBF3C4BC20F2}" srcOrd="0" destOrd="0" parTransId="{6867811B-75E7-F745-BC75-2BD1F17BB242}" sibTransId="{2F9F66BE-9564-B343-8103-6D9249473FE6}"/>
    <dgm:cxn modelId="{31BE50A6-B7E3-4F4E-AC5E-AFD16DCFE6AB}" srcId="{6348BB0D-647E-B14A-B012-D7CC4D789AAE}" destId="{4C19C31F-A394-1B47-8A7B-7E6BA8912101}" srcOrd="0" destOrd="0" parTransId="{86D2873F-BD10-DF46-9553-5A24B9CEBD88}" sibTransId="{FF06F64F-4728-3E43-9B48-42F131A51DBF}"/>
    <dgm:cxn modelId="{4957A7B0-D5A4-DC44-8327-7770D29BB94C}" type="presOf" srcId="{6348BB0D-647E-B14A-B012-D7CC4D789AAE}" destId="{D05359A1-02CC-724D-A87A-A79E91E0F054}" srcOrd="0" destOrd="0" presId="urn:microsoft.com/office/officeart/2005/8/layout/process3"/>
    <dgm:cxn modelId="{40C6FBB3-C8AE-394B-9EE7-BAE1FD6203DC}" srcId="{4712F647-F562-B34B-A8A4-633F06057DD5}" destId="{4E0EB4A4-71BE-9E43-B637-7CF38E2CA75A}" srcOrd="4" destOrd="0" parTransId="{1EA65D1B-52D4-B34C-9515-A73DE209ECA2}" sibTransId="{E8288785-A08D-2A49-97F4-7A41F54287E1}"/>
    <dgm:cxn modelId="{D2F453B6-8347-C948-BF47-317F1BD1573C}" srcId="{4E0EB4A4-71BE-9E43-B637-7CF38E2CA75A}" destId="{C314B4AD-547D-9541-B408-9E3F02449B54}" srcOrd="0" destOrd="0" parTransId="{C8382482-FD3C-F044-9E88-313BC6D50AF8}" sibTransId="{C4F5C14F-2025-534D-9E6C-72D9C575CDA8}"/>
    <dgm:cxn modelId="{4B3B7BB9-D370-0946-A742-F54C93CAFB57}" srcId="{4712F647-F562-B34B-A8A4-633F06057DD5}" destId="{9BCC1CEA-2B9E-3240-ABB5-EF47B79DCD9C}" srcOrd="2" destOrd="0" parTransId="{8B1631B5-2BDF-364E-8D5A-5B344125433B}" sibTransId="{09D531B1-5F4D-B049-859A-09A81E63D1E7}"/>
    <dgm:cxn modelId="{EE5E9AB9-A6FB-AC46-B5E3-61F01E65DAA5}" srcId="{3CAA2208-122E-654C-BF19-6840FF88C5B4}" destId="{E65222A3-CBC4-E449-AA03-7A7D1382F9A3}" srcOrd="0" destOrd="0" parTransId="{8FFD8839-36F0-A54B-B724-E2DD835FB133}" sibTransId="{8B4DC452-6885-C04A-A95C-F7BA9590D080}"/>
    <dgm:cxn modelId="{8A1217BF-96FA-3C4F-A17E-F308FF2BE734}" srcId="{4712F647-F562-B34B-A8A4-633F06057DD5}" destId="{3CAA2208-122E-654C-BF19-6840FF88C5B4}" srcOrd="1" destOrd="0" parTransId="{9547884F-545C-3340-8B0F-D8EC9240A49B}" sibTransId="{80BE0926-6201-5041-97E6-E461BC6FF742}"/>
    <dgm:cxn modelId="{B7037FBF-272C-D245-B0E1-72BF5585332B}" type="presOf" srcId="{AE36B545-084E-F84E-B709-892D3721115B}" destId="{CFA519A4-2154-124D-8634-439A04F13C62}" srcOrd="0" destOrd="0" presId="urn:microsoft.com/office/officeart/2005/8/layout/process3"/>
    <dgm:cxn modelId="{219DAACC-D549-364D-8886-FCDAEBC8FCB9}" type="presOf" srcId="{4C19C31F-A394-1B47-8A7B-7E6BA8912101}" destId="{ABE2F071-C10B-1340-9E00-C9840F8291F1}" srcOrd="0" destOrd="0" presId="urn:microsoft.com/office/officeart/2005/8/layout/process3"/>
    <dgm:cxn modelId="{B37770D7-F735-9E4D-AFEE-335239A0F7A4}" srcId="{90E16547-4992-A94E-9128-76E95A61C4D3}" destId="{EB3EFBD1-EFB4-AE44-B29E-5D6B3887C736}" srcOrd="0" destOrd="0" parTransId="{255A7F91-5B7A-8041-B2AF-34AB4F2909FD}" sibTransId="{6F07D5DF-1F87-FB4B-B0B8-C5F398860BB1}"/>
    <dgm:cxn modelId="{C65AC9EE-C42F-3549-9515-31F92A7A8706}" type="presOf" srcId="{80BE0926-6201-5041-97E6-E461BC6FF742}" destId="{E0668DB3-6000-BC4D-BB90-9248629011A8}" srcOrd="1" destOrd="0" presId="urn:microsoft.com/office/officeart/2005/8/layout/process3"/>
    <dgm:cxn modelId="{22D5C7F9-405C-1840-9183-4659D9C885EB}" type="presOf" srcId="{09D531B1-5F4D-B049-859A-09A81E63D1E7}" destId="{08249DAA-DB3D-0445-9770-7DB0CD7C7B07}" srcOrd="0" destOrd="0" presId="urn:microsoft.com/office/officeart/2005/8/layout/process3"/>
    <dgm:cxn modelId="{B28EDAC1-01B7-3A45-B3E1-3F786441417A}" type="presParOf" srcId="{B16DCC4B-3088-0746-9BCA-CE5E1642B2A2}" destId="{5E06004E-71E7-3346-B80F-21711AC8CEA7}" srcOrd="0" destOrd="0" presId="urn:microsoft.com/office/officeart/2005/8/layout/process3"/>
    <dgm:cxn modelId="{D3E75E0D-3D7E-7D44-BCAD-DEFD1E00F2DD}" type="presParOf" srcId="{5E06004E-71E7-3346-B80F-21711AC8CEA7}" destId="{2B9BCC67-1F3A-FA4E-92D9-C27BD6567812}" srcOrd="0" destOrd="0" presId="urn:microsoft.com/office/officeart/2005/8/layout/process3"/>
    <dgm:cxn modelId="{D40F8F48-47C2-2641-8489-5B96E33D9CD3}" type="presParOf" srcId="{5E06004E-71E7-3346-B80F-21711AC8CEA7}" destId="{17922D47-304B-6840-8803-A97164875D27}" srcOrd="1" destOrd="0" presId="urn:microsoft.com/office/officeart/2005/8/layout/process3"/>
    <dgm:cxn modelId="{58A43992-FB13-8C44-87F5-E9537991EBEF}" type="presParOf" srcId="{5E06004E-71E7-3346-B80F-21711AC8CEA7}" destId="{FB24D871-199E-274B-A8A7-DA8E0C5E1DEA}" srcOrd="2" destOrd="0" presId="urn:microsoft.com/office/officeart/2005/8/layout/process3"/>
    <dgm:cxn modelId="{248D2497-2B6D-4D40-98F6-91011A040C35}" type="presParOf" srcId="{B16DCC4B-3088-0746-9BCA-CE5E1642B2A2}" destId="{CFA519A4-2154-124D-8634-439A04F13C62}" srcOrd="1" destOrd="0" presId="urn:microsoft.com/office/officeart/2005/8/layout/process3"/>
    <dgm:cxn modelId="{CF9975C9-9A0D-744F-A7CD-64D8EC3AB5BD}" type="presParOf" srcId="{CFA519A4-2154-124D-8634-439A04F13C62}" destId="{954FDCAC-40BF-6A4D-BBDD-63AD03343994}" srcOrd="0" destOrd="0" presId="urn:microsoft.com/office/officeart/2005/8/layout/process3"/>
    <dgm:cxn modelId="{DAA09157-6729-FB44-A050-38C6CC5B6C4F}" type="presParOf" srcId="{B16DCC4B-3088-0746-9BCA-CE5E1642B2A2}" destId="{8C1D8E40-C6A0-3044-B833-7215699E1F1B}" srcOrd="2" destOrd="0" presId="urn:microsoft.com/office/officeart/2005/8/layout/process3"/>
    <dgm:cxn modelId="{DE72D907-621F-7646-A433-DF9FED8BB7CE}" type="presParOf" srcId="{8C1D8E40-C6A0-3044-B833-7215699E1F1B}" destId="{71EEA666-0C25-834F-9268-DBF142FF927B}" srcOrd="0" destOrd="0" presId="urn:microsoft.com/office/officeart/2005/8/layout/process3"/>
    <dgm:cxn modelId="{5C44BD34-A62E-0C43-ADD6-09EC1ED4E4A9}" type="presParOf" srcId="{8C1D8E40-C6A0-3044-B833-7215699E1F1B}" destId="{2F1ACB34-66F8-0F46-82CB-E6C4EBFC1931}" srcOrd="1" destOrd="0" presId="urn:microsoft.com/office/officeart/2005/8/layout/process3"/>
    <dgm:cxn modelId="{55D11F68-F382-BB4C-B0CF-BF4D6B6A2C0F}" type="presParOf" srcId="{8C1D8E40-C6A0-3044-B833-7215699E1F1B}" destId="{51BE1F7F-764B-8944-B090-FAD191823980}" srcOrd="2" destOrd="0" presId="urn:microsoft.com/office/officeart/2005/8/layout/process3"/>
    <dgm:cxn modelId="{D94CE9DC-701B-6F47-A842-E30D6D8C1803}" type="presParOf" srcId="{B16DCC4B-3088-0746-9BCA-CE5E1642B2A2}" destId="{3BF2CB6A-9551-9646-8258-026A0DAD0646}" srcOrd="3" destOrd="0" presId="urn:microsoft.com/office/officeart/2005/8/layout/process3"/>
    <dgm:cxn modelId="{F6E8BD9B-BC19-944E-98C2-032CA3FC6C3B}" type="presParOf" srcId="{3BF2CB6A-9551-9646-8258-026A0DAD0646}" destId="{E0668DB3-6000-BC4D-BB90-9248629011A8}" srcOrd="0" destOrd="0" presId="urn:microsoft.com/office/officeart/2005/8/layout/process3"/>
    <dgm:cxn modelId="{C83F177D-62AA-8643-B84B-87B10FA9C6B1}" type="presParOf" srcId="{B16DCC4B-3088-0746-9BCA-CE5E1642B2A2}" destId="{84B8E01C-CC83-B54D-8E3F-DF8F14992582}" srcOrd="4" destOrd="0" presId="urn:microsoft.com/office/officeart/2005/8/layout/process3"/>
    <dgm:cxn modelId="{EF374978-A6FC-E248-A718-03C102D4458E}" type="presParOf" srcId="{84B8E01C-CC83-B54D-8E3F-DF8F14992582}" destId="{364D9287-1BFD-0E4E-8D7F-98A8A523AFB3}" srcOrd="0" destOrd="0" presId="urn:microsoft.com/office/officeart/2005/8/layout/process3"/>
    <dgm:cxn modelId="{637085D9-8C63-E248-ACD7-8C865217E380}" type="presParOf" srcId="{84B8E01C-CC83-B54D-8E3F-DF8F14992582}" destId="{B760BB02-BCDF-E240-B103-EE5F33693E73}" srcOrd="1" destOrd="0" presId="urn:microsoft.com/office/officeart/2005/8/layout/process3"/>
    <dgm:cxn modelId="{276AF780-4D99-0240-909B-6F3D08C835C0}" type="presParOf" srcId="{84B8E01C-CC83-B54D-8E3F-DF8F14992582}" destId="{DDB432EE-A5AF-C045-91A9-322411C0ED6F}" srcOrd="2" destOrd="0" presId="urn:microsoft.com/office/officeart/2005/8/layout/process3"/>
    <dgm:cxn modelId="{2763B448-313B-FF4A-9719-7AA17B631283}" type="presParOf" srcId="{B16DCC4B-3088-0746-9BCA-CE5E1642B2A2}" destId="{08249DAA-DB3D-0445-9770-7DB0CD7C7B07}" srcOrd="5" destOrd="0" presId="urn:microsoft.com/office/officeart/2005/8/layout/process3"/>
    <dgm:cxn modelId="{5DD0EA16-1D14-D949-AE45-E6A40C8F93BB}" type="presParOf" srcId="{08249DAA-DB3D-0445-9770-7DB0CD7C7B07}" destId="{40CA0E1A-BC78-274F-9134-50F9EC84C40B}" srcOrd="0" destOrd="0" presId="urn:microsoft.com/office/officeart/2005/8/layout/process3"/>
    <dgm:cxn modelId="{BC44E721-6D18-B541-98F6-9FF5E8162DBE}" type="presParOf" srcId="{B16DCC4B-3088-0746-9BCA-CE5E1642B2A2}" destId="{37171A70-8BF3-4A4F-A3C5-EA7370C5B803}" srcOrd="6" destOrd="0" presId="urn:microsoft.com/office/officeart/2005/8/layout/process3"/>
    <dgm:cxn modelId="{F3FA199B-2A63-6A47-9350-ADC1D9905AC2}" type="presParOf" srcId="{37171A70-8BF3-4A4F-A3C5-EA7370C5B803}" destId="{A91DD99A-62E4-D741-B03C-032F09F3DE42}" srcOrd="0" destOrd="0" presId="urn:microsoft.com/office/officeart/2005/8/layout/process3"/>
    <dgm:cxn modelId="{BBCAC91D-701C-CF4A-B898-2A3064A86F29}" type="presParOf" srcId="{37171A70-8BF3-4A4F-A3C5-EA7370C5B803}" destId="{E1C0A73B-08E2-D74E-89A5-76EB8646E2A0}" srcOrd="1" destOrd="0" presId="urn:microsoft.com/office/officeart/2005/8/layout/process3"/>
    <dgm:cxn modelId="{C32CC5CA-2CA9-C747-A8A3-40C7A57E537D}" type="presParOf" srcId="{37171A70-8BF3-4A4F-A3C5-EA7370C5B803}" destId="{D10235D3-6E37-4645-87B7-C3FDCB5F0BF5}" srcOrd="2" destOrd="0" presId="urn:microsoft.com/office/officeart/2005/8/layout/process3"/>
    <dgm:cxn modelId="{B2CD2913-8A41-764A-BB4C-E93FC9153549}" type="presParOf" srcId="{B16DCC4B-3088-0746-9BCA-CE5E1642B2A2}" destId="{DEF34ACC-F10F-4A41-85F9-259A96B66D38}" srcOrd="7" destOrd="0" presId="urn:microsoft.com/office/officeart/2005/8/layout/process3"/>
    <dgm:cxn modelId="{A292E33D-A7A6-9246-A358-F3E6790BBBB1}" type="presParOf" srcId="{DEF34ACC-F10F-4A41-85F9-259A96B66D38}" destId="{1D2FC5B3-6E93-0A4F-8CDB-AE39FC28C40A}" srcOrd="0" destOrd="0" presId="urn:microsoft.com/office/officeart/2005/8/layout/process3"/>
    <dgm:cxn modelId="{9EE1EF99-7497-3940-9315-72E9B976FF26}" type="presParOf" srcId="{B16DCC4B-3088-0746-9BCA-CE5E1642B2A2}" destId="{A1E81F14-2E68-4447-AB43-36EDC055F486}" srcOrd="8" destOrd="0" presId="urn:microsoft.com/office/officeart/2005/8/layout/process3"/>
    <dgm:cxn modelId="{9A80A45A-F203-B147-B609-E184B5100506}" type="presParOf" srcId="{A1E81F14-2E68-4447-AB43-36EDC055F486}" destId="{D072BD34-2636-D249-B8E6-0B3D28FE5CED}" srcOrd="0" destOrd="0" presId="urn:microsoft.com/office/officeart/2005/8/layout/process3"/>
    <dgm:cxn modelId="{DB3E047B-5F48-744F-8519-8DDAE1515971}" type="presParOf" srcId="{A1E81F14-2E68-4447-AB43-36EDC055F486}" destId="{B1AFFE01-CE02-F146-AA5A-64579006E0B0}" srcOrd="1" destOrd="0" presId="urn:microsoft.com/office/officeart/2005/8/layout/process3"/>
    <dgm:cxn modelId="{A61E2FC2-943C-F545-B34D-60DD2D5880B9}" type="presParOf" srcId="{A1E81F14-2E68-4447-AB43-36EDC055F486}" destId="{88B26ABE-68EB-FA45-8C1F-3C93E4AB65C4}" srcOrd="2" destOrd="0" presId="urn:microsoft.com/office/officeart/2005/8/layout/process3"/>
    <dgm:cxn modelId="{7D6D5B45-8A22-EC44-BBAE-F871E13DFB94}" type="presParOf" srcId="{B16DCC4B-3088-0746-9BCA-CE5E1642B2A2}" destId="{6CD2F148-0699-0545-8430-CFBA24363DEC}" srcOrd="9" destOrd="0" presId="urn:microsoft.com/office/officeart/2005/8/layout/process3"/>
    <dgm:cxn modelId="{6696858F-E46B-B949-9B4F-378E8C3E6276}" type="presParOf" srcId="{6CD2F148-0699-0545-8430-CFBA24363DEC}" destId="{2722DE4A-6EF4-AD44-A413-64C2B0505EDE}" srcOrd="0" destOrd="0" presId="urn:microsoft.com/office/officeart/2005/8/layout/process3"/>
    <dgm:cxn modelId="{6D3422E2-309B-544D-8F54-7C7598B42A67}" type="presParOf" srcId="{B16DCC4B-3088-0746-9BCA-CE5E1642B2A2}" destId="{F204C11D-D570-464A-B373-B1EE44B95AFC}" srcOrd="10" destOrd="0" presId="urn:microsoft.com/office/officeart/2005/8/layout/process3"/>
    <dgm:cxn modelId="{4A37045C-BA9A-4643-B4F0-748408111748}" type="presParOf" srcId="{F204C11D-D570-464A-B373-B1EE44B95AFC}" destId="{D05359A1-02CC-724D-A87A-A79E91E0F054}" srcOrd="0" destOrd="0" presId="urn:microsoft.com/office/officeart/2005/8/layout/process3"/>
    <dgm:cxn modelId="{5B5EDA87-FD89-1F4D-AEB6-97B295BB705F}" type="presParOf" srcId="{F204C11D-D570-464A-B373-B1EE44B95AFC}" destId="{33059BF0-9581-354A-AFA4-DA5351CD1377}" srcOrd="1" destOrd="0" presId="urn:microsoft.com/office/officeart/2005/8/layout/process3"/>
    <dgm:cxn modelId="{7B98C1DE-1303-DD4D-B932-88CDC0736853}" type="presParOf" srcId="{F204C11D-D570-464A-B373-B1EE44B95AFC}" destId="{ABE2F071-C10B-1340-9E00-C9840F8291F1}" srcOrd="2" destOrd="0" presId="urn:microsoft.com/office/officeart/2005/8/layout/process3"/>
    <dgm:cxn modelId="{0ADD7E77-4343-BA44-AF09-B5ECFF216888}" type="presParOf" srcId="{B16DCC4B-3088-0746-9BCA-CE5E1642B2A2}" destId="{3D4976E9-C138-7F4E-98C8-69FEC3D5F107}" srcOrd="11" destOrd="0" presId="urn:microsoft.com/office/officeart/2005/8/layout/process3"/>
    <dgm:cxn modelId="{B04149BF-BD60-C74D-A4CC-AABF5101FCE0}" type="presParOf" srcId="{3D4976E9-C138-7F4E-98C8-69FEC3D5F107}" destId="{0B0FE995-8AC8-0C47-89C3-990E42D27E6E}" srcOrd="0" destOrd="0" presId="urn:microsoft.com/office/officeart/2005/8/layout/process3"/>
    <dgm:cxn modelId="{1150F293-4D15-E24D-BEBF-2B622E04659D}" type="presParOf" srcId="{B16DCC4B-3088-0746-9BCA-CE5E1642B2A2}" destId="{D7B3B8AC-6F3C-2F44-87E0-B1433410A4DD}" srcOrd="12" destOrd="0" presId="urn:microsoft.com/office/officeart/2005/8/layout/process3"/>
    <dgm:cxn modelId="{B5036D2C-439F-894B-8B9D-43E19D516CBE}" type="presParOf" srcId="{D7B3B8AC-6F3C-2F44-87E0-B1433410A4DD}" destId="{9BD54379-4F98-E944-9E47-97E469AE4E41}" srcOrd="0" destOrd="0" presId="urn:microsoft.com/office/officeart/2005/8/layout/process3"/>
    <dgm:cxn modelId="{CFB3B7C5-E06A-DA42-946D-A4650CAF5941}" type="presParOf" srcId="{D7B3B8AC-6F3C-2F44-87E0-B1433410A4DD}" destId="{E714FD3C-2A00-3346-936C-08B94D2D120E}" srcOrd="1" destOrd="0" presId="urn:microsoft.com/office/officeart/2005/8/layout/process3"/>
    <dgm:cxn modelId="{45E8BED3-4D2E-F540-9390-5E44BBDCB3C4}" type="presParOf" srcId="{D7B3B8AC-6F3C-2F44-87E0-B1433410A4DD}" destId="{E67D058F-BF94-584A-AC2F-26062789B0D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12F647-F562-B34B-A8A4-633F06057DD5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68D689-12E3-4240-B10C-AB4BFAEA808A}">
      <dgm:prSet phldrT="[文本]"/>
      <dgm:spPr/>
      <dgm:t>
        <a:bodyPr/>
        <a:lstStyle/>
        <a:p>
          <a:r>
            <a:rPr lang="en-US" altLang="zh-CN" dirty="0"/>
            <a:t>1-96</a:t>
          </a:r>
          <a:endParaRPr lang="zh-CN" altLang="en-US" dirty="0"/>
        </a:p>
      </dgm:t>
    </dgm:pt>
    <dgm:pt modelId="{F781F742-16ED-5242-9BFD-2EF0B5136E40}" type="parTrans" cxnId="{6FD43837-F9D9-A94E-826C-9E6A567496FB}">
      <dgm:prSet/>
      <dgm:spPr/>
      <dgm:t>
        <a:bodyPr/>
        <a:lstStyle/>
        <a:p>
          <a:endParaRPr lang="zh-CN" altLang="en-US"/>
        </a:p>
      </dgm:t>
    </dgm:pt>
    <dgm:pt modelId="{AE36B545-084E-F84E-B709-892D3721115B}" type="sibTrans" cxnId="{6FD43837-F9D9-A94E-826C-9E6A567496FB}">
      <dgm:prSet/>
      <dgm:spPr/>
      <dgm:t>
        <a:bodyPr/>
        <a:lstStyle/>
        <a:p>
          <a:endParaRPr lang="zh-CN" altLang="en-US"/>
        </a:p>
      </dgm:t>
    </dgm:pt>
    <dgm:pt modelId="{E19153D5-CCA3-3D42-BB0C-9E91092B2426}">
      <dgm:prSet phldrT="[文本]"/>
      <dgm:spPr/>
      <dgm:t>
        <a:bodyPr/>
        <a:lstStyle/>
        <a:p>
          <a:r>
            <a:rPr lang="zh-CN" altLang="en-US" dirty="0"/>
            <a:t>编译器基础框架</a:t>
          </a:r>
        </a:p>
      </dgm:t>
    </dgm:pt>
    <dgm:pt modelId="{75DAE872-D12E-CA40-AD1C-83D8ED37BDBC}" type="parTrans" cxnId="{7464AC32-203F-724B-860C-3C9359851E6D}">
      <dgm:prSet/>
      <dgm:spPr/>
      <dgm:t>
        <a:bodyPr/>
        <a:lstStyle/>
        <a:p>
          <a:endParaRPr lang="zh-CN" altLang="en-US"/>
        </a:p>
      </dgm:t>
    </dgm:pt>
    <dgm:pt modelId="{3BAF7793-62CB-8E40-AA22-745CE8A280EE}" type="sibTrans" cxnId="{7464AC32-203F-724B-860C-3C9359851E6D}">
      <dgm:prSet/>
      <dgm:spPr/>
      <dgm:t>
        <a:bodyPr/>
        <a:lstStyle/>
        <a:p>
          <a:endParaRPr lang="zh-CN" altLang="en-US"/>
        </a:p>
      </dgm:t>
    </dgm:pt>
    <dgm:pt modelId="{3CAA2208-122E-654C-BF19-6840FF88C5B4}">
      <dgm:prSet phldrT="[文本]"/>
      <dgm:spPr/>
      <dgm:t>
        <a:bodyPr/>
        <a:lstStyle/>
        <a:p>
          <a:r>
            <a:rPr lang="en-US" altLang="zh-CN" dirty="0"/>
            <a:t>97-138</a:t>
          </a:r>
          <a:endParaRPr lang="zh-CN" altLang="en-US" dirty="0"/>
        </a:p>
      </dgm:t>
    </dgm:pt>
    <dgm:pt modelId="{9547884F-545C-3340-8B0F-D8EC9240A49B}" type="parTrans" cxnId="{8A1217BF-96FA-3C4F-A17E-F308FF2BE734}">
      <dgm:prSet/>
      <dgm:spPr/>
      <dgm:t>
        <a:bodyPr/>
        <a:lstStyle/>
        <a:p>
          <a:endParaRPr lang="zh-CN" altLang="en-US"/>
        </a:p>
      </dgm:t>
    </dgm:pt>
    <dgm:pt modelId="{80BE0926-6201-5041-97E6-E461BC6FF742}" type="sibTrans" cxnId="{8A1217BF-96FA-3C4F-A17E-F308FF2BE734}">
      <dgm:prSet/>
      <dgm:spPr/>
      <dgm:t>
        <a:bodyPr/>
        <a:lstStyle/>
        <a:p>
          <a:endParaRPr lang="zh-CN" altLang="en-US"/>
        </a:p>
      </dgm:t>
    </dgm:pt>
    <dgm:pt modelId="{E65222A3-CBC4-E449-AA03-7A7D1382F9A3}">
      <dgm:prSet phldrT="[文本]"/>
      <dgm:spPr/>
      <dgm:t>
        <a:bodyPr/>
        <a:lstStyle/>
        <a:p>
          <a:r>
            <a:rPr lang="en-US" altLang="zh-CN" dirty="0"/>
            <a:t>C</a:t>
          </a:r>
          <a:r>
            <a:rPr lang="zh-CN" altLang="en-US" dirty="0"/>
            <a:t>语言复杂特性实现</a:t>
          </a:r>
        </a:p>
      </dgm:t>
    </dgm:pt>
    <dgm:pt modelId="{8FFD8839-36F0-A54B-B724-E2DD835FB133}" type="parTrans" cxnId="{EE5E9AB9-A6FB-AC46-B5E3-61F01E65DAA5}">
      <dgm:prSet/>
      <dgm:spPr/>
      <dgm:t>
        <a:bodyPr/>
        <a:lstStyle/>
        <a:p>
          <a:endParaRPr lang="zh-CN" altLang="en-US"/>
        </a:p>
      </dgm:t>
    </dgm:pt>
    <dgm:pt modelId="{8B4DC452-6885-C04A-A95C-F7BA9590D080}" type="sibTrans" cxnId="{EE5E9AB9-A6FB-AC46-B5E3-61F01E65DAA5}">
      <dgm:prSet/>
      <dgm:spPr/>
      <dgm:t>
        <a:bodyPr/>
        <a:lstStyle/>
        <a:p>
          <a:endParaRPr lang="zh-CN" altLang="en-US"/>
        </a:p>
      </dgm:t>
    </dgm:pt>
    <dgm:pt modelId="{9BCC1CEA-2B9E-3240-ABB5-EF47B79DCD9C}">
      <dgm:prSet phldrT="[文本]"/>
      <dgm:spPr/>
      <dgm:t>
        <a:bodyPr/>
        <a:lstStyle/>
        <a:p>
          <a:r>
            <a:rPr lang="en-US" altLang="zh-CN" dirty="0"/>
            <a:t>139-149</a:t>
          </a:r>
          <a:endParaRPr lang="zh-CN" altLang="en-US" dirty="0"/>
        </a:p>
      </dgm:t>
    </dgm:pt>
    <dgm:pt modelId="{8B1631B5-2BDF-364E-8D5A-5B344125433B}" type="parTrans" cxnId="{4B3B7BB9-D370-0946-A742-F54C93CAFB57}">
      <dgm:prSet/>
      <dgm:spPr/>
      <dgm:t>
        <a:bodyPr/>
        <a:lstStyle/>
        <a:p>
          <a:endParaRPr lang="zh-CN" altLang="en-US"/>
        </a:p>
      </dgm:t>
    </dgm:pt>
    <dgm:pt modelId="{09D531B1-5F4D-B049-859A-09A81E63D1E7}" type="sibTrans" cxnId="{4B3B7BB9-D370-0946-A742-F54C93CAFB57}">
      <dgm:prSet/>
      <dgm:spPr/>
      <dgm:t>
        <a:bodyPr/>
        <a:lstStyle/>
        <a:p>
          <a:endParaRPr lang="zh-CN" altLang="en-US"/>
        </a:p>
      </dgm:t>
    </dgm:pt>
    <dgm:pt modelId="{53BADF37-BF5B-7B4A-84EA-A3452ED44BD4}">
      <dgm:prSet phldrT="[文本]"/>
      <dgm:spPr/>
      <dgm:t>
        <a:bodyPr/>
        <a:lstStyle/>
        <a:p>
          <a:r>
            <a:rPr lang="zh-CN" altLang="en-US" dirty="0"/>
            <a:t>浮点支持</a:t>
          </a:r>
        </a:p>
      </dgm:t>
    </dgm:pt>
    <dgm:pt modelId="{10DBF8E2-5164-5B4B-A88C-8B2D1225C0EF}" type="parTrans" cxnId="{35E7E021-1A02-164B-AC71-7559AE5A4657}">
      <dgm:prSet/>
      <dgm:spPr/>
      <dgm:t>
        <a:bodyPr/>
        <a:lstStyle/>
        <a:p>
          <a:endParaRPr lang="zh-CN" altLang="en-US"/>
        </a:p>
      </dgm:t>
    </dgm:pt>
    <dgm:pt modelId="{D502F8BF-4751-1343-B0FA-14007E5076B3}" type="sibTrans" cxnId="{35E7E021-1A02-164B-AC71-7559AE5A4657}">
      <dgm:prSet/>
      <dgm:spPr/>
      <dgm:t>
        <a:bodyPr/>
        <a:lstStyle/>
        <a:p>
          <a:endParaRPr lang="zh-CN" altLang="en-US"/>
        </a:p>
      </dgm:t>
    </dgm:pt>
    <dgm:pt modelId="{AF6CE031-F7FE-0F43-A099-34B418A998E1}">
      <dgm:prSet/>
      <dgm:spPr/>
      <dgm:t>
        <a:bodyPr/>
        <a:lstStyle/>
        <a:p>
          <a:r>
            <a:rPr lang="en-US" altLang="zh-CN" dirty="0"/>
            <a:t>150-157</a:t>
          </a:r>
          <a:endParaRPr lang="zh-CN" altLang="en-US" dirty="0"/>
        </a:p>
      </dgm:t>
    </dgm:pt>
    <dgm:pt modelId="{ED3CB2EE-F3D0-A140-B4E9-9282A74BA3CE}" type="parTrans" cxnId="{86FB9E1C-BE8D-CE4A-8E4D-74CC4B8D89BE}">
      <dgm:prSet/>
      <dgm:spPr/>
      <dgm:t>
        <a:bodyPr/>
        <a:lstStyle/>
        <a:p>
          <a:endParaRPr lang="zh-CN" altLang="en-US"/>
        </a:p>
      </dgm:t>
    </dgm:pt>
    <dgm:pt modelId="{E527BD65-6940-F94A-8162-985434F90CBF}" type="sibTrans" cxnId="{86FB9E1C-BE8D-CE4A-8E4D-74CC4B8D89BE}">
      <dgm:prSet/>
      <dgm:spPr/>
      <dgm:t>
        <a:bodyPr/>
        <a:lstStyle/>
        <a:p>
          <a:endParaRPr lang="zh-CN" altLang="en-US"/>
        </a:p>
      </dgm:t>
    </dgm:pt>
    <dgm:pt modelId="{A989AA31-CE54-D744-8B66-FBF3C4BC20F2}">
      <dgm:prSet/>
      <dgm:spPr/>
      <dgm:t>
        <a:bodyPr/>
        <a:lstStyle/>
        <a:p>
          <a:r>
            <a:rPr lang="en-US" altLang="zh-CN" dirty="0"/>
            <a:t>stage2</a:t>
          </a:r>
          <a:r>
            <a:rPr lang="zh-CN" altLang="en-US" dirty="0"/>
            <a:t>的构建</a:t>
          </a:r>
        </a:p>
      </dgm:t>
    </dgm:pt>
    <dgm:pt modelId="{6867811B-75E7-F745-BC75-2BD1F17BB242}" type="parTrans" cxnId="{2692AFA3-325B-C341-9648-39434F0C1C8C}">
      <dgm:prSet/>
      <dgm:spPr/>
      <dgm:t>
        <a:bodyPr/>
        <a:lstStyle/>
        <a:p>
          <a:endParaRPr lang="zh-CN" altLang="en-US"/>
        </a:p>
      </dgm:t>
    </dgm:pt>
    <dgm:pt modelId="{2F9F66BE-9564-B343-8103-6D9249473FE6}" type="sibTrans" cxnId="{2692AFA3-325B-C341-9648-39434F0C1C8C}">
      <dgm:prSet/>
      <dgm:spPr/>
      <dgm:t>
        <a:bodyPr/>
        <a:lstStyle/>
        <a:p>
          <a:endParaRPr lang="zh-CN" altLang="en-US"/>
        </a:p>
      </dgm:t>
    </dgm:pt>
    <dgm:pt modelId="{4E0EB4A4-71BE-9E43-B637-7CF38E2CA75A}">
      <dgm:prSet/>
      <dgm:spPr/>
      <dgm:t>
        <a:bodyPr/>
        <a:lstStyle/>
        <a:p>
          <a:r>
            <a:rPr lang="en-US" altLang="zh-CN" dirty="0"/>
            <a:t>158-196</a:t>
          </a:r>
          <a:endParaRPr lang="zh-CN" altLang="en-US" dirty="0"/>
        </a:p>
      </dgm:t>
    </dgm:pt>
    <dgm:pt modelId="{1EA65D1B-52D4-B34C-9515-A73DE209ECA2}" type="parTrans" cxnId="{40C6FBB3-C8AE-394B-9EE7-BAE1FD6203DC}">
      <dgm:prSet/>
      <dgm:spPr/>
      <dgm:t>
        <a:bodyPr/>
        <a:lstStyle/>
        <a:p>
          <a:endParaRPr lang="zh-CN" altLang="en-US"/>
        </a:p>
      </dgm:t>
    </dgm:pt>
    <dgm:pt modelId="{E8288785-A08D-2A49-97F4-7A41F54287E1}" type="sibTrans" cxnId="{40C6FBB3-C8AE-394B-9EE7-BAE1FD6203DC}">
      <dgm:prSet/>
      <dgm:spPr/>
      <dgm:t>
        <a:bodyPr/>
        <a:lstStyle/>
        <a:p>
          <a:endParaRPr lang="zh-CN" altLang="en-US"/>
        </a:p>
      </dgm:t>
    </dgm:pt>
    <dgm:pt modelId="{C314B4AD-547D-9541-B408-9E3F02449B54}">
      <dgm:prSet/>
      <dgm:spPr/>
      <dgm:t>
        <a:bodyPr/>
        <a:lstStyle/>
        <a:p>
          <a:r>
            <a:rPr lang="zh-CN" altLang="en-US" dirty="0"/>
            <a:t>预处理器的实现</a:t>
          </a:r>
        </a:p>
      </dgm:t>
    </dgm:pt>
    <dgm:pt modelId="{C8382482-FD3C-F044-9E88-313BC6D50AF8}" type="parTrans" cxnId="{D2F453B6-8347-C948-BF47-317F1BD1573C}">
      <dgm:prSet/>
      <dgm:spPr/>
      <dgm:t>
        <a:bodyPr/>
        <a:lstStyle/>
        <a:p>
          <a:endParaRPr lang="zh-CN" altLang="en-US"/>
        </a:p>
      </dgm:t>
    </dgm:pt>
    <dgm:pt modelId="{C4F5C14F-2025-534D-9E6C-72D9C575CDA8}" type="sibTrans" cxnId="{D2F453B6-8347-C948-BF47-317F1BD1573C}">
      <dgm:prSet/>
      <dgm:spPr/>
      <dgm:t>
        <a:bodyPr/>
        <a:lstStyle/>
        <a:p>
          <a:endParaRPr lang="zh-CN" altLang="en-US"/>
        </a:p>
      </dgm:t>
    </dgm:pt>
    <dgm:pt modelId="{6348BB0D-647E-B14A-B012-D7CC4D789AAE}">
      <dgm:prSet/>
      <dgm:spPr>
        <a:solidFill>
          <a:schemeClr val="accent2"/>
        </a:solidFill>
      </dgm:spPr>
      <dgm:t>
        <a:bodyPr/>
        <a:lstStyle/>
        <a:p>
          <a:r>
            <a:rPr lang="en-US" altLang="zh-CN" dirty="0"/>
            <a:t>197</a:t>
          </a:r>
          <a:endParaRPr lang="zh-CN" altLang="en-US" dirty="0"/>
        </a:p>
      </dgm:t>
    </dgm:pt>
    <dgm:pt modelId="{7B12C247-AEAC-4B45-BEA9-3B5C4DA3B81F}" type="parTrans" cxnId="{6E411E28-D83C-3B40-8189-9B471AF48ACC}">
      <dgm:prSet/>
      <dgm:spPr/>
      <dgm:t>
        <a:bodyPr/>
        <a:lstStyle/>
        <a:p>
          <a:endParaRPr lang="zh-CN" altLang="en-US"/>
        </a:p>
      </dgm:t>
    </dgm:pt>
    <dgm:pt modelId="{E62A6F75-D5DD-6041-A09B-9ECBB736ABA9}" type="sibTrans" cxnId="{6E411E28-D83C-3B40-8189-9B471AF48ACC}">
      <dgm:prSet/>
      <dgm:spPr/>
      <dgm:t>
        <a:bodyPr/>
        <a:lstStyle/>
        <a:p>
          <a:endParaRPr lang="zh-CN" altLang="en-US"/>
        </a:p>
      </dgm:t>
    </dgm:pt>
    <dgm:pt modelId="{4C19C31F-A394-1B47-8A7B-7E6BA8912101}">
      <dgm:prSet/>
      <dgm:spPr/>
      <dgm:t>
        <a:bodyPr/>
        <a:lstStyle/>
        <a:p>
          <a:r>
            <a:rPr lang="zh-CN" altLang="en-US" dirty="0"/>
            <a:t>实现自举</a:t>
          </a:r>
        </a:p>
      </dgm:t>
    </dgm:pt>
    <dgm:pt modelId="{86D2873F-BD10-DF46-9553-5A24B9CEBD88}" type="parTrans" cxnId="{31BE50A6-B7E3-4F4E-AC5E-AFD16DCFE6AB}">
      <dgm:prSet/>
      <dgm:spPr/>
      <dgm:t>
        <a:bodyPr/>
        <a:lstStyle/>
        <a:p>
          <a:endParaRPr lang="zh-CN" altLang="en-US"/>
        </a:p>
      </dgm:t>
    </dgm:pt>
    <dgm:pt modelId="{FF06F64F-4728-3E43-9B48-42F131A51DBF}" type="sibTrans" cxnId="{31BE50A6-B7E3-4F4E-AC5E-AFD16DCFE6AB}">
      <dgm:prSet/>
      <dgm:spPr/>
      <dgm:t>
        <a:bodyPr/>
        <a:lstStyle/>
        <a:p>
          <a:endParaRPr lang="zh-CN" altLang="en-US"/>
        </a:p>
      </dgm:t>
    </dgm:pt>
    <dgm:pt modelId="{90E16547-4992-A94E-9128-76E95A61C4D3}">
      <dgm:prSet/>
      <dgm:spPr/>
      <dgm:t>
        <a:bodyPr/>
        <a:lstStyle/>
        <a:p>
          <a:r>
            <a:rPr lang="en-US" altLang="zh-CN" dirty="0"/>
            <a:t>198-316</a:t>
          </a:r>
          <a:endParaRPr lang="zh-CN" altLang="en-US" dirty="0"/>
        </a:p>
      </dgm:t>
    </dgm:pt>
    <dgm:pt modelId="{77DDEBDF-7DF5-694F-8A17-BBF86EC8247C}" type="parTrans" cxnId="{39786E41-3B31-7342-8B34-BB87B44720A4}">
      <dgm:prSet/>
      <dgm:spPr/>
      <dgm:t>
        <a:bodyPr/>
        <a:lstStyle/>
        <a:p>
          <a:endParaRPr lang="zh-CN" altLang="en-US"/>
        </a:p>
      </dgm:t>
    </dgm:pt>
    <dgm:pt modelId="{05C30C7B-A0F8-CA48-A6D8-D93936AB93B1}" type="sibTrans" cxnId="{39786E41-3B31-7342-8B34-BB87B44720A4}">
      <dgm:prSet/>
      <dgm:spPr/>
      <dgm:t>
        <a:bodyPr/>
        <a:lstStyle/>
        <a:p>
          <a:endParaRPr lang="zh-CN" altLang="en-US"/>
        </a:p>
      </dgm:t>
    </dgm:pt>
    <dgm:pt modelId="{EB3EFBD1-EFB4-AE44-B29E-5D6B3887C736}">
      <dgm:prSet/>
      <dgm:spPr/>
      <dgm:t>
        <a:bodyPr/>
        <a:lstStyle/>
        <a:p>
          <a:r>
            <a:rPr lang="zh-CN" altLang="en-US" dirty="0"/>
            <a:t>编译器的进一步完善</a:t>
          </a:r>
        </a:p>
      </dgm:t>
    </dgm:pt>
    <dgm:pt modelId="{255A7F91-5B7A-8041-B2AF-34AB4F2909FD}" type="parTrans" cxnId="{B37770D7-F735-9E4D-AFEE-335239A0F7A4}">
      <dgm:prSet/>
      <dgm:spPr/>
      <dgm:t>
        <a:bodyPr/>
        <a:lstStyle/>
        <a:p>
          <a:endParaRPr lang="zh-CN" altLang="en-US"/>
        </a:p>
      </dgm:t>
    </dgm:pt>
    <dgm:pt modelId="{6F07D5DF-1F87-FB4B-B0B8-C5F398860BB1}" type="sibTrans" cxnId="{B37770D7-F735-9E4D-AFEE-335239A0F7A4}">
      <dgm:prSet/>
      <dgm:spPr/>
      <dgm:t>
        <a:bodyPr/>
        <a:lstStyle/>
        <a:p>
          <a:endParaRPr lang="zh-CN" altLang="en-US"/>
        </a:p>
      </dgm:t>
    </dgm:pt>
    <dgm:pt modelId="{B16DCC4B-3088-0746-9BCA-CE5E1642B2A2}" type="pres">
      <dgm:prSet presAssocID="{4712F647-F562-B34B-A8A4-633F06057DD5}" presName="linearFlow" presStyleCnt="0">
        <dgm:presLayoutVars>
          <dgm:dir/>
          <dgm:animLvl val="lvl"/>
          <dgm:resizeHandles val="exact"/>
        </dgm:presLayoutVars>
      </dgm:prSet>
      <dgm:spPr/>
    </dgm:pt>
    <dgm:pt modelId="{5E06004E-71E7-3346-B80F-21711AC8CEA7}" type="pres">
      <dgm:prSet presAssocID="{EC68D689-12E3-4240-B10C-AB4BFAEA808A}" presName="composite" presStyleCnt="0"/>
      <dgm:spPr/>
    </dgm:pt>
    <dgm:pt modelId="{2B9BCC67-1F3A-FA4E-92D9-C27BD6567812}" type="pres">
      <dgm:prSet presAssocID="{EC68D689-12E3-4240-B10C-AB4BFAEA808A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7922D47-304B-6840-8803-A97164875D27}" type="pres">
      <dgm:prSet presAssocID="{EC68D689-12E3-4240-B10C-AB4BFAEA808A}" presName="parSh" presStyleLbl="node1" presStyleIdx="0" presStyleCnt="7"/>
      <dgm:spPr/>
    </dgm:pt>
    <dgm:pt modelId="{FB24D871-199E-274B-A8A7-DA8E0C5E1DEA}" type="pres">
      <dgm:prSet presAssocID="{EC68D689-12E3-4240-B10C-AB4BFAEA808A}" presName="desTx" presStyleLbl="fgAcc1" presStyleIdx="0" presStyleCnt="7">
        <dgm:presLayoutVars>
          <dgm:bulletEnabled val="1"/>
        </dgm:presLayoutVars>
      </dgm:prSet>
      <dgm:spPr/>
    </dgm:pt>
    <dgm:pt modelId="{CFA519A4-2154-124D-8634-439A04F13C62}" type="pres">
      <dgm:prSet presAssocID="{AE36B545-084E-F84E-B709-892D3721115B}" presName="sibTrans" presStyleLbl="sibTrans2D1" presStyleIdx="0" presStyleCnt="6"/>
      <dgm:spPr/>
    </dgm:pt>
    <dgm:pt modelId="{954FDCAC-40BF-6A4D-BBDD-63AD03343994}" type="pres">
      <dgm:prSet presAssocID="{AE36B545-084E-F84E-B709-892D3721115B}" presName="connTx" presStyleLbl="sibTrans2D1" presStyleIdx="0" presStyleCnt="6"/>
      <dgm:spPr/>
    </dgm:pt>
    <dgm:pt modelId="{8C1D8E40-C6A0-3044-B833-7215699E1F1B}" type="pres">
      <dgm:prSet presAssocID="{3CAA2208-122E-654C-BF19-6840FF88C5B4}" presName="composite" presStyleCnt="0"/>
      <dgm:spPr/>
    </dgm:pt>
    <dgm:pt modelId="{71EEA666-0C25-834F-9268-DBF142FF927B}" type="pres">
      <dgm:prSet presAssocID="{3CAA2208-122E-654C-BF19-6840FF88C5B4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2F1ACB34-66F8-0F46-82CB-E6C4EBFC1931}" type="pres">
      <dgm:prSet presAssocID="{3CAA2208-122E-654C-BF19-6840FF88C5B4}" presName="parSh" presStyleLbl="node1" presStyleIdx="1" presStyleCnt="7"/>
      <dgm:spPr/>
    </dgm:pt>
    <dgm:pt modelId="{51BE1F7F-764B-8944-B090-FAD191823980}" type="pres">
      <dgm:prSet presAssocID="{3CAA2208-122E-654C-BF19-6840FF88C5B4}" presName="desTx" presStyleLbl="fgAcc1" presStyleIdx="1" presStyleCnt="7">
        <dgm:presLayoutVars>
          <dgm:bulletEnabled val="1"/>
        </dgm:presLayoutVars>
      </dgm:prSet>
      <dgm:spPr/>
    </dgm:pt>
    <dgm:pt modelId="{3BF2CB6A-9551-9646-8258-026A0DAD0646}" type="pres">
      <dgm:prSet presAssocID="{80BE0926-6201-5041-97E6-E461BC6FF742}" presName="sibTrans" presStyleLbl="sibTrans2D1" presStyleIdx="1" presStyleCnt="6"/>
      <dgm:spPr/>
    </dgm:pt>
    <dgm:pt modelId="{E0668DB3-6000-BC4D-BB90-9248629011A8}" type="pres">
      <dgm:prSet presAssocID="{80BE0926-6201-5041-97E6-E461BC6FF742}" presName="connTx" presStyleLbl="sibTrans2D1" presStyleIdx="1" presStyleCnt="6"/>
      <dgm:spPr/>
    </dgm:pt>
    <dgm:pt modelId="{84B8E01C-CC83-B54D-8E3F-DF8F14992582}" type="pres">
      <dgm:prSet presAssocID="{9BCC1CEA-2B9E-3240-ABB5-EF47B79DCD9C}" presName="composite" presStyleCnt="0"/>
      <dgm:spPr/>
    </dgm:pt>
    <dgm:pt modelId="{364D9287-1BFD-0E4E-8D7F-98A8A523AFB3}" type="pres">
      <dgm:prSet presAssocID="{9BCC1CEA-2B9E-3240-ABB5-EF47B79DCD9C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B760BB02-BCDF-E240-B103-EE5F33693E73}" type="pres">
      <dgm:prSet presAssocID="{9BCC1CEA-2B9E-3240-ABB5-EF47B79DCD9C}" presName="parSh" presStyleLbl="node1" presStyleIdx="2" presStyleCnt="7"/>
      <dgm:spPr/>
    </dgm:pt>
    <dgm:pt modelId="{DDB432EE-A5AF-C045-91A9-322411C0ED6F}" type="pres">
      <dgm:prSet presAssocID="{9BCC1CEA-2B9E-3240-ABB5-EF47B79DCD9C}" presName="desTx" presStyleLbl="fgAcc1" presStyleIdx="2" presStyleCnt="7">
        <dgm:presLayoutVars>
          <dgm:bulletEnabled val="1"/>
        </dgm:presLayoutVars>
      </dgm:prSet>
      <dgm:spPr/>
    </dgm:pt>
    <dgm:pt modelId="{08249DAA-DB3D-0445-9770-7DB0CD7C7B07}" type="pres">
      <dgm:prSet presAssocID="{09D531B1-5F4D-B049-859A-09A81E63D1E7}" presName="sibTrans" presStyleLbl="sibTrans2D1" presStyleIdx="2" presStyleCnt="6"/>
      <dgm:spPr/>
    </dgm:pt>
    <dgm:pt modelId="{40CA0E1A-BC78-274F-9134-50F9EC84C40B}" type="pres">
      <dgm:prSet presAssocID="{09D531B1-5F4D-B049-859A-09A81E63D1E7}" presName="connTx" presStyleLbl="sibTrans2D1" presStyleIdx="2" presStyleCnt="6"/>
      <dgm:spPr/>
    </dgm:pt>
    <dgm:pt modelId="{37171A70-8BF3-4A4F-A3C5-EA7370C5B803}" type="pres">
      <dgm:prSet presAssocID="{AF6CE031-F7FE-0F43-A099-34B418A998E1}" presName="composite" presStyleCnt="0"/>
      <dgm:spPr/>
    </dgm:pt>
    <dgm:pt modelId="{A91DD99A-62E4-D741-B03C-032F09F3DE42}" type="pres">
      <dgm:prSet presAssocID="{AF6CE031-F7FE-0F43-A099-34B418A998E1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1C0A73B-08E2-D74E-89A5-76EB8646E2A0}" type="pres">
      <dgm:prSet presAssocID="{AF6CE031-F7FE-0F43-A099-34B418A998E1}" presName="parSh" presStyleLbl="node1" presStyleIdx="3" presStyleCnt="7"/>
      <dgm:spPr/>
    </dgm:pt>
    <dgm:pt modelId="{D10235D3-6E37-4645-87B7-C3FDCB5F0BF5}" type="pres">
      <dgm:prSet presAssocID="{AF6CE031-F7FE-0F43-A099-34B418A998E1}" presName="desTx" presStyleLbl="fgAcc1" presStyleIdx="3" presStyleCnt="7">
        <dgm:presLayoutVars>
          <dgm:bulletEnabled val="1"/>
        </dgm:presLayoutVars>
      </dgm:prSet>
      <dgm:spPr/>
    </dgm:pt>
    <dgm:pt modelId="{DEF34ACC-F10F-4A41-85F9-259A96B66D38}" type="pres">
      <dgm:prSet presAssocID="{E527BD65-6940-F94A-8162-985434F90CBF}" presName="sibTrans" presStyleLbl="sibTrans2D1" presStyleIdx="3" presStyleCnt="6"/>
      <dgm:spPr/>
    </dgm:pt>
    <dgm:pt modelId="{1D2FC5B3-6E93-0A4F-8CDB-AE39FC28C40A}" type="pres">
      <dgm:prSet presAssocID="{E527BD65-6940-F94A-8162-985434F90CBF}" presName="connTx" presStyleLbl="sibTrans2D1" presStyleIdx="3" presStyleCnt="6"/>
      <dgm:spPr/>
    </dgm:pt>
    <dgm:pt modelId="{A1E81F14-2E68-4447-AB43-36EDC055F486}" type="pres">
      <dgm:prSet presAssocID="{4E0EB4A4-71BE-9E43-B637-7CF38E2CA75A}" presName="composite" presStyleCnt="0"/>
      <dgm:spPr/>
    </dgm:pt>
    <dgm:pt modelId="{D072BD34-2636-D249-B8E6-0B3D28FE5CED}" type="pres">
      <dgm:prSet presAssocID="{4E0EB4A4-71BE-9E43-B637-7CF38E2CA75A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B1AFFE01-CE02-F146-AA5A-64579006E0B0}" type="pres">
      <dgm:prSet presAssocID="{4E0EB4A4-71BE-9E43-B637-7CF38E2CA75A}" presName="parSh" presStyleLbl="node1" presStyleIdx="4" presStyleCnt="7"/>
      <dgm:spPr/>
    </dgm:pt>
    <dgm:pt modelId="{88B26ABE-68EB-FA45-8C1F-3C93E4AB65C4}" type="pres">
      <dgm:prSet presAssocID="{4E0EB4A4-71BE-9E43-B637-7CF38E2CA75A}" presName="desTx" presStyleLbl="fgAcc1" presStyleIdx="4" presStyleCnt="7">
        <dgm:presLayoutVars>
          <dgm:bulletEnabled val="1"/>
        </dgm:presLayoutVars>
      </dgm:prSet>
      <dgm:spPr/>
    </dgm:pt>
    <dgm:pt modelId="{6CD2F148-0699-0545-8430-CFBA24363DEC}" type="pres">
      <dgm:prSet presAssocID="{E8288785-A08D-2A49-97F4-7A41F54287E1}" presName="sibTrans" presStyleLbl="sibTrans2D1" presStyleIdx="4" presStyleCnt="6"/>
      <dgm:spPr/>
    </dgm:pt>
    <dgm:pt modelId="{2722DE4A-6EF4-AD44-A413-64C2B0505EDE}" type="pres">
      <dgm:prSet presAssocID="{E8288785-A08D-2A49-97F4-7A41F54287E1}" presName="connTx" presStyleLbl="sibTrans2D1" presStyleIdx="4" presStyleCnt="6"/>
      <dgm:spPr/>
    </dgm:pt>
    <dgm:pt modelId="{F204C11D-D570-464A-B373-B1EE44B95AFC}" type="pres">
      <dgm:prSet presAssocID="{6348BB0D-647E-B14A-B012-D7CC4D789AAE}" presName="composite" presStyleCnt="0"/>
      <dgm:spPr/>
    </dgm:pt>
    <dgm:pt modelId="{D05359A1-02CC-724D-A87A-A79E91E0F054}" type="pres">
      <dgm:prSet presAssocID="{6348BB0D-647E-B14A-B012-D7CC4D789AAE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33059BF0-9581-354A-AFA4-DA5351CD1377}" type="pres">
      <dgm:prSet presAssocID="{6348BB0D-647E-B14A-B012-D7CC4D789AAE}" presName="parSh" presStyleLbl="node1" presStyleIdx="5" presStyleCnt="7"/>
      <dgm:spPr/>
    </dgm:pt>
    <dgm:pt modelId="{ABE2F071-C10B-1340-9E00-C9840F8291F1}" type="pres">
      <dgm:prSet presAssocID="{6348BB0D-647E-B14A-B012-D7CC4D789AAE}" presName="desTx" presStyleLbl="fgAcc1" presStyleIdx="5" presStyleCnt="7">
        <dgm:presLayoutVars>
          <dgm:bulletEnabled val="1"/>
        </dgm:presLayoutVars>
      </dgm:prSet>
      <dgm:spPr/>
    </dgm:pt>
    <dgm:pt modelId="{3D4976E9-C138-7F4E-98C8-69FEC3D5F107}" type="pres">
      <dgm:prSet presAssocID="{E62A6F75-D5DD-6041-A09B-9ECBB736ABA9}" presName="sibTrans" presStyleLbl="sibTrans2D1" presStyleIdx="5" presStyleCnt="6"/>
      <dgm:spPr/>
    </dgm:pt>
    <dgm:pt modelId="{0B0FE995-8AC8-0C47-89C3-990E42D27E6E}" type="pres">
      <dgm:prSet presAssocID="{E62A6F75-D5DD-6041-A09B-9ECBB736ABA9}" presName="connTx" presStyleLbl="sibTrans2D1" presStyleIdx="5" presStyleCnt="6"/>
      <dgm:spPr/>
    </dgm:pt>
    <dgm:pt modelId="{D7B3B8AC-6F3C-2F44-87E0-B1433410A4DD}" type="pres">
      <dgm:prSet presAssocID="{90E16547-4992-A94E-9128-76E95A61C4D3}" presName="composite" presStyleCnt="0"/>
      <dgm:spPr/>
    </dgm:pt>
    <dgm:pt modelId="{9BD54379-4F98-E944-9E47-97E469AE4E41}" type="pres">
      <dgm:prSet presAssocID="{90E16547-4992-A94E-9128-76E95A61C4D3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E714FD3C-2A00-3346-936C-08B94D2D120E}" type="pres">
      <dgm:prSet presAssocID="{90E16547-4992-A94E-9128-76E95A61C4D3}" presName="parSh" presStyleLbl="node1" presStyleIdx="6" presStyleCnt="7"/>
      <dgm:spPr/>
    </dgm:pt>
    <dgm:pt modelId="{E67D058F-BF94-584A-AC2F-26062789B0DC}" type="pres">
      <dgm:prSet presAssocID="{90E16547-4992-A94E-9128-76E95A61C4D3}" presName="desTx" presStyleLbl="fgAcc1" presStyleIdx="6" presStyleCnt="7">
        <dgm:presLayoutVars>
          <dgm:bulletEnabled val="1"/>
        </dgm:presLayoutVars>
      </dgm:prSet>
      <dgm:spPr/>
    </dgm:pt>
  </dgm:ptLst>
  <dgm:cxnLst>
    <dgm:cxn modelId="{8A664616-9CEB-CB46-8A34-595ECCA33529}" type="presOf" srcId="{9BCC1CEA-2B9E-3240-ABB5-EF47B79DCD9C}" destId="{B760BB02-BCDF-E240-B103-EE5F33693E73}" srcOrd="1" destOrd="0" presId="urn:microsoft.com/office/officeart/2005/8/layout/process3"/>
    <dgm:cxn modelId="{86FB9E1C-BE8D-CE4A-8E4D-74CC4B8D89BE}" srcId="{4712F647-F562-B34B-A8A4-633F06057DD5}" destId="{AF6CE031-F7FE-0F43-A099-34B418A998E1}" srcOrd="3" destOrd="0" parTransId="{ED3CB2EE-F3D0-A140-B4E9-9282A74BA3CE}" sibTransId="{E527BD65-6940-F94A-8162-985434F90CBF}"/>
    <dgm:cxn modelId="{D9316220-843D-E241-AB70-444890C053C3}" type="presOf" srcId="{90E16547-4992-A94E-9128-76E95A61C4D3}" destId="{9BD54379-4F98-E944-9E47-97E469AE4E41}" srcOrd="0" destOrd="0" presId="urn:microsoft.com/office/officeart/2005/8/layout/process3"/>
    <dgm:cxn modelId="{35E7E021-1A02-164B-AC71-7559AE5A4657}" srcId="{9BCC1CEA-2B9E-3240-ABB5-EF47B79DCD9C}" destId="{53BADF37-BF5B-7B4A-84EA-A3452ED44BD4}" srcOrd="0" destOrd="0" parTransId="{10DBF8E2-5164-5B4B-A88C-8B2D1225C0EF}" sibTransId="{D502F8BF-4751-1343-B0FA-14007E5076B3}"/>
    <dgm:cxn modelId="{B296CE22-365D-8643-B314-4E12BCD21FA1}" type="presOf" srcId="{E527BD65-6940-F94A-8162-985434F90CBF}" destId="{1D2FC5B3-6E93-0A4F-8CDB-AE39FC28C40A}" srcOrd="1" destOrd="0" presId="urn:microsoft.com/office/officeart/2005/8/layout/process3"/>
    <dgm:cxn modelId="{6E411E28-D83C-3B40-8189-9B471AF48ACC}" srcId="{4712F647-F562-B34B-A8A4-633F06057DD5}" destId="{6348BB0D-647E-B14A-B012-D7CC4D789AAE}" srcOrd="5" destOrd="0" parTransId="{7B12C247-AEAC-4B45-BEA9-3B5C4DA3B81F}" sibTransId="{E62A6F75-D5DD-6041-A09B-9ECBB736ABA9}"/>
    <dgm:cxn modelId="{DBC2232B-A5BB-D948-A785-9721357E67D8}" type="presOf" srcId="{3CAA2208-122E-654C-BF19-6840FF88C5B4}" destId="{2F1ACB34-66F8-0F46-82CB-E6C4EBFC1931}" srcOrd="1" destOrd="0" presId="urn:microsoft.com/office/officeart/2005/8/layout/process3"/>
    <dgm:cxn modelId="{A0E9602D-052B-6A49-9909-0E69E6CE72CE}" type="presOf" srcId="{E62A6F75-D5DD-6041-A09B-9ECBB736ABA9}" destId="{0B0FE995-8AC8-0C47-89C3-990E42D27E6E}" srcOrd="1" destOrd="0" presId="urn:microsoft.com/office/officeart/2005/8/layout/process3"/>
    <dgm:cxn modelId="{7464AC32-203F-724B-860C-3C9359851E6D}" srcId="{EC68D689-12E3-4240-B10C-AB4BFAEA808A}" destId="{E19153D5-CCA3-3D42-BB0C-9E91092B2426}" srcOrd="0" destOrd="0" parTransId="{75DAE872-D12E-CA40-AD1C-83D8ED37BDBC}" sibTransId="{3BAF7793-62CB-8E40-AA22-745CE8A280EE}"/>
    <dgm:cxn modelId="{E8838635-36A9-E74E-A6F6-A8584784F06C}" type="presOf" srcId="{E19153D5-CCA3-3D42-BB0C-9E91092B2426}" destId="{FB24D871-199E-274B-A8A7-DA8E0C5E1DEA}" srcOrd="0" destOrd="0" presId="urn:microsoft.com/office/officeart/2005/8/layout/process3"/>
    <dgm:cxn modelId="{6FD43837-F9D9-A94E-826C-9E6A567496FB}" srcId="{4712F647-F562-B34B-A8A4-633F06057DD5}" destId="{EC68D689-12E3-4240-B10C-AB4BFAEA808A}" srcOrd="0" destOrd="0" parTransId="{F781F742-16ED-5242-9BFD-2EF0B5136E40}" sibTransId="{AE36B545-084E-F84E-B709-892D3721115B}"/>
    <dgm:cxn modelId="{30096041-1E6A-8948-9E67-7B68903C38C6}" type="presOf" srcId="{90E16547-4992-A94E-9128-76E95A61C4D3}" destId="{E714FD3C-2A00-3346-936C-08B94D2D120E}" srcOrd="1" destOrd="0" presId="urn:microsoft.com/office/officeart/2005/8/layout/process3"/>
    <dgm:cxn modelId="{39786E41-3B31-7342-8B34-BB87B44720A4}" srcId="{4712F647-F562-B34B-A8A4-633F06057DD5}" destId="{90E16547-4992-A94E-9128-76E95A61C4D3}" srcOrd="6" destOrd="0" parTransId="{77DDEBDF-7DF5-694F-8A17-BBF86EC8247C}" sibTransId="{05C30C7B-A0F8-CA48-A6D8-D93936AB93B1}"/>
    <dgm:cxn modelId="{00D2A842-63E2-2247-AEF3-E6D31DE143FC}" type="presOf" srcId="{E65222A3-CBC4-E449-AA03-7A7D1382F9A3}" destId="{51BE1F7F-764B-8944-B090-FAD191823980}" srcOrd="0" destOrd="0" presId="urn:microsoft.com/office/officeart/2005/8/layout/process3"/>
    <dgm:cxn modelId="{F75A2343-A26A-BE42-BA41-C91B6EFF9425}" type="presOf" srcId="{AE36B545-084E-F84E-B709-892D3721115B}" destId="{954FDCAC-40BF-6A4D-BBDD-63AD03343994}" srcOrd="1" destOrd="0" presId="urn:microsoft.com/office/officeart/2005/8/layout/process3"/>
    <dgm:cxn modelId="{3CB8DE45-2477-8C41-9E55-58007C299EA7}" type="presOf" srcId="{09D531B1-5F4D-B049-859A-09A81E63D1E7}" destId="{40CA0E1A-BC78-274F-9134-50F9EC84C40B}" srcOrd="1" destOrd="0" presId="urn:microsoft.com/office/officeart/2005/8/layout/process3"/>
    <dgm:cxn modelId="{61DBCD48-4726-6D43-904A-BD0C540D147A}" type="presOf" srcId="{9BCC1CEA-2B9E-3240-ABB5-EF47B79DCD9C}" destId="{364D9287-1BFD-0E4E-8D7F-98A8A523AFB3}" srcOrd="0" destOrd="0" presId="urn:microsoft.com/office/officeart/2005/8/layout/process3"/>
    <dgm:cxn modelId="{9B7D524D-0D1E-2C44-B38A-6849D88C485C}" type="presOf" srcId="{AF6CE031-F7FE-0F43-A099-34B418A998E1}" destId="{A91DD99A-62E4-D741-B03C-032F09F3DE42}" srcOrd="0" destOrd="0" presId="urn:microsoft.com/office/officeart/2005/8/layout/process3"/>
    <dgm:cxn modelId="{2A412651-9C3C-1249-9A05-EAAFDC1496E9}" type="presOf" srcId="{4E0EB4A4-71BE-9E43-B637-7CF38E2CA75A}" destId="{D072BD34-2636-D249-B8E6-0B3D28FE5CED}" srcOrd="0" destOrd="0" presId="urn:microsoft.com/office/officeart/2005/8/layout/process3"/>
    <dgm:cxn modelId="{FA684C62-CCDD-5644-BEC3-4B031700AE59}" type="presOf" srcId="{A989AA31-CE54-D744-8B66-FBF3C4BC20F2}" destId="{D10235D3-6E37-4645-87B7-C3FDCB5F0BF5}" srcOrd="0" destOrd="0" presId="urn:microsoft.com/office/officeart/2005/8/layout/process3"/>
    <dgm:cxn modelId="{BE293265-DEC3-C344-A793-EE41B1EDA593}" type="presOf" srcId="{EC68D689-12E3-4240-B10C-AB4BFAEA808A}" destId="{17922D47-304B-6840-8803-A97164875D27}" srcOrd="1" destOrd="0" presId="urn:microsoft.com/office/officeart/2005/8/layout/process3"/>
    <dgm:cxn modelId="{4DF97B67-E942-B24B-A9A0-2B0BA93EDA66}" type="presOf" srcId="{4712F647-F562-B34B-A8A4-633F06057DD5}" destId="{B16DCC4B-3088-0746-9BCA-CE5E1642B2A2}" srcOrd="0" destOrd="0" presId="urn:microsoft.com/office/officeart/2005/8/layout/process3"/>
    <dgm:cxn modelId="{EB7C8368-4DA3-4943-9B05-0688A68524C6}" type="presOf" srcId="{3CAA2208-122E-654C-BF19-6840FF88C5B4}" destId="{71EEA666-0C25-834F-9268-DBF142FF927B}" srcOrd="0" destOrd="0" presId="urn:microsoft.com/office/officeart/2005/8/layout/process3"/>
    <dgm:cxn modelId="{578B1D72-E594-9347-AD2E-9F94B80F5B81}" type="presOf" srcId="{53BADF37-BF5B-7B4A-84EA-A3452ED44BD4}" destId="{DDB432EE-A5AF-C045-91A9-322411C0ED6F}" srcOrd="0" destOrd="0" presId="urn:microsoft.com/office/officeart/2005/8/layout/process3"/>
    <dgm:cxn modelId="{F2155D74-8E59-0141-9522-26177C4699CE}" type="presOf" srcId="{E8288785-A08D-2A49-97F4-7A41F54287E1}" destId="{6CD2F148-0699-0545-8430-CFBA24363DEC}" srcOrd="0" destOrd="0" presId="urn:microsoft.com/office/officeart/2005/8/layout/process3"/>
    <dgm:cxn modelId="{6FA0CB75-AED4-BF44-A4E6-6A84950A327A}" type="presOf" srcId="{EC68D689-12E3-4240-B10C-AB4BFAEA808A}" destId="{2B9BCC67-1F3A-FA4E-92D9-C27BD6567812}" srcOrd="0" destOrd="0" presId="urn:microsoft.com/office/officeart/2005/8/layout/process3"/>
    <dgm:cxn modelId="{2FE88A78-7AD5-CF43-B8DF-50925DA6797D}" type="presOf" srcId="{AF6CE031-F7FE-0F43-A099-34B418A998E1}" destId="{E1C0A73B-08E2-D74E-89A5-76EB8646E2A0}" srcOrd="1" destOrd="0" presId="urn:microsoft.com/office/officeart/2005/8/layout/process3"/>
    <dgm:cxn modelId="{C4C8FF78-682D-3740-BA6F-F3480AABBE8B}" type="presOf" srcId="{E8288785-A08D-2A49-97F4-7A41F54287E1}" destId="{2722DE4A-6EF4-AD44-A413-64C2B0505EDE}" srcOrd="1" destOrd="0" presId="urn:microsoft.com/office/officeart/2005/8/layout/process3"/>
    <dgm:cxn modelId="{87FB328D-8FC2-FF4D-AC53-34F3A52898C3}" type="presOf" srcId="{E527BD65-6940-F94A-8162-985434F90CBF}" destId="{DEF34ACC-F10F-4A41-85F9-259A96B66D38}" srcOrd="0" destOrd="0" presId="urn:microsoft.com/office/officeart/2005/8/layout/process3"/>
    <dgm:cxn modelId="{44F3F98E-78D0-5340-A107-3DF614C68D89}" type="presOf" srcId="{6348BB0D-647E-B14A-B012-D7CC4D789AAE}" destId="{33059BF0-9581-354A-AFA4-DA5351CD1377}" srcOrd="1" destOrd="0" presId="urn:microsoft.com/office/officeart/2005/8/layout/process3"/>
    <dgm:cxn modelId="{87AAC68F-ECC4-1A4B-8CB6-D721775C8B72}" type="presOf" srcId="{EB3EFBD1-EFB4-AE44-B29E-5D6B3887C736}" destId="{E67D058F-BF94-584A-AC2F-26062789B0DC}" srcOrd="0" destOrd="0" presId="urn:microsoft.com/office/officeart/2005/8/layout/process3"/>
    <dgm:cxn modelId="{F88A8A91-270D-464B-B7CE-D9230A5D273C}" type="presOf" srcId="{80BE0926-6201-5041-97E6-E461BC6FF742}" destId="{3BF2CB6A-9551-9646-8258-026A0DAD0646}" srcOrd="0" destOrd="0" presId="urn:microsoft.com/office/officeart/2005/8/layout/process3"/>
    <dgm:cxn modelId="{A5423392-0A02-EC4C-96BA-37E8F977EBE1}" type="presOf" srcId="{E62A6F75-D5DD-6041-A09B-9ECBB736ABA9}" destId="{3D4976E9-C138-7F4E-98C8-69FEC3D5F107}" srcOrd="0" destOrd="0" presId="urn:microsoft.com/office/officeart/2005/8/layout/process3"/>
    <dgm:cxn modelId="{64174C94-6825-6043-9E35-AFD0DA6B1DE5}" type="presOf" srcId="{4E0EB4A4-71BE-9E43-B637-7CF38E2CA75A}" destId="{B1AFFE01-CE02-F146-AA5A-64579006E0B0}" srcOrd="1" destOrd="0" presId="urn:microsoft.com/office/officeart/2005/8/layout/process3"/>
    <dgm:cxn modelId="{963B9C9B-F63B-2F4D-87E5-22E266FF212B}" type="presOf" srcId="{C314B4AD-547D-9541-B408-9E3F02449B54}" destId="{88B26ABE-68EB-FA45-8C1F-3C93E4AB65C4}" srcOrd="0" destOrd="0" presId="urn:microsoft.com/office/officeart/2005/8/layout/process3"/>
    <dgm:cxn modelId="{2692AFA3-325B-C341-9648-39434F0C1C8C}" srcId="{AF6CE031-F7FE-0F43-A099-34B418A998E1}" destId="{A989AA31-CE54-D744-8B66-FBF3C4BC20F2}" srcOrd="0" destOrd="0" parTransId="{6867811B-75E7-F745-BC75-2BD1F17BB242}" sibTransId="{2F9F66BE-9564-B343-8103-6D9249473FE6}"/>
    <dgm:cxn modelId="{31BE50A6-B7E3-4F4E-AC5E-AFD16DCFE6AB}" srcId="{6348BB0D-647E-B14A-B012-D7CC4D789AAE}" destId="{4C19C31F-A394-1B47-8A7B-7E6BA8912101}" srcOrd="0" destOrd="0" parTransId="{86D2873F-BD10-DF46-9553-5A24B9CEBD88}" sibTransId="{FF06F64F-4728-3E43-9B48-42F131A51DBF}"/>
    <dgm:cxn modelId="{4957A7B0-D5A4-DC44-8327-7770D29BB94C}" type="presOf" srcId="{6348BB0D-647E-B14A-B012-D7CC4D789AAE}" destId="{D05359A1-02CC-724D-A87A-A79E91E0F054}" srcOrd="0" destOrd="0" presId="urn:microsoft.com/office/officeart/2005/8/layout/process3"/>
    <dgm:cxn modelId="{40C6FBB3-C8AE-394B-9EE7-BAE1FD6203DC}" srcId="{4712F647-F562-B34B-A8A4-633F06057DD5}" destId="{4E0EB4A4-71BE-9E43-B637-7CF38E2CA75A}" srcOrd="4" destOrd="0" parTransId="{1EA65D1B-52D4-B34C-9515-A73DE209ECA2}" sibTransId="{E8288785-A08D-2A49-97F4-7A41F54287E1}"/>
    <dgm:cxn modelId="{D2F453B6-8347-C948-BF47-317F1BD1573C}" srcId="{4E0EB4A4-71BE-9E43-B637-7CF38E2CA75A}" destId="{C314B4AD-547D-9541-B408-9E3F02449B54}" srcOrd="0" destOrd="0" parTransId="{C8382482-FD3C-F044-9E88-313BC6D50AF8}" sibTransId="{C4F5C14F-2025-534D-9E6C-72D9C575CDA8}"/>
    <dgm:cxn modelId="{4B3B7BB9-D370-0946-A742-F54C93CAFB57}" srcId="{4712F647-F562-B34B-A8A4-633F06057DD5}" destId="{9BCC1CEA-2B9E-3240-ABB5-EF47B79DCD9C}" srcOrd="2" destOrd="0" parTransId="{8B1631B5-2BDF-364E-8D5A-5B344125433B}" sibTransId="{09D531B1-5F4D-B049-859A-09A81E63D1E7}"/>
    <dgm:cxn modelId="{EE5E9AB9-A6FB-AC46-B5E3-61F01E65DAA5}" srcId="{3CAA2208-122E-654C-BF19-6840FF88C5B4}" destId="{E65222A3-CBC4-E449-AA03-7A7D1382F9A3}" srcOrd="0" destOrd="0" parTransId="{8FFD8839-36F0-A54B-B724-E2DD835FB133}" sibTransId="{8B4DC452-6885-C04A-A95C-F7BA9590D080}"/>
    <dgm:cxn modelId="{8A1217BF-96FA-3C4F-A17E-F308FF2BE734}" srcId="{4712F647-F562-B34B-A8A4-633F06057DD5}" destId="{3CAA2208-122E-654C-BF19-6840FF88C5B4}" srcOrd="1" destOrd="0" parTransId="{9547884F-545C-3340-8B0F-D8EC9240A49B}" sibTransId="{80BE0926-6201-5041-97E6-E461BC6FF742}"/>
    <dgm:cxn modelId="{B7037FBF-272C-D245-B0E1-72BF5585332B}" type="presOf" srcId="{AE36B545-084E-F84E-B709-892D3721115B}" destId="{CFA519A4-2154-124D-8634-439A04F13C62}" srcOrd="0" destOrd="0" presId="urn:microsoft.com/office/officeart/2005/8/layout/process3"/>
    <dgm:cxn modelId="{219DAACC-D549-364D-8886-FCDAEBC8FCB9}" type="presOf" srcId="{4C19C31F-A394-1B47-8A7B-7E6BA8912101}" destId="{ABE2F071-C10B-1340-9E00-C9840F8291F1}" srcOrd="0" destOrd="0" presId="urn:microsoft.com/office/officeart/2005/8/layout/process3"/>
    <dgm:cxn modelId="{B37770D7-F735-9E4D-AFEE-335239A0F7A4}" srcId="{90E16547-4992-A94E-9128-76E95A61C4D3}" destId="{EB3EFBD1-EFB4-AE44-B29E-5D6B3887C736}" srcOrd="0" destOrd="0" parTransId="{255A7F91-5B7A-8041-B2AF-34AB4F2909FD}" sibTransId="{6F07D5DF-1F87-FB4B-B0B8-C5F398860BB1}"/>
    <dgm:cxn modelId="{C65AC9EE-C42F-3549-9515-31F92A7A8706}" type="presOf" srcId="{80BE0926-6201-5041-97E6-E461BC6FF742}" destId="{E0668DB3-6000-BC4D-BB90-9248629011A8}" srcOrd="1" destOrd="0" presId="urn:microsoft.com/office/officeart/2005/8/layout/process3"/>
    <dgm:cxn modelId="{22D5C7F9-405C-1840-9183-4659D9C885EB}" type="presOf" srcId="{09D531B1-5F4D-B049-859A-09A81E63D1E7}" destId="{08249DAA-DB3D-0445-9770-7DB0CD7C7B07}" srcOrd="0" destOrd="0" presId="urn:microsoft.com/office/officeart/2005/8/layout/process3"/>
    <dgm:cxn modelId="{B28EDAC1-01B7-3A45-B3E1-3F786441417A}" type="presParOf" srcId="{B16DCC4B-3088-0746-9BCA-CE5E1642B2A2}" destId="{5E06004E-71E7-3346-B80F-21711AC8CEA7}" srcOrd="0" destOrd="0" presId="urn:microsoft.com/office/officeart/2005/8/layout/process3"/>
    <dgm:cxn modelId="{D3E75E0D-3D7E-7D44-BCAD-DEFD1E00F2DD}" type="presParOf" srcId="{5E06004E-71E7-3346-B80F-21711AC8CEA7}" destId="{2B9BCC67-1F3A-FA4E-92D9-C27BD6567812}" srcOrd="0" destOrd="0" presId="urn:microsoft.com/office/officeart/2005/8/layout/process3"/>
    <dgm:cxn modelId="{D40F8F48-47C2-2641-8489-5B96E33D9CD3}" type="presParOf" srcId="{5E06004E-71E7-3346-B80F-21711AC8CEA7}" destId="{17922D47-304B-6840-8803-A97164875D27}" srcOrd="1" destOrd="0" presId="urn:microsoft.com/office/officeart/2005/8/layout/process3"/>
    <dgm:cxn modelId="{58A43992-FB13-8C44-87F5-E9537991EBEF}" type="presParOf" srcId="{5E06004E-71E7-3346-B80F-21711AC8CEA7}" destId="{FB24D871-199E-274B-A8A7-DA8E0C5E1DEA}" srcOrd="2" destOrd="0" presId="urn:microsoft.com/office/officeart/2005/8/layout/process3"/>
    <dgm:cxn modelId="{248D2497-2B6D-4D40-98F6-91011A040C35}" type="presParOf" srcId="{B16DCC4B-3088-0746-9BCA-CE5E1642B2A2}" destId="{CFA519A4-2154-124D-8634-439A04F13C62}" srcOrd="1" destOrd="0" presId="urn:microsoft.com/office/officeart/2005/8/layout/process3"/>
    <dgm:cxn modelId="{CF9975C9-9A0D-744F-A7CD-64D8EC3AB5BD}" type="presParOf" srcId="{CFA519A4-2154-124D-8634-439A04F13C62}" destId="{954FDCAC-40BF-6A4D-BBDD-63AD03343994}" srcOrd="0" destOrd="0" presId="urn:microsoft.com/office/officeart/2005/8/layout/process3"/>
    <dgm:cxn modelId="{DAA09157-6729-FB44-A050-38C6CC5B6C4F}" type="presParOf" srcId="{B16DCC4B-3088-0746-9BCA-CE5E1642B2A2}" destId="{8C1D8E40-C6A0-3044-B833-7215699E1F1B}" srcOrd="2" destOrd="0" presId="urn:microsoft.com/office/officeart/2005/8/layout/process3"/>
    <dgm:cxn modelId="{DE72D907-621F-7646-A433-DF9FED8BB7CE}" type="presParOf" srcId="{8C1D8E40-C6A0-3044-B833-7215699E1F1B}" destId="{71EEA666-0C25-834F-9268-DBF142FF927B}" srcOrd="0" destOrd="0" presId="urn:microsoft.com/office/officeart/2005/8/layout/process3"/>
    <dgm:cxn modelId="{5C44BD34-A62E-0C43-ADD6-09EC1ED4E4A9}" type="presParOf" srcId="{8C1D8E40-C6A0-3044-B833-7215699E1F1B}" destId="{2F1ACB34-66F8-0F46-82CB-E6C4EBFC1931}" srcOrd="1" destOrd="0" presId="urn:microsoft.com/office/officeart/2005/8/layout/process3"/>
    <dgm:cxn modelId="{55D11F68-F382-BB4C-B0CF-BF4D6B6A2C0F}" type="presParOf" srcId="{8C1D8E40-C6A0-3044-B833-7215699E1F1B}" destId="{51BE1F7F-764B-8944-B090-FAD191823980}" srcOrd="2" destOrd="0" presId="urn:microsoft.com/office/officeart/2005/8/layout/process3"/>
    <dgm:cxn modelId="{D94CE9DC-701B-6F47-A842-E30D6D8C1803}" type="presParOf" srcId="{B16DCC4B-3088-0746-9BCA-CE5E1642B2A2}" destId="{3BF2CB6A-9551-9646-8258-026A0DAD0646}" srcOrd="3" destOrd="0" presId="urn:microsoft.com/office/officeart/2005/8/layout/process3"/>
    <dgm:cxn modelId="{F6E8BD9B-BC19-944E-98C2-032CA3FC6C3B}" type="presParOf" srcId="{3BF2CB6A-9551-9646-8258-026A0DAD0646}" destId="{E0668DB3-6000-BC4D-BB90-9248629011A8}" srcOrd="0" destOrd="0" presId="urn:microsoft.com/office/officeart/2005/8/layout/process3"/>
    <dgm:cxn modelId="{C83F177D-62AA-8643-B84B-87B10FA9C6B1}" type="presParOf" srcId="{B16DCC4B-3088-0746-9BCA-CE5E1642B2A2}" destId="{84B8E01C-CC83-B54D-8E3F-DF8F14992582}" srcOrd="4" destOrd="0" presId="urn:microsoft.com/office/officeart/2005/8/layout/process3"/>
    <dgm:cxn modelId="{EF374978-A6FC-E248-A718-03C102D4458E}" type="presParOf" srcId="{84B8E01C-CC83-B54D-8E3F-DF8F14992582}" destId="{364D9287-1BFD-0E4E-8D7F-98A8A523AFB3}" srcOrd="0" destOrd="0" presId="urn:microsoft.com/office/officeart/2005/8/layout/process3"/>
    <dgm:cxn modelId="{637085D9-8C63-E248-ACD7-8C865217E380}" type="presParOf" srcId="{84B8E01C-CC83-B54D-8E3F-DF8F14992582}" destId="{B760BB02-BCDF-E240-B103-EE5F33693E73}" srcOrd="1" destOrd="0" presId="urn:microsoft.com/office/officeart/2005/8/layout/process3"/>
    <dgm:cxn modelId="{276AF780-4D99-0240-909B-6F3D08C835C0}" type="presParOf" srcId="{84B8E01C-CC83-B54D-8E3F-DF8F14992582}" destId="{DDB432EE-A5AF-C045-91A9-322411C0ED6F}" srcOrd="2" destOrd="0" presId="urn:microsoft.com/office/officeart/2005/8/layout/process3"/>
    <dgm:cxn modelId="{2763B448-313B-FF4A-9719-7AA17B631283}" type="presParOf" srcId="{B16DCC4B-3088-0746-9BCA-CE5E1642B2A2}" destId="{08249DAA-DB3D-0445-9770-7DB0CD7C7B07}" srcOrd="5" destOrd="0" presId="urn:microsoft.com/office/officeart/2005/8/layout/process3"/>
    <dgm:cxn modelId="{5DD0EA16-1D14-D949-AE45-E6A40C8F93BB}" type="presParOf" srcId="{08249DAA-DB3D-0445-9770-7DB0CD7C7B07}" destId="{40CA0E1A-BC78-274F-9134-50F9EC84C40B}" srcOrd="0" destOrd="0" presId="urn:microsoft.com/office/officeart/2005/8/layout/process3"/>
    <dgm:cxn modelId="{BC44E721-6D18-B541-98F6-9FF5E8162DBE}" type="presParOf" srcId="{B16DCC4B-3088-0746-9BCA-CE5E1642B2A2}" destId="{37171A70-8BF3-4A4F-A3C5-EA7370C5B803}" srcOrd="6" destOrd="0" presId="urn:microsoft.com/office/officeart/2005/8/layout/process3"/>
    <dgm:cxn modelId="{F3FA199B-2A63-6A47-9350-ADC1D9905AC2}" type="presParOf" srcId="{37171A70-8BF3-4A4F-A3C5-EA7370C5B803}" destId="{A91DD99A-62E4-D741-B03C-032F09F3DE42}" srcOrd="0" destOrd="0" presId="urn:microsoft.com/office/officeart/2005/8/layout/process3"/>
    <dgm:cxn modelId="{BBCAC91D-701C-CF4A-B898-2A3064A86F29}" type="presParOf" srcId="{37171A70-8BF3-4A4F-A3C5-EA7370C5B803}" destId="{E1C0A73B-08E2-D74E-89A5-76EB8646E2A0}" srcOrd="1" destOrd="0" presId="urn:microsoft.com/office/officeart/2005/8/layout/process3"/>
    <dgm:cxn modelId="{C32CC5CA-2CA9-C747-A8A3-40C7A57E537D}" type="presParOf" srcId="{37171A70-8BF3-4A4F-A3C5-EA7370C5B803}" destId="{D10235D3-6E37-4645-87B7-C3FDCB5F0BF5}" srcOrd="2" destOrd="0" presId="urn:microsoft.com/office/officeart/2005/8/layout/process3"/>
    <dgm:cxn modelId="{B2CD2913-8A41-764A-BB4C-E93FC9153549}" type="presParOf" srcId="{B16DCC4B-3088-0746-9BCA-CE5E1642B2A2}" destId="{DEF34ACC-F10F-4A41-85F9-259A96B66D38}" srcOrd="7" destOrd="0" presId="urn:microsoft.com/office/officeart/2005/8/layout/process3"/>
    <dgm:cxn modelId="{A292E33D-A7A6-9246-A358-F3E6790BBBB1}" type="presParOf" srcId="{DEF34ACC-F10F-4A41-85F9-259A96B66D38}" destId="{1D2FC5B3-6E93-0A4F-8CDB-AE39FC28C40A}" srcOrd="0" destOrd="0" presId="urn:microsoft.com/office/officeart/2005/8/layout/process3"/>
    <dgm:cxn modelId="{9EE1EF99-7497-3940-9315-72E9B976FF26}" type="presParOf" srcId="{B16DCC4B-3088-0746-9BCA-CE5E1642B2A2}" destId="{A1E81F14-2E68-4447-AB43-36EDC055F486}" srcOrd="8" destOrd="0" presId="urn:microsoft.com/office/officeart/2005/8/layout/process3"/>
    <dgm:cxn modelId="{9A80A45A-F203-B147-B609-E184B5100506}" type="presParOf" srcId="{A1E81F14-2E68-4447-AB43-36EDC055F486}" destId="{D072BD34-2636-D249-B8E6-0B3D28FE5CED}" srcOrd="0" destOrd="0" presId="urn:microsoft.com/office/officeart/2005/8/layout/process3"/>
    <dgm:cxn modelId="{DB3E047B-5F48-744F-8519-8DDAE1515971}" type="presParOf" srcId="{A1E81F14-2E68-4447-AB43-36EDC055F486}" destId="{B1AFFE01-CE02-F146-AA5A-64579006E0B0}" srcOrd="1" destOrd="0" presId="urn:microsoft.com/office/officeart/2005/8/layout/process3"/>
    <dgm:cxn modelId="{A61E2FC2-943C-F545-B34D-60DD2D5880B9}" type="presParOf" srcId="{A1E81F14-2E68-4447-AB43-36EDC055F486}" destId="{88B26ABE-68EB-FA45-8C1F-3C93E4AB65C4}" srcOrd="2" destOrd="0" presId="urn:microsoft.com/office/officeart/2005/8/layout/process3"/>
    <dgm:cxn modelId="{7D6D5B45-8A22-EC44-BBAE-F871E13DFB94}" type="presParOf" srcId="{B16DCC4B-3088-0746-9BCA-CE5E1642B2A2}" destId="{6CD2F148-0699-0545-8430-CFBA24363DEC}" srcOrd="9" destOrd="0" presId="urn:microsoft.com/office/officeart/2005/8/layout/process3"/>
    <dgm:cxn modelId="{6696858F-E46B-B949-9B4F-378E8C3E6276}" type="presParOf" srcId="{6CD2F148-0699-0545-8430-CFBA24363DEC}" destId="{2722DE4A-6EF4-AD44-A413-64C2B0505EDE}" srcOrd="0" destOrd="0" presId="urn:microsoft.com/office/officeart/2005/8/layout/process3"/>
    <dgm:cxn modelId="{6D3422E2-309B-544D-8F54-7C7598B42A67}" type="presParOf" srcId="{B16DCC4B-3088-0746-9BCA-CE5E1642B2A2}" destId="{F204C11D-D570-464A-B373-B1EE44B95AFC}" srcOrd="10" destOrd="0" presId="urn:microsoft.com/office/officeart/2005/8/layout/process3"/>
    <dgm:cxn modelId="{4A37045C-BA9A-4643-B4F0-748408111748}" type="presParOf" srcId="{F204C11D-D570-464A-B373-B1EE44B95AFC}" destId="{D05359A1-02CC-724D-A87A-A79E91E0F054}" srcOrd="0" destOrd="0" presId="urn:microsoft.com/office/officeart/2005/8/layout/process3"/>
    <dgm:cxn modelId="{5B5EDA87-FD89-1F4D-AEB6-97B295BB705F}" type="presParOf" srcId="{F204C11D-D570-464A-B373-B1EE44B95AFC}" destId="{33059BF0-9581-354A-AFA4-DA5351CD1377}" srcOrd="1" destOrd="0" presId="urn:microsoft.com/office/officeart/2005/8/layout/process3"/>
    <dgm:cxn modelId="{7B98C1DE-1303-DD4D-B932-88CDC0736853}" type="presParOf" srcId="{F204C11D-D570-464A-B373-B1EE44B95AFC}" destId="{ABE2F071-C10B-1340-9E00-C9840F8291F1}" srcOrd="2" destOrd="0" presId="urn:microsoft.com/office/officeart/2005/8/layout/process3"/>
    <dgm:cxn modelId="{0ADD7E77-4343-BA44-AF09-B5ECFF216888}" type="presParOf" srcId="{B16DCC4B-3088-0746-9BCA-CE5E1642B2A2}" destId="{3D4976E9-C138-7F4E-98C8-69FEC3D5F107}" srcOrd="11" destOrd="0" presId="urn:microsoft.com/office/officeart/2005/8/layout/process3"/>
    <dgm:cxn modelId="{B04149BF-BD60-C74D-A4CC-AABF5101FCE0}" type="presParOf" srcId="{3D4976E9-C138-7F4E-98C8-69FEC3D5F107}" destId="{0B0FE995-8AC8-0C47-89C3-990E42D27E6E}" srcOrd="0" destOrd="0" presId="urn:microsoft.com/office/officeart/2005/8/layout/process3"/>
    <dgm:cxn modelId="{1150F293-4D15-E24D-BEBF-2B622E04659D}" type="presParOf" srcId="{B16DCC4B-3088-0746-9BCA-CE5E1642B2A2}" destId="{D7B3B8AC-6F3C-2F44-87E0-B1433410A4DD}" srcOrd="12" destOrd="0" presId="urn:microsoft.com/office/officeart/2005/8/layout/process3"/>
    <dgm:cxn modelId="{B5036D2C-439F-894B-8B9D-43E19D516CBE}" type="presParOf" srcId="{D7B3B8AC-6F3C-2F44-87E0-B1433410A4DD}" destId="{9BD54379-4F98-E944-9E47-97E469AE4E41}" srcOrd="0" destOrd="0" presId="urn:microsoft.com/office/officeart/2005/8/layout/process3"/>
    <dgm:cxn modelId="{CFB3B7C5-E06A-DA42-946D-A4650CAF5941}" type="presParOf" srcId="{D7B3B8AC-6F3C-2F44-87E0-B1433410A4DD}" destId="{E714FD3C-2A00-3346-936C-08B94D2D120E}" srcOrd="1" destOrd="0" presId="urn:microsoft.com/office/officeart/2005/8/layout/process3"/>
    <dgm:cxn modelId="{45E8BED3-4D2E-F540-9390-5E44BBDCB3C4}" type="presParOf" srcId="{D7B3B8AC-6F3C-2F44-87E0-B1433410A4DD}" destId="{E67D058F-BF94-584A-AC2F-26062789B0D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22D47-304B-6840-8803-A97164875D27}">
      <dsp:nvSpPr>
        <dsp:cNvPr id="0" name=""/>
        <dsp:cNvSpPr/>
      </dsp:nvSpPr>
      <dsp:spPr>
        <a:xfrm>
          <a:off x="1473" y="1296750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1-102</a:t>
          </a:r>
          <a:endParaRPr lang="zh-CN" altLang="en-US" sz="1500" kern="1200" dirty="0"/>
        </a:p>
      </dsp:txBody>
      <dsp:txXfrm>
        <a:off x="1473" y="1296750"/>
        <a:ext cx="1020280" cy="408112"/>
      </dsp:txXfrm>
    </dsp:sp>
    <dsp:sp modelId="{FB24D871-199E-274B-A8A7-DA8E0C5E1DEA}">
      <dsp:nvSpPr>
        <dsp:cNvPr id="0" name=""/>
        <dsp:cNvSpPr/>
      </dsp:nvSpPr>
      <dsp:spPr>
        <a:xfrm>
          <a:off x="210446" y="1704863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编译器基础框架</a:t>
          </a:r>
        </a:p>
      </dsp:txBody>
      <dsp:txXfrm>
        <a:off x="239706" y="1734123"/>
        <a:ext cx="961760" cy="940480"/>
      </dsp:txXfrm>
    </dsp:sp>
    <dsp:sp modelId="{CFA519A4-2154-124D-8634-439A04F13C62}">
      <dsp:nvSpPr>
        <dsp:cNvPr id="0" name=""/>
        <dsp:cNvSpPr/>
      </dsp:nvSpPr>
      <dsp:spPr>
        <a:xfrm>
          <a:off x="1176425" y="1373796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176425" y="1424600"/>
        <a:ext cx="251696" cy="152412"/>
      </dsp:txXfrm>
    </dsp:sp>
    <dsp:sp modelId="{2F1ACB34-66F8-0F46-82CB-E6C4EBFC1931}">
      <dsp:nvSpPr>
        <dsp:cNvPr id="0" name=""/>
        <dsp:cNvSpPr/>
      </dsp:nvSpPr>
      <dsp:spPr>
        <a:xfrm>
          <a:off x="1640438" y="1296750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103-138</a:t>
          </a:r>
          <a:endParaRPr lang="zh-CN" altLang="en-US" sz="1500" kern="1200" dirty="0"/>
        </a:p>
      </dsp:txBody>
      <dsp:txXfrm>
        <a:off x="1640438" y="1296750"/>
        <a:ext cx="1020280" cy="408112"/>
      </dsp:txXfrm>
    </dsp:sp>
    <dsp:sp modelId="{51BE1F7F-764B-8944-B090-FAD191823980}">
      <dsp:nvSpPr>
        <dsp:cNvPr id="0" name=""/>
        <dsp:cNvSpPr/>
      </dsp:nvSpPr>
      <dsp:spPr>
        <a:xfrm>
          <a:off x="1849411" y="1704863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</a:t>
          </a:r>
          <a:r>
            <a:rPr lang="zh-CN" altLang="en-US" sz="1500" kern="1200" dirty="0"/>
            <a:t>语言复杂特性实现</a:t>
          </a:r>
        </a:p>
      </dsp:txBody>
      <dsp:txXfrm>
        <a:off x="1878671" y="1734123"/>
        <a:ext cx="961760" cy="940480"/>
      </dsp:txXfrm>
    </dsp:sp>
    <dsp:sp modelId="{3BF2CB6A-9551-9646-8258-026A0DAD0646}">
      <dsp:nvSpPr>
        <dsp:cNvPr id="0" name=""/>
        <dsp:cNvSpPr/>
      </dsp:nvSpPr>
      <dsp:spPr>
        <a:xfrm>
          <a:off x="2815389" y="1373796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815389" y="1424600"/>
        <a:ext cx="251696" cy="152412"/>
      </dsp:txXfrm>
    </dsp:sp>
    <dsp:sp modelId="{B760BB02-BCDF-E240-B103-EE5F33693E73}">
      <dsp:nvSpPr>
        <dsp:cNvPr id="0" name=""/>
        <dsp:cNvSpPr/>
      </dsp:nvSpPr>
      <dsp:spPr>
        <a:xfrm>
          <a:off x="3279402" y="1296750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139-149</a:t>
          </a:r>
          <a:endParaRPr lang="zh-CN" altLang="en-US" sz="1500" kern="1200" dirty="0"/>
        </a:p>
      </dsp:txBody>
      <dsp:txXfrm>
        <a:off x="3279402" y="1296750"/>
        <a:ext cx="1020280" cy="408112"/>
      </dsp:txXfrm>
    </dsp:sp>
    <dsp:sp modelId="{DDB432EE-A5AF-C045-91A9-322411C0ED6F}">
      <dsp:nvSpPr>
        <dsp:cNvPr id="0" name=""/>
        <dsp:cNvSpPr/>
      </dsp:nvSpPr>
      <dsp:spPr>
        <a:xfrm>
          <a:off x="3488375" y="1704863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浮点支持</a:t>
          </a:r>
        </a:p>
      </dsp:txBody>
      <dsp:txXfrm>
        <a:off x="3517635" y="1734123"/>
        <a:ext cx="961760" cy="940480"/>
      </dsp:txXfrm>
    </dsp:sp>
    <dsp:sp modelId="{08249DAA-DB3D-0445-9770-7DB0CD7C7B07}">
      <dsp:nvSpPr>
        <dsp:cNvPr id="0" name=""/>
        <dsp:cNvSpPr/>
      </dsp:nvSpPr>
      <dsp:spPr>
        <a:xfrm>
          <a:off x="4454353" y="1373796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454353" y="1424600"/>
        <a:ext cx="251696" cy="152412"/>
      </dsp:txXfrm>
    </dsp:sp>
    <dsp:sp modelId="{E1C0A73B-08E2-D74E-89A5-76EB8646E2A0}">
      <dsp:nvSpPr>
        <dsp:cNvPr id="0" name=""/>
        <dsp:cNvSpPr/>
      </dsp:nvSpPr>
      <dsp:spPr>
        <a:xfrm>
          <a:off x="4918366" y="1296750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150-157</a:t>
          </a:r>
          <a:endParaRPr lang="zh-CN" altLang="en-US" sz="1500" kern="1200" dirty="0"/>
        </a:p>
      </dsp:txBody>
      <dsp:txXfrm>
        <a:off x="4918366" y="1296750"/>
        <a:ext cx="1020280" cy="408112"/>
      </dsp:txXfrm>
    </dsp:sp>
    <dsp:sp modelId="{D10235D3-6E37-4645-87B7-C3FDCB5F0BF5}">
      <dsp:nvSpPr>
        <dsp:cNvPr id="0" name=""/>
        <dsp:cNvSpPr/>
      </dsp:nvSpPr>
      <dsp:spPr>
        <a:xfrm>
          <a:off x="5127339" y="1704863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stage2</a:t>
          </a:r>
          <a:r>
            <a:rPr lang="zh-CN" altLang="en-US" sz="1500" kern="1200" dirty="0"/>
            <a:t>的支持</a:t>
          </a:r>
        </a:p>
      </dsp:txBody>
      <dsp:txXfrm>
        <a:off x="5156599" y="1734123"/>
        <a:ext cx="961760" cy="940480"/>
      </dsp:txXfrm>
    </dsp:sp>
    <dsp:sp modelId="{DEF34ACC-F10F-4A41-85F9-259A96B66D38}">
      <dsp:nvSpPr>
        <dsp:cNvPr id="0" name=""/>
        <dsp:cNvSpPr/>
      </dsp:nvSpPr>
      <dsp:spPr>
        <a:xfrm>
          <a:off x="6093318" y="1373796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093318" y="1424600"/>
        <a:ext cx="251696" cy="152412"/>
      </dsp:txXfrm>
    </dsp:sp>
    <dsp:sp modelId="{B1AFFE01-CE02-F146-AA5A-64579006E0B0}">
      <dsp:nvSpPr>
        <dsp:cNvPr id="0" name=""/>
        <dsp:cNvSpPr/>
      </dsp:nvSpPr>
      <dsp:spPr>
        <a:xfrm>
          <a:off x="6557330" y="1296750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158-196</a:t>
          </a:r>
          <a:endParaRPr lang="zh-CN" altLang="en-US" sz="1500" kern="1200" dirty="0"/>
        </a:p>
      </dsp:txBody>
      <dsp:txXfrm>
        <a:off x="6557330" y="1296750"/>
        <a:ext cx="1020280" cy="408112"/>
      </dsp:txXfrm>
    </dsp:sp>
    <dsp:sp modelId="{88B26ABE-68EB-FA45-8C1F-3C93E4AB65C4}">
      <dsp:nvSpPr>
        <dsp:cNvPr id="0" name=""/>
        <dsp:cNvSpPr/>
      </dsp:nvSpPr>
      <dsp:spPr>
        <a:xfrm>
          <a:off x="6766303" y="1704863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预处理器的实现</a:t>
          </a:r>
        </a:p>
      </dsp:txBody>
      <dsp:txXfrm>
        <a:off x="6795563" y="1734123"/>
        <a:ext cx="961760" cy="940480"/>
      </dsp:txXfrm>
    </dsp:sp>
    <dsp:sp modelId="{6CD2F148-0699-0545-8430-CFBA24363DEC}">
      <dsp:nvSpPr>
        <dsp:cNvPr id="0" name=""/>
        <dsp:cNvSpPr/>
      </dsp:nvSpPr>
      <dsp:spPr>
        <a:xfrm>
          <a:off x="7732282" y="1373796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7732282" y="1424600"/>
        <a:ext cx="251696" cy="152412"/>
      </dsp:txXfrm>
    </dsp:sp>
    <dsp:sp modelId="{33059BF0-9581-354A-AFA4-DA5351CD1377}">
      <dsp:nvSpPr>
        <dsp:cNvPr id="0" name=""/>
        <dsp:cNvSpPr/>
      </dsp:nvSpPr>
      <dsp:spPr>
        <a:xfrm>
          <a:off x="8196295" y="1296750"/>
          <a:ext cx="1020280" cy="64800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197</a:t>
          </a:r>
          <a:endParaRPr lang="zh-CN" altLang="en-US" sz="1500" kern="1200" dirty="0"/>
        </a:p>
      </dsp:txBody>
      <dsp:txXfrm>
        <a:off x="8196295" y="1296750"/>
        <a:ext cx="1020280" cy="408112"/>
      </dsp:txXfrm>
    </dsp:sp>
    <dsp:sp modelId="{ABE2F071-C10B-1340-9E00-C9840F8291F1}">
      <dsp:nvSpPr>
        <dsp:cNvPr id="0" name=""/>
        <dsp:cNvSpPr/>
      </dsp:nvSpPr>
      <dsp:spPr>
        <a:xfrm>
          <a:off x="8405268" y="1704863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实现自举</a:t>
          </a:r>
        </a:p>
      </dsp:txBody>
      <dsp:txXfrm>
        <a:off x="8434528" y="1734123"/>
        <a:ext cx="961760" cy="940480"/>
      </dsp:txXfrm>
    </dsp:sp>
    <dsp:sp modelId="{3D4976E9-C138-7F4E-98C8-69FEC3D5F107}">
      <dsp:nvSpPr>
        <dsp:cNvPr id="0" name=""/>
        <dsp:cNvSpPr/>
      </dsp:nvSpPr>
      <dsp:spPr>
        <a:xfrm>
          <a:off x="9371246" y="1373796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9371246" y="1424600"/>
        <a:ext cx="251696" cy="152412"/>
      </dsp:txXfrm>
    </dsp:sp>
    <dsp:sp modelId="{E714FD3C-2A00-3346-936C-08B94D2D120E}">
      <dsp:nvSpPr>
        <dsp:cNvPr id="0" name=""/>
        <dsp:cNvSpPr/>
      </dsp:nvSpPr>
      <dsp:spPr>
        <a:xfrm>
          <a:off x="9835259" y="1296750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198-316</a:t>
          </a:r>
          <a:endParaRPr lang="zh-CN" altLang="en-US" sz="1500" kern="1200" dirty="0"/>
        </a:p>
      </dsp:txBody>
      <dsp:txXfrm>
        <a:off x="9835259" y="1296750"/>
        <a:ext cx="1020280" cy="408112"/>
      </dsp:txXfrm>
    </dsp:sp>
    <dsp:sp modelId="{E67D058F-BF94-584A-AC2F-26062789B0DC}">
      <dsp:nvSpPr>
        <dsp:cNvPr id="0" name=""/>
        <dsp:cNvSpPr/>
      </dsp:nvSpPr>
      <dsp:spPr>
        <a:xfrm>
          <a:off x="10044232" y="1704863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编译器的进一步完善</a:t>
          </a:r>
        </a:p>
      </dsp:txBody>
      <dsp:txXfrm>
        <a:off x="10073492" y="1734123"/>
        <a:ext cx="961760" cy="940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22D47-304B-6840-8803-A97164875D27}">
      <dsp:nvSpPr>
        <dsp:cNvPr id="0" name=""/>
        <dsp:cNvSpPr/>
      </dsp:nvSpPr>
      <dsp:spPr>
        <a:xfrm>
          <a:off x="1473" y="608604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1-96</a:t>
          </a:r>
          <a:endParaRPr lang="zh-CN" altLang="en-US" sz="1500" kern="1200" dirty="0"/>
        </a:p>
      </dsp:txBody>
      <dsp:txXfrm>
        <a:off x="1473" y="608604"/>
        <a:ext cx="1020280" cy="408112"/>
      </dsp:txXfrm>
    </dsp:sp>
    <dsp:sp modelId="{FB24D871-199E-274B-A8A7-DA8E0C5E1DEA}">
      <dsp:nvSpPr>
        <dsp:cNvPr id="0" name=""/>
        <dsp:cNvSpPr/>
      </dsp:nvSpPr>
      <dsp:spPr>
        <a:xfrm>
          <a:off x="210446" y="1016717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编译器基础框架</a:t>
          </a:r>
        </a:p>
      </dsp:txBody>
      <dsp:txXfrm>
        <a:off x="239706" y="1045977"/>
        <a:ext cx="961760" cy="940480"/>
      </dsp:txXfrm>
    </dsp:sp>
    <dsp:sp modelId="{CFA519A4-2154-124D-8634-439A04F13C62}">
      <dsp:nvSpPr>
        <dsp:cNvPr id="0" name=""/>
        <dsp:cNvSpPr/>
      </dsp:nvSpPr>
      <dsp:spPr>
        <a:xfrm>
          <a:off x="1176425" y="685650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1176425" y="736454"/>
        <a:ext cx="251696" cy="152412"/>
      </dsp:txXfrm>
    </dsp:sp>
    <dsp:sp modelId="{2F1ACB34-66F8-0F46-82CB-E6C4EBFC1931}">
      <dsp:nvSpPr>
        <dsp:cNvPr id="0" name=""/>
        <dsp:cNvSpPr/>
      </dsp:nvSpPr>
      <dsp:spPr>
        <a:xfrm>
          <a:off x="1640438" y="608604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97-138</a:t>
          </a:r>
          <a:endParaRPr lang="zh-CN" altLang="en-US" sz="1500" kern="1200" dirty="0"/>
        </a:p>
      </dsp:txBody>
      <dsp:txXfrm>
        <a:off x="1640438" y="608604"/>
        <a:ext cx="1020280" cy="408112"/>
      </dsp:txXfrm>
    </dsp:sp>
    <dsp:sp modelId="{51BE1F7F-764B-8944-B090-FAD191823980}">
      <dsp:nvSpPr>
        <dsp:cNvPr id="0" name=""/>
        <dsp:cNvSpPr/>
      </dsp:nvSpPr>
      <dsp:spPr>
        <a:xfrm>
          <a:off x="1849411" y="1016717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C</a:t>
          </a:r>
          <a:r>
            <a:rPr lang="zh-CN" altLang="en-US" sz="1500" kern="1200" dirty="0"/>
            <a:t>语言复杂特性实现</a:t>
          </a:r>
        </a:p>
      </dsp:txBody>
      <dsp:txXfrm>
        <a:off x="1878671" y="1045977"/>
        <a:ext cx="961760" cy="940480"/>
      </dsp:txXfrm>
    </dsp:sp>
    <dsp:sp modelId="{3BF2CB6A-9551-9646-8258-026A0DAD0646}">
      <dsp:nvSpPr>
        <dsp:cNvPr id="0" name=""/>
        <dsp:cNvSpPr/>
      </dsp:nvSpPr>
      <dsp:spPr>
        <a:xfrm>
          <a:off x="2815389" y="685650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2815389" y="736454"/>
        <a:ext cx="251696" cy="152412"/>
      </dsp:txXfrm>
    </dsp:sp>
    <dsp:sp modelId="{B760BB02-BCDF-E240-B103-EE5F33693E73}">
      <dsp:nvSpPr>
        <dsp:cNvPr id="0" name=""/>
        <dsp:cNvSpPr/>
      </dsp:nvSpPr>
      <dsp:spPr>
        <a:xfrm>
          <a:off x="3279402" y="608604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139-149</a:t>
          </a:r>
          <a:endParaRPr lang="zh-CN" altLang="en-US" sz="1500" kern="1200" dirty="0"/>
        </a:p>
      </dsp:txBody>
      <dsp:txXfrm>
        <a:off x="3279402" y="608604"/>
        <a:ext cx="1020280" cy="408112"/>
      </dsp:txXfrm>
    </dsp:sp>
    <dsp:sp modelId="{DDB432EE-A5AF-C045-91A9-322411C0ED6F}">
      <dsp:nvSpPr>
        <dsp:cNvPr id="0" name=""/>
        <dsp:cNvSpPr/>
      </dsp:nvSpPr>
      <dsp:spPr>
        <a:xfrm>
          <a:off x="3488375" y="1016717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浮点支持</a:t>
          </a:r>
        </a:p>
      </dsp:txBody>
      <dsp:txXfrm>
        <a:off x="3517635" y="1045977"/>
        <a:ext cx="961760" cy="940480"/>
      </dsp:txXfrm>
    </dsp:sp>
    <dsp:sp modelId="{08249DAA-DB3D-0445-9770-7DB0CD7C7B07}">
      <dsp:nvSpPr>
        <dsp:cNvPr id="0" name=""/>
        <dsp:cNvSpPr/>
      </dsp:nvSpPr>
      <dsp:spPr>
        <a:xfrm>
          <a:off x="4454353" y="685650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4454353" y="736454"/>
        <a:ext cx="251696" cy="152412"/>
      </dsp:txXfrm>
    </dsp:sp>
    <dsp:sp modelId="{E1C0A73B-08E2-D74E-89A5-76EB8646E2A0}">
      <dsp:nvSpPr>
        <dsp:cNvPr id="0" name=""/>
        <dsp:cNvSpPr/>
      </dsp:nvSpPr>
      <dsp:spPr>
        <a:xfrm>
          <a:off x="4918366" y="608604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150-157</a:t>
          </a:r>
          <a:endParaRPr lang="zh-CN" altLang="en-US" sz="1500" kern="1200" dirty="0"/>
        </a:p>
      </dsp:txBody>
      <dsp:txXfrm>
        <a:off x="4918366" y="608604"/>
        <a:ext cx="1020280" cy="408112"/>
      </dsp:txXfrm>
    </dsp:sp>
    <dsp:sp modelId="{D10235D3-6E37-4645-87B7-C3FDCB5F0BF5}">
      <dsp:nvSpPr>
        <dsp:cNvPr id="0" name=""/>
        <dsp:cNvSpPr/>
      </dsp:nvSpPr>
      <dsp:spPr>
        <a:xfrm>
          <a:off x="5127339" y="1016717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500" kern="1200" dirty="0"/>
            <a:t>stage2</a:t>
          </a:r>
          <a:r>
            <a:rPr lang="zh-CN" altLang="en-US" sz="1500" kern="1200" dirty="0"/>
            <a:t>的构建</a:t>
          </a:r>
        </a:p>
      </dsp:txBody>
      <dsp:txXfrm>
        <a:off x="5156599" y="1045977"/>
        <a:ext cx="961760" cy="940480"/>
      </dsp:txXfrm>
    </dsp:sp>
    <dsp:sp modelId="{DEF34ACC-F10F-4A41-85F9-259A96B66D38}">
      <dsp:nvSpPr>
        <dsp:cNvPr id="0" name=""/>
        <dsp:cNvSpPr/>
      </dsp:nvSpPr>
      <dsp:spPr>
        <a:xfrm>
          <a:off x="6093318" y="685650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6093318" y="736454"/>
        <a:ext cx="251696" cy="152412"/>
      </dsp:txXfrm>
    </dsp:sp>
    <dsp:sp modelId="{B1AFFE01-CE02-F146-AA5A-64579006E0B0}">
      <dsp:nvSpPr>
        <dsp:cNvPr id="0" name=""/>
        <dsp:cNvSpPr/>
      </dsp:nvSpPr>
      <dsp:spPr>
        <a:xfrm>
          <a:off x="6557330" y="608604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158-196</a:t>
          </a:r>
          <a:endParaRPr lang="zh-CN" altLang="en-US" sz="1500" kern="1200" dirty="0"/>
        </a:p>
      </dsp:txBody>
      <dsp:txXfrm>
        <a:off x="6557330" y="608604"/>
        <a:ext cx="1020280" cy="408112"/>
      </dsp:txXfrm>
    </dsp:sp>
    <dsp:sp modelId="{88B26ABE-68EB-FA45-8C1F-3C93E4AB65C4}">
      <dsp:nvSpPr>
        <dsp:cNvPr id="0" name=""/>
        <dsp:cNvSpPr/>
      </dsp:nvSpPr>
      <dsp:spPr>
        <a:xfrm>
          <a:off x="6766303" y="1016717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预处理器的实现</a:t>
          </a:r>
        </a:p>
      </dsp:txBody>
      <dsp:txXfrm>
        <a:off x="6795563" y="1045977"/>
        <a:ext cx="961760" cy="940480"/>
      </dsp:txXfrm>
    </dsp:sp>
    <dsp:sp modelId="{6CD2F148-0699-0545-8430-CFBA24363DEC}">
      <dsp:nvSpPr>
        <dsp:cNvPr id="0" name=""/>
        <dsp:cNvSpPr/>
      </dsp:nvSpPr>
      <dsp:spPr>
        <a:xfrm>
          <a:off x="7732282" y="685650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7732282" y="736454"/>
        <a:ext cx="251696" cy="152412"/>
      </dsp:txXfrm>
    </dsp:sp>
    <dsp:sp modelId="{33059BF0-9581-354A-AFA4-DA5351CD1377}">
      <dsp:nvSpPr>
        <dsp:cNvPr id="0" name=""/>
        <dsp:cNvSpPr/>
      </dsp:nvSpPr>
      <dsp:spPr>
        <a:xfrm>
          <a:off x="8196295" y="608604"/>
          <a:ext cx="1020280" cy="648000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197</a:t>
          </a:r>
          <a:endParaRPr lang="zh-CN" altLang="en-US" sz="1500" kern="1200" dirty="0"/>
        </a:p>
      </dsp:txBody>
      <dsp:txXfrm>
        <a:off x="8196295" y="608604"/>
        <a:ext cx="1020280" cy="408112"/>
      </dsp:txXfrm>
    </dsp:sp>
    <dsp:sp modelId="{ABE2F071-C10B-1340-9E00-C9840F8291F1}">
      <dsp:nvSpPr>
        <dsp:cNvPr id="0" name=""/>
        <dsp:cNvSpPr/>
      </dsp:nvSpPr>
      <dsp:spPr>
        <a:xfrm>
          <a:off x="8405268" y="1016717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实现自举</a:t>
          </a:r>
        </a:p>
      </dsp:txBody>
      <dsp:txXfrm>
        <a:off x="8434528" y="1045977"/>
        <a:ext cx="961760" cy="940480"/>
      </dsp:txXfrm>
    </dsp:sp>
    <dsp:sp modelId="{3D4976E9-C138-7F4E-98C8-69FEC3D5F107}">
      <dsp:nvSpPr>
        <dsp:cNvPr id="0" name=""/>
        <dsp:cNvSpPr/>
      </dsp:nvSpPr>
      <dsp:spPr>
        <a:xfrm>
          <a:off x="9371246" y="685650"/>
          <a:ext cx="327902" cy="25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>
        <a:off x="9371246" y="736454"/>
        <a:ext cx="251696" cy="152412"/>
      </dsp:txXfrm>
    </dsp:sp>
    <dsp:sp modelId="{E714FD3C-2A00-3346-936C-08B94D2D120E}">
      <dsp:nvSpPr>
        <dsp:cNvPr id="0" name=""/>
        <dsp:cNvSpPr/>
      </dsp:nvSpPr>
      <dsp:spPr>
        <a:xfrm>
          <a:off x="9835259" y="608604"/>
          <a:ext cx="10202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198-316</a:t>
          </a:r>
          <a:endParaRPr lang="zh-CN" altLang="en-US" sz="1500" kern="1200" dirty="0"/>
        </a:p>
      </dsp:txBody>
      <dsp:txXfrm>
        <a:off x="9835259" y="608604"/>
        <a:ext cx="1020280" cy="408112"/>
      </dsp:txXfrm>
    </dsp:sp>
    <dsp:sp modelId="{E67D058F-BF94-584A-AC2F-26062789B0DC}">
      <dsp:nvSpPr>
        <dsp:cNvPr id="0" name=""/>
        <dsp:cNvSpPr/>
      </dsp:nvSpPr>
      <dsp:spPr>
        <a:xfrm>
          <a:off x="10044232" y="1016717"/>
          <a:ext cx="1020280" cy="99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编译器的进一步完善</a:t>
          </a:r>
        </a:p>
      </dsp:txBody>
      <dsp:txXfrm>
        <a:off x="10073492" y="1045977"/>
        <a:ext cx="961760" cy="940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23D47-8DD8-BD4B-9AF4-AE617530D61B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B6D2C-FA24-7642-9F36-5F0B5DA616D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2272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B6D2C-FA24-7642-9F36-5F0B5DA616D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06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B6D2C-FA24-7642-9F36-5F0B5DA616D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549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031CC-BE99-74CC-F989-2701EC85E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673F9A-6E39-CFCC-1A2A-D2DC980D4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12AAA-DB6E-B838-58C9-80ED27AC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B709F9-CD13-391F-C29E-1087CC24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62881-4F29-3EE0-66F9-0C5EBF01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44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EF861-66C1-A5AD-CA55-00CF0B42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1BECF-400A-A703-6EBE-101AFB980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743E6B-9695-956F-53A7-C62591A7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65C359-64E0-60BD-BC9A-6A832180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8B24C-2F84-8ED5-2AC1-9FF649EA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025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514F8B-5849-348E-806A-53E8FA35F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F96680-2D3C-9629-8903-1D1AC209A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FB26C-5B7C-80E8-57C9-5BFF1E47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A296E0-0EC9-2791-0C45-A5E0A0FF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D5B6B-F686-B20D-B204-EC134DA9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0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A7CEA-BE33-F669-660E-24066665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13979-4F19-B950-187D-D2B95F631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E41AD-FD25-8451-5700-7D519EF0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F4980-B1A4-1FF5-812B-61D1B46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2A02B-8BF3-2D4B-F5FC-D9B76572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158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11800-F869-D92E-2FAA-E4592316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AB1E7-68F4-9C29-BE78-5DB11C3A9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7C1A9-7FFF-DA0D-DB38-92AEEF58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C1DF1-0865-730E-20E7-3A23CE2A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E407E-E1A4-0C40-93D3-33F5F811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87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B7FAF-423C-3031-69B2-C2C6A297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2C4B2-FEF7-EE52-DE38-90DF06FE4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7C4F7-CD34-C14E-53DE-3769B3F50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13061-0B45-7057-4DB2-F4E1C64F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5ED53-C8D1-8390-248F-DFD8B57D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E2B4F2-C0F2-7A47-E3B4-6009ACAE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867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82EC3-62D1-3B67-01E1-FA1DB70E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56756-6E2E-9494-3D5E-5AC66ABEF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ED0F42-BD34-1FCA-4B38-83811A2F8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E130B1-032F-9EE3-7AC3-A47643357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5188C9B-D31F-9C7D-7E73-6A44313CE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DB3338-C004-D626-A814-FF8E000C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98DBE6-B39F-3F6E-78CA-68CFA86D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E0A9BB-A079-AAED-E671-02152D6A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747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1525D-B620-E9C9-E4C6-2A4F3719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A42830-E3C8-B999-64BC-5C0F0FFD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50423B-3D40-4E16-6555-7F3781DA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FE5AF0-90C4-FBC7-6B00-9B5BE4B39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87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F06381-B969-FDCD-ECBB-FDE9C6B7C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5B0F2B-97A0-DA78-7EC7-EBB38566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B6829-B4AD-674C-4AAB-D86EF1F8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693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FCE3F-0C5E-838A-E708-EFF6BCBFE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FE19B-B9AB-301E-3C95-E51BD8BF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DEC9D-C381-8EDC-1210-0D22DC57A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86AF82-A778-9CC5-20AF-B2C14DD7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5902D5-4B82-A5C3-B6CC-46FD2DA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E2239-3D3A-0F89-4609-F63DD1AA4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90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4BF8D-DEAF-32CC-C59A-53335405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E99E63-70A6-1D6D-C306-F608B2938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F67012-7BA4-7B83-869A-EC97BC875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1A028-3EB7-E8FF-8460-4E7755221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9CD720-2149-36CC-C3B1-A7671AA2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8B3898-20CF-8AB9-BB1E-F75BD4CA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71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6670B6-6B2B-7961-5DFB-6309F0F9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F0A2DD-1006-3B19-971A-B2780EB8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3EA38C-25D0-23C3-33FB-7BE291B2C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10AF4-4E59-8A45-9A0F-ECA774DAD70F}" type="datetimeFigureOut">
              <a:rPr kumimoji="1" lang="zh-CN" altLang="en-US" smtClean="0"/>
              <a:t>2022/12/9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2C5F9-7BEA-DD54-AD31-0A5725220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482A8-BB48-96A3-741B-C3473D7B3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A00A-2548-A646-ACA6-A7269C32C3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903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nshaoce/rvcc-course" TargetMode="External"/><Relationship Id="rId2" Type="http://schemas.openxmlformats.org/officeDocument/2006/relationships/hyperlink" Target="https://github.com/sunshaoce/rvc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ce.bilibili.com/296494084/channel/collectiondetail?sid=571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62269-8F3E-3E71-7FAA-694DF09B5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0292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RVCC</a:t>
            </a:r>
            <a:r>
              <a:rPr lang="zh-CN" altLang="en-US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br>
              <a:rPr lang="en-US" altLang="zh-CN" b="1" dirty="0">
                <a:solidFill>
                  <a:schemeClr val="bg1"/>
                </a:solidFill>
                <a:latin typeface="Helvetica Neue" panose="02000503000000020004" pitchFamily="2" charset="0"/>
              </a:rPr>
            </a:br>
            <a:r>
              <a:rPr lang="zh-CN" altLang="en-US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徒手写一个</a:t>
            </a:r>
            <a:r>
              <a:rPr lang="en" altLang="zh-CN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RISC-V</a:t>
            </a:r>
            <a:r>
              <a:rPr lang="zh-CN" altLang="en-US" b="1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编译器</a:t>
            </a:r>
            <a:br>
              <a:rPr kumimoji="1" lang="en-US" altLang="zh-CN" dirty="0">
                <a:solidFill>
                  <a:schemeClr val="bg1"/>
                </a:solidFill>
              </a:rPr>
            </a:br>
            <a:r>
              <a:rPr kumimoji="1" lang="zh-CN" altLang="en-US" sz="3200" dirty="0">
                <a:solidFill>
                  <a:schemeClr val="accent5">
                    <a:lumMod val="75000"/>
                  </a:schemeClr>
                </a:solidFill>
              </a:rPr>
              <a:t>（</a:t>
            </a:r>
            <a:r>
              <a:rPr kumimoji="1" lang="en-US" altLang="zh-CN" sz="3200" dirty="0">
                <a:solidFill>
                  <a:schemeClr val="accent5">
                    <a:lumMod val="75000"/>
                  </a:schemeClr>
                </a:solidFill>
              </a:rPr>
              <a:t>2022.12.09</a:t>
            </a:r>
            <a:r>
              <a:rPr kumimoji="1" lang="zh-CN" altLang="en-US" sz="3200" dirty="0">
                <a:solidFill>
                  <a:schemeClr val="accent5">
                    <a:lumMod val="75000"/>
                  </a:schemeClr>
                </a:solidFill>
              </a:rPr>
              <a:t>）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256F08-B498-EE78-EC47-1D255D5C7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9244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000" dirty="0">
                <a:solidFill>
                  <a:schemeClr val="bg1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@</a:t>
            </a:r>
            <a:r>
              <a:rPr kumimoji="1" lang="en-US" altLang="zh-CN" sz="2000" dirty="0" err="1">
                <a:solidFill>
                  <a:schemeClr val="bg1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sunshaoce</a:t>
            </a:r>
            <a:r>
              <a:rPr kumimoji="1" lang="en-US" altLang="zh-CN" sz="2000" dirty="0">
                <a:solidFill>
                  <a:schemeClr val="bg1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@</a:t>
            </a:r>
            <a:r>
              <a:rPr kumimoji="1" lang="en-US" altLang="zh-CN" sz="2000" dirty="0" err="1">
                <a:solidFill>
                  <a:schemeClr val="bg1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ksco</a:t>
            </a:r>
            <a:endParaRPr kumimoji="1" lang="en-US" altLang="zh-CN" sz="2000" dirty="0">
              <a:solidFill>
                <a:schemeClr val="bg1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 algn="l"/>
            <a:endParaRPr kumimoji="1" lang="en-US" altLang="zh-CN" sz="2000" dirty="0">
              <a:solidFill>
                <a:schemeClr val="bg1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 algn="l"/>
            <a:r>
              <a:rPr kumimoji="1" lang="zh-CN" altLang="en-US" sz="2000" dirty="0">
                <a:solidFill>
                  <a:schemeClr val="bg1"/>
                </a:solidFill>
                <a:latin typeface="Fira Code Light" pitchFamily="49" charset="0"/>
                <a:cs typeface="Fira Code Light" pitchFamily="49" charset="0"/>
              </a:rPr>
              <a:t>中科院软件所</a:t>
            </a:r>
          </a:p>
        </p:txBody>
      </p:sp>
    </p:spTree>
    <p:extLst>
      <p:ext uri="{BB962C8B-B14F-4D97-AF65-F5344CB8AC3E}">
        <p14:creationId xmlns:p14="http://schemas.microsoft.com/office/powerpoint/2010/main" val="3000828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68307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课程内容分布概述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AAB2C1"/>
              </a:solidFill>
              <a:effectLst/>
              <a:uLnTx/>
              <a:uFillTx/>
              <a:latin typeface="Hiragino Sans GB W3" panose="020B0300000000000000" pitchFamily="34" charset="-128"/>
              <a:ea typeface="Hiragino Sans GB W3" panose="020B0300000000000000" pitchFamily="34" charset="-128"/>
              <a:cs typeface="+mn-cs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544ED36-0005-CE39-5F79-0D440E0A3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968771"/>
              </p:ext>
            </p:extLst>
          </p:nvPr>
        </p:nvGraphicFramePr>
        <p:xfrm>
          <a:off x="563006" y="1280411"/>
          <a:ext cx="11065987" cy="4000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845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6454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课程进度及预期</a:t>
            </a:r>
            <a:endParaRPr kumimoji="1" lang="zh-CN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AAB2C1"/>
              </a:solidFill>
              <a:effectLst/>
              <a:uLnTx/>
              <a:uFillTx/>
              <a:latin typeface="Hiragino Sans GB W3" panose="020B0300000000000000" pitchFamily="34" charset="-128"/>
              <a:ea typeface="Hiragino Sans GB W3" panose="020B0300000000000000" pitchFamily="34" charset="-128"/>
              <a:cs typeface="+mn-cs"/>
            </a:endParaRPr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544ED36-0005-CE39-5F79-0D440E0A31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5235137"/>
              </p:ext>
            </p:extLst>
          </p:nvPr>
        </p:nvGraphicFramePr>
        <p:xfrm>
          <a:off x="563006" y="415498"/>
          <a:ext cx="11065987" cy="2624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上箭头 1">
            <a:extLst>
              <a:ext uri="{FF2B5EF4-FFF2-40B4-BE49-F238E27FC236}">
                <a16:creationId xmlns:a16="http://schemas.microsoft.com/office/drawing/2014/main" id="{18E32152-2427-B563-72DD-7188A411B5C1}"/>
              </a:ext>
            </a:extLst>
          </p:cNvPr>
          <p:cNvSpPr/>
          <p:nvPr/>
        </p:nvSpPr>
        <p:spPr>
          <a:xfrm>
            <a:off x="9575815" y="2520835"/>
            <a:ext cx="2772703" cy="1297346"/>
          </a:xfrm>
          <a:prstGeom prst="upArrow">
            <a:avLst>
              <a:gd name="adj1" fmla="val 75719"/>
              <a:gd name="adj2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225</a:t>
            </a:r>
          </a:p>
          <a:p>
            <a:pPr algn="ctr"/>
            <a:r>
              <a:rPr kumimoji="1" lang="zh-CN" altLang="en-US" dirty="0"/>
              <a:t>课程当前录制位置</a:t>
            </a:r>
          </a:p>
        </p:txBody>
      </p:sp>
      <p:sp>
        <p:nvSpPr>
          <p:cNvPr id="3" name="上箭头 2">
            <a:extLst>
              <a:ext uri="{FF2B5EF4-FFF2-40B4-BE49-F238E27FC236}">
                <a16:creationId xmlns:a16="http://schemas.microsoft.com/office/drawing/2014/main" id="{624E410D-2011-FFD9-A9E6-CAE1A44DD80D}"/>
              </a:ext>
            </a:extLst>
          </p:cNvPr>
          <p:cNvSpPr/>
          <p:nvPr/>
        </p:nvSpPr>
        <p:spPr>
          <a:xfrm>
            <a:off x="9575815" y="3847811"/>
            <a:ext cx="2772703" cy="1297346"/>
          </a:xfrm>
          <a:prstGeom prst="upArrow">
            <a:avLst>
              <a:gd name="adj1" fmla="val 65023"/>
              <a:gd name="adj2" fmla="val 2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306</a:t>
            </a:r>
          </a:p>
          <a:p>
            <a:pPr algn="ctr"/>
            <a:r>
              <a:rPr kumimoji="1" lang="zh-CN" altLang="en-US" dirty="0"/>
              <a:t>程序实现的位置</a:t>
            </a:r>
          </a:p>
        </p:txBody>
      </p:sp>
    </p:spTree>
    <p:extLst>
      <p:ext uri="{BB962C8B-B14F-4D97-AF65-F5344CB8AC3E}">
        <p14:creationId xmlns:p14="http://schemas.microsoft.com/office/powerpoint/2010/main" val="229831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7566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1-96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课：编译器基础框架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564356" y="1028343"/>
            <a:ext cx="11265694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编译出能返回指定数值的程序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+ -</a:t>
            </a:r>
            <a:r>
              <a:rPr lang="zh-CN" altLang="en-US" dirty="0">
                <a:solidFill>
                  <a:schemeClr val="bg1"/>
                </a:solidFill>
              </a:rPr>
              <a:t>运算符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[3]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加入一个终结符解析器，来解析终结符间的空格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改进报错信息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支持*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/ 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[6] </a:t>
            </a:r>
            <a:r>
              <a:rPr lang="zh-CN" altLang="en-US" dirty="0">
                <a:solidFill>
                  <a:schemeClr val="bg1"/>
                </a:solidFill>
              </a:rPr>
              <a:t>支持一元运算的</a:t>
            </a:r>
            <a:r>
              <a:rPr lang="en-US" altLang="zh-CN" dirty="0">
                <a:solidFill>
                  <a:schemeClr val="bg1"/>
                </a:solidFill>
              </a:rPr>
              <a:t>+ -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[7]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== != &lt;= &gt;=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[8]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将</a:t>
            </a:r>
            <a:r>
              <a:rPr lang="en" altLang="zh-CN" dirty="0" err="1">
                <a:solidFill>
                  <a:schemeClr val="accent5">
                    <a:lumMod val="75000"/>
                  </a:schemeClr>
                </a:solidFill>
              </a:rPr>
              <a:t>main.c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分割为多个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文件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[9]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; </a:t>
            </a:r>
            <a:r>
              <a:rPr lang="zh-CN" altLang="en-US" dirty="0">
                <a:solidFill>
                  <a:schemeClr val="bg1"/>
                </a:solidFill>
              </a:rPr>
              <a:t>分割语句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[10] </a:t>
            </a:r>
            <a:r>
              <a:rPr lang="zh-CN" altLang="en-US" dirty="0">
                <a:solidFill>
                  <a:schemeClr val="bg1"/>
                </a:solidFill>
              </a:rPr>
              <a:t>支持单字母本地变量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[11]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支持多字母的本地变量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[12]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" altLang="zh-CN" dirty="0">
                <a:solidFill>
                  <a:schemeClr val="bg1"/>
                </a:solidFill>
              </a:rPr>
              <a:t>return</a:t>
            </a:r>
            <a:r>
              <a:rPr lang="zh-CN" altLang="en-US" dirty="0">
                <a:solidFill>
                  <a:schemeClr val="bg1"/>
                </a:solidFill>
              </a:rPr>
              <a:t>语句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[13]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{ ...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[14] </a:t>
            </a:r>
            <a:r>
              <a:rPr lang="zh-CN" altLang="en-US" dirty="0">
                <a:solidFill>
                  <a:schemeClr val="bg1"/>
                </a:solidFill>
              </a:rPr>
              <a:t>支持空语句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if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语句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[16]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for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语句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while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语句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[18]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更新辅助信息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[19] </a:t>
            </a:r>
            <a:r>
              <a:rPr lang="zh-CN" altLang="en-US" dirty="0">
                <a:solidFill>
                  <a:schemeClr val="bg1"/>
                </a:solidFill>
              </a:rPr>
              <a:t>为节点添加相应的终结符，以改进报错信息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[20] </a:t>
            </a:r>
            <a:r>
              <a:rPr lang="zh-CN" altLang="en-US" dirty="0">
                <a:solidFill>
                  <a:schemeClr val="bg1"/>
                </a:solidFill>
              </a:rPr>
              <a:t>支持一元</a:t>
            </a:r>
            <a:r>
              <a:rPr lang="en-US" altLang="zh-CN" dirty="0">
                <a:solidFill>
                  <a:schemeClr val="bg1"/>
                </a:solidFill>
              </a:rPr>
              <a:t>&amp; *</a:t>
            </a:r>
            <a:r>
              <a:rPr lang="zh-CN" altLang="en-US" dirty="0">
                <a:solidFill>
                  <a:schemeClr val="bg1"/>
                </a:solidFill>
              </a:rPr>
              <a:t>运算符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[21] </a:t>
            </a:r>
            <a:r>
              <a:rPr lang="zh-CN" altLang="en-US" dirty="0">
                <a:solidFill>
                  <a:schemeClr val="bg1"/>
                </a:solidFill>
              </a:rPr>
              <a:t>支持指针的算术运算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  <a:r>
              <a:rPr lang="zh-CN" altLang="en-US" dirty="0">
                <a:solidFill>
                  <a:schemeClr val="bg1"/>
                </a:solidFill>
              </a:rPr>
              <a:t>关键字以定义变量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[23]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支持零参函数调用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支持最多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个参数的函数调用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支持零参函数定义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[26]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支持最多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个参数的函数定义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支持一维数组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[28]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支持多维数组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[29]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操作符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[30]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 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sizeof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[31] </a:t>
            </a:r>
            <a:r>
              <a:rPr lang="zh-CN" altLang="en-US" dirty="0">
                <a:solidFill>
                  <a:schemeClr val="bg1"/>
                </a:solidFill>
              </a:rPr>
              <a:t>融合</a:t>
            </a:r>
            <a:r>
              <a:rPr lang="en-US" altLang="zh-CN" dirty="0">
                <a:solidFill>
                  <a:schemeClr val="bg1"/>
                </a:solidFill>
              </a:rPr>
              <a:t>Function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Var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[32]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支持全局变量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[33]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[34]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支持字符串字面量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[35] </a:t>
            </a:r>
            <a:r>
              <a:rPr lang="zh-CN" altLang="en-US" dirty="0">
                <a:solidFill>
                  <a:schemeClr val="bg1"/>
                </a:solidFill>
              </a:rPr>
              <a:t>重构：增加实用函数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[36]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支持多个转义字符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[37] </a:t>
            </a:r>
            <a:r>
              <a:rPr lang="zh-CN" altLang="en-US" dirty="0">
                <a:solidFill>
                  <a:schemeClr val="bg1"/>
                </a:solidFill>
              </a:rPr>
              <a:t>支持八进制转义字符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[38] </a:t>
            </a:r>
            <a:r>
              <a:rPr lang="zh-CN" altLang="en-US" dirty="0">
                <a:solidFill>
                  <a:schemeClr val="bg1"/>
                </a:solidFill>
              </a:rPr>
              <a:t>支持十六进制转义字符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[39] [GNU]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添加语句表达式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[40]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从文件中读取代码</a:t>
            </a:r>
          </a:p>
        </p:txBody>
      </p:sp>
    </p:spTree>
    <p:extLst>
      <p:ext uri="{BB962C8B-B14F-4D97-AF65-F5344CB8AC3E}">
        <p14:creationId xmlns:p14="http://schemas.microsoft.com/office/powerpoint/2010/main" val="1690140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7566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1-96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课：编译器基础框架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564356" y="1028343"/>
            <a:ext cx="11265694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[41] </a:t>
            </a:r>
            <a:r>
              <a:rPr lang="zh-CN" altLang="en-US" dirty="0">
                <a:solidFill>
                  <a:schemeClr val="bg1"/>
                </a:solidFill>
              </a:rPr>
              <a:t>增加</a:t>
            </a:r>
            <a:r>
              <a:rPr lang="en-US" altLang="zh-CN" dirty="0" err="1">
                <a:solidFill>
                  <a:schemeClr val="bg1"/>
                </a:solidFill>
              </a:rPr>
              <a:t>printLn</a:t>
            </a:r>
            <a:r>
              <a:rPr lang="zh-CN" altLang="en-US" dirty="0">
                <a:solidFill>
                  <a:schemeClr val="bg1"/>
                </a:solidFill>
              </a:rPr>
              <a:t>函数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[42]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-o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--help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选项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[43] </a:t>
            </a:r>
            <a:r>
              <a:rPr lang="zh-CN" altLang="en-US" dirty="0">
                <a:solidFill>
                  <a:schemeClr val="bg1"/>
                </a:solidFill>
              </a:rPr>
              <a:t>支持行注释和块注释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[44]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处理代码块域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[45]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用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重写测试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[46] </a:t>
            </a:r>
            <a:r>
              <a:rPr lang="zh-CN" altLang="en-US" dirty="0">
                <a:solidFill>
                  <a:schemeClr val="bg1"/>
                </a:solidFill>
              </a:rPr>
              <a:t>为</a:t>
            </a:r>
            <a:r>
              <a:rPr lang="en-US" altLang="zh-CN" dirty="0">
                <a:solidFill>
                  <a:schemeClr val="bg1"/>
                </a:solidFill>
              </a:rPr>
              <a:t>Token</a:t>
            </a:r>
            <a:r>
              <a:rPr lang="zh-CN" altLang="en-US" dirty="0">
                <a:solidFill>
                  <a:schemeClr val="bg1"/>
                </a:solidFill>
              </a:rPr>
              <a:t>预计算行号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[47]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生成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.file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.loc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汇编指令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[48]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zh-CN" altLang="en-US" dirty="0">
                <a:solidFill>
                  <a:schemeClr val="bg1"/>
                </a:solidFill>
              </a:rPr>
              <a:t>运算符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[49]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[50] </a:t>
            </a:r>
            <a:r>
              <a:rPr lang="zh-CN" altLang="en-US" dirty="0">
                <a:solidFill>
                  <a:schemeClr val="bg1"/>
                </a:solidFill>
              </a:rPr>
              <a:t>对齐结构体成员变量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[51] </a:t>
            </a:r>
            <a:r>
              <a:rPr lang="zh-CN" altLang="en-US" dirty="0">
                <a:solidFill>
                  <a:schemeClr val="bg1"/>
                </a:solidFill>
              </a:rPr>
              <a:t>对齐局部变量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[52] </a:t>
            </a:r>
            <a:r>
              <a:rPr lang="zh-CN" altLang="en-US" dirty="0">
                <a:solidFill>
                  <a:schemeClr val="bg1"/>
                </a:solidFill>
              </a:rPr>
              <a:t>支持结构体标签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[53]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-&gt;</a:t>
            </a:r>
            <a:r>
              <a:rPr lang="zh-CN" altLang="en-US" dirty="0">
                <a:solidFill>
                  <a:schemeClr val="bg1"/>
                </a:solidFill>
              </a:rPr>
              <a:t>操作符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[54]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union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[55] </a:t>
            </a:r>
            <a:r>
              <a:rPr lang="zh-CN" altLang="en-US" dirty="0">
                <a:solidFill>
                  <a:schemeClr val="bg1"/>
                </a:solidFill>
              </a:rPr>
              <a:t>增加结构体赋值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[56]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的大小由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改为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4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[57]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long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[58]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short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[59] </a:t>
            </a:r>
            <a:r>
              <a:rPr lang="zh-CN" altLang="en-US" dirty="0">
                <a:solidFill>
                  <a:schemeClr val="bg1"/>
                </a:solidFill>
              </a:rPr>
              <a:t>支持嵌套类型声明符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[60]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支持函数声明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[61]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void</a:t>
            </a:r>
            <a:r>
              <a:rPr lang="zh-CN" altLang="en-US" dirty="0">
                <a:solidFill>
                  <a:schemeClr val="bg1"/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[62]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修正解析复杂类型声明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[63]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long long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[64]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typedef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[65] </a:t>
            </a:r>
            <a:r>
              <a:rPr lang="zh-CN" altLang="en-US" dirty="0">
                <a:solidFill>
                  <a:schemeClr val="bg1"/>
                </a:solidFill>
              </a:rPr>
              <a:t>支持对类型进行</a:t>
            </a:r>
            <a:r>
              <a:rPr lang="en-US" altLang="zh-CN" dirty="0" err="1">
                <a:solidFill>
                  <a:schemeClr val="bg1"/>
                </a:solidFill>
              </a:rPr>
              <a:t>sizeof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[66]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增加对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32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位指令的支持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[67]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支持类型转换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[68]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实现常规算术转换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[69] </a:t>
            </a:r>
            <a:r>
              <a:rPr lang="zh-CN" altLang="en-US" dirty="0">
                <a:solidFill>
                  <a:schemeClr val="bg1"/>
                </a:solidFill>
              </a:rPr>
              <a:t>对未定义或未声明的函数报错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[70] </a:t>
            </a:r>
            <a:r>
              <a:rPr lang="zh-CN" altLang="en-US" dirty="0">
                <a:solidFill>
                  <a:schemeClr val="bg1"/>
                </a:solidFill>
              </a:rPr>
              <a:t>处理返回值的类型转换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[71] </a:t>
            </a:r>
            <a:r>
              <a:rPr lang="zh-CN" altLang="en-US" dirty="0">
                <a:solidFill>
                  <a:schemeClr val="bg1"/>
                </a:solidFill>
              </a:rPr>
              <a:t>处理函数实参类型转换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[72]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_Bool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[73] </a:t>
            </a:r>
            <a:r>
              <a:rPr lang="zh-CN" altLang="en-US" dirty="0">
                <a:solidFill>
                  <a:schemeClr val="bg1"/>
                </a:solidFill>
              </a:rPr>
              <a:t>支持字符字面量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[74]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enum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[75] </a:t>
            </a:r>
            <a:r>
              <a:rPr lang="zh-CN" altLang="en-US" dirty="0">
                <a:solidFill>
                  <a:schemeClr val="bg1"/>
                </a:solidFill>
              </a:rPr>
              <a:t>支持文件域内函数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[76]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支持循环域内定义局部变量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[77]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+= -= *= /=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[78] </a:t>
            </a:r>
            <a:r>
              <a:rPr lang="zh-CN" altLang="en-US" dirty="0">
                <a:solidFill>
                  <a:schemeClr val="bg1"/>
                </a:solidFill>
              </a:rPr>
              <a:t>支持前置</a:t>
            </a:r>
            <a:r>
              <a:rPr lang="en-US" altLang="zh-CN" dirty="0">
                <a:solidFill>
                  <a:schemeClr val="bg1"/>
                </a:solidFill>
              </a:rPr>
              <a:t>++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--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[79] </a:t>
            </a:r>
            <a:r>
              <a:rPr lang="zh-CN" altLang="en-US" dirty="0">
                <a:solidFill>
                  <a:schemeClr val="bg1"/>
                </a:solidFill>
              </a:rPr>
              <a:t>支持后置</a:t>
            </a:r>
            <a:r>
              <a:rPr lang="en-US" altLang="zh-CN" dirty="0">
                <a:solidFill>
                  <a:schemeClr val="bg1"/>
                </a:solidFill>
              </a:rPr>
              <a:t>++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--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[80]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进制的数字字面量</a:t>
            </a:r>
          </a:p>
        </p:txBody>
      </p:sp>
    </p:spTree>
    <p:extLst>
      <p:ext uri="{BB962C8B-B14F-4D97-AF65-F5344CB8AC3E}">
        <p14:creationId xmlns:p14="http://schemas.microsoft.com/office/powerpoint/2010/main" val="200235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7566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1-96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课：编译器基础框架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564356" y="1028343"/>
            <a:ext cx="11265694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[81]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! </a:t>
            </a:r>
            <a:r>
              <a:rPr lang="zh-CN" altLang="en-US" dirty="0">
                <a:solidFill>
                  <a:schemeClr val="bg1"/>
                </a:solidFill>
              </a:rPr>
              <a:t>操作符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[82]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~ </a:t>
            </a:r>
            <a:r>
              <a:rPr lang="zh-CN" altLang="en-US" dirty="0">
                <a:solidFill>
                  <a:schemeClr val="bg1"/>
                </a:solidFill>
              </a:rPr>
              <a:t>操作符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[83]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%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%=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[84]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&amp;  &amp;=  |  |=  ^  ^=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[85]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&amp;&amp;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||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[86] </a:t>
            </a:r>
            <a:r>
              <a:rPr lang="zh-CN" altLang="en-US" dirty="0">
                <a:solidFill>
                  <a:schemeClr val="bg1"/>
                </a:solidFill>
              </a:rPr>
              <a:t>增加不完整数组类型的概念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[87]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在函数形参中退化数组为指针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[88] </a:t>
            </a:r>
            <a:r>
              <a:rPr lang="zh-CN" altLang="en-US" dirty="0">
                <a:solidFill>
                  <a:schemeClr val="bg1"/>
                </a:solidFill>
              </a:rPr>
              <a:t>增加不完整结构体的概念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[89]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 err="1">
                <a:solidFill>
                  <a:schemeClr val="bg1"/>
                </a:solidFill>
              </a:rPr>
              <a:t>goto</a:t>
            </a:r>
            <a:r>
              <a:rPr lang="zh-CN" altLang="en-US" dirty="0">
                <a:solidFill>
                  <a:schemeClr val="bg1"/>
                </a:solidFill>
              </a:rPr>
              <a:t>和标签语句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[90] </a:t>
            </a:r>
            <a:r>
              <a:rPr lang="zh-CN" altLang="en-US" dirty="0">
                <a:solidFill>
                  <a:schemeClr val="bg1"/>
                </a:solidFill>
              </a:rPr>
              <a:t>解决</a:t>
            </a:r>
            <a:r>
              <a:rPr lang="en-US" altLang="zh-CN" dirty="0">
                <a:solidFill>
                  <a:schemeClr val="bg1"/>
                </a:solidFill>
              </a:rPr>
              <a:t>typedef</a:t>
            </a:r>
            <a:r>
              <a:rPr lang="zh-CN" altLang="en-US" dirty="0">
                <a:solidFill>
                  <a:schemeClr val="bg1"/>
                </a:solidFill>
              </a:rPr>
              <a:t>和标签之间的冲突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[91]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break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语句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[92]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continue</a:t>
            </a:r>
            <a:r>
              <a:rPr lang="zh-CN" altLang="en-US" dirty="0">
                <a:solidFill>
                  <a:schemeClr val="bg1"/>
                </a:solidFill>
              </a:rPr>
              <a:t>语句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[93]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switch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case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[94]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&lt;&lt; &lt;&lt;= &gt;&gt; &gt;&gt;=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[95] </a:t>
            </a:r>
            <a:r>
              <a:rPr lang="zh-CN" altLang="en-US" dirty="0">
                <a:solidFill>
                  <a:schemeClr val="bg1"/>
                </a:solidFill>
              </a:rPr>
              <a:t>支持三元条件运算符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[96] </a:t>
            </a:r>
            <a:r>
              <a:rPr lang="zh-CN" altLang="en-US" dirty="0">
                <a:solidFill>
                  <a:schemeClr val="bg1"/>
                </a:solidFill>
              </a:rPr>
              <a:t>支持常量表达式</a:t>
            </a:r>
          </a:p>
        </p:txBody>
      </p:sp>
    </p:spTree>
    <p:extLst>
      <p:ext uri="{BB962C8B-B14F-4D97-AF65-F5344CB8AC3E}">
        <p14:creationId xmlns:p14="http://schemas.microsoft.com/office/powerpoint/2010/main" val="3548163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11444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97-138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</a:t>
            </a:r>
            <a:r>
              <a:rPr kumimoji="1" lang="en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语言复杂特性实现</a:t>
            </a:r>
          </a:p>
          <a:p>
            <a:pPr>
              <a:defRPr/>
            </a:pPr>
            <a:endParaRPr kumimoji="1" lang="zh-CN" altLang="en-US" sz="48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463153" y="784830"/>
            <a:ext cx="11265694" cy="59093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[97]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支持局部变量初始化器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[98] </a:t>
            </a:r>
            <a:r>
              <a:rPr lang="zh-CN" altLang="en-US" dirty="0">
                <a:solidFill>
                  <a:schemeClr val="bg1"/>
                </a:solidFill>
              </a:rPr>
              <a:t>为多余的数组元素赋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[99] </a:t>
            </a:r>
            <a:r>
              <a:rPr lang="zh-CN" altLang="en-US" dirty="0">
                <a:solidFill>
                  <a:schemeClr val="bg1"/>
                </a:solidFill>
              </a:rPr>
              <a:t>跳过多余的初始化元素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[100] </a:t>
            </a:r>
            <a:r>
              <a:rPr lang="zh-CN" altLang="en-US" dirty="0">
                <a:solidFill>
                  <a:schemeClr val="bg1"/>
                </a:solidFill>
              </a:rPr>
              <a:t>支持字符串字面量的初始化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[101] </a:t>
            </a:r>
            <a:r>
              <a:rPr lang="zh-CN" altLang="en-US" dirty="0">
                <a:solidFill>
                  <a:schemeClr val="bg1"/>
                </a:solidFill>
              </a:rPr>
              <a:t>支持存在初始化器时省略数组长度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[102] </a:t>
            </a:r>
            <a:r>
              <a:rPr lang="zh-CN" altLang="en-US" dirty="0">
                <a:solidFill>
                  <a:schemeClr val="bg1"/>
                </a:solidFill>
              </a:rPr>
              <a:t>为局部变量处理结构体初始化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[103] </a:t>
            </a:r>
            <a:r>
              <a:rPr lang="zh-CN" altLang="en-US" dirty="0">
                <a:solidFill>
                  <a:schemeClr val="bg1"/>
                </a:solidFill>
              </a:rPr>
              <a:t>初始化结构体时可使用其他结构体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[104] </a:t>
            </a:r>
            <a:r>
              <a:rPr lang="zh-CN" altLang="en-US" dirty="0">
                <a:solidFill>
                  <a:schemeClr val="bg1"/>
                </a:solidFill>
              </a:rPr>
              <a:t>为局部变量处理联合体初始化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[105] </a:t>
            </a:r>
            <a:r>
              <a:rPr lang="zh-CN" altLang="en-US" dirty="0">
                <a:solidFill>
                  <a:schemeClr val="bg1"/>
                </a:solidFill>
              </a:rPr>
              <a:t>为标量和字符串支持全局变量初始化器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[106] </a:t>
            </a:r>
            <a:r>
              <a:rPr lang="zh-CN" altLang="en-US" dirty="0">
                <a:solidFill>
                  <a:schemeClr val="bg1"/>
                </a:solidFill>
              </a:rPr>
              <a:t>为结构体支持全局变量初始化器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[107] </a:t>
            </a:r>
            <a:r>
              <a:rPr lang="zh-CN" altLang="en-US" dirty="0">
                <a:solidFill>
                  <a:schemeClr val="bg1"/>
                </a:solidFill>
              </a:rPr>
              <a:t>为全局变量处理联合体初始化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[108] </a:t>
            </a:r>
            <a:r>
              <a:rPr lang="zh-CN" altLang="en-US" dirty="0">
                <a:solidFill>
                  <a:schemeClr val="bg1"/>
                </a:solidFill>
              </a:rPr>
              <a:t>允许省略初始化器内的括号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[109] </a:t>
            </a:r>
            <a:r>
              <a:rPr lang="zh-CN" altLang="en-US" dirty="0">
                <a:solidFill>
                  <a:schemeClr val="bg1"/>
                </a:solidFill>
              </a:rPr>
              <a:t>允许标量初始化时有无关的大括号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[110] </a:t>
            </a:r>
            <a:r>
              <a:rPr lang="zh-CN" altLang="en-US" dirty="0">
                <a:solidFill>
                  <a:schemeClr val="bg1"/>
                </a:solidFill>
              </a:rPr>
              <a:t>允许枚举类型或初始化器有无关的逗号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[111]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将未初始化的全局变量存入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bss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段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[112]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支持灵活数组成员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[113] </a:t>
            </a:r>
            <a:r>
              <a:rPr lang="zh-CN" altLang="en-US" dirty="0">
                <a:solidFill>
                  <a:schemeClr val="bg1"/>
                </a:solidFill>
              </a:rPr>
              <a:t>支持初始化结构体灵活数组成员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[114]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void</a:t>
            </a:r>
            <a:r>
              <a:rPr lang="zh-CN" altLang="en-US" dirty="0">
                <a:solidFill>
                  <a:schemeClr val="bg1"/>
                </a:solidFill>
              </a:rPr>
              <a:t>作为形参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[115] </a:t>
            </a:r>
            <a:r>
              <a:rPr lang="zh-CN" altLang="en-US" dirty="0">
                <a:solidFill>
                  <a:schemeClr val="bg1"/>
                </a:solidFill>
              </a:rPr>
              <a:t>对齐全局变量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[116]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extern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[117] </a:t>
            </a:r>
            <a:r>
              <a:rPr lang="zh-CN" altLang="en-US" dirty="0">
                <a:solidFill>
                  <a:schemeClr val="bg1"/>
                </a:solidFill>
              </a:rPr>
              <a:t>处理块中的</a:t>
            </a:r>
            <a:r>
              <a:rPr lang="en-US" altLang="zh-CN" dirty="0">
                <a:solidFill>
                  <a:schemeClr val="bg1"/>
                </a:solidFill>
              </a:rPr>
              <a:t>extern</a:t>
            </a:r>
            <a:r>
              <a:rPr lang="zh-CN" altLang="en-US" dirty="0">
                <a:solidFill>
                  <a:schemeClr val="bg1"/>
                </a:solidFill>
              </a:rPr>
              <a:t>声明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[118]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Alignof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Alignas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[119] </a:t>
            </a:r>
            <a:r>
              <a:rPr lang="zh-CN" altLang="en-US" dirty="0">
                <a:solidFill>
                  <a:schemeClr val="bg1"/>
                </a:solidFill>
              </a:rPr>
              <a:t>支持对变量使用</a:t>
            </a:r>
            <a:r>
              <a:rPr lang="en-US" altLang="zh-CN" dirty="0">
                <a:solidFill>
                  <a:schemeClr val="bg1"/>
                </a:solidFill>
              </a:rPr>
              <a:t>_</a:t>
            </a:r>
            <a:r>
              <a:rPr lang="en-US" altLang="zh-CN" dirty="0" err="1">
                <a:solidFill>
                  <a:schemeClr val="bg1"/>
                </a:solidFill>
              </a:rPr>
              <a:t>Alignof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[120] </a:t>
            </a:r>
            <a:r>
              <a:rPr lang="zh-CN" altLang="en-US" dirty="0">
                <a:solidFill>
                  <a:schemeClr val="bg1"/>
                </a:solidFill>
              </a:rPr>
              <a:t>支持静态局部变量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[121] </a:t>
            </a:r>
            <a:r>
              <a:rPr lang="zh-CN" altLang="en-US" dirty="0">
                <a:solidFill>
                  <a:schemeClr val="bg1"/>
                </a:solidFill>
              </a:rPr>
              <a:t>支持复合字面量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[122] </a:t>
            </a:r>
            <a:r>
              <a:rPr lang="zh-CN" altLang="en-US" dirty="0">
                <a:solidFill>
                  <a:schemeClr val="bg1"/>
                </a:solidFill>
              </a:rPr>
              <a:t>支持空返回语句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[123] </a:t>
            </a:r>
            <a:r>
              <a:rPr lang="zh-CN" altLang="en-US" dirty="0">
                <a:solidFill>
                  <a:schemeClr val="bg1"/>
                </a:solidFill>
              </a:rPr>
              <a:t>支持静态全局变量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[124]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do while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语句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[125]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对齐栈帧到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16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字节的边界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[126] </a:t>
            </a:r>
            <a:r>
              <a:rPr lang="zh-CN" altLang="en-US" dirty="0">
                <a:solidFill>
                  <a:schemeClr val="bg1"/>
                </a:solidFill>
              </a:rPr>
              <a:t>支持函数返回短整数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[127]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允许调用可变参数函数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[128] </a:t>
            </a:r>
            <a:r>
              <a:rPr lang="zh-CN" altLang="en-US" dirty="0">
                <a:solidFill>
                  <a:schemeClr val="bg1"/>
                </a:solidFill>
              </a:rPr>
              <a:t>增加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-US" altLang="zh-CN" dirty="0" err="1">
                <a:solidFill>
                  <a:schemeClr val="bg1"/>
                </a:solidFill>
              </a:rPr>
              <a:t>va_area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zh-CN" altLang="en-US" dirty="0">
                <a:solidFill>
                  <a:schemeClr val="bg1"/>
                </a:solidFill>
              </a:rPr>
              <a:t>以支持可变参数函数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[129] </a:t>
            </a:r>
            <a:r>
              <a:rPr lang="zh-CN" altLang="en-US" dirty="0">
                <a:solidFill>
                  <a:schemeClr val="bg1"/>
                </a:solidFill>
              </a:rPr>
              <a:t>设置空参函数调用为可变的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[130]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signed</a:t>
            </a:r>
            <a:r>
              <a:rPr lang="zh-CN" altLang="en-US" dirty="0">
                <a:solidFill>
                  <a:schemeClr val="bg1"/>
                </a:solidFill>
              </a:rPr>
              <a:t>关键字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[131]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支持无符号整型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[132]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U L LL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后缀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[133] </a:t>
            </a:r>
            <a:r>
              <a:rPr lang="zh-CN" altLang="en-US" dirty="0">
                <a:solidFill>
                  <a:schemeClr val="bg1"/>
                </a:solidFill>
              </a:rPr>
              <a:t>在一些表达式中用</a:t>
            </a:r>
            <a:r>
              <a:rPr lang="en-US" altLang="zh-CN" dirty="0">
                <a:solidFill>
                  <a:schemeClr val="bg1"/>
                </a:solidFill>
              </a:rPr>
              <a:t>long</a:t>
            </a:r>
            <a:r>
              <a:rPr lang="zh-CN" altLang="en-US" dirty="0">
                <a:solidFill>
                  <a:schemeClr val="bg1"/>
                </a:solidFill>
              </a:rPr>
              <a:t>或</a:t>
            </a:r>
            <a:r>
              <a:rPr lang="en-US" altLang="zh-CN" dirty="0" err="1">
                <a:solidFill>
                  <a:schemeClr val="bg1"/>
                </a:solidFill>
              </a:rPr>
              <a:t>ulong</a:t>
            </a:r>
            <a:r>
              <a:rPr lang="zh-CN" altLang="en-US" dirty="0">
                <a:solidFill>
                  <a:schemeClr val="bg1"/>
                </a:solidFill>
              </a:rPr>
              <a:t>替代</a:t>
            </a:r>
            <a:r>
              <a:rPr lang="en-US" altLang="zh-CN" dirty="0">
                <a:solidFill>
                  <a:schemeClr val="bg1"/>
                </a:solidFill>
              </a:rPr>
              <a:t>int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[134] </a:t>
            </a:r>
            <a:r>
              <a:rPr lang="zh-CN" altLang="en-US" dirty="0">
                <a:solidFill>
                  <a:schemeClr val="bg1"/>
                </a:solidFill>
              </a:rPr>
              <a:t>将指针作为无符号类型进行比较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[135] </a:t>
            </a:r>
            <a:r>
              <a:rPr lang="zh-CN" altLang="en-US" dirty="0">
                <a:solidFill>
                  <a:schemeClr val="bg1"/>
                </a:solidFill>
              </a:rPr>
              <a:t>处理常量表达式的无符号类型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[136] </a:t>
            </a:r>
            <a:r>
              <a:rPr lang="zh-CN" altLang="en-US" dirty="0">
                <a:solidFill>
                  <a:schemeClr val="bg1"/>
                </a:solidFill>
              </a:rPr>
              <a:t>忽略多个关键字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[137] </a:t>
            </a:r>
            <a:r>
              <a:rPr lang="zh-CN" altLang="en-US" dirty="0">
                <a:solidFill>
                  <a:schemeClr val="bg1"/>
                </a:solidFill>
              </a:rPr>
              <a:t>忽略数组维度的</a:t>
            </a:r>
            <a:r>
              <a:rPr lang="en-US" altLang="zh-CN" dirty="0">
                <a:solidFill>
                  <a:schemeClr val="bg1"/>
                </a:solidFill>
              </a:rPr>
              <a:t>static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const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[138] </a:t>
            </a:r>
            <a:r>
              <a:rPr lang="zh-CN" altLang="en-US" dirty="0">
                <a:solidFill>
                  <a:schemeClr val="bg1"/>
                </a:solidFill>
              </a:rPr>
              <a:t>允许在函数声明中省略形参名</a:t>
            </a:r>
          </a:p>
        </p:txBody>
      </p:sp>
    </p:spTree>
    <p:extLst>
      <p:ext uri="{BB962C8B-B14F-4D97-AF65-F5344CB8AC3E}">
        <p14:creationId xmlns:p14="http://schemas.microsoft.com/office/powerpoint/2010/main" val="166764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1144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139-149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课：浮点支持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463153" y="784830"/>
            <a:ext cx="11265694" cy="31393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[139]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支持浮点常量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[140]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float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double</a:t>
            </a:r>
            <a:r>
              <a:rPr lang="zh-CN" altLang="en-US" dirty="0">
                <a:solidFill>
                  <a:schemeClr val="bg1"/>
                </a:solidFill>
              </a:rPr>
              <a:t>用于局部变量或类型转换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[141] </a:t>
            </a:r>
            <a:r>
              <a:rPr lang="zh-CN" altLang="en-US" dirty="0">
                <a:solidFill>
                  <a:schemeClr val="bg1"/>
                </a:solidFill>
              </a:rPr>
              <a:t>支持浮点数的 </a:t>
            </a:r>
            <a:r>
              <a:rPr lang="en-US" altLang="zh-CN" dirty="0">
                <a:solidFill>
                  <a:schemeClr val="bg1"/>
                </a:solidFill>
              </a:rPr>
              <a:t>== != &lt;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&lt;=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[142] </a:t>
            </a:r>
            <a:r>
              <a:rPr lang="zh-CN" altLang="en-US" dirty="0">
                <a:solidFill>
                  <a:schemeClr val="bg1"/>
                </a:solidFill>
              </a:rPr>
              <a:t>支持浮点数的 </a:t>
            </a:r>
            <a:r>
              <a:rPr lang="en-US" altLang="zh-CN" dirty="0">
                <a:solidFill>
                  <a:schemeClr val="bg1"/>
                </a:solidFill>
              </a:rPr>
              <a:t>+ - *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[143] </a:t>
            </a:r>
            <a:r>
              <a:rPr lang="zh-CN" altLang="en-US" dirty="0">
                <a:solidFill>
                  <a:schemeClr val="bg1"/>
                </a:solidFill>
              </a:rPr>
              <a:t>支持浮点数的 </a:t>
            </a:r>
            <a:r>
              <a:rPr lang="en-US" altLang="zh-CN" dirty="0">
                <a:solidFill>
                  <a:schemeClr val="bg1"/>
                </a:solidFill>
              </a:rPr>
              <a:t>if while do ! ?: ||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&amp;&amp;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[144]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允许使用浮点数调用函数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[145]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允许使用浮点数定义函数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[146]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为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float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实现默认实参提升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[147] </a:t>
            </a:r>
            <a:r>
              <a:rPr lang="zh-CN" altLang="en-US" dirty="0">
                <a:solidFill>
                  <a:schemeClr val="bg1"/>
                </a:solidFill>
              </a:rPr>
              <a:t>支持可变参数函数使用浮点数实参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[148] </a:t>
            </a:r>
            <a:r>
              <a:rPr lang="zh-CN" altLang="en-US" dirty="0">
                <a:solidFill>
                  <a:schemeClr val="bg1"/>
                </a:solidFill>
              </a:rPr>
              <a:t>支持浮点数常量表达式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[149] </a:t>
            </a:r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>
                <a:solidFill>
                  <a:schemeClr val="bg1"/>
                </a:solidFill>
              </a:rPr>
              <a:t>long double</a:t>
            </a:r>
            <a:r>
              <a:rPr lang="zh-CN" altLang="en-US" dirty="0">
                <a:solidFill>
                  <a:schemeClr val="bg1"/>
                </a:solidFill>
              </a:rPr>
              <a:t>作为</a:t>
            </a:r>
            <a:r>
              <a:rPr lang="en-US" altLang="zh-CN" dirty="0">
                <a:solidFill>
                  <a:schemeClr val="bg1"/>
                </a:solidFill>
              </a:rPr>
              <a:t>double</a:t>
            </a:r>
            <a:r>
              <a:rPr lang="zh-CN" altLang="en-US" dirty="0">
                <a:solidFill>
                  <a:schemeClr val="bg1"/>
                </a:solidFill>
              </a:rPr>
              <a:t>的别名</a:t>
            </a:r>
          </a:p>
        </p:txBody>
      </p:sp>
    </p:spTree>
    <p:extLst>
      <p:ext uri="{BB962C8B-B14F-4D97-AF65-F5344CB8AC3E}">
        <p14:creationId xmlns:p14="http://schemas.microsoft.com/office/powerpoint/2010/main" val="2886944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1144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150-157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</a:t>
            </a:r>
            <a:r>
              <a:rPr kumimoji="1" lang="en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stage2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的构建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463153" y="784830"/>
            <a:ext cx="11265694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[150]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stage2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构建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[151] </a:t>
            </a:r>
            <a:r>
              <a:rPr lang="zh-CN" altLang="en-US" dirty="0">
                <a:solidFill>
                  <a:schemeClr val="bg1"/>
                </a:solidFill>
              </a:rPr>
              <a:t>支持函数指针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[152] </a:t>
            </a:r>
            <a:r>
              <a:rPr lang="zh-CN" altLang="en-US" dirty="0">
                <a:solidFill>
                  <a:schemeClr val="bg1"/>
                </a:solidFill>
              </a:rPr>
              <a:t>在函数参数中退化函数为指针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[153] </a:t>
            </a:r>
            <a:r>
              <a:rPr lang="zh-CN" altLang="en-US" dirty="0">
                <a:solidFill>
                  <a:schemeClr val="bg1"/>
                </a:solidFill>
              </a:rPr>
              <a:t>支持为函数指针进行常规算术转换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[154]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从编译器驱动分离出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cc1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[155]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-S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时调用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as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[156] </a:t>
            </a:r>
            <a:r>
              <a:rPr lang="zh-CN" altLang="en-US" dirty="0">
                <a:solidFill>
                  <a:schemeClr val="bg1"/>
                </a:solidFill>
              </a:rPr>
              <a:t>接受多个输入文件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[157]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无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-c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时调用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ld</a:t>
            </a:r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80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1144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158-196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课：预处理器的实现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463153" y="784830"/>
            <a:ext cx="11265694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[158]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增加预处理器原型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[159] </a:t>
            </a:r>
            <a:r>
              <a:rPr lang="zh-CN" altLang="en-US" dirty="0">
                <a:solidFill>
                  <a:schemeClr val="bg1"/>
                </a:solidFill>
              </a:rPr>
              <a:t>支持空指示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[160]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include "..."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[161] </a:t>
            </a:r>
            <a:r>
              <a:rPr lang="zh-CN" altLang="en-US" dirty="0">
                <a:solidFill>
                  <a:schemeClr val="bg1"/>
                </a:solidFill>
              </a:rPr>
              <a:t>跳过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>
                <a:solidFill>
                  <a:schemeClr val="bg1"/>
                </a:solidFill>
              </a:rPr>
              <a:t>include "..." </a:t>
            </a:r>
            <a:r>
              <a:rPr lang="zh-CN" altLang="en-US" dirty="0">
                <a:solidFill>
                  <a:schemeClr val="bg1"/>
                </a:solidFill>
              </a:rPr>
              <a:t>后的多余终结符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[162]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" altLang="zh-CN" dirty="0">
                <a:solidFill>
                  <a:schemeClr val="bg1"/>
                </a:solidFill>
              </a:rPr>
              <a:t>E</a:t>
            </a:r>
            <a:r>
              <a:rPr lang="zh-CN" altLang="en-US" dirty="0">
                <a:solidFill>
                  <a:schemeClr val="bg1"/>
                </a:solidFill>
              </a:rPr>
              <a:t>选项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[163]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和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endif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[164] </a:t>
            </a:r>
            <a:r>
              <a:rPr lang="zh-CN" altLang="en-US" dirty="0">
                <a:solidFill>
                  <a:schemeClr val="bg1"/>
                </a:solidFill>
              </a:rPr>
              <a:t>跳过嵌套的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>
                <a:solidFill>
                  <a:schemeClr val="bg1"/>
                </a:solidFill>
              </a:rPr>
              <a:t>if </a:t>
            </a:r>
            <a:r>
              <a:rPr lang="zh-CN" altLang="en-US" dirty="0">
                <a:solidFill>
                  <a:schemeClr val="bg1"/>
                </a:solidFill>
              </a:rPr>
              <a:t>语句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[165]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>
                <a:solidFill>
                  <a:schemeClr val="bg1"/>
                </a:solidFill>
              </a:rPr>
              <a:t>else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[166]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 err="1">
                <a:solidFill>
                  <a:schemeClr val="bg1"/>
                </a:solidFill>
              </a:rPr>
              <a:t>elif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[167]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define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[168]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 err="1">
                <a:solidFill>
                  <a:schemeClr val="bg1"/>
                </a:solidFill>
              </a:rPr>
              <a:t>undef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bg1"/>
                </a:solidFill>
              </a:rPr>
              <a:t>[169] </a:t>
            </a:r>
            <a:r>
              <a:rPr lang="zh-CN" altLang="en-US" dirty="0">
                <a:solidFill>
                  <a:schemeClr val="bg1"/>
                </a:solidFill>
              </a:rPr>
              <a:t>展开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>
                <a:solidFill>
                  <a:schemeClr val="bg1"/>
                </a:solidFill>
              </a:rPr>
              <a:t>if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 err="1">
                <a:solidFill>
                  <a:schemeClr val="bg1"/>
                </a:solidFill>
              </a:rPr>
              <a:t>elif</a:t>
            </a:r>
            <a:r>
              <a:rPr lang="en" altLang="zh-CN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chemeClr val="bg1"/>
                </a:solidFill>
              </a:rPr>
              <a:t>中的参数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[170] </a:t>
            </a:r>
            <a:r>
              <a:rPr lang="zh-CN" altLang="en-US" dirty="0">
                <a:solidFill>
                  <a:schemeClr val="bg1"/>
                </a:solidFill>
              </a:rPr>
              <a:t>宏中只展开一次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[171]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>
                <a:solidFill>
                  <a:schemeClr val="bg1"/>
                </a:solidFill>
              </a:rPr>
              <a:t>ifdef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 err="1">
                <a:solidFill>
                  <a:schemeClr val="bg1"/>
                </a:solidFill>
              </a:rPr>
              <a:t>idndef</a:t>
            </a:r>
            <a:endParaRPr lang="en" altLang="zh-CN" dirty="0">
              <a:solidFill>
                <a:schemeClr val="bg1"/>
              </a:solidFill>
            </a:endParaRPr>
          </a:p>
          <a:p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[172]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define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零参仿函数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[173]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define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多参仿函数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[174] </a:t>
            </a:r>
            <a:r>
              <a:rPr lang="zh-CN" altLang="en-US" dirty="0">
                <a:solidFill>
                  <a:schemeClr val="bg1"/>
                </a:solidFill>
              </a:rPr>
              <a:t>支持空的宏参数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[175]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允许括号内的表达式作为宏参数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[176] </a:t>
            </a:r>
            <a:r>
              <a:rPr lang="zh-CN" altLang="en-US" dirty="0">
                <a:solidFill>
                  <a:schemeClr val="bg1"/>
                </a:solidFill>
              </a:rPr>
              <a:t>宏中终结符只展开一次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[177]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支持宏字符化操作符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#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[178] </a:t>
            </a:r>
            <a:r>
              <a:rPr lang="zh-CN" altLang="en-US" dirty="0">
                <a:solidFill>
                  <a:schemeClr val="bg1"/>
                </a:solidFill>
              </a:rPr>
              <a:t>支持宏 </a:t>
            </a:r>
            <a:r>
              <a:rPr lang="en-US" altLang="zh-CN" dirty="0">
                <a:solidFill>
                  <a:schemeClr val="bg1"/>
                </a:solidFill>
              </a:rPr>
              <a:t>## </a:t>
            </a:r>
            <a:r>
              <a:rPr lang="zh-CN" altLang="en-US" dirty="0">
                <a:solidFill>
                  <a:schemeClr val="bg1"/>
                </a:solidFill>
              </a:rPr>
              <a:t>操作符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[179]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使用内建的预处理器用于所有测试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[180]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" altLang="zh-CN" dirty="0">
                <a:solidFill>
                  <a:schemeClr val="bg1"/>
                </a:solidFill>
              </a:rPr>
              <a:t>defined() </a:t>
            </a:r>
            <a:r>
              <a:rPr lang="zh-CN" altLang="en-US" dirty="0">
                <a:solidFill>
                  <a:schemeClr val="bg1"/>
                </a:solidFill>
              </a:rPr>
              <a:t>宏操作符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[181] </a:t>
            </a:r>
            <a:r>
              <a:rPr lang="zh-CN" altLang="en-US" dirty="0">
                <a:solidFill>
                  <a:schemeClr val="bg1"/>
                </a:solidFill>
              </a:rPr>
              <a:t>在常量表达式中替代遗留的标志符为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[182] </a:t>
            </a:r>
            <a:r>
              <a:rPr lang="zh-CN" altLang="en-US" dirty="0">
                <a:solidFill>
                  <a:schemeClr val="bg1"/>
                </a:solidFill>
              </a:rPr>
              <a:t>宏展开时保留新行和空格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[183] </a:t>
            </a:r>
            <a:r>
              <a:rPr lang="zh-CN" altLang="en-US" dirty="0">
                <a:solidFill>
                  <a:schemeClr val="bg1"/>
                </a:solidFill>
              </a:rPr>
              <a:t>支持续行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[184]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>
                <a:solidFill>
                  <a:schemeClr val="bg1"/>
                </a:solidFill>
              </a:rPr>
              <a:t>include &lt;...&gt;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[185]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en" altLang="zh-CN" dirty="0">
                <a:solidFill>
                  <a:schemeClr val="bg1"/>
                </a:solidFill>
              </a:rPr>
              <a:t>I&lt;Dir&gt; </a:t>
            </a:r>
            <a:r>
              <a:rPr lang="zh-CN" altLang="en-US" dirty="0">
                <a:solidFill>
                  <a:schemeClr val="bg1"/>
                </a:solidFill>
              </a:rPr>
              <a:t>选项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[186] </a:t>
            </a:r>
            <a:r>
              <a:rPr lang="zh-CN" altLang="en-US" dirty="0">
                <a:solidFill>
                  <a:schemeClr val="bg1"/>
                </a:solidFill>
              </a:rPr>
              <a:t>支持默认包含路径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[187]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en" altLang="zh-CN" dirty="0">
                <a:solidFill>
                  <a:schemeClr val="bg1"/>
                </a:solidFill>
              </a:rPr>
              <a:t>error</a:t>
            </a:r>
          </a:p>
          <a:p>
            <a:r>
              <a:rPr lang="en" altLang="zh-CN" dirty="0">
                <a:solidFill>
                  <a:schemeClr val="accent5">
                    <a:lumMod val="75000"/>
                  </a:schemeClr>
                </a:solidFill>
              </a:rPr>
              <a:t>[188]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支持一些预定义的宏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[189]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" altLang="zh-CN" dirty="0">
                <a:solidFill>
                  <a:schemeClr val="bg1"/>
                </a:solidFill>
              </a:rPr>
              <a:t>FILE__ </a:t>
            </a:r>
            <a:r>
              <a:rPr lang="zh-CN" altLang="en-US" dirty="0">
                <a:solidFill>
                  <a:schemeClr val="bg1"/>
                </a:solidFill>
              </a:rPr>
              <a:t>和 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" altLang="zh-CN" dirty="0">
                <a:solidFill>
                  <a:schemeClr val="bg1"/>
                </a:solidFill>
              </a:rPr>
              <a:t>LINE__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[190]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" altLang="zh-CN" dirty="0">
                <a:solidFill>
                  <a:schemeClr val="bg1"/>
                </a:solidFill>
              </a:rPr>
              <a:t>VA_ARGS__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[191]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" altLang="zh-CN" dirty="0" err="1">
                <a:solidFill>
                  <a:schemeClr val="bg1"/>
                </a:solidFill>
              </a:rPr>
              <a:t>func</a:t>
            </a:r>
            <a:r>
              <a:rPr lang="en" altLang="zh-CN" dirty="0">
                <a:solidFill>
                  <a:schemeClr val="bg1"/>
                </a:solidFill>
              </a:rPr>
              <a:t>__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[192]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-US" altLang="zh-CN" dirty="0">
                <a:solidFill>
                  <a:schemeClr val="bg1"/>
                </a:solidFill>
              </a:rPr>
              <a:t>__</a:t>
            </a:r>
            <a:r>
              <a:rPr lang="en" altLang="zh-CN" dirty="0">
                <a:solidFill>
                  <a:schemeClr val="bg1"/>
                </a:solidFill>
              </a:rPr>
              <a:t>FUNCTION__</a:t>
            </a:r>
          </a:p>
          <a:p>
            <a:r>
              <a:rPr lang="en" altLang="zh-CN" dirty="0">
                <a:solidFill>
                  <a:schemeClr val="bg1"/>
                </a:solidFill>
              </a:rPr>
              <a:t>[193] </a:t>
            </a:r>
            <a:r>
              <a:rPr lang="zh-CN" altLang="en-US" dirty="0">
                <a:solidFill>
                  <a:schemeClr val="bg1"/>
                </a:solidFill>
              </a:rPr>
              <a:t>连接相邻的字符串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[194] </a:t>
            </a:r>
            <a:r>
              <a:rPr lang="zh-CN" altLang="en-US" dirty="0">
                <a:solidFill>
                  <a:schemeClr val="bg1"/>
                </a:solidFill>
              </a:rPr>
              <a:t>识别宽字符字面量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[195] </a:t>
            </a:r>
            <a:r>
              <a:rPr lang="zh-CN" altLang="en-US" dirty="0">
                <a:solidFill>
                  <a:schemeClr val="bg1"/>
                </a:solidFill>
              </a:rPr>
              <a:t>支持多个头文件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[196] </a:t>
            </a:r>
            <a:r>
              <a:rPr lang="zh-CN" altLang="en-US" dirty="0">
                <a:solidFill>
                  <a:schemeClr val="bg1"/>
                </a:solidFill>
              </a:rPr>
              <a:t>支持 </a:t>
            </a:r>
            <a:r>
              <a:rPr lang="en" altLang="zh-CN" dirty="0" err="1">
                <a:solidFill>
                  <a:schemeClr val="bg1"/>
                </a:solidFill>
              </a:rPr>
              <a:t>va_arg</a:t>
            </a:r>
            <a:r>
              <a:rPr lang="en" altLang="zh-CN" dirty="0">
                <a:solidFill>
                  <a:schemeClr val="bg1"/>
                </a:solidFill>
              </a:rPr>
              <a:t>()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6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1144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197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课：自举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463153" y="1142017"/>
            <a:ext cx="11265694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[197]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实现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rvcc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自举</a:t>
            </a:r>
          </a:p>
        </p:txBody>
      </p:sp>
    </p:spTree>
    <p:extLst>
      <p:ext uri="{BB962C8B-B14F-4D97-AF65-F5344CB8AC3E}">
        <p14:creationId xmlns:p14="http://schemas.microsoft.com/office/powerpoint/2010/main" val="396830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94C10-9AA5-EF60-8ABC-4374480AB20B}"/>
              </a:ext>
            </a:extLst>
          </p:cNvPr>
          <p:cNvSpPr txBox="1"/>
          <p:nvPr/>
        </p:nvSpPr>
        <p:spPr>
          <a:xfrm>
            <a:off x="451931" y="1712567"/>
            <a:ext cx="113495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项目基于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@rui314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 </a:t>
            </a:r>
            <a:r>
              <a:rPr lang="en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chibicc</a:t>
            </a:r>
            <a:r>
              <a:rPr lang="zh-CN" altLang="e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将其由原来的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X86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架构改写为 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RISC-V 64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架构，同时加入了大量的中文注释（包括在生成的汇编文件当中），并且配有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316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节对应于每一个 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 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的课程，帮助读者可以层层推进、逐步深入的学习编译器的构造。</a:t>
            </a:r>
            <a:endParaRPr lang="en-US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实现了自举，并且已经可以编译诸如</a:t>
            </a:r>
            <a:r>
              <a:rPr lang="en-US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sqlite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lang="en-US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libpng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tinycc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等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程序。</a:t>
            </a:r>
            <a:endParaRPr lang="en-US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endParaRPr lang="en-US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同时，</a:t>
            </a:r>
            <a:r>
              <a:rPr lang="en-US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-course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仓库当中存放了大量的课程辅助材料（环境脚本、术语表，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QA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等）。</a:t>
            </a:r>
            <a:endParaRPr lang="en-US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endParaRPr kumimoji="1"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26994-EC0E-1C20-9A5B-CFB60EED1FF1}"/>
              </a:ext>
            </a:extLst>
          </p:cNvPr>
          <p:cNvSpPr txBox="1"/>
          <p:nvPr/>
        </p:nvSpPr>
        <p:spPr>
          <a:xfrm>
            <a:off x="0" y="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课程简介</a:t>
            </a:r>
          </a:p>
        </p:txBody>
      </p:sp>
    </p:spTree>
    <p:extLst>
      <p:ext uri="{BB962C8B-B14F-4D97-AF65-F5344CB8AC3E}">
        <p14:creationId xmlns:p14="http://schemas.microsoft.com/office/powerpoint/2010/main" val="2831694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1144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198-230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课：编译器的进一步完善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E29D385-A8D9-E83B-1757-D17D049C94CC}"/>
              </a:ext>
            </a:extLst>
          </p:cNvPr>
          <p:cNvSpPr txBox="1"/>
          <p:nvPr/>
        </p:nvSpPr>
        <p:spPr>
          <a:xfrm>
            <a:off x="463153" y="784830"/>
            <a:ext cx="11265694" cy="56323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numCol="2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[198]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支持栈传递实参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[199]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支持栈传递形参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[200]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支持结构体实参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[201]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支持结构体形参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[202]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支持调用返回结构体的函数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[203]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支持定义返回结构体的函数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[204]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支持可变参数函数接受任意数量的参数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[205]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 err="1">
                <a:solidFill>
                  <a:schemeClr val="bg1"/>
                </a:solidFill>
              </a:rPr>
              <a:t>va_copy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[206] </a:t>
            </a:r>
            <a:r>
              <a:rPr lang="zh-CN" altLang="en-US" dirty="0">
                <a:solidFill>
                  <a:schemeClr val="bg1"/>
                </a:solidFill>
              </a:rPr>
              <a:t>支持解引用函数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[207] </a:t>
            </a:r>
            <a:r>
              <a:rPr lang="zh-CN" altLang="en-US" dirty="0">
                <a:solidFill>
                  <a:schemeClr val="bg1"/>
                </a:solidFill>
              </a:rPr>
              <a:t>解析数值终结符为</a:t>
            </a:r>
            <a:r>
              <a:rPr lang="en-US" altLang="zh-CN" dirty="0">
                <a:solidFill>
                  <a:schemeClr val="bg1"/>
                </a:solidFill>
              </a:rPr>
              <a:t>pp-number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[208]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-D</a:t>
            </a:r>
            <a:r>
              <a:rPr lang="zh-CN" altLang="en-US" dirty="0">
                <a:solidFill>
                  <a:schemeClr val="bg1"/>
                </a:solidFill>
              </a:rPr>
              <a:t>选项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[209]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-U</a:t>
            </a:r>
            <a:r>
              <a:rPr lang="zh-CN" altLang="en-US" dirty="0">
                <a:solidFill>
                  <a:schemeClr val="bg1"/>
                </a:solidFill>
              </a:rPr>
              <a:t>选项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[210]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支持位域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[211]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支持全局结构体位域初始化器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[212]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op=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风格的位域赋值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[213] </a:t>
            </a:r>
            <a:r>
              <a:rPr lang="zh-CN" altLang="en-US" dirty="0">
                <a:solidFill>
                  <a:schemeClr val="bg1"/>
                </a:solidFill>
              </a:rPr>
              <a:t>处理零宽度位域成员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[214] </a:t>
            </a:r>
            <a:r>
              <a:rPr lang="zh-CN" altLang="en-US" dirty="0">
                <a:solidFill>
                  <a:schemeClr val="bg1"/>
                </a:solidFill>
              </a:rPr>
              <a:t>禁止获取位域的地址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[215] </a:t>
            </a:r>
            <a:r>
              <a:rPr lang="zh-CN" altLang="en-US" dirty="0">
                <a:solidFill>
                  <a:schemeClr val="bg1"/>
                </a:solidFill>
              </a:rPr>
              <a:t>写入文件前，先写入内存缓冲区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[216] </a:t>
            </a:r>
            <a:r>
              <a:rPr lang="zh-CN" altLang="en-US" dirty="0">
                <a:solidFill>
                  <a:schemeClr val="bg1"/>
                </a:solidFill>
              </a:rPr>
              <a:t>忽略多个链接器选项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[217] </a:t>
            </a:r>
            <a:r>
              <a:rPr lang="zh-CN" altLang="en-US" dirty="0">
                <a:solidFill>
                  <a:schemeClr val="bg1"/>
                </a:solidFill>
              </a:rPr>
              <a:t>开启</a:t>
            </a:r>
            <a:r>
              <a:rPr lang="en-US" altLang="zh-CN" dirty="0">
                <a:solidFill>
                  <a:schemeClr val="bg1"/>
                </a:solidFill>
              </a:rPr>
              <a:t>-Wall</a:t>
            </a:r>
            <a:r>
              <a:rPr lang="zh-CN" altLang="en-US" dirty="0">
                <a:solidFill>
                  <a:schemeClr val="bg1"/>
                </a:solidFill>
              </a:rPr>
              <a:t>选项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[218] </a:t>
            </a:r>
            <a:r>
              <a:rPr lang="zh-CN" altLang="en-US" dirty="0">
                <a:solidFill>
                  <a:schemeClr val="bg1"/>
                </a:solidFill>
              </a:rPr>
              <a:t>数组超过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字节时，对齐值至少为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字节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[219] main</a:t>
            </a:r>
            <a:r>
              <a:rPr lang="zh-CN" altLang="en-US" dirty="0">
                <a:solidFill>
                  <a:schemeClr val="bg1"/>
                </a:solidFill>
              </a:rPr>
              <a:t>函数隐式返回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[220] </a:t>
            </a:r>
            <a:r>
              <a:rPr lang="zh-CN" altLang="en-US" dirty="0">
                <a:solidFill>
                  <a:schemeClr val="bg1"/>
                </a:solidFill>
              </a:rPr>
              <a:t>支持匿名结构体和联合体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[221]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__DATE__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__TIME__</a:t>
            </a:r>
            <a:r>
              <a:rPr lang="zh-CN" altLang="en-US" dirty="0">
                <a:solidFill>
                  <a:schemeClr val="bg1"/>
                </a:solidFill>
              </a:rPr>
              <a:t>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[222] [GNU]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__COUNTER__</a:t>
            </a:r>
            <a:r>
              <a:rPr lang="zh-CN" altLang="en-US" dirty="0">
                <a:solidFill>
                  <a:schemeClr val="bg1"/>
                </a:solidFill>
              </a:rPr>
              <a:t>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[223] </a:t>
            </a:r>
            <a:r>
              <a:rPr lang="zh-CN" altLang="en-US" dirty="0">
                <a:solidFill>
                  <a:schemeClr val="bg1"/>
                </a:solidFill>
              </a:rPr>
              <a:t>规范化换行符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[224]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\u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和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\U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转义序列</a:t>
            </a:r>
          </a:p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[225]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支持多字节字符作为宽字符字面量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[226]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UTF-16</a:t>
            </a:r>
            <a:r>
              <a:rPr lang="zh-CN" altLang="en-US" dirty="0">
                <a:solidFill>
                  <a:schemeClr val="bg1"/>
                </a:solidFill>
              </a:rPr>
              <a:t>字符字面量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[227]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UTF-32</a:t>
            </a:r>
            <a:r>
              <a:rPr lang="zh-CN" altLang="en-US" dirty="0">
                <a:solidFill>
                  <a:schemeClr val="bg1"/>
                </a:solidFill>
              </a:rPr>
              <a:t>字符字面量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[228]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UTF-8</a:t>
            </a:r>
            <a:r>
              <a:rPr lang="zh-CN" altLang="en-US" dirty="0">
                <a:solidFill>
                  <a:schemeClr val="bg1"/>
                </a:solidFill>
              </a:rPr>
              <a:t>字符串字面量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[229]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UTF-16</a:t>
            </a:r>
            <a:r>
              <a:rPr lang="zh-CN" altLang="en-US" dirty="0">
                <a:solidFill>
                  <a:schemeClr val="bg1"/>
                </a:solidFill>
              </a:rPr>
              <a:t>字符串字面量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[230] </a:t>
            </a:r>
            <a:r>
              <a:rPr lang="zh-CN" altLang="en-US" dirty="0">
                <a:solidFill>
                  <a:schemeClr val="bg1"/>
                </a:solidFill>
              </a:rPr>
              <a:t>支持</a:t>
            </a:r>
            <a:r>
              <a:rPr lang="en-US" altLang="zh-CN" dirty="0">
                <a:solidFill>
                  <a:schemeClr val="bg1"/>
                </a:solidFill>
              </a:rPr>
              <a:t>UTF-32</a:t>
            </a:r>
            <a:r>
              <a:rPr lang="zh-CN" altLang="en-US" dirty="0">
                <a:solidFill>
                  <a:schemeClr val="bg1"/>
                </a:solidFill>
              </a:rPr>
              <a:t>字符串字面量</a:t>
            </a:r>
          </a:p>
        </p:txBody>
      </p:sp>
    </p:spTree>
    <p:extLst>
      <p:ext uri="{BB962C8B-B14F-4D97-AF65-F5344CB8AC3E}">
        <p14:creationId xmlns:p14="http://schemas.microsoft.com/office/powerpoint/2010/main" val="4175800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94C10-9AA5-EF60-8ABC-4374480AB20B}"/>
              </a:ext>
            </a:extLst>
          </p:cNvPr>
          <p:cNvSpPr txBox="1"/>
          <p:nvPr/>
        </p:nvSpPr>
        <p:spPr>
          <a:xfrm>
            <a:off x="278937" y="1724924"/>
            <a:ext cx="113495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代码仓库位置：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hlinkClick r:id="rId2"/>
              </a:rPr>
              <a:t>https://github.com/sunshaoce/rvcc</a:t>
            </a:r>
            <a:endParaRPr lang="en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课件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仓库位置：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hlinkClick r:id="rId3"/>
              </a:rPr>
              <a:t>https://github.com/sunshaoce/rvcc-course</a:t>
            </a:r>
            <a:endParaRPr lang="en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对应的视频地址：</a:t>
            </a:r>
            <a:r>
              <a:rPr lang="en" altLang="zh-CN" sz="2400" b="0" i="0" u="none" strike="noStrike" dirty="0">
                <a:effectLst/>
                <a:latin typeface="-apple-system"/>
                <a:hlinkClick r:id="rId4"/>
              </a:rPr>
              <a:t>https://space.bilibili.com/296494084/channel/collectiondetail?sid=571708</a:t>
            </a:r>
            <a:endParaRPr lang="en-US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课程答疑的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QQ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群号：</a:t>
            </a:r>
            <a:r>
              <a:rPr lang="en-US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752911871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课程答疑的微信群：请添加微信号 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fangzhang1024 </a:t>
            </a:r>
            <a:r>
              <a:rPr lang="zh-CN" altLang="e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，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备注</a:t>
            </a:r>
            <a:r>
              <a:rPr lang="en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进群</a:t>
            </a:r>
            <a:endParaRPr lang="en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chibicc</a:t>
            </a:r>
            <a:r>
              <a:rPr lang="zh-CN" altLang="e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代码仓库</a:t>
            </a:r>
            <a:r>
              <a:rPr lang="zh-CN" altLang="en-US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位置：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https://</a:t>
            </a:r>
            <a:r>
              <a:rPr lang="en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github.com</a:t>
            </a:r>
            <a:r>
              <a:rPr lang="en" altLang="zh-CN" sz="24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/rui314/</a:t>
            </a:r>
            <a:r>
              <a:rPr lang="en" altLang="zh-CN" sz="24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chibicc</a:t>
            </a:r>
            <a:endParaRPr lang="en-US" altLang="zh-CN" sz="24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endParaRPr kumimoji="1"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26994-EC0E-1C20-9A5B-CFB60EED1FF1}"/>
              </a:ext>
            </a:extLst>
          </p:cNvPr>
          <p:cNvSpPr txBox="1"/>
          <p:nvPr/>
        </p:nvSpPr>
        <p:spPr>
          <a:xfrm>
            <a:off x="0" y="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课程资源</a:t>
            </a:r>
          </a:p>
        </p:txBody>
      </p:sp>
    </p:spTree>
    <p:extLst>
      <p:ext uri="{BB962C8B-B14F-4D97-AF65-F5344CB8AC3E}">
        <p14:creationId xmlns:p14="http://schemas.microsoft.com/office/powerpoint/2010/main" val="341995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CE3E0B-F70C-B865-43A3-536E1508A012}"/>
              </a:ext>
            </a:extLst>
          </p:cNvPr>
          <p:cNvSpPr txBox="1"/>
          <p:nvPr/>
        </p:nvSpPr>
        <p:spPr>
          <a:xfrm>
            <a:off x="480761" y="1625773"/>
            <a:ext cx="11277852" cy="16828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defRPr>
            </a:lvl1pPr>
          </a:lstStyle>
          <a:p>
            <a:r>
              <a:rPr lang="zh-CN" altLang="en-US" dirty="0"/>
              <a:t>      </a:t>
            </a:r>
            <a:r>
              <a:rPr lang="en" altLang="zh-CN" dirty="0" err="1"/>
              <a:t>chibicc</a:t>
            </a:r>
            <a:r>
              <a:rPr lang="zh-CN" altLang="en" dirty="0"/>
              <a:t>（</a:t>
            </a:r>
            <a:r>
              <a:rPr lang="en" altLang="zh-CN" dirty="0"/>
              <a:t>https://</a:t>
            </a:r>
            <a:r>
              <a:rPr lang="en" altLang="zh-CN" dirty="0" err="1"/>
              <a:t>github.com</a:t>
            </a:r>
            <a:r>
              <a:rPr lang="en" altLang="zh-CN" dirty="0"/>
              <a:t>/rui314/</a:t>
            </a:r>
            <a:r>
              <a:rPr lang="en" altLang="zh-CN" dirty="0" err="1"/>
              <a:t>chibicc</a:t>
            </a:r>
            <a:r>
              <a:rPr lang="zh-CN" altLang="en" dirty="0"/>
              <a:t>）</a:t>
            </a:r>
            <a:r>
              <a:rPr lang="zh-CN" altLang="en-US" dirty="0"/>
              <a:t>是 </a:t>
            </a:r>
            <a:r>
              <a:rPr lang="en" altLang="zh-CN" dirty="0"/>
              <a:t>Rui </a:t>
            </a:r>
            <a:r>
              <a:rPr lang="zh-CN" altLang="en-US" dirty="0"/>
              <a:t>开发的一个</a:t>
            </a:r>
            <a:r>
              <a:rPr lang="en" altLang="zh-CN" dirty="0"/>
              <a:t>X86</a:t>
            </a:r>
            <a:r>
              <a:rPr lang="zh-CN" altLang="en-US" dirty="0"/>
              <a:t>架构的迷你编译器。</a:t>
            </a:r>
            <a:r>
              <a:rPr lang="en" altLang="zh-CN" dirty="0"/>
              <a:t>Rui </a:t>
            </a:r>
            <a:r>
              <a:rPr lang="zh-CN" altLang="en-US" dirty="0"/>
              <a:t>同时也是 </a:t>
            </a:r>
            <a:r>
              <a:rPr lang="en-US" altLang="zh-CN" dirty="0"/>
              <a:t>8</a:t>
            </a:r>
            <a:r>
              <a:rPr lang="en" altLang="zh-CN" dirty="0"/>
              <a:t>cc</a:t>
            </a:r>
            <a:r>
              <a:rPr lang="zh-CN" altLang="en" dirty="0"/>
              <a:t>、</a:t>
            </a:r>
            <a:r>
              <a:rPr lang="en" altLang="zh-CN" dirty="0"/>
              <a:t>9cc</a:t>
            </a:r>
            <a:r>
              <a:rPr lang="zh-CN" altLang="en" dirty="0"/>
              <a:t>、</a:t>
            </a:r>
            <a:r>
              <a:rPr lang="en" altLang="zh-CN" dirty="0"/>
              <a:t>mold</a:t>
            </a:r>
            <a:r>
              <a:rPr lang="zh-CN" altLang="en" dirty="0"/>
              <a:t>、</a:t>
            </a:r>
            <a:r>
              <a:rPr lang="en" altLang="zh-CN" dirty="0" err="1"/>
              <a:t>lld</a:t>
            </a:r>
            <a:r>
              <a:rPr lang="en" altLang="zh-CN" dirty="0"/>
              <a:t> </a:t>
            </a:r>
            <a:r>
              <a:rPr lang="zh-CN" altLang="en-US" dirty="0"/>
              <a:t>等著名项目的主要开发者，</a:t>
            </a:r>
            <a:r>
              <a:rPr lang="en" altLang="zh-CN" dirty="0" err="1"/>
              <a:t>chibicc</a:t>
            </a:r>
            <a:r>
              <a:rPr lang="en" altLang="zh-CN" dirty="0"/>
              <a:t> </a:t>
            </a:r>
            <a:r>
              <a:rPr lang="zh-CN" altLang="en-US" dirty="0"/>
              <a:t>是他最新的编译器项目。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0201EE-2B62-28F1-FC33-A2D7DE731B25}"/>
              </a:ext>
            </a:extLst>
          </p:cNvPr>
          <p:cNvSpPr txBox="1"/>
          <p:nvPr/>
        </p:nvSpPr>
        <p:spPr>
          <a:xfrm>
            <a:off x="0" y="0"/>
            <a:ext cx="3962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chibicc</a:t>
            </a:r>
            <a:r>
              <a:rPr kumimoji="1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AAB2C1"/>
                </a:solidFill>
                <a:effectLst/>
                <a:uLnTx/>
                <a:uFillTx/>
                <a:latin typeface="Hiragino Sans GB W3" panose="020B0300000000000000" pitchFamily="34" charset="-128"/>
                <a:ea typeface="Hiragino Sans GB W3" panose="020B0300000000000000" pitchFamily="34" charset="-128"/>
                <a:cs typeface="+mn-cs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40108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94C10-9AA5-EF60-8ABC-4374480AB20B}"/>
              </a:ext>
            </a:extLst>
          </p:cNvPr>
          <p:cNvSpPr txBox="1"/>
          <p:nvPr/>
        </p:nvSpPr>
        <p:spPr>
          <a:xfrm>
            <a:off x="4807682" y="1113268"/>
            <a:ext cx="6909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项目（包括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chibicc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）使用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MIT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协议。允许商用，可以自由修改代码，不要求公开代码。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26994-EC0E-1C20-9A5B-CFB60EED1FF1}"/>
              </a:ext>
            </a:extLst>
          </p:cNvPr>
          <p:cNvSpPr txBox="1"/>
          <p:nvPr/>
        </p:nvSpPr>
        <p:spPr>
          <a:xfrm>
            <a:off x="0" y="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许可证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E2CE71-00DD-D2EC-30B1-FDF560281579}"/>
              </a:ext>
            </a:extLst>
          </p:cNvPr>
          <p:cNvSpPr txBox="1"/>
          <p:nvPr/>
        </p:nvSpPr>
        <p:spPr>
          <a:xfrm>
            <a:off x="474574" y="920621"/>
            <a:ext cx="3380153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CMakeLists.txt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codegen.c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include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LICENSE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main.c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Makefile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parse.c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preprocess.c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README.md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rvcc.h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string.c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tokenize.c</a:t>
            </a:r>
          </a:p>
          <a:p>
            <a:r>
              <a:rPr lang="en" altLang="zh-CN" sz="2000" dirty="0">
                <a:solidFill>
                  <a:schemeClr val="bg1"/>
                </a:solidFill>
              </a:rPr>
              <a:t>├── </a:t>
            </a:r>
            <a:r>
              <a:rPr lang="en" altLang="zh-CN" sz="2000" dirty="0" err="1">
                <a:solidFill>
                  <a:schemeClr val="bg1"/>
                </a:solidFill>
              </a:rPr>
              <a:t>type.c</a:t>
            </a:r>
            <a:endParaRPr lang="en" altLang="zh-CN" sz="2000" dirty="0">
              <a:solidFill>
                <a:schemeClr val="bg1"/>
              </a:solidFill>
            </a:endParaRPr>
          </a:p>
          <a:p>
            <a:r>
              <a:rPr lang="en" altLang="zh-CN" sz="2000" dirty="0">
                <a:solidFill>
                  <a:schemeClr val="bg1"/>
                </a:solidFill>
              </a:rPr>
              <a:t>└── </a:t>
            </a:r>
            <a:r>
              <a:rPr lang="en" altLang="zh-CN" sz="2000" dirty="0" err="1">
                <a:solidFill>
                  <a:schemeClr val="bg1"/>
                </a:solidFill>
              </a:rPr>
              <a:t>unicode.c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78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94C10-9AA5-EF60-8ABC-4374480AB20B}"/>
              </a:ext>
            </a:extLst>
          </p:cNvPr>
          <p:cNvSpPr txBox="1"/>
          <p:nvPr/>
        </p:nvSpPr>
        <p:spPr>
          <a:xfrm>
            <a:off x="4807682" y="1013256"/>
            <a:ext cx="6909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项目支持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Make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和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CMake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两种构建方式。支持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VSCode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等编辑器或</a:t>
            </a:r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IDE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进行开发和调试。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生成的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riscv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二进制文件，也支持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gdb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等工具进行调试。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26994-EC0E-1C20-9A5B-CFB60EED1FF1}"/>
              </a:ext>
            </a:extLst>
          </p:cNvPr>
          <p:cNvSpPr txBox="1"/>
          <p:nvPr/>
        </p:nvSpPr>
        <p:spPr>
          <a:xfrm>
            <a:off x="0" y="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主体架构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1C3475-EDA1-EEDC-50CE-4FA73E854C39}"/>
              </a:ext>
            </a:extLst>
          </p:cNvPr>
          <p:cNvSpPr txBox="1"/>
          <p:nvPr/>
        </p:nvSpPr>
        <p:spPr>
          <a:xfrm>
            <a:off x="474574" y="920621"/>
            <a:ext cx="3380153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CMakeLists.txt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codegen.c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include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LICENSE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main.c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Makefile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parse.c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preprocess.c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README.md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rvcc.h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string.c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tokenize.c</a:t>
            </a:r>
          </a:p>
          <a:p>
            <a:r>
              <a:rPr lang="en" altLang="zh-CN" sz="2000" dirty="0">
                <a:solidFill>
                  <a:schemeClr val="bg1"/>
                </a:solidFill>
              </a:rPr>
              <a:t>├── </a:t>
            </a:r>
            <a:r>
              <a:rPr lang="en" altLang="zh-CN" sz="2000" dirty="0" err="1">
                <a:solidFill>
                  <a:schemeClr val="bg1"/>
                </a:solidFill>
              </a:rPr>
              <a:t>type.c</a:t>
            </a:r>
            <a:endParaRPr lang="en" altLang="zh-CN" sz="2000" dirty="0">
              <a:solidFill>
                <a:schemeClr val="bg1"/>
              </a:solidFill>
            </a:endParaRPr>
          </a:p>
          <a:p>
            <a:r>
              <a:rPr lang="en" altLang="zh-CN" sz="2000" dirty="0">
                <a:solidFill>
                  <a:schemeClr val="bg1"/>
                </a:solidFill>
              </a:rPr>
              <a:t>└── </a:t>
            </a:r>
            <a:r>
              <a:rPr lang="en" altLang="zh-CN" sz="2000" dirty="0" err="1">
                <a:solidFill>
                  <a:schemeClr val="bg1"/>
                </a:solidFill>
              </a:rPr>
              <a:t>unicode.c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87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94C10-9AA5-EF60-8ABC-4374480AB20B}"/>
              </a:ext>
            </a:extLst>
          </p:cNvPr>
          <p:cNvSpPr txBox="1"/>
          <p:nvPr/>
        </p:nvSpPr>
        <p:spPr>
          <a:xfrm>
            <a:off x="4807682" y="1013256"/>
            <a:ext cx="69097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项目的驱动部分处于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main.c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文件当中，由其读取输入文件、输入参数，控制编译行为。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其可以接受</a:t>
            </a:r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-o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-S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、</a:t>
            </a:r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-c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等选项。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26994-EC0E-1C20-9A5B-CFB60EED1FF1}"/>
              </a:ext>
            </a:extLst>
          </p:cNvPr>
          <p:cNvSpPr txBox="1"/>
          <p:nvPr/>
        </p:nvSpPr>
        <p:spPr>
          <a:xfrm>
            <a:off x="0" y="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的驱动部分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855A26-C039-30D3-C937-7C88D0C9D14B}"/>
              </a:ext>
            </a:extLst>
          </p:cNvPr>
          <p:cNvSpPr txBox="1"/>
          <p:nvPr/>
        </p:nvSpPr>
        <p:spPr>
          <a:xfrm>
            <a:off x="474574" y="920621"/>
            <a:ext cx="3380153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CMakeLists.txt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codegen.c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include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LICENSE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main.c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Makefile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parse.c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preprocess.c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README.md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rvcc.h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string.c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tokenize.c</a:t>
            </a:r>
          </a:p>
          <a:p>
            <a:r>
              <a:rPr lang="en" altLang="zh-CN" sz="2000" dirty="0">
                <a:solidFill>
                  <a:schemeClr val="bg1"/>
                </a:solidFill>
              </a:rPr>
              <a:t>├── </a:t>
            </a:r>
            <a:r>
              <a:rPr lang="en" altLang="zh-CN" sz="2000" dirty="0" err="1">
                <a:solidFill>
                  <a:schemeClr val="bg1"/>
                </a:solidFill>
              </a:rPr>
              <a:t>type.c</a:t>
            </a:r>
            <a:endParaRPr lang="en" altLang="zh-CN" sz="2000" dirty="0">
              <a:solidFill>
                <a:schemeClr val="bg1"/>
              </a:solidFill>
            </a:endParaRPr>
          </a:p>
          <a:p>
            <a:r>
              <a:rPr lang="en" altLang="zh-CN" sz="2000" dirty="0">
                <a:solidFill>
                  <a:schemeClr val="bg1"/>
                </a:solidFill>
              </a:rPr>
              <a:t>└── </a:t>
            </a:r>
            <a:r>
              <a:rPr lang="en" altLang="zh-CN" sz="2000" dirty="0" err="1">
                <a:solidFill>
                  <a:schemeClr val="bg1"/>
                </a:solidFill>
              </a:rPr>
              <a:t>unicode.c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1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94C10-9AA5-EF60-8ABC-4374480AB20B}"/>
              </a:ext>
            </a:extLst>
          </p:cNvPr>
          <p:cNvSpPr txBox="1"/>
          <p:nvPr/>
        </p:nvSpPr>
        <p:spPr>
          <a:xfrm>
            <a:off x="4807682" y="1013256"/>
            <a:ext cx="69097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preprocess.c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文件实现了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的预处理器，其中包含了常见的宏操作的实现。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include/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文件夹内，存放了一些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所实现的库文件。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26994-EC0E-1C20-9A5B-CFB60EED1FF1}"/>
              </a:ext>
            </a:extLst>
          </p:cNvPr>
          <p:cNvSpPr txBox="1"/>
          <p:nvPr/>
        </p:nvSpPr>
        <p:spPr>
          <a:xfrm>
            <a:off x="0" y="0"/>
            <a:ext cx="82625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的预处理和库文件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13B151-8BA9-1CD1-7837-958D701E7D38}"/>
              </a:ext>
            </a:extLst>
          </p:cNvPr>
          <p:cNvSpPr txBox="1"/>
          <p:nvPr/>
        </p:nvSpPr>
        <p:spPr>
          <a:xfrm>
            <a:off x="474574" y="920621"/>
            <a:ext cx="3380153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CMakeLists.txt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codegen.c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include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LICENSE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main.c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Makefile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parse.c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preprocess.c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README.md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rvcc.h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string.c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tokenize.c</a:t>
            </a:r>
          </a:p>
          <a:p>
            <a:r>
              <a:rPr lang="en" altLang="zh-CN" sz="2000" dirty="0">
                <a:solidFill>
                  <a:schemeClr val="bg1"/>
                </a:solidFill>
              </a:rPr>
              <a:t>├── </a:t>
            </a:r>
            <a:r>
              <a:rPr lang="en" altLang="zh-CN" sz="2000" dirty="0" err="1">
                <a:solidFill>
                  <a:schemeClr val="bg1"/>
                </a:solidFill>
              </a:rPr>
              <a:t>type.c</a:t>
            </a:r>
            <a:endParaRPr lang="en" altLang="zh-CN" sz="2000" dirty="0">
              <a:solidFill>
                <a:schemeClr val="bg1"/>
              </a:solidFill>
            </a:endParaRPr>
          </a:p>
          <a:p>
            <a:r>
              <a:rPr lang="en" altLang="zh-CN" sz="2000" dirty="0">
                <a:solidFill>
                  <a:schemeClr val="bg1"/>
                </a:solidFill>
              </a:rPr>
              <a:t>└── </a:t>
            </a:r>
            <a:r>
              <a:rPr lang="en" altLang="zh-CN" sz="2000" dirty="0" err="1">
                <a:solidFill>
                  <a:schemeClr val="bg1"/>
                </a:solidFill>
              </a:rPr>
              <a:t>unicode.c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9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94C10-9AA5-EF60-8ABC-4374480AB20B}"/>
              </a:ext>
            </a:extLst>
          </p:cNvPr>
          <p:cNvSpPr txBox="1"/>
          <p:nvPr/>
        </p:nvSpPr>
        <p:spPr>
          <a:xfrm>
            <a:off x="4245429" y="1013256"/>
            <a:ext cx="74719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项目的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rvcc.h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是其他</a:t>
            </a:r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文件所共用的头文件，里面存放了一些公用的库文件、结构体和函数等。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type.c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是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的类型系统。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tokenize.c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是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的词法分析。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parse.c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是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的语法分析。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codegen.c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是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的代码生成。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	</a:t>
            </a:r>
          </a:p>
          <a:p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string.c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存放了字符串相关的函数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 </a:t>
            </a:r>
            <a:r>
              <a:rPr lang="en-US" altLang="zh-CN" sz="3200" dirty="0" err="1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unicode.c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存放了编码相关函数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26994-EC0E-1C20-9A5B-CFB60EED1FF1}"/>
              </a:ext>
            </a:extLst>
          </p:cNvPr>
          <p:cNvSpPr txBox="1"/>
          <p:nvPr/>
        </p:nvSpPr>
        <p:spPr>
          <a:xfrm>
            <a:off x="0" y="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的主体代码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954BE7-595B-DCC3-F96E-201E4A6A71CC}"/>
              </a:ext>
            </a:extLst>
          </p:cNvPr>
          <p:cNvSpPr txBox="1"/>
          <p:nvPr/>
        </p:nvSpPr>
        <p:spPr>
          <a:xfrm>
            <a:off x="474574" y="920621"/>
            <a:ext cx="3380153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CMakeLists.txt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codegen.c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include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LICENSE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main.c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Makefile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parse.c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preprocess.c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README.md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rvcc.h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string.c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test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tokenize.c</a:t>
            </a:r>
          </a:p>
          <a:p>
            <a:r>
              <a:rPr lang="en" altLang="zh-CN" sz="2000" dirty="0">
                <a:solidFill>
                  <a:schemeClr val="bg1"/>
                </a:solidFill>
              </a:rPr>
              <a:t>├── </a:t>
            </a:r>
            <a:r>
              <a:rPr lang="en" altLang="zh-CN" sz="2000" dirty="0" err="1">
                <a:solidFill>
                  <a:schemeClr val="accent2">
                    <a:lumMod val="75000"/>
                  </a:schemeClr>
                </a:solidFill>
              </a:rPr>
              <a:t>type.c</a:t>
            </a:r>
            <a:endParaRPr lang="en" altLang="zh-CN" sz="2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" altLang="zh-CN" sz="2000" dirty="0">
                <a:solidFill>
                  <a:schemeClr val="bg1"/>
                </a:solidFill>
              </a:rPr>
              <a:t>└── </a:t>
            </a:r>
            <a:r>
              <a:rPr lang="en" altLang="zh-CN" sz="2000" dirty="0" err="1">
                <a:solidFill>
                  <a:schemeClr val="accent2">
                    <a:lumMod val="75000"/>
                  </a:schemeClr>
                </a:solidFill>
              </a:rPr>
              <a:t>unicode.c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01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194C10-9AA5-EF60-8ABC-4374480AB20B}"/>
              </a:ext>
            </a:extLst>
          </p:cNvPr>
          <p:cNvSpPr txBox="1"/>
          <p:nvPr/>
        </p:nvSpPr>
        <p:spPr>
          <a:xfrm>
            <a:off x="4298230" y="920621"/>
            <a:ext cx="69097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项目的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test/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文件夹内，存放了大量的测试，基本上对应于每一个</a:t>
            </a:r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commit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  <a:p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   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项目支持对于外部的项目进行构建和测试，同时还支持</a:t>
            </a:r>
            <a:r>
              <a:rPr lang="en-US" altLang="zh-CN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stage2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阶段的测试（利用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自举出来的</a:t>
            </a:r>
            <a:r>
              <a:rPr lang="en-US" altLang="zh-CN" sz="32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lang="zh-CN" altLang="en-US" sz="32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进行测试）以及交叉环境的测试。</a:t>
            </a:r>
            <a:endParaRPr lang="en-US" altLang="zh-CN" sz="3200" dirty="0">
              <a:solidFill>
                <a:srgbClr val="AAB2C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926994-EC0E-1C20-9A5B-CFB60EED1FF1}"/>
              </a:ext>
            </a:extLst>
          </p:cNvPr>
          <p:cNvSpPr txBox="1"/>
          <p:nvPr/>
        </p:nvSpPr>
        <p:spPr>
          <a:xfrm>
            <a:off x="0" y="0"/>
            <a:ext cx="6095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  </a:t>
            </a:r>
            <a:r>
              <a:rPr kumimoji="1" lang="en-US" altLang="zh-CN" sz="4800" dirty="0" err="1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rvcc</a:t>
            </a:r>
            <a:r>
              <a:rPr kumimoji="1" lang="zh-CN" altLang="en-US" sz="4800" dirty="0">
                <a:solidFill>
                  <a:srgbClr val="AAB2C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的测试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70993E-09E9-DAB1-2439-DB4971A4BB4C}"/>
              </a:ext>
            </a:extLst>
          </p:cNvPr>
          <p:cNvSpPr txBox="1"/>
          <p:nvPr/>
        </p:nvSpPr>
        <p:spPr>
          <a:xfrm>
            <a:off x="474574" y="920621"/>
            <a:ext cx="3380153" cy="50167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CMakeLists.txt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codegen.c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</a:rPr>
              <a:t>include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LICENSE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main.c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Makefile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parse.c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preprocess.c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README.md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rvcc.h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string.c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test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├── tokenize.c</a:t>
            </a:r>
          </a:p>
          <a:p>
            <a:r>
              <a:rPr lang="en" altLang="zh-CN" sz="2000" dirty="0">
                <a:solidFill>
                  <a:schemeClr val="bg1"/>
                </a:solidFill>
              </a:rPr>
              <a:t>├── </a:t>
            </a:r>
            <a:r>
              <a:rPr lang="en" altLang="zh-CN" sz="2000" dirty="0" err="1">
                <a:solidFill>
                  <a:schemeClr val="bg1"/>
                </a:solidFill>
              </a:rPr>
              <a:t>type.c</a:t>
            </a:r>
            <a:endParaRPr lang="en" altLang="zh-CN" sz="2000" dirty="0">
              <a:solidFill>
                <a:schemeClr val="bg1"/>
              </a:solidFill>
            </a:endParaRPr>
          </a:p>
          <a:p>
            <a:r>
              <a:rPr lang="en" altLang="zh-CN" sz="2000" dirty="0">
                <a:solidFill>
                  <a:schemeClr val="bg1"/>
                </a:solidFill>
              </a:rPr>
              <a:t>└── </a:t>
            </a:r>
            <a:r>
              <a:rPr lang="en" altLang="zh-CN" sz="2000" dirty="0" err="1">
                <a:solidFill>
                  <a:schemeClr val="bg1"/>
                </a:solidFill>
              </a:rPr>
              <a:t>unicode.c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8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3183</Words>
  <Application>Microsoft Macintosh PowerPoint</Application>
  <PresentationFormat>宽屏</PresentationFormat>
  <Paragraphs>413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-apple-system</vt:lpstr>
      <vt:lpstr>等线</vt:lpstr>
      <vt:lpstr>等线 Light</vt:lpstr>
      <vt:lpstr>KaiTi</vt:lpstr>
      <vt:lpstr>Hiragino Sans GB W3</vt:lpstr>
      <vt:lpstr>Arial</vt:lpstr>
      <vt:lpstr>Fira Code Light</vt:lpstr>
      <vt:lpstr>Helvetica Neue</vt:lpstr>
      <vt:lpstr>Office 主题​​</vt:lpstr>
      <vt:lpstr>RVCC： 徒手写一个RISC-V编译器 （2022.12.09）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RISC-V架构自制迷你编译器rvcc的进展简介 （2022.10.23）</dc:title>
  <dc:creator>user748</dc:creator>
  <cp:lastModifiedBy>user748</cp:lastModifiedBy>
  <cp:revision>20</cp:revision>
  <dcterms:created xsi:type="dcterms:W3CDTF">2022-10-19T11:49:56Z</dcterms:created>
  <dcterms:modified xsi:type="dcterms:W3CDTF">2022-12-09T06:19:06Z</dcterms:modified>
</cp:coreProperties>
</file>