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8" r:id="rId4"/>
  </p:sldMasterIdLst>
  <p:notesMasterIdLst>
    <p:notesMasterId r:id="rId23"/>
  </p:notesMasterIdLst>
  <p:handoutMasterIdLst>
    <p:handoutMasterId r:id="rId24"/>
  </p:handoutMasterIdLst>
  <p:sldIdLst>
    <p:sldId id="533" r:id="rId5"/>
    <p:sldId id="535" r:id="rId6"/>
    <p:sldId id="536" r:id="rId7"/>
    <p:sldId id="541" r:id="rId8"/>
    <p:sldId id="538" r:id="rId9"/>
    <p:sldId id="546" r:id="rId10"/>
    <p:sldId id="545" r:id="rId11"/>
    <p:sldId id="547" r:id="rId12"/>
    <p:sldId id="555" r:id="rId13"/>
    <p:sldId id="557" r:id="rId14"/>
    <p:sldId id="563" r:id="rId15"/>
    <p:sldId id="562" r:id="rId16"/>
    <p:sldId id="558" r:id="rId17"/>
    <p:sldId id="566" r:id="rId18"/>
    <p:sldId id="564" r:id="rId19"/>
    <p:sldId id="567" r:id="rId20"/>
    <p:sldId id="550" r:id="rId21"/>
    <p:sldId id="49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8F694"/>
    <a:srgbClr val="F2EF7B"/>
    <a:srgbClr val="0000FF"/>
    <a:srgbClr val="FF9933"/>
    <a:srgbClr val="F5E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0"/>
    <p:restoredTop sz="93673" autoAdjust="0"/>
  </p:normalViewPr>
  <p:slideViewPr>
    <p:cSldViewPr>
      <p:cViewPr varScale="1">
        <p:scale>
          <a:sx n="150" d="100"/>
          <a:sy n="150" d="100"/>
        </p:scale>
        <p:origin x="4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62223-0EB0-DB40-BA28-C9D92B46BF2F}" type="datetimeFigureOut">
              <a:rPr lang="ja-JP" altLang="en-US" smtClean="0"/>
              <a:t>2023/9/17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60BA-E83F-3C40-8ADB-829620AE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0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F63C3-522A-48C4-B5D0-68FB9BC57D4B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12F31-487F-4976-B18A-63A3ABC4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2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2F31-487F-4976-B18A-63A3ABC493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3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12F31-487F-4976-B18A-63A3ABC493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9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 hasCustomPrompt="1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Edit Master Title Style</a:t>
            </a:r>
            <a:endParaRPr 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7052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380440-2F8B-4F06-90B6-C391982785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2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 hasCustomPrompt="1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Edit Master Title Style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5689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 hasCustomPrompt="1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EDIT MASTER TITLE STYLE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2896A-22A4-4BB9-A504-352F222CD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9C26BE-33ED-4A13-90DD-1F482A033717}"/>
              </a:ext>
            </a:extLst>
          </p:cNvPr>
          <p:cNvCxnSpPr>
            <a:cxnSpLocks/>
          </p:cNvCxnSpPr>
          <p:nvPr userDrawn="1"/>
        </p:nvCxnSpPr>
        <p:spPr>
          <a:xfrm>
            <a:off x="10632504" y="332656"/>
            <a:ext cx="1290743" cy="0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4253C-9478-4287-A5CD-1CB9722618AD}"/>
              </a:ext>
            </a:extLst>
          </p:cNvPr>
          <p:cNvSpPr/>
          <p:nvPr userDrawn="1"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9925A-DBDB-46F9-9C54-E87340CCF68E}"/>
              </a:ext>
            </a:extLst>
          </p:cNvPr>
          <p:cNvSpPr/>
          <p:nvPr userDrawn="1"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2896A-22A4-4BB9-A504-352F222CD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08352A-DF26-437F-84A5-3AEE68DD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9" y="980728"/>
            <a:ext cx="6207422" cy="8728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AA2C56-7A95-4108-9260-2289E76AF94F}"/>
              </a:ext>
            </a:extLst>
          </p:cNvPr>
          <p:cNvCxnSpPr>
            <a:cxnSpLocks/>
          </p:cNvCxnSpPr>
          <p:nvPr userDrawn="1"/>
        </p:nvCxnSpPr>
        <p:spPr>
          <a:xfrm>
            <a:off x="10632504" y="332656"/>
            <a:ext cx="1290743" cy="0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710A7B-CBDA-41D6-BC6A-9FE594F932E3}"/>
              </a:ext>
            </a:extLst>
          </p:cNvPr>
          <p:cNvSpPr/>
          <p:nvPr userDrawn="1"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A245D-55C9-4A89-8FB5-CA8A974C579A}"/>
              </a:ext>
            </a:extLst>
          </p:cNvPr>
          <p:cNvSpPr/>
          <p:nvPr userDrawn="1"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139DDB-2122-470D-AE52-C13755DCC557}"/>
              </a:ext>
            </a:extLst>
          </p:cNvPr>
          <p:cNvCxnSpPr>
            <a:cxnSpLocks/>
          </p:cNvCxnSpPr>
          <p:nvPr userDrawn="1"/>
        </p:nvCxnSpPr>
        <p:spPr>
          <a:xfrm>
            <a:off x="154897" y="1843566"/>
            <a:ext cx="6249524" cy="0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E5E127B-60F0-4B0E-8CFA-E55FAF65F491}"/>
              </a:ext>
            </a:extLst>
          </p:cNvPr>
          <p:cNvSpPr/>
          <p:nvPr userDrawn="1"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853353-9E5D-4AB2-A3DB-C80B961A898B}"/>
              </a:ext>
            </a:extLst>
          </p:cNvPr>
          <p:cNvSpPr/>
          <p:nvPr userDrawn="1"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9CD6BC9-FC3D-49A8-B536-80740D62E6F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6999" y="2999749"/>
            <a:ext cx="6216234" cy="35297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0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380440-2F8B-4F06-90B6-C391982785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CA181076-EF05-4FF6-A566-18B5C88A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7EEDCD-FA0F-42F7-A2C6-7EFFA0DE58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66721-350B-4F38-937F-03F20D0311AD}"/>
              </a:ext>
            </a:extLst>
          </p:cNvPr>
          <p:cNvCxnSpPr>
            <a:cxnSpLocks/>
          </p:cNvCxnSpPr>
          <p:nvPr userDrawn="1"/>
        </p:nvCxnSpPr>
        <p:spPr>
          <a:xfrm>
            <a:off x="119336" y="908721"/>
            <a:ext cx="11882205" cy="0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99077E7-B26D-4C4E-9B63-FF2863C46AE2}"/>
              </a:ext>
            </a:extLst>
          </p:cNvPr>
          <p:cNvSpPr/>
          <p:nvPr userDrawn="1"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B7D3F4-C3D1-4AE8-A8DD-1493436FBAA0}"/>
              </a:ext>
            </a:extLst>
          </p:cNvPr>
          <p:cNvSpPr/>
          <p:nvPr userDrawn="1"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380440-2F8B-4F06-90B6-C391982785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Title Placeholder 4">
            <a:extLst>
              <a:ext uri="{FF2B5EF4-FFF2-40B4-BE49-F238E27FC236}">
                <a16:creationId xmlns:a16="http://schemas.microsoft.com/office/drawing/2014/main" id="{C606812B-64DA-4691-BADA-86C92E7A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9A555-8013-4F07-895A-A32E936707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0418" y="1052650"/>
            <a:ext cx="5833493" cy="54767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E17DF5-E153-4C29-9418-0BE8B43C11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8007" y="1052514"/>
            <a:ext cx="5833493" cy="5476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DCF1F7-BE34-472F-8D12-1069B93FE931}"/>
              </a:ext>
            </a:extLst>
          </p:cNvPr>
          <p:cNvCxnSpPr>
            <a:cxnSpLocks/>
          </p:cNvCxnSpPr>
          <p:nvPr userDrawn="1"/>
        </p:nvCxnSpPr>
        <p:spPr>
          <a:xfrm>
            <a:off x="119336" y="908721"/>
            <a:ext cx="11882205" cy="0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9A1BB-A563-4170-9F17-CAEA920C788A}"/>
              </a:ext>
            </a:extLst>
          </p:cNvPr>
          <p:cNvSpPr/>
          <p:nvPr userDrawn="1"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5C4E1-37E2-4ED8-A3FF-E90E820F893A}"/>
              </a:ext>
            </a:extLst>
          </p:cNvPr>
          <p:cNvSpPr/>
          <p:nvPr userDrawn="1"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1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380440-2F8B-4F06-90B6-C391982785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Title Placeholder 4">
            <a:extLst>
              <a:ext uri="{FF2B5EF4-FFF2-40B4-BE49-F238E27FC236}">
                <a16:creationId xmlns:a16="http://schemas.microsoft.com/office/drawing/2014/main" id="{C606812B-64DA-4691-BADA-86C92E7A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9A555-8013-4F07-895A-A32E936707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0418" y="1052650"/>
            <a:ext cx="5833569" cy="54767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E17DF5-E153-4C29-9418-0BE8B43C11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7931" y="1052514"/>
            <a:ext cx="5833569" cy="5476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DCF1F7-BE34-472F-8D12-1069B93FE931}"/>
              </a:ext>
            </a:extLst>
          </p:cNvPr>
          <p:cNvCxnSpPr>
            <a:cxnSpLocks/>
          </p:cNvCxnSpPr>
          <p:nvPr userDrawn="1"/>
        </p:nvCxnSpPr>
        <p:spPr>
          <a:xfrm>
            <a:off x="119336" y="908721"/>
            <a:ext cx="11882205" cy="0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9A1BB-A563-4170-9F17-CAEA920C788A}"/>
              </a:ext>
            </a:extLst>
          </p:cNvPr>
          <p:cNvSpPr/>
          <p:nvPr userDrawn="1"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5C4E1-37E2-4ED8-A3FF-E90E820F893A}"/>
              </a:ext>
            </a:extLst>
          </p:cNvPr>
          <p:cNvSpPr/>
          <p:nvPr userDrawn="1"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FA298E-33DA-4898-B5FC-4D8C2BFEB92F}"/>
              </a:ext>
            </a:extLst>
          </p:cNvPr>
          <p:cNvCxnSpPr>
            <a:cxnSpLocks/>
          </p:cNvCxnSpPr>
          <p:nvPr userDrawn="1"/>
        </p:nvCxnSpPr>
        <p:spPr>
          <a:xfrm>
            <a:off x="6023992" y="1052514"/>
            <a:ext cx="0" cy="5476874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380440-2F8B-4F06-90B6-C391982785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itle Placeholder 4">
            <a:extLst>
              <a:ext uri="{FF2B5EF4-FFF2-40B4-BE49-F238E27FC236}">
                <a16:creationId xmlns:a16="http://schemas.microsoft.com/office/drawing/2014/main" id="{91E4C287-60D1-43DD-9450-BFB1375E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5CDAFF-9D93-416E-B107-42B73C97F105}"/>
              </a:ext>
            </a:extLst>
          </p:cNvPr>
          <p:cNvCxnSpPr>
            <a:cxnSpLocks/>
          </p:cNvCxnSpPr>
          <p:nvPr userDrawn="1"/>
        </p:nvCxnSpPr>
        <p:spPr>
          <a:xfrm>
            <a:off x="119336" y="908721"/>
            <a:ext cx="11882205" cy="0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B153C-86F0-42A5-A132-5CFC6973BE46}"/>
              </a:ext>
            </a:extLst>
          </p:cNvPr>
          <p:cNvSpPr/>
          <p:nvPr userDrawn="1"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8A571-9F3C-4B71-9147-A7F4F0AB679F}"/>
              </a:ext>
            </a:extLst>
          </p:cNvPr>
          <p:cNvSpPr/>
          <p:nvPr userDrawn="1"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9DA3D5-DF85-424A-9F11-909E7F269F12}"/>
              </a:ext>
            </a:extLst>
          </p:cNvPr>
          <p:cNvCxnSpPr>
            <a:cxnSpLocks/>
          </p:cNvCxnSpPr>
          <p:nvPr userDrawn="1"/>
        </p:nvCxnSpPr>
        <p:spPr>
          <a:xfrm>
            <a:off x="10632504" y="332656"/>
            <a:ext cx="1290743" cy="0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0D1B9FC-CA30-4E2D-A880-B52BDDD1DDAD}"/>
              </a:ext>
            </a:extLst>
          </p:cNvPr>
          <p:cNvSpPr/>
          <p:nvPr userDrawn="1"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70CD4-D1A6-40A2-86E9-D8F3D75B6840}"/>
              </a:ext>
            </a:extLst>
          </p:cNvPr>
          <p:cNvSpPr/>
          <p:nvPr userDrawn="1"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1380440-2F8B-4F06-90B6-C391982785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A05684D0-C55C-4C8B-A03C-AF6858DB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D011B-131B-4DA7-BFDF-5D3E2575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7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47" r:id="rId3"/>
    <p:sldLayoutId id="2147483848" r:id="rId4"/>
    <p:sldLayoutId id="2147483811" r:id="rId5"/>
    <p:sldLayoutId id="2147483814" r:id="rId6"/>
    <p:sldLayoutId id="2147483851" r:id="rId7"/>
    <p:sldLayoutId id="2147483812" r:id="rId8"/>
    <p:sldLayoutId id="2147483842" r:id="rId9"/>
    <p:sldLayoutId id="214748385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>
            <a:outerShdw blurRad="63500" dist="63500" dir="2700000" algn="tl">
              <a:srgbClr val="000000">
                <a:alpha val="50000"/>
              </a:srgbClr>
            </a:outerShdw>
          </a:effectLst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Wingdings" panose="05000000000000000000" pitchFamily="2" charset="2"/>
        <a:buChar char="§"/>
        <a:defRPr sz="2400" b="0" kern="1200">
          <a:solidFill>
            <a:schemeClr val="bg2">
              <a:lumMod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720000" indent="-285750" algn="l" defTabSz="914400" rtl="0" eaLnBrk="1" latinLnBrk="0" hangingPunct="1">
        <a:spcBef>
          <a:spcPts val="800"/>
        </a:spcBef>
        <a:buFont typeface="Arial" pitchFamily="34" charset="0"/>
        <a:buChar char="•"/>
        <a:defRPr sz="2000" b="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1080000" indent="-228600" algn="l" defTabSz="914400" rtl="0" eaLnBrk="1" latinLnBrk="0" hangingPunct="1">
        <a:spcBef>
          <a:spcPts val="800"/>
        </a:spcBef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440000" indent="-228600" algn="l" defTabSz="914400" rtl="0" eaLnBrk="1" latinLnBrk="0" hangingPunct="1">
        <a:spcBef>
          <a:spcPts val="800"/>
        </a:spcBef>
        <a:buFont typeface="Wingdings" panose="05000000000000000000" pitchFamily="2" charset="2"/>
        <a:buChar char="ü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4pPr>
      <a:lvl5pPr marL="1800000" indent="-228600" algn="l" defTabSz="914400" rtl="0" eaLnBrk="1" latinLnBrk="0" hangingPunct="1">
        <a:spcBef>
          <a:spcPts val="800"/>
        </a:spcBef>
        <a:buFont typeface="Wingdings" panose="05000000000000000000" pitchFamily="2" charset="2"/>
        <a:buChar char="Ø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aek@ca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EYwi5MudqnQ?feature=oembed" TargetMode="External"/><Relationship Id="rId6" Type="http://schemas.openxmlformats.org/officeDocument/2006/relationships/image" Target="../media/image39.png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rfmw.em.keysight.com/wireless/helpfiles/89600b/webhelp/subsystems/wlan-ofdm/content/ofdm_basicprinciplesoverview.ht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3200" kern="0" spc="0" dirty="0">
                <a:latin typeface="+mj-lt"/>
                <a:ea typeface="휴먼명조"/>
              </a:rPr>
              <a:t>FlexiLink: Wi-Fi to (Multiple) BLE Communication</a:t>
            </a:r>
            <a:endParaRPr lang="en-US" altLang="ko-KR" sz="1800" kern="0" spc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ICT Challenge 2023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ChaeYeong</a:t>
            </a:r>
            <a:r>
              <a:rPr lang="en-US" dirty="0"/>
              <a:t> Lee, </a:t>
            </a:r>
            <a:r>
              <a:rPr lang="en-US" dirty="0" err="1"/>
              <a:t>MoonBeom</a:t>
            </a:r>
            <a:r>
              <a:rPr lang="en-US" dirty="0"/>
              <a:t> Kim</a:t>
            </a:r>
          </a:p>
          <a:p>
            <a:pPr>
              <a:spcBef>
                <a:spcPts val="0"/>
              </a:spcBef>
            </a:pPr>
            <a:r>
              <a:rPr lang="en-US" dirty="0"/>
              <a:t>Chung-Ang University</a:t>
            </a:r>
          </a:p>
          <a:p>
            <a:pPr>
              <a:spcBef>
                <a:spcPts val="0"/>
              </a:spcBef>
            </a:pPr>
            <a:r>
              <a:rPr lang="en-US" dirty="0">
                <a:hlinkClick r:id="rId3"/>
              </a:rPr>
              <a:t>{</a:t>
            </a:r>
            <a:r>
              <a:rPr lang="en-US" dirty="0" err="1">
                <a:hlinkClick r:id="rId3"/>
              </a:rPr>
              <a:t>cxaexeong,mbkim</a:t>
            </a:r>
            <a:r>
              <a:rPr lang="en-US" dirty="0">
                <a:hlinkClick r:id="rId3"/>
              </a:rPr>
              <a:t>}@cau.ac.kr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Sep. 21th 2023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4CD028D-A227-4321-8802-13C5F302F5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142982"/>
            <a:ext cx="952731" cy="89424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E45986-2EA3-4C0D-8929-03F05EDC8CCA}"/>
              </a:ext>
            </a:extLst>
          </p:cNvPr>
          <p:cNvCxnSpPr>
            <a:cxnSpLocks/>
          </p:cNvCxnSpPr>
          <p:nvPr/>
        </p:nvCxnSpPr>
        <p:spPr>
          <a:xfrm>
            <a:off x="839416" y="3881083"/>
            <a:ext cx="1290743" cy="0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48ACB3F-E259-4A9F-A556-F2442B9AB05F}"/>
              </a:ext>
            </a:extLst>
          </p:cNvPr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8F0B4-B299-4D3F-BAA9-6B8FBDFD2BEB}"/>
              </a:ext>
            </a:extLst>
          </p:cNvPr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44682E-5532-43F0-B4EA-89A3E34C62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7" y="259695"/>
            <a:ext cx="1356478" cy="6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 descr="FFT에 관한 몇 가지 사항을 정리해 봅시다…">
            <a:extLst>
              <a:ext uri="{FF2B5EF4-FFF2-40B4-BE49-F238E27FC236}">
                <a16:creationId xmlns:a16="http://schemas.microsoft.com/office/drawing/2014/main" id="{177981A6-2FAF-97FA-EA93-638F923F3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6001"/>
          <a:stretch/>
        </p:blipFill>
        <p:spPr bwMode="auto">
          <a:xfrm>
            <a:off x="85729" y="4406854"/>
            <a:ext cx="1309848" cy="89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CC3207-6980-446B-4669-C9232626A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40616" y="6529475"/>
            <a:ext cx="360925" cy="220641"/>
          </a:xfrm>
        </p:spPr>
        <p:txBody>
          <a:bodyPr/>
          <a:lstStyle/>
          <a:p>
            <a:fld id="{D1380440-2F8B-4F06-90B6-C391982785B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F8D95E-5559-02F5-F2D0-CD12669B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</p:spPr>
        <p:txBody>
          <a:bodyPr/>
          <a:lstStyle/>
          <a:p>
            <a:r>
              <a:rPr lang="en-US" dirty="0"/>
              <a:t>Wi-Fi to Bluetooth Low Energy (BLE) CTC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623F6B-7E83-BD99-B429-72AEEF6D5A56}"/>
              </a:ext>
            </a:extLst>
          </p:cNvPr>
          <p:cNvSpPr txBox="1">
            <a:spLocks noGrp="1"/>
          </p:cNvSpPr>
          <p:nvPr>
            <p:ph sz="quarter" idx="12"/>
          </p:nvPr>
        </p:nvSpPr>
        <p:spPr>
          <a:xfrm>
            <a:off x="190459" y="963778"/>
            <a:ext cx="5834063" cy="547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Transmitter</a:t>
            </a:r>
          </a:p>
          <a:p>
            <a:pPr lvl="1"/>
            <a:r>
              <a:rPr lang="en-US" altLang="ko-KR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Wi-Fi Subcarrier</a:t>
            </a:r>
            <a:r>
              <a:rPr lang="ko-KR" alt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en-US" altLang="ko-KR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Manipulation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69A081-83F8-4F1B-5360-B5D08698EE6E}"/>
              </a:ext>
            </a:extLst>
          </p:cNvPr>
          <p:cNvGrpSpPr/>
          <p:nvPr/>
        </p:nvGrpSpPr>
        <p:grpSpPr>
          <a:xfrm>
            <a:off x="1574906" y="3826400"/>
            <a:ext cx="3075320" cy="296126"/>
            <a:chOff x="4151784" y="2196806"/>
            <a:chExt cx="3075320" cy="2961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65CDF5D-C846-E7F9-3935-39ECDBE268AB}"/>
                </a:ext>
              </a:extLst>
            </p:cNvPr>
            <p:cNvGrpSpPr/>
            <p:nvPr/>
          </p:nvGrpSpPr>
          <p:grpSpPr>
            <a:xfrm>
              <a:off x="4663952" y="2196807"/>
              <a:ext cx="512384" cy="296125"/>
              <a:chOff x="4371296" y="2128895"/>
              <a:chExt cx="512384" cy="29612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33AD970-8218-0F65-6329-7B74E2B0CEDB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36C77D3-1C39-7E8B-EFEF-3712698F2ECE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1E9533C-8A63-4081-9285-0494CF49887C}"/>
                </a:ext>
              </a:extLst>
            </p:cNvPr>
            <p:cNvGrpSpPr/>
            <p:nvPr/>
          </p:nvGrpSpPr>
          <p:grpSpPr>
            <a:xfrm>
              <a:off x="4151784" y="2196806"/>
              <a:ext cx="512168" cy="296126"/>
              <a:chOff x="5011722" y="2883604"/>
              <a:chExt cx="512168" cy="2961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6C9BC1-A367-B0AC-45C5-79FE48D03FA1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986D3D6-15FE-DB49-931F-50D6D0F2E36E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472D680-728E-0867-FE2B-C0509098DC92}"/>
                </a:ext>
              </a:extLst>
            </p:cNvPr>
            <p:cNvGrpSpPr/>
            <p:nvPr/>
          </p:nvGrpSpPr>
          <p:grpSpPr>
            <a:xfrm>
              <a:off x="5690178" y="2196807"/>
              <a:ext cx="512384" cy="296125"/>
              <a:chOff x="4371296" y="2128895"/>
              <a:chExt cx="512384" cy="29612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5E6790A-D2EB-8252-F1E9-19CF81906363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4FB3309-CAD2-D10E-681D-28FAF658E1C8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3EF1BEF-848B-E8FD-9B86-965AE1D9C530}"/>
                </a:ext>
              </a:extLst>
            </p:cNvPr>
            <p:cNvGrpSpPr/>
            <p:nvPr/>
          </p:nvGrpSpPr>
          <p:grpSpPr>
            <a:xfrm>
              <a:off x="5178010" y="2196806"/>
              <a:ext cx="512168" cy="296126"/>
              <a:chOff x="5011722" y="2883604"/>
              <a:chExt cx="512168" cy="29612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21FE26B-3D6E-27E4-85A8-A87CCB72BEDB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509BB1-7AE7-29EC-5FDF-C13826F166E0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46848A8-8D0E-A3C5-C9D9-D3115AA71452}"/>
                </a:ext>
              </a:extLst>
            </p:cNvPr>
            <p:cNvGrpSpPr/>
            <p:nvPr/>
          </p:nvGrpSpPr>
          <p:grpSpPr>
            <a:xfrm>
              <a:off x="6714720" y="2196807"/>
              <a:ext cx="512384" cy="296125"/>
              <a:chOff x="4371296" y="2128895"/>
              <a:chExt cx="512384" cy="29612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46FB35A-1742-1797-D3FD-E9C2BCAC16A0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6CA7DDA-BBB7-FB45-8283-B6A02394BF9D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691920-2F77-42AD-F5FE-04279CA9C211}"/>
                </a:ext>
              </a:extLst>
            </p:cNvPr>
            <p:cNvGrpSpPr/>
            <p:nvPr/>
          </p:nvGrpSpPr>
          <p:grpSpPr>
            <a:xfrm>
              <a:off x="6202552" y="2196806"/>
              <a:ext cx="512168" cy="296126"/>
              <a:chOff x="5011722" y="2883604"/>
              <a:chExt cx="512168" cy="29612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D9F0690-1A9A-FB4D-BADC-79C3C9478257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13C95F-47DF-4D28-691C-6066D3C634F2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27" name="그림 26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6BB3CEC2-2348-F2E8-3278-C9A5908A6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9" y="1839415"/>
            <a:ext cx="1632020" cy="172258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34AD4E46-C379-BECC-DCDE-D7AAAA3B1241}"/>
              </a:ext>
            </a:extLst>
          </p:cNvPr>
          <p:cNvSpPr/>
          <p:nvPr/>
        </p:nvSpPr>
        <p:spPr>
          <a:xfrm>
            <a:off x="3406068" y="2798163"/>
            <a:ext cx="365453" cy="365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9C57828C-D6A8-F961-FE59-CDA1EEE3AD97}"/>
              </a:ext>
            </a:extLst>
          </p:cNvPr>
          <p:cNvSpPr/>
          <p:nvPr/>
        </p:nvSpPr>
        <p:spPr>
          <a:xfrm rot="5400000">
            <a:off x="2002106" y="3812140"/>
            <a:ext cx="144015" cy="809477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74751C-C364-E186-7F48-B786DC11D44E}"/>
              </a:ext>
            </a:extLst>
          </p:cNvPr>
          <p:cNvSpPr txBox="1"/>
          <p:nvPr/>
        </p:nvSpPr>
        <p:spPr>
          <a:xfrm>
            <a:off x="1606459" y="4231761"/>
            <a:ext cx="98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 bits/ 1 </a:t>
            </a:r>
            <a:r>
              <a:rPr lang="en-US" altLang="ko-KR" sz="1200" dirty="0" err="1"/>
              <a:t>sym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48507A-4EBE-D864-84FF-A85A1EF1E195}"/>
              </a:ext>
            </a:extLst>
          </p:cNvPr>
          <p:cNvSpPr txBox="1"/>
          <p:nvPr/>
        </p:nvSpPr>
        <p:spPr>
          <a:xfrm>
            <a:off x="1548768" y="3801934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1    1   0   1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C0AC31-F4C5-5EB5-B29A-824525494CC9}"/>
              </a:ext>
            </a:extLst>
          </p:cNvPr>
          <p:cNvSpPr txBox="1"/>
          <p:nvPr/>
        </p:nvSpPr>
        <p:spPr>
          <a:xfrm>
            <a:off x="2578455" y="3799830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1   0    0   1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E9A9C7-05B9-D689-5B9E-A60859D90CAA}"/>
              </a:ext>
            </a:extLst>
          </p:cNvPr>
          <p:cNvSpPr txBox="1"/>
          <p:nvPr/>
        </p:nvSpPr>
        <p:spPr>
          <a:xfrm>
            <a:off x="3604121" y="3820088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1    1   0   0 </a:t>
            </a:r>
            <a:endParaRPr lang="ko-KR" altLang="en-US" sz="1600" dirty="0"/>
          </a:p>
        </p:txBody>
      </p:sp>
      <p:pic>
        <p:nvPicPr>
          <p:cNvPr id="34" name="그림 3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3F1624CF-3E3D-793C-C595-EC841ECDFD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03" y="2429644"/>
            <a:ext cx="925310" cy="548680"/>
          </a:xfrm>
          <a:prstGeom prst="rect">
            <a:avLst/>
          </a:prstGeom>
        </p:spPr>
      </p:pic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B4F7D729-9AC0-488A-E1B4-4AB96985EE8C}"/>
              </a:ext>
            </a:extLst>
          </p:cNvPr>
          <p:cNvSpPr/>
          <p:nvPr/>
        </p:nvSpPr>
        <p:spPr>
          <a:xfrm rot="5400000">
            <a:off x="2999581" y="3824043"/>
            <a:ext cx="144015" cy="809477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459660-6E4F-B07F-C35E-60C3F7E6470C}"/>
              </a:ext>
            </a:extLst>
          </p:cNvPr>
          <p:cNvSpPr txBox="1"/>
          <p:nvPr/>
        </p:nvSpPr>
        <p:spPr>
          <a:xfrm>
            <a:off x="2603934" y="4243664"/>
            <a:ext cx="98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 bits/ 1 </a:t>
            </a:r>
            <a:r>
              <a:rPr lang="en-US" altLang="ko-KR" sz="1200" dirty="0" err="1"/>
              <a:t>sym</a:t>
            </a:r>
            <a:endParaRPr lang="ko-KR" altLang="en-US" sz="1200" dirty="0"/>
          </a:p>
        </p:txBody>
      </p: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EF12B325-5E4E-1CA0-4302-45076910BFF3}"/>
              </a:ext>
            </a:extLst>
          </p:cNvPr>
          <p:cNvSpPr/>
          <p:nvPr/>
        </p:nvSpPr>
        <p:spPr>
          <a:xfrm rot="5400000">
            <a:off x="4094587" y="3812140"/>
            <a:ext cx="144015" cy="809477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485A19-310B-5440-EAC5-C6C9A407BB7C}"/>
              </a:ext>
            </a:extLst>
          </p:cNvPr>
          <p:cNvSpPr txBox="1"/>
          <p:nvPr/>
        </p:nvSpPr>
        <p:spPr>
          <a:xfrm>
            <a:off x="3698940" y="4231761"/>
            <a:ext cx="98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 bits/ 1 </a:t>
            </a:r>
            <a:r>
              <a:rPr lang="en-US" altLang="ko-KR" sz="1200" dirty="0" err="1"/>
              <a:t>sym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EC12542-9B22-1BD5-322C-12166D8CDCF8}"/>
              </a:ext>
            </a:extLst>
          </p:cNvPr>
          <p:cNvSpPr/>
          <p:nvPr/>
        </p:nvSpPr>
        <p:spPr>
          <a:xfrm>
            <a:off x="3793296" y="2799274"/>
            <a:ext cx="365453" cy="365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444638D-E4A5-6957-9A77-4EAF813E1CCE}"/>
              </a:ext>
            </a:extLst>
          </p:cNvPr>
          <p:cNvSpPr/>
          <p:nvPr/>
        </p:nvSpPr>
        <p:spPr>
          <a:xfrm>
            <a:off x="3405866" y="3187345"/>
            <a:ext cx="365453" cy="365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EBD34C32-7B66-8F69-296A-D08B17FD8C04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6167438" y="992429"/>
            <a:ext cx="5834062" cy="547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	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GFSK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25729A-4384-8376-09CB-8FC47D94A413}"/>
              </a:ext>
            </a:extLst>
          </p:cNvPr>
          <p:cNvSpPr/>
          <p:nvPr/>
        </p:nvSpPr>
        <p:spPr>
          <a:xfrm>
            <a:off x="9227839" y="5067877"/>
            <a:ext cx="914163" cy="29612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76CBA1-9F3F-56BF-A3F5-FEBCDDAD8C9E}"/>
              </a:ext>
            </a:extLst>
          </p:cNvPr>
          <p:cNvSpPr/>
          <p:nvPr/>
        </p:nvSpPr>
        <p:spPr>
          <a:xfrm>
            <a:off x="7473996" y="5097620"/>
            <a:ext cx="914163" cy="29612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39FB70-762F-1338-B961-24F9CA262AB9}"/>
              </a:ext>
            </a:extLst>
          </p:cNvPr>
          <p:cNvSpPr/>
          <p:nvPr/>
        </p:nvSpPr>
        <p:spPr>
          <a:xfrm>
            <a:off x="10136936" y="5068744"/>
            <a:ext cx="904157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순서도: 데이터 44">
            <a:extLst>
              <a:ext uri="{FF2B5EF4-FFF2-40B4-BE49-F238E27FC236}">
                <a16:creationId xmlns:a16="http://schemas.microsoft.com/office/drawing/2014/main" id="{F04AC23E-1D87-295B-2140-9270A959F0F2}"/>
              </a:ext>
            </a:extLst>
          </p:cNvPr>
          <p:cNvSpPr/>
          <p:nvPr/>
        </p:nvSpPr>
        <p:spPr>
          <a:xfrm flipH="1">
            <a:off x="8740214" y="4411711"/>
            <a:ext cx="2301698" cy="643667"/>
          </a:xfrm>
          <a:prstGeom prst="flowChartInputOutput">
            <a:avLst/>
          </a:prstGeom>
          <a:gradFill>
            <a:gsLst>
              <a:gs pos="41000">
                <a:schemeClr val="bg1"/>
              </a:gs>
              <a:gs pos="57000">
                <a:schemeClr val="accent2">
                  <a:lumMod val="20000"/>
                  <a:lumOff val="80000"/>
                </a:schemeClr>
              </a:gs>
              <a:gs pos="82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데이터 45">
            <a:extLst>
              <a:ext uri="{FF2B5EF4-FFF2-40B4-BE49-F238E27FC236}">
                <a16:creationId xmlns:a16="http://schemas.microsoft.com/office/drawing/2014/main" id="{AB17F7E0-8F79-3E51-0D27-8E65E7066150}"/>
              </a:ext>
            </a:extLst>
          </p:cNvPr>
          <p:cNvSpPr/>
          <p:nvPr/>
        </p:nvSpPr>
        <p:spPr>
          <a:xfrm>
            <a:off x="6579107" y="4485297"/>
            <a:ext cx="2254245" cy="612836"/>
          </a:xfrm>
          <a:prstGeom prst="flowChartInputOutput">
            <a:avLst/>
          </a:prstGeom>
          <a:gradFill flip="none" rotWithShape="1">
            <a:gsLst>
              <a:gs pos="41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alpha val="69000"/>
                  <a:lumMod val="33000"/>
                  <a:lumOff val="67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71FFD5-3B7B-CE66-FEC8-96393A2D242E}"/>
              </a:ext>
            </a:extLst>
          </p:cNvPr>
          <p:cNvSpPr/>
          <p:nvPr/>
        </p:nvSpPr>
        <p:spPr>
          <a:xfrm>
            <a:off x="6846740" y="4252855"/>
            <a:ext cx="994655" cy="296125"/>
          </a:xfrm>
          <a:prstGeom prst="rect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E9F84F-0601-48C7-21E9-EBDAE68A3D23}"/>
              </a:ext>
            </a:extLst>
          </p:cNvPr>
          <p:cNvSpPr/>
          <p:nvPr/>
        </p:nvSpPr>
        <p:spPr>
          <a:xfrm>
            <a:off x="7834836" y="4263649"/>
            <a:ext cx="1014946" cy="296125"/>
          </a:xfrm>
          <a:prstGeom prst="rect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08B210-0686-9369-C14C-F2623B17A712}"/>
              </a:ext>
            </a:extLst>
          </p:cNvPr>
          <p:cNvSpPr/>
          <p:nvPr/>
        </p:nvSpPr>
        <p:spPr>
          <a:xfrm>
            <a:off x="8836236" y="4256846"/>
            <a:ext cx="1001902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A62CD-E7F0-8832-461E-0D544E375395}"/>
              </a:ext>
            </a:extLst>
          </p:cNvPr>
          <p:cNvSpPr/>
          <p:nvPr/>
        </p:nvSpPr>
        <p:spPr>
          <a:xfrm>
            <a:off x="9831094" y="4259450"/>
            <a:ext cx="1010491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D49E997-6D5B-977D-490A-8DD99A157966}"/>
              </a:ext>
            </a:extLst>
          </p:cNvPr>
          <p:cNvGrpSpPr/>
          <p:nvPr/>
        </p:nvGrpSpPr>
        <p:grpSpPr>
          <a:xfrm>
            <a:off x="6835693" y="4253058"/>
            <a:ext cx="4003008" cy="296126"/>
            <a:chOff x="4151784" y="2196806"/>
            <a:chExt cx="3075320" cy="29612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8CB79AF-0E56-5F56-1998-EEB977985716}"/>
                </a:ext>
              </a:extLst>
            </p:cNvPr>
            <p:cNvGrpSpPr/>
            <p:nvPr/>
          </p:nvGrpSpPr>
          <p:grpSpPr>
            <a:xfrm>
              <a:off x="4663952" y="2196807"/>
              <a:ext cx="512384" cy="296125"/>
              <a:chOff x="4371296" y="2128895"/>
              <a:chExt cx="512384" cy="29612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A4F366D-D22A-C293-BFAA-03B2AFC952A1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7D735A2-E639-790D-435F-53A5937B9D53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B374614-E20E-FC7F-5BC0-9369C0991353}"/>
                </a:ext>
              </a:extLst>
            </p:cNvPr>
            <p:cNvGrpSpPr/>
            <p:nvPr/>
          </p:nvGrpSpPr>
          <p:grpSpPr>
            <a:xfrm>
              <a:off x="4151784" y="2196806"/>
              <a:ext cx="512168" cy="296126"/>
              <a:chOff x="5011722" y="2883604"/>
              <a:chExt cx="512168" cy="29612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7F39273-6C99-FAB3-699F-7CF61A990CD4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0262E65-8ECD-9FB1-F6CF-F5B2FFFCDF96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FC1386D-1D9E-0EB2-57E5-E2B6E2F65859}"/>
                </a:ext>
              </a:extLst>
            </p:cNvPr>
            <p:cNvGrpSpPr/>
            <p:nvPr/>
          </p:nvGrpSpPr>
          <p:grpSpPr>
            <a:xfrm>
              <a:off x="5690178" y="2196807"/>
              <a:ext cx="512384" cy="296125"/>
              <a:chOff x="4371296" y="2128895"/>
              <a:chExt cx="512384" cy="29612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081089A-BA73-D0D0-61B0-20C7F48AFE6A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7C0DB00-08E1-1255-5CDD-91B7843E2C9C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70D3DCB-F414-EC31-E11C-9D62721A50E6}"/>
                </a:ext>
              </a:extLst>
            </p:cNvPr>
            <p:cNvGrpSpPr/>
            <p:nvPr/>
          </p:nvGrpSpPr>
          <p:grpSpPr>
            <a:xfrm>
              <a:off x="5178010" y="2196806"/>
              <a:ext cx="512168" cy="296126"/>
              <a:chOff x="5011722" y="2883604"/>
              <a:chExt cx="512168" cy="296126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7FFCD76-79E4-0BBA-DB6C-EAE50E5B4DAD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965B133-4845-7A20-8F91-276F79BAB792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F155017-474F-1355-46B0-D80B600EDCC1}"/>
                </a:ext>
              </a:extLst>
            </p:cNvPr>
            <p:cNvGrpSpPr/>
            <p:nvPr/>
          </p:nvGrpSpPr>
          <p:grpSpPr>
            <a:xfrm>
              <a:off x="6714720" y="2196807"/>
              <a:ext cx="512384" cy="296125"/>
              <a:chOff x="4371296" y="2128895"/>
              <a:chExt cx="512384" cy="29612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5625057-BE15-66C1-5CA7-9E8BAA78A75F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23ECCC8-1256-A91D-953D-2928B62231A9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1A80023-8F33-30AE-0EE7-CBA05D1CB4E0}"/>
                </a:ext>
              </a:extLst>
            </p:cNvPr>
            <p:cNvGrpSpPr/>
            <p:nvPr/>
          </p:nvGrpSpPr>
          <p:grpSpPr>
            <a:xfrm>
              <a:off x="6202552" y="2196806"/>
              <a:ext cx="512168" cy="296126"/>
              <a:chOff x="5011722" y="2883604"/>
              <a:chExt cx="512168" cy="29612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A29974A-E626-666B-9F99-4287A19245E1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4AA6336-CCB6-5588-C21A-DAAD03E49923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79702B0-7D72-58AD-2E15-B656EE9206A4}"/>
              </a:ext>
            </a:extLst>
          </p:cNvPr>
          <p:cNvCxnSpPr>
            <a:cxnSpLocks/>
          </p:cNvCxnSpPr>
          <p:nvPr/>
        </p:nvCxnSpPr>
        <p:spPr>
          <a:xfrm flipH="1" flipV="1">
            <a:off x="6557960" y="4546411"/>
            <a:ext cx="4602726" cy="1312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66A7F3-755F-9A44-04CB-12AFD275BC5C}"/>
              </a:ext>
            </a:extLst>
          </p:cNvPr>
          <p:cNvSpPr txBox="1"/>
          <p:nvPr/>
        </p:nvSpPr>
        <p:spPr>
          <a:xfrm>
            <a:off x="6688928" y="44775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100" dirty="0"/>
              <a:t>0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C3F789-A4F5-65C8-E94A-080078663D28}"/>
              </a:ext>
            </a:extLst>
          </p:cNvPr>
          <p:cNvSpPr txBox="1"/>
          <p:nvPr/>
        </p:nvSpPr>
        <p:spPr>
          <a:xfrm>
            <a:off x="8803785" y="44852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100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6528B67-340F-E8BE-7AA6-510141D64201}"/>
              </a:ext>
            </a:extLst>
          </p:cNvPr>
          <p:cNvSpPr/>
          <p:nvPr/>
        </p:nvSpPr>
        <p:spPr>
          <a:xfrm>
            <a:off x="6585723" y="5086486"/>
            <a:ext cx="896391" cy="296125"/>
          </a:xfrm>
          <a:prstGeom prst="rect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A41C442-3772-0530-A719-48E635C2CE0E}"/>
              </a:ext>
            </a:extLst>
          </p:cNvPr>
          <p:cNvGrpSpPr/>
          <p:nvPr/>
        </p:nvGrpSpPr>
        <p:grpSpPr>
          <a:xfrm>
            <a:off x="6584008" y="5094827"/>
            <a:ext cx="605726" cy="296126"/>
            <a:chOff x="5011722" y="2883604"/>
            <a:chExt cx="512168" cy="29612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57EE119-C0FD-DD1D-E999-F124423BF001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1BA92E3-5503-02FA-9B79-C5D035CA028F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7F7E9BA-0415-9B0C-7CA1-E889B7129DDE}"/>
              </a:ext>
            </a:extLst>
          </p:cNvPr>
          <p:cNvSpPr txBox="1"/>
          <p:nvPr/>
        </p:nvSpPr>
        <p:spPr>
          <a:xfrm>
            <a:off x="7482114" y="397284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‘0’ bits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DFDDA5-0867-404C-6F68-0CDA5854CD5F}"/>
              </a:ext>
            </a:extLst>
          </p:cNvPr>
          <p:cNvSpPr txBox="1"/>
          <p:nvPr/>
        </p:nvSpPr>
        <p:spPr>
          <a:xfrm>
            <a:off x="9494303" y="397142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‘1’ bits</a:t>
            </a:r>
            <a:endParaRPr lang="ko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F4A812-F54B-2718-5838-E5A7E0B99EA1}"/>
              </a:ext>
            </a:extLst>
          </p:cNvPr>
          <p:cNvSpPr/>
          <p:nvPr/>
        </p:nvSpPr>
        <p:spPr>
          <a:xfrm>
            <a:off x="7151954" y="5434186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10EB6B1-53F5-8077-165A-40E577E6F5A6}"/>
              </a:ext>
            </a:extLst>
          </p:cNvPr>
          <p:cNvGrpSpPr/>
          <p:nvPr/>
        </p:nvGrpSpPr>
        <p:grpSpPr>
          <a:xfrm>
            <a:off x="6639570" y="5434186"/>
            <a:ext cx="512384" cy="296125"/>
            <a:chOff x="4371296" y="2128895"/>
            <a:chExt cx="512384" cy="29612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12FCD3D-B8A2-1C5E-FF72-838A0AE14A2B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D0E99A-949D-3240-BEA6-BBEF2B147823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8DFC72B-C725-0AD8-9628-457237BB647B}"/>
              </a:ext>
            </a:extLst>
          </p:cNvPr>
          <p:cNvSpPr txBox="1"/>
          <p:nvPr/>
        </p:nvSpPr>
        <p:spPr>
          <a:xfrm>
            <a:off x="6618720" y="5399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FC7F7-9835-5AB9-5581-019BAE8B3A2E}"/>
              </a:ext>
            </a:extLst>
          </p:cNvPr>
          <p:cNvSpPr txBox="1"/>
          <p:nvPr/>
        </p:nvSpPr>
        <p:spPr>
          <a:xfrm>
            <a:off x="6877555" y="5399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272A6A-4970-A83D-5BCD-EE7568058CA9}"/>
              </a:ext>
            </a:extLst>
          </p:cNvPr>
          <p:cNvSpPr txBox="1"/>
          <p:nvPr/>
        </p:nvSpPr>
        <p:spPr>
          <a:xfrm>
            <a:off x="7128494" y="5403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D1DC0B9-8990-AAA3-C62D-60D112121704}"/>
              </a:ext>
            </a:extLst>
          </p:cNvPr>
          <p:cNvSpPr/>
          <p:nvPr/>
        </p:nvSpPr>
        <p:spPr>
          <a:xfrm>
            <a:off x="7151954" y="5765204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5156AF0-FB7E-8FD9-3C0F-185EBEDB5B49}"/>
              </a:ext>
            </a:extLst>
          </p:cNvPr>
          <p:cNvGrpSpPr/>
          <p:nvPr/>
        </p:nvGrpSpPr>
        <p:grpSpPr>
          <a:xfrm>
            <a:off x="6639570" y="5765204"/>
            <a:ext cx="512384" cy="296125"/>
            <a:chOff x="4371296" y="2128895"/>
            <a:chExt cx="512384" cy="29612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81D8439-DCC5-3439-7AB4-0816B893463C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8BBECD8-4B20-1531-0B80-FB9103616AC3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8BC4E76-0741-4D14-95D4-5E31831D7811}"/>
              </a:ext>
            </a:extLst>
          </p:cNvPr>
          <p:cNvSpPr txBox="1"/>
          <p:nvPr/>
        </p:nvSpPr>
        <p:spPr>
          <a:xfrm>
            <a:off x="6618720" y="5730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F4B42F-FF2B-28B3-FB31-F725EE275471}"/>
              </a:ext>
            </a:extLst>
          </p:cNvPr>
          <p:cNvSpPr txBox="1"/>
          <p:nvPr/>
        </p:nvSpPr>
        <p:spPr>
          <a:xfrm>
            <a:off x="6877555" y="5730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16B821-796C-45AB-A3C0-0D6A0390422C}"/>
              </a:ext>
            </a:extLst>
          </p:cNvPr>
          <p:cNvSpPr txBox="1"/>
          <p:nvPr/>
        </p:nvSpPr>
        <p:spPr>
          <a:xfrm>
            <a:off x="7128494" y="573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765F55B-23B8-8ACD-21BC-08E2E8FC70B1}"/>
              </a:ext>
            </a:extLst>
          </p:cNvPr>
          <p:cNvSpPr/>
          <p:nvPr/>
        </p:nvSpPr>
        <p:spPr>
          <a:xfrm>
            <a:off x="8056067" y="5443875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88DA218-C8B3-BDD0-8327-C213E762F53F}"/>
              </a:ext>
            </a:extLst>
          </p:cNvPr>
          <p:cNvGrpSpPr/>
          <p:nvPr/>
        </p:nvGrpSpPr>
        <p:grpSpPr>
          <a:xfrm>
            <a:off x="7543683" y="5443875"/>
            <a:ext cx="512384" cy="296125"/>
            <a:chOff x="4371296" y="2128895"/>
            <a:chExt cx="512384" cy="29612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93B229B-B683-5198-74FE-A9C599182895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2D34E5F-D7DA-DCB9-D7C4-0052355CB74F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33494AC-4961-8923-1E05-9E03C23D6DAB}"/>
              </a:ext>
            </a:extLst>
          </p:cNvPr>
          <p:cNvSpPr txBox="1"/>
          <p:nvPr/>
        </p:nvSpPr>
        <p:spPr>
          <a:xfrm>
            <a:off x="7522833" y="5408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237499-6C3D-B428-8C00-DFC2C4BF86DC}"/>
              </a:ext>
            </a:extLst>
          </p:cNvPr>
          <p:cNvSpPr txBox="1"/>
          <p:nvPr/>
        </p:nvSpPr>
        <p:spPr>
          <a:xfrm>
            <a:off x="7781668" y="5408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388AC5-B083-697A-D573-7AE1D6A2B52F}"/>
              </a:ext>
            </a:extLst>
          </p:cNvPr>
          <p:cNvSpPr txBox="1"/>
          <p:nvPr/>
        </p:nvSpPr>
        <p:spPr>
          <a:xfrm>
            <a:off x="8032607" y="5412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0B16B6-F7AC-B02C-8FF0-9ECF4CE3DB88}"/>
              </a:ext>
            </a:extLst>
          </p:cNvPr>
          <p:cNvSpPr/>
          <p:nvPr/>
        </p:nvSpPr>
        <p:spPr>
          <a:xfrm>
            <a:off x="8072710" y="6247296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E2E088B-913A-0C5B-00B4-EB278E07054B}"/>
              </a:ext>
            </a:extLst>
          </p:cNvPr>
          <p:cNvGrpSpPr/>
          <p:nvPr/>
        </p:nvGrpSpPr>
        <p:grpSpPr>
          <a:xfrm>
            <a:off x="7560326" y="6247296"/>
            <a:ext cx="512384" cy="296125"/>
            <a:chOff x="4371296" y="2128895"/>
            <a:chExt cx="512384" cy="29612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0CAD5CB-F473-70AB-EE60-2C9120363D45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A3C0F81-1626-DE49-2AFC-718C634EE3FC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C8BC5FA-AC5E-B610-C45A-B5C445F05DF6}"/>
              </a:ext>
            </a:extLst>
          </p:cNvPr>
          <p:cNvSpPr txBox="1"/>
          <p:nvPr/>
        </p:nvSpPr>
        <p:spPr>
          <a:xfrm>
            <a:off x="7539476" y="621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3F1CDF-3821-AA39-E25D-BA4E08F64C68}"/>
              </a:ext>
            </a:extLst>
          </p:cNvPr>
          <p:cNvSpPr txBox="1"/>
          <p:nvPr/>
        </p:nvSpPr>
        <p:spPr>
          <a:xfrm>
            <a:off x="7798311" y="621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D51CA8E-6881-84AE-E826-79A01B66C022}"/>
              </a:ext>
            </a:extLst>
          </p:cNvPr>
          <p:cNvSpPr txBox="1"/>
          <p:nvPr/>
        </p:nvSpPr>
        <p:spPr>
          <a:xfrm>
            <a:off x="8049250" y="6216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6700BC-84A5-FE2C-710D-5DF7AF6A5F3D}"/>
              </a:ext>
            </a:extLst>
          </p:cNvPr>
          <p:cNvSpPr txBox="1"/>
          <p:nvPr/>
        </p:nvSpPr>
        <p:spPr>
          <a:xfrm>
            <a:off x="7746751" y="5819438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22040B8-D072-2E61-AAB3-6292E2123F06}"/>
              </a:ext>
            </a:extLst>
          </p:cNvPr>
          <p:cNvCxnSpPr>
            <a:cxnSpLocks/>
          </p:cNvCxnSpPr>
          <p:nvPr/>
        </p:nvCxnSpPr>
        <p:spPr>
          <a:xfrm>
            <a:off x="9854346" y="1863768"/>
            <a:ext cx="0" cy="1911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E8F3A68-46E8-04FA-B8E4-7877932AEE0D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7742594" y="1876796"/>
            <a:ext cx="0" cy="19119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순서도: 지연 110">
            <a:extLst>
              <a:ext uri="{FF2B5EF4-FFF2-40B4-BE49-F238E27FC236}">
                <a16:creationId xmlns:a16="http://schemas.microsoft.com/office/drawing/2014/main" id="{21C7BBDF-98BB-34D4-785C-A02A4D6393F4}"/>
              </a:ext>
            </a:extLst>
          </p:cNvPr>
          <p:cNvSpPr/>
          <p:nvPr/>
        </p:nvSpPr>
        <p:spPr>
          <a:xfrm rot="16200000" flipV="1">
            <a:off x="6551650" y="2904919"/>
            <a:ext cx="1640233" cy="149589"/>
          </a:xfrm>
          <a:prstGeom prst="flowChartDelay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순서도: 지연 111">
            <a:extLst>
              <a:ext uri="{FF2B5EF4-FFF2-40B4-BE49-F238E27FC236}">
                <a16:creationId xmlns:a16="http://schemas.microsoft.com/office/drawing/2014/main" id="{293728DB-EEEE-0AC4-F104-3BFB69F5EAFC}"/>
              </a:ext>
            </a:extLst>
          </p:cNvPr>
          <p:cNvSpPr/>
          <p:nvPr/>
        </p:nvSpPr>
        <p:spPr>
          <a:xfrm rot="16200000" flipV="1">
            <a:off x="6701457" y="2904919"/>
            <a:ext cx="1640233" cy="149589"/>
          </a:xfrm>
          <a:prstGeom prst="flowChartDelay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순서도: 지연 112">
            <a:extLst>
              <a:ext uri="{FF2B5EF4-FFF2-40B4-BE49-F238E27FC236}">
                <a16:creationId xmlns:a16="http://schemas.microsoft.com/office/drawing/2014/main" id="{87DFCC5B-9698-2047-606F-2F17030005F8}"/>
              </a:ext>
            </a:extLst>
          </p:cNvPr>
          <p:cNvSpPr/>
          <p:nvPr/>
        </p:nvSpPr>
        <p:spPr>
          <a:xfrm rot="16200000" flipV="1">
            <a:off x="6851264" y="2904919"/>
            <a:ext cx="1640233" cy="149589"/>
          </a:xfrm>
          <a:prstGeom prst="flowChartDelay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순서도: 지연 113">
            <a:extLst>
              <a:ext uri="{FF2B5EF4-FFF2-40B4-BE49-F238E27FC236}">
                <a16:creationId xmlns:a16="http://schemas.microsoft.com/office/drawing/2014/main" id="{D80767DC-0203-B03B-ACFA-EDD0CE5068CE}"/>
              </a:ext>
            </a:extLst>
          </p:cNvPr>
          <p:cNvSpPr/>
          <p:nvPr/>
        </p:nvSpPr>
        <p:spPr>
          <a:xfrm rot="16200000" flipV="1">
            <a:off x="7001071" y="2904919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순서도: 지연 114">
            <a:extLst>
              <a:ext uri="{FF2B5EF4-FFF2-40B4-BE49-F238E27FC236}">
                <a16:creationId xmlns:a16="http://schemas.microsoft.com/office/drawing/2014/main" id="{8133E2CA-6FB0-23E6-A844-795FD2204040}"/>
              </a:ext>
            </a:extLst>
          </p:cNvPr>
          <p:cNvSpPr/>
          <p:nvPr/>
        </p:nvSpPr>
        <p:spPr>
          <a:xfrm rot="16200000" flipV="1">
            <a:off x="7150878" y="2904919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순서도: 지연 115">
            <a:extLst>
              <a:ext uri="{FF2B5EF4-FFF2-40B4-BE49-F238E27FC236}">
                <a16:creationId xmlns:a16="http://schemas.microsoft.com/office/drawing/2014/main" id="{9B2669F0-1932-51AD-B9A4-957A280A97A2}"/>
              </a:ext>
            </a:extLst>
          </p:cNvPr>
          <p:cNvSpPr/>
          <p:nvPr/>
        </p:nvSpPr>
        <p:spPr>
          <a:xfrm rot="16200000" flipV="1">
            <a:off x="7300680" y="2904919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순서도: 지연 116">
            <a:extLst>
              <a:ext uri="{FF2B5EF4-FFF2-40B4-BE49-F238E27FC236}">
                <a16:creationId xmlns:a16="http://schemas.microsoft.com/office/drawing/2014/main" id="{9B0BF111-D5E0-62ED-85F6-6517F51B5F57}"/>
              </a:ext>
            </a:extLst>
          </p:cNvPr>
          <p:cNvSpPr/>
          <p:nvPr/>
        </p:nvSpPr>
        <p:spPr>
          <a:xfrm rot="16200000" flipV="1">
            <a:off x="7095090" y="2700896"/>
            <a:ext cx="1295011" cy="905994"/>
          </a:xfrm>
          <a:prstGeom prst="flowChartDelay">
            <a:avLst/>
          </a:prstGeom>
          <a:solidFill>
            <a:schemeClr val="accent5">
              <a:lumMod val="20000"/>
              <a:lumOff val="80000"/>
              <a:alpha val="76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5253BDB-0C66-32D7-5CF5-4C81FCCBBA2A}"/>
              </a:ext>
            </a:extLst>
          </p:cNvPr>
          <p:cNvSpPr txBox="1"/>
          <p:nvPr/>
        </p:nvSpPr>
        <p:spPr>
          <a:xfrm>
            <a:off x="7260548" y="2773054"/>
            <a:ext cx="964092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 BLE channel overlapped</a:t>
            </a:r>
          </a:p>
          <a:p>
            <a:pPr algn="ctr"/>
            <a:r>
              <a:rPr lang="en-US" altLang="ko-KR" sz="1200" dirty="0"/>
              <a:t>5 to 6 subcarriers</a:t>
            </a:r>
          </a:p>
        </p:txBody>
      </p:sp>
      <p:sp>
        <p:nvSpPr>
          <p:cNvPr id="119" name="순서도: 지연 118">
            <a:extLst>
              <a:ext uri="{FF2B5EF4-FFF2-40B4-BE49-F238E27FC236}">
                <a16:creationId xmlns:a16="http://schemas.microsoft.com/office/drawing/2014/main" id="{3123A2BC-3743-7444-8CB3-A90FDD49D6CF}"/>
              </a:ext>
            </a:extLst>
          </p:cNvPr>
          <p:cNvSpPr/>
          <p:nvPr/>
        </p:nvSpPr>
        <p:spPr>
          <a:xfrm rot="16200000" flipV="1">
            <a:off x="8664376" y="2888450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순서도: 지연 119">
            <a:extLst>
              <a:ext uri="{FF2B5EF4-FFF2-40B4-BE49-F238E27FC236}">
                <a16:creationId xmlns:a16="http://schemas.microsoft.com/office/drawing/2014/main" id="{61351B80-9E00-3B63-86AD-FC3EABB94F48}"/>
              </a:ext>
            </a:extLst>
          </p:cNvPr>
          <p:cNvSpPr/>
          <p:nvPr/>
        </p:nvSpPr>
        <p:spPr>
          <a:xfrm rot="16200000" flipV="1">
            <a:off x="8814183" y="2888450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순서도: 지연 120">
            <a:extLst>
              <a:ext uri="{FF2B5EF4-FFF2-40B4-BE49-F238E27FC236}">
                <a16:creationId xmlns:a16="http://schemas.microsoft.com/office/drawing/2014/main" id="{5D245C5C-C528-96D5-6152-6652120FF2D9}"/>
              </a:ext>
            </a:extLst>
          </p:cNvPr>
          <p:cNvSpPr/>
          <p:nvPr/>
        </p:nvSpPr>
        <p:spPr>
          <a:xfrm rot="16200000" flipV="1">
            <a:off x="8963990" y="2888450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순서도: 지연 121">
            <a:extLst>
              <a:ext uri="{FF2B5EF4-FFF2-40B4-BE49-F238E27FC236}">
                <a16:creationId xmlns:a16="http://schemas.microsoft.com/office/drawing/2014/main" id="{4F7DC112-AE3C-B5CB-EB27-065A9393D82F}"/>
              </a:ext>
            </a:extLst>
          </p:cNvPr>
          <p:cNvSpPr/>
          <p:nvPr/>
        </p:nvSpPr>
        <p:spPr>
          <a:xfrm rot="16200000" flipV="1">
            <a:off x="9113797" y="2888450"/>
            <a:ext cx="1640233" cy="149589"/>
          </a:xfrm>
          <a:prstGeom prst="flowChartDelay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순서도: 지연 122">
            <a:extLst>
              <a:ext uri="{FF2B5EF4-FFF2-40B4-BE49-F238E27FC236}">
                <a16:creationId xmlns:a16="http://schemas.microsoft.com/office/drawing/2014/main" id="{627ACD11-CD40-DF9E-1C87-41AB295F3302}"/>
              </a:ext>
            </a:extLst>
          </p:cNvPr>
          <p:cNvSpPr/>
          <p:nvPr/>
        </p:nvSpPr>
        <p:spPr>
          <a:xfrm rot="16200000" flipV="1">
            <a:off x="9263604" y="2888450"/>
            <a:ext cx="1640233" cy="149589"/>
          </a:xfrm>
          <a:prstGeom prst="flowChartDelay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순서도: 지연 123">
            <a:extLst>
              <a:ext uri="{FF2B5EF4-FFF2-40B4-BE49-F238E27FC236}">
                <a16:creationId xmlns:a16="http://schemas.microsoft.com/office/drawing/2014/main" id="{9BE1090B-DC70-11F1-EFBC-DC178238B760}"/>
              </a:ext>
            </a:extLst>
          </p:cNvPr>
          <p:cNvSpPr/>
          <p:nvPr/>
        </p:nvSpPr>
        <p:spPr>
          <a:xfrm rot="16200000" flipV="1">
            <a:off x="9413406" y="2888450"/>
            <a:ext cx="1640233" cy="149589"/>
          </a:xfrm>
          <a:prstGeom prst="flowChartDelay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순서도: 지연 124">
            <a:extLst>
              <a:ext uri="{FF2B5EF4-FFF2-40B4-BE49-F238E27FC236}">
                <a16:creationId xmlns:a16="http://schemas.microsoft.com/office/drawing/2014/main" id="{6448EF11-1A00-0AE9-D67A-C4CC48C35362}"/>
              </a:ext>
            </a:extLst>
          </p:cNvPr>
          <p:cNvSpPr/>
          <p:nvPr/>
        </p:nvSpPr>
        <p:spPr>
          <a:xfrm rot="16200000" flipV="1">
            <a:off x="9207815" y="2684427"/>
            <a:ext cx="1295011" cy="905994"/>
          </a:xfrm>
          <a:prstGeom prst="flowChartDelay">
            <a:avLst/>
          </a:prstGeom>
          <a:solidFill>
            <a:schemeClr val="accent5">
              <a:lumMod val="20000"/>
              <a:lumOff val="80000"/>
              <a:alpha val="76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7DE372E-AAB8-1C79-452E-E34D725F1A82}"/>
              </a:ext>
            </a:extLst>
          </p:cNvPr>
          <p:cNvSpPr txBox="1"/>
          <p:nvPr/>
        </p:nvSpPr>
        <p:spPr>
          <a:xfrm>
            <a:off x="9373274" y="2756585"/>
            <a:ext cx="964092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 BLE channel overlapped</a:t>
            </a:r>
          </a:p>
          <a:p>
            <a:pPr algn="ctr"/>
            <a:r>
              <a:rPr lang="en-US" altLang="ko-KR" sz="1200" dirty="0"/>
              <a:t>5 to 6 subcarriers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B10ED8D-6EAE-5D4B-9C6E-C1B450BBB278}"/>
              </a:ext>
            </a:extLst>
          </p:cNvPr>
          <p:cNvCxnSpPr>
            <a:cxnSpLocks/>
          </p:cNvCxnSpPr>
          <p:nvPr/>
        </p:nvCxnSpPr>
        <p:spPr>
          <a:xfrm flipH="1">
            <a:off x="6875111" y="3801873"/>
            <a:ext cx="1811580" cy="10639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B1357CF-DE13-9558-EF03-8061425DF921}"/>
              </a:ext>
            </a:extLst>
          </p:cNvPr>
          <p:cNvCxnSpPr>
            <a:cxnSpLocks/>
          </p:cNvCxnSpPr>
          <p:nvPr/>
        </p:nvCxnSpPr>
        <p:spPr>
          <a:xfrm flipH="1">
            <a:off x="8985721" y="3790480"/>
            <a:ext cx="1892151" cy="11112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02EDAC9-A169-49CD-5485-CE4B39BF55FC}"/>
              </a:ext>
            </a:extLst>
          </p:cNvPr>
          <p:cNvGrpSpPr/>
          <p:nvPr/>
        </p:nvGrpSpPr>
        <p:grpSpPr>
          <a:xfrm>
            <a:off x="7186405" y="5094827"/>
            <a:ext cx="605726" cy="296126"/>
            <a:chOff x="5011722" y="2883604"/>
            <a:chExt cx="512168" cy="296126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839F8B8-440D-1606-2336-EB27A019D5B8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230E826-4956-018D-B75E-A03AB7313211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EBC01C5-B893-1491-014C-FC82A8675C40}"/>
              </a:ext>
            </a:extLst>
          </p:cNvPr>
          <p:cNvGrpSpPr/>
          <p:nvPr/>
        </p:nvGrpSpPr>
        <p:grpSpPr>
          <a:xfrm>
            <a:off x="7791408" y="5094827"/>
            <a:ext cx="605726" cy="296126"/>
            <a:chOff x="5011722" y="2883604"/>
            <a:chExt cx="512168" cy="296126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69499AD-BFD1-AF73-A2E8-48818507E1F6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B64144-41D6-C857-5287-0F1287216841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3CA3AAD-7BD1-1A46-D71E-D963C1A9AE0B}"/>
              </a:ext>
            </a:extLst>
          </p:cNvPr>
          <p:cNvGrpSpPr/>
          <p:nvPr/>
        </p:nvGrpSpPr>
        <p:grpSpPr>
          <a:xfrm>
            <a:off x="9227968" y="5063250"/>
            <a:ext cx="605726" cy="296126"/>
            <a:chOff x="5011722" y="2883604"/>
            <a:chExt cx="512168" cy="29612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C30320D-E2E8-555E-B083-A86DD1F20BBA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782B63B-D836-F873-9E4E-73418B1A0F74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F043A169-3F85-92E2-6049-3E9C5CF5573E}"/>
              </a:ext>
            </a:extLst>
          </p:cNvPr>
          <p:cNvGrpSpPr/>
          <p:nvPr/>
        </p:nvGrpSpPr>
        <p:grpSpPr>
          <a:xfrm>
            <a:off x="9830365" y="5063250"/>
            <a:ext cx="605726" cy="296126"/>
            <a:chOff x="5011722" y="2883604"/>
            <a:chExt cx="512168" cy="29612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12D3B3D-47CF-69F1-7267-E8F389A17F9D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F76F7BE-4AE8-C6BE-BBB3-951FA93E74C1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BC33F5F4-8EC5-0795-4E34-3D8BB0C5D403}"/>
              </a:ext>
            </a:extLst>
          </p:cNvPr>
          <p:cNvGrpSpPr/>
          <p:nvPr/>
        </p:nvGrpSpPr>
        <p:grpSpPr>
          <a:xfrm>
            <a:off x="10435368" y="5063250"/>
            <a:ext cx="605726" cy="296126"/>
            <a:chOff x="5011722" y="2883604"/>
            <a:chExt cx="512168" cy="296126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CCA6EFE-5D50-B86C-D7E3-B04850259793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139A741-7D57-59F7-4C82-1291EE3950B4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BC3AB9B-66DF-279D-D700-C8B24CE9D21E}"/>
              </a:ext>
            </a:extLst>
          </p:cNvPr>
          <p:cNvSpPr/>
          <p:nvPr/>
        </p:nvSpPr>
        <p:spPr>
          <a:xfrm>
            <a:off x="10726356" y="5394268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86F25E6-B926-E77D-D148-D66A1810737C}"/>
              </a:ext>
            </a:extLst>
          </p:cNvPr>
          <p:cNvGrpSpPr/>
          <p:nvPr/>
        </p:nvGrpSpPr>
        <p:grpSpPr>
          <a:xfrm>
            <a:off x="10213972" y="5394268"/>
            <a:ext cx="512384" cy="296125"/>
            <a:chOff x="4371296" y="2128895"/>
            <a:chExt cx="512384" cy="296125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CB20BF5-514A-19EE-A803-EA8675ADE5B4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C9D914F-A407-0DDA-5C67-A6041B404B54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8D8623A1-D3A3-C4DD-633F-395977AC0265}"/>
              </a:ext>
            </a:extLst>
          </p:cNvPr>
          <p:cNvSpPr txBox="1"/>
          <p:nvPr/>
        </p:nvSpPr>
        <p:spPr>
          <a:xfrm>
            <a:off x="10193122" y="53593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4FB371-DB8A-193D-DB98-BB76E9C2F3E2}"/>
              </a:ext>
            </a:extLst>
          </p:cNvPr>
          <p:cNvSpPr txBox="1"/>
          <p:nvPr/>
        </p:nvSpPr>
        <p:spPr>
          <a:xfrm>
            <a:off x="10451957" y="53593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D9441BA-A9E6-6812-F379-101046E1D385}"/>
              </a:ext>
            </a:extLst>
          </p:cNvPr>
          <p:cNvSpPr txBox="1"/>
          <p:nvPr/>
        </p:nvSpPr>
        <p:spPr>
          <a:xfrm>
            <a:off x="10702896" y="5363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DE780CB-AE0E-659B-D81F-05018DA8C7BA}"/>
              </a:ext>
            </a:extLst>
          </p:cNvPr>
          <p:cNvSpPr/>
          <p:nvPr/>
        </p:nvSpPr>
        <p:spPr>
          <a:xfrm>
            <a:off x="10726356" y="5725286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0C6B464-BF2B-AFC4-2162-DF31FBF5545A}"/>
              </a:ext>
            </a:extLst>
          </p:cNvPr>
          <p:cNvGrpSpPr/>
          <p:nvPr/>
        </p:nvGrpSpPr>
        <p:grpSpPr>
          <a:xfrm>
            <a:off x="10213972" y="5725286"/>
            <a:ext cx="512384" cy="296125"/>
            <a:chOff x="4371296" y="2128895"/>
            <a:chExt cx="512384" cy="2961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80AD3E3-E19D-8187-F835-8767A696E192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94E7642-E5F3-D17E-918E-D04E94C36C51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A103E00D-92D9-5C78-2C30-503565266DE5}"/>
              </a:ext>
            </a:extLst>
          </p:cNvPr>
          <p:cNvSpPr txBox="1"/>
          <p:nvPr/>
        </p:nvSpPr>
        <p:spPr>
          <a:xfrm>
            <a:off x="10193122" y="56903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78C411E-2EEF-7888-9778-B5DFCDB57728}"/>
              </a:ext>
            </a:extLst>
          </p:cNvPr>
          <p:cNvSpPr txBox="1"/>
          <p:nvPr/>
        </p:nvSpPr>
        <p:spPr>
          <a:xfrm>
            <a:off x="10451957" y="56903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2DD65E-DD49-D9A1-4045-DC837AFDFAC0}"/>
              </a:ext>
            </a:extLst>
          </p:cNvPr>
          <p:cNvSpPr txBox="1"/>
          <p:nvPr/>
        </p:nvSpPr>
        <p:spPr>
          <a:xfrm>
            <a:off x="10702896" y="5694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B2ED899-332B-8672-B27A-27CC270A70FB}"/>
              </a:ext>
            </a:extLst>
          </p:cNvPr>
          <p:cNvSpPr/>
          <p:nvPr/>
        </p:nvSpPr>
        <p:spPr>
          <a:xfrm>
            <a:off x="9810149" y="5402140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BF074F6-1B87-E974-8306-00673D2FABDE}"/>
              </a:ext>
            </a:extLst>
          </p:cNvPr>
          <p:cNvGrpSpPr/>
          <p:nvPr/>
        </p:nvGrpSpPr>
        <p:grpSpPr>
          <a:xfrm>
            <a:off x="9297765" y="5402140"/>
            <a:ext cx="512384" cy="296125"/>
            <a:chOff x="4371296" y="2128895"/>
            <a:chExt cx="512384" cy="29612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1327CC5-3755-A687-1791-F84697620E19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3140BAA-D747-4918-F590-20DBD49B8CD7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B350B9E3-B7CE-C7BF-A58A-70AA1AC018B8}"/>
              </a:ext>
            </a:extLst>
          </p:cNvPr>
          <p:cNvSpPr txBox="1"/>
          <p:nvPr/>
        </p:nvSpPr>
        <p:spPr>
          <a:xfrm>
            <a:off x="9276915" y="536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DA4F0D4-CB1C-E09F-27FD-71A09074EAA1}"/>
              </a:ext>
            </a:extLst>
          </p:cNvPr>
          <p:cNvSpPr txBox="1"/>
          <p:nvPr/>
        </p:nvSpPr>
        <p:spPr>
          <a:xfrm>
            <a:off x="9535750" y="536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A27B78-1966-46D1-BEEC-214887BA7367}"/>
              </a:ext>
            </a:extLst>
          </p:cNvPr>
          <p:cNvSpPr txBox="1"/>
          <p:nvPr/>
        </p:nvSpPr>
        <p:spPr>
          <a:xfrm>
            <a:off x="9786689" y="5371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CA6457F-AE36-A638-FC14-8042869F7317}"/>
              </a:ext>
            </a:extLst>
          </p:cNvPr>
          <p:cNvSpPr/>
          <p:nvPr/>
        </p:nvSpPr>
        <p:spPr>
          <a:xfrm>
            <a:off x="9826792" y="6205561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343E0D7C-2086-54D8-CCB5-791EDDA1ADB0}"/>
              </a:ext>
            </a:extLst>
          </p:cNvPr>
          <p:cNvGrpSpPr/>
          <p:nvPr/>
        </p:nvGrpSpPr>
        <p:grpSpPr>
          <a:xfrm>
            <a:off x="9314408" y="6205561"/>
            <a:ext cx="512384" cy="296125"/>
            <a:chOff x="4371296" y="2128895"/>
            <a:chExt cx="512384" cy="29612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ED2B4C2F-8E13-8FF1-9411-142800A36C48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320E0ED-3F36-A4F4-59C8-7E07825BCDFB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38A7C3D1-5C90-FAB8-1381-5FB9302A2B65}"/>
              </a:ext>
            </a:extLst>
          </p:cNvPr>
          <p:cNvSpPr txBox="1"/>
          <p:nvPr/>
        </p:nvSpPr>
        <p:spPr>
          <a:xfrm>
            <a:off x="9293558" y="617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5A8F7CB-0A1E-6415-1CB0-67D0753319D9}"/>
              </a:ext>
            </a:extLst>
          </p:cNvPr>
          <p:cNvSpPr txBox="1"/>
          <p:nvPr/>
        </p:nvSpPr>
        <p:spPr>
          <a:xfrm>
            <a:off x="9552393" y="617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4B5EF4C-5CFE-8F01-9C02-F8AB959AE36C}"/>
              </a:ext>
            </a:extLst>
          </p:cNvPr>
          <p:cNvSpPr txBox="1"/>
          <p:nvPr/>
        </p:nvSpPr>
        <p:spPr>
          <a:xfrm>
            <a:off x="9803332" y="6174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AE4FB6B-4787-CE16-6D75-98AF63E37F57}"/>
              </a:ext>
            </a:extLst>
          </p:cNvPr>
          <p:cNvSpPr txBox="1"/>
          <p:nvPr/>
        </p:nvSpPr>
        <p:spPr>
          <a:xfrm>
            <a:off x="9500833" y="5777703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977D574-5A3F-BA6C-743F-2DFBD9206D53}"/>
              </a:ext>
            </a:extLst>
          </p:cNvPr>
          <p:cNvGrpSpPr/>
          <p:nvPr/>
        </p:nvGrpSpPr>
        <p:grpSpPr>
          <a:xfrm>
            <a:off x="1075939" y="5250185"/>
            <a:ext cx="3910332" cy="1242999"/>
            <a:chOff x="7895500" y="2409151"/>
            <a:chExt cx="3910332" cy="1242999"/>
          </a:xfrm>
        </p:grpSpPr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5D1378AC-442A-FBA1-8AE9-7F856C866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2017" y="2483635"/>
              <a:ext cx="3789024" cy="1168515"/>
            </a:xfrm>
            <a:prstGeom prst="rect">
              <a:avLst/>
            </a:prstGeom>
          </p:spPr>
        </p:pic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25F7E1EF-C2F5-669E-CC61-E16319F22208}"/>
                </a:ext>
              </a:extLst>
            </p:cNvPr>
            <p:cNvSpPr/>
            <p:nvPr/>
          </p:nvSpPr>
          <p:spPr>
            <a:xfrm>
              <a:off x="7895500" y="2409151"/>
              <a:ext cx="3910332" cy="1242999"/>
            </a:xfrm>
            <a:prstGeom prst="roundRect">
              <a:avLst>
                <a:gd name="adj" fmla="val 10055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6" name="곱하기 기호 175">
            <a:extLst>
              <a:ext uri="{FF2B5EF4-FFF2-40B4-BE49-F238E27FC236}">
                <a16:creationId xmlns:a16="http://schemas.microsoft.com/office/drawing/2014/main" id="{F115E29F-26B3-B868-3CE0-3338BF1C2A84}"/>
              </a:ext>
            </a:extLst>
          </p:cNvPr>
          <p:cNvSpPr/>
          <p:nvPr/>
        </p:nvSpPr>
        <p:spPr>
          <a:xfrm rot="5400000">
            <a:off x="2746409" y="4559506"/>
            <a:ext cx="525282" cy="525282"/>
          </a:xfrm>
          <a:prstGeom prst="mathMultiply">
            <a:avLst>
              <a:gd name="adj1" fmla="val 8595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1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0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5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7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3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6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5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8" dur="2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4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7" dur="250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0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3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9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 tmFilter="0, 0; .2, .5; .8, .5; 1, 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2" dur="250" autoRev="1" fill="hold"/>
                                        <p:tgtEl>
                                          <p:spTgt spid="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 tmFilter="0, 0; .2, .5; .8, .5; 1, 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4" dur="250" autoRev="1" fill="hold"/>
                                        <p:tgtEl>
                                          <p:spTgt spid="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2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 tmFilter="0, 0; .2, .5; .8, .5; 1, 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0" dur="250" autoRev="1" fill="hold"/>
                                        <p:tgtEl>
                                          <p:spTgt spid="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 tmFilter="0, 0; .2, .5; .8, .5; 1, 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3" dur="250" autoRev="1" fill="hold"/>
                                        <p:tgtEl>
                                          <p:spTgt spid="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 tmFilter="0, 0; .2, .5; .8, .5; 1, 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6" dur="250" autoRev="1" fill="hold"/>
                                        <p:tgtEl>
                                          <p:spTgt spid="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 tmFilter="0, 0; .2, .5; .8, .5; 1, 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9" dur="250" autoRev="1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 tmFilter="0, 0; .2, .5; .8, .5; 1, 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2" dur="250" autoRev="1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8" grpId="0" animBg="1"/>
      <p:bldP spid="29" grpId="0" animBg="1"/>
      <p:bldP spid="30" grpId="0"/>
      <p:bldP spid="31" grpId="0"/>
      <p:bldP spid="33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build="p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1" grpId="0"/>
      <p:bldP spid="72" grpId="0"/>
      <p:bldP spid="73" grpId="0" animBg="1"/>
      <p:bldP spid="77" grpId="0"/>
      <p:bldP spid="78" grpId="0"/>
      <p:bldP spid="79" grpId="0" animBg="1"/>
      <p:bldP spid="83" grpId="0"/>
      <p:bldP spid="84" grpId="0"/>
      <p:bldP spid="85" grpId="0"/>
      <p:bldP spid="86" grpId="0" animBg="1"/>
      <p:bldP spid="90" grpId="0"/>
      <p:bldP spid="91" grpId="0"/>
      <p:bldP spid="92" grpId="0"/>
      <p:bldP spid="93" grpId="0" animBg="1"/>
      <p:bldP spid="97" grpId="0"/>
      <p:bldP spid="98" grpId="0"/>
      <p:bldP spid="99" grpId="0"/>
      <p:bldP spid="100" grpId="0" animBg="1"/>
      <p:bldP spid="107" grpId="0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44" grpId="0" animBg="1"/>
      <p:bldP spid="148" grpId="0"/>
      <p:bldP spid="149" grpId="0"/>
      <p:bldP spid="150" grpId="0"/>
      <p:bldP spid="151" grpId="0" animBg="1"/>
      <p:bldP spid="155" grpId="0"/>
      <p:bldP spid="156" grpId="0"/>
      <p:bldP spid="157" grpId="0"/>
      <p:bldP spid="158" grpId="0" animBg="1"/>
      <p:bldP spid="162" grpId="0"/>
      <p:bldP spid="163" grpId="0"/>
      <p:bldP spid="164" grpId="0"/>
      <p:bldP spid="165" grpId="0" animBg="1"/>
      <p:bldP spid="169" grpId="0"/>
      <p:bldP spid="170" grpId="0"/>
      <p:bldP spid="171" grpId="0"/>
      <p:bldP spid="172" grpId="0"/>
      <p:bldP spid="1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사각형: 둥근 모서리 524">
            <a:extLst>
              <a:ext uri="{FF2B5EF4-FFF2-40B4-BE49-F238E27FC236}">
                <a16:creationId xmlns:a16="http://schemas.microsoft.com/office/drawing/2014/main" id="{08565E57-AC85-AFD1-6ECF-84122EED9AA7}"/>
              </a:ext>
            </a:extLst>
          </p:cNvPr>
          <p:cNvSpPr/>
          <p:nvPr/>
        </p:nvSpPr>
        <p:spPr>
          <a:xfrm>
            <a:off x="5924750" y="4731284"/>
            <a:ext cx="5688632" cy="1727185"/>
          </a:xfrm>
          <a:prstGeom prst="roundRect">
            <a:avLst>
              <a:gd name="adj" fmla="val 8432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4" name="직선 화살표 연결선 513">
            <a:extLst>
              <a:ext uri="{FF2B5EF4-FFF2-40B4-BE49-F238E27FC236}">
                <a16:creationId xmlns:a16="http://schemas.microsoft.com/office/drawing/2014/main" id="{D68C7525-FAE4-E0B4-9134-CF226B182880}"/>
              </a:ext>
            </a:extLst>
          </p:cNvPr>
          <p:cNvCxnSpPr>
            <a:cxnSpLocks/>
            <a:endCxn id="246" idx="3"/>
          </p:cNvCxnSpPr>
          <p:nvPr/>
        </p:nvCxnSpPr>
        <p:spPr>
          <a:xfrm flipH="1">
            <a:off x="7246833" y="2478974"/>
            <a:ext cx="2447700" cy="31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6" name="직선 화살표 연결선 515">
            <a:extLst>
              <a:ext uri="{FF2B5EF4-FFF2-40B4-BE49-F238E27FC236}">
                <a16:creationId xmlns:a16="http://schemas.microsoft.com/office/drawing/2014/main" id="{0832B42E-D7EE-8819-5745-8B3700C1D26F}"/>
              </a:ext>
            </a:extLst>
          </p:cNvPr>
          <p:cNvCxnSpPr>
            <a:cxnSpLocks/>
            <a:endCxn id="254" idx="3"/>
          </p:cNvCxnSpPr>
          <p:nvPr/>
        </p:nvCxnSpPr>
        <p:spPr>
          <a:xfrm flipH="1">
            <a:off x="7250131" y="2477031"/>
            <a:ext cx="2428497" cy="65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8" name="직선 화살표 연결선 517">
            <a:extLst>
              <a:ext uri="{FF2B5EF4-FFF2-40B4-BE49-F238E27FC236}">
                <a16:creationId xmlns:a16="http://schemas.microsoft.com/office/drawing/2014/main" id="{22764FA6-1D4F-7398-AC4A-64EDD3DB1FDB}"/>
              </a:ext>
            </a:extLst>
          </p:cNvPr>
          <p:cNvCxnSpPr>
            <a:cxnSpLocks/>
            <a:stCxn id="422" idx="1"/>
          </p:cNvCxnSpPr>
          <p:nvPr/>
        </p:nvCxnSpPr>
        <p:spPr>
          <a:xfrm flipH="1">
            <a:off x="7253429" y="2487875"/>
            <a:ext cx="2396731" cy="95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7" name="직선 화살표 연결선 496">
            <a:extLst>
              <a:ext uri="{FF2B5EF4-FFF2-40B4-BE49-F238E27FC236}">
                <a16:creationId xmlns:a16="http://schemas.microsoft.com/office/drawing/2014/main" id="{9D579480-C8FD-B4F1-ACE3-3DCF106E304B}"/>
              </a:ext>
            </a:extLst>
          </p:cNvPr>
          <p:cNvCxnSpPr>
            <a:cxnSpLocks/>
            <a:stCxn id="187" idx="1"/>
            <a:endCxn id="233" idx="3"/>
          </p:cNvCxnSpPr>
          <p:nvPr/>
        </p:nvCxnSpPr>
        <p:spPr>
          <a:xfrm flipH="1">
            <a:off x="7238130" y="2465937"/>
            <a:ext cx="135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CC3207-6980-446B-4669-C9232626A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48000" y="6585068"/>
            <a:ext cx="864981" cy="220641"/>
          </a:xfrm>
        </p:spPr>
        <p:txBody>
          <a:bodyPr/>
          <a:lstStyle/>
          <a:p>
            <a:fld id="{D1380440-2F8B-4F06-90B6-C391982785B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F8D95E-5559-02F5-F2D0-CD12669B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</p:spPr>
        <p:txBody>
          <a:bodyPr/>
          <a:lstStyle/>
          <a:p>
            <a:r>
              <a:rPr lang="en-US" dirty="0"/>
              <a:t>Wi-Fi to Bluetooth Low Energy (BLE) CTC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EBD34C32-7B66-8F69-296A-D08B17FD8C04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190459" y="1052736"/>
            <a:ext cx="5834062" cy="547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Wi-Fi Subcarrier</a:t>
            </a:r>
            <a:r>
              <a:rPr lang="ko-KR" alt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en-US" altLang="ko-KR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Mapping to BLE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25729A-4384-8376-09CB-8FC47D94A413}"/>
              </a:ext>
            </a:extLst>
          </p:cNvPr>
          <p:cNvSpPr/>
          <p:nvPr/>
        </p:nvSpPr>
        <p:spPr>
          <a:xfrm>
            <a:off x="3260610" y="4830271"/>
            <a:ext cx="914163" cy="29612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76CBA1-9F3F-56BF-A3F5-FEBCDDAD8C9E}"/>
              </a:ext>
            </a:extLst>
          </p:cNvPr>
          <p:cNvSpPr/>
          <p:nvPr/>
        </p:nvSpPr>
        <p:spPr>
          <a:xfrm>
            <a:off x="1506767" y="4860014"/>
            <a:ext cx="914163" cy="29612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39FB70-762F-1338-B961-24F9CA262AB9}"/>
              </a:ext>
            </a:extLst>
          </p:cNvPr>
          <p:cNvSpPr/>
          <p:nvPr/>
        </p:nvSpPr>
        <p:spPr>
          <a:xfrm>
            <a:off x="4169707" y="4831138"/>
            <a:ext cx="904157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순서도: 데이터 44">
            <a:extLst>
              <a:ext uri="{FF2B5EF4-FFF2-40B4-BE49-F238E27FC236}">
                <a16:creationId xmlns:a16="http://schemas.microsoft.com/office/drawing/2014/main" id="{F04AC23E-1D87-295B-2140-9270A959F0F2}"/>
              </a:ext>
            </a:extLst>
          </p:cNvPr>
          <p:cNvSpPr/>
          <p:nvPr/>
        </p:nvSpPr>
        <p:spPr>
          <a:xfrm flipH="1">
            <a:off x="2772985" y="4174105"/>
            <a:ext cx="2301698" cy="643667"/>
          </a:xfrm>
          <a:prstGeom prst="flowChartInputOutput">
            <a:avLst/>
          </a:prstGeom>
          <a:gradFill>
            <a:gsLst>
              <a:gs pos="41000">
                <a:schemeClr val="bg1"/>
              </a:gs>
              <a:gs pos="57000">
                <a:schemeClr val="accent2">
                  <a:lumMod val="20000"/>
                  <a:lumOff val="80000"/>
                </a:schemeClr>
              </a:gs>
              <a:gs pos="82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데이터 45">
            <a:extLst>
              <a:ext uri="{FF2B5EF4-FFF2-40B4-BE49-F238E27FC236}">
                <a16:creationId xmlns:a16="http://schemas.microsoft.com/office/drawing/2014/main" id="{AB17F7E0-8F79-3E51-0D27-8E65E7066150}"/>
              </a:ext>
            </a:extLst>
          </p:cNvPr>
          <p:cNvSpPr/>
          <p:nvPr/>
        </p:nvSpPr>
        <p:spPr>
          <a:xfrm>
            <a:off x="611878" y="4247691"/>
            <a:ext cx="2254245" cy="612836"/>
          </a:xfrm>
          <a:prstGeom prst="flowChartInputOutput">
            <a:avLst/>
          </a:prstGeom>
          <a:gradFill flip="none" rotWithShape="1">
            <a:gsLst>
              <a:gs pos="41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alpha val="69000"/>
                  <a:lumMod val="33000"/>
                  <a:lumOff val="67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71FFD5-3B7B-CE66-FEC8-96393A2D242E}"/>
              </a:ext>
            </a:extLst>
          </p:cNvPr>
          <p:cNvSpPr/>
          <p:nvPr/>
        </p:nvSpPr>
        <p:spPr>
          <a:xfrm>
            <a:off x="879511" y="4015249"/>
            <a:ext cx="994655" cy="296125"/>
          </a:xfrm>
          <a:prstGeom prst="rect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E9F84F-0601-48C7-21E9-EBDAE68A3D23}"/>
              </a:ext>
            </a:extLst>
          </p:cNvPr>
          <p:cNvSpPr/>
          <p:nvPr/>
        </p:nvSpPr>
        <p:spPr>
          <a:xfrm>
            <a:off x="1867607" y="4026043"/>
            <a:ext cx="1014946" cy="296125"/>
          </a:xfrm>
          <a:prstGeom prst="rect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08B210-0686-9369-C14C-F2623B17A712}"/>
              </a:ext>
            </a:extLst>
          </p:cNvPr>
          <p:cNvSpPr/>
          <p:nvPr/>
        </p:nvSpPr>
        <p:spPr>
          <a:xfrm>
            <a:off x="2869007" y="4019240"/>
            <a:ext cx="1001902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A62CD-E7F0-8832-461E-0D544E375395}"/>
              </a:ext>
            </a:extLst>
          </p:cNvPr>
          <p:cNvSpPr/>
          <p:nvPr/>
        </p:nvSpPr>
        <p:spPr>
          <a:xfrm>
            <a:off x="3863865" y="4021844"/>
            <a:ext cx="1010491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D49E997-6D5B-977D-490A-8DD99A157966}"/>
              </a:ext>
            </a:extLst>
          </p:cNvPr>
          <p:cNvGrpSpPr/>
          <p:nvPr/>
        </p:nvGrpSpPr>
        <p:grpSpPr>
          <a:xfrm>
            <a:off x="868464" y="4015452"/>
            <a:ext cx="4003008" cy="296126"/>
            <a:chOff x="4151784" y="2196806"/>
            <a:chExt cx="3075320" cy="29612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8CB79AF-0E56-5F56-1998-EEB977985716}"/>
                </a:ext>
              </a:extLst>
            </p:cNvPr>
            <p:cNvGrpSpPr/>
            <p:nvPr/>
          </p:nvGrpSpPr>
          <p:grpSpPr>
            <a:xfrm>
              <a:off x="4663952" y="2196807"/>
              <a:ext cx="512384" cy="296125"/>
              <a:chOff x="4371296" y="2128895"/>
              <a:chExt cx="512384" cy="29612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A4F366D-D22A-C293-BFAA-03B2AFC952A1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7D735A2-E639-790D-435F-53A5937B9D53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B374614-E20E-FC7F-5BC0-9369C0991353}"/>
                </a:ext>
              </a:extLst>
            </p:cNvPr>
            <p:cNvGrpSpPr/>
            <p:nvPr/>
          </p:nvGrpSpPr>
          <p:grpSpPr>
            <a:xfrm>
              <a:off x="4151784" y="2196806"/>
              <a:ext cx="512168" cy="296126"/>
              <a:chOff x="5011722" y="2883604"/>
              <a:chExt cx="512168" cy="29612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7F39273-6C99-FAB3-699F-7CF61A990CD4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0262E65-8ECD-9FB1-F6CF-F5B2FFFCDF96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FC1386D-1D9E-0EB2-57E5-E2B6E2F65859}"/>
                </a:ext>
              </a:extLst>
            </p:cNvPr>
            <p:cNvGrpSpPr/>
            <p:nvPr/>
          </p:nvGrpSpPr>
          <p:grpSpPr>
            <a:xfrm>
              <a:off x="5690178" y="2196807"/>
              <a:ext cx="512384" cy="296125"/>
              <a:chOff x="4371296" y="2128895"/>
              <a:chExt cx="512384" cy="29612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081089A-BA73-D0D0-61B0-20C7F48AFE6A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7C0DB00-08E1-1255-5CDD-91B7843E2C9C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70D3DCB-F414-EC31-E11C-9D62721A50E6}"/>
                </a:ext>
              </a:extLst>
            </p:cNvPr>
            <p:cNvGrpSpPr/>
            <p:nvPr/>
          </p:nvGrpSpPr>
          <p:grpSpPr>
            <a:xfrm>
              <a:off x="5178010" y="2196806"/>
              <a:ext cx="512168" cy="296126"/>
              <a:chOff x="5011722" y="2883604"/>
              <a:chExt cx="512168" cy="296126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7FFCD76-79E4-0BBA-DB6C-EAE50E5B4DAD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965B133-4845-7A20-8F91-276F79BAB792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F155017-474F-1355-46B0-D80B600EDCC1}"/>
                </a:ext>
              </a:extLst>
            </p:cNvPr>
            <p:cNvGrpSpPr/>
            <p:nvPr/>
          </p:nvGrpSpPr>
          <p:grpSpPr>
            <a:xfrm>
              <a:off x="6714720" y="2196807"/>
              <a:ext cx="512384" cy="296125"/>
              <a:chOff x="4371296" y="2128895"/>
              <a:chExt cx="512384" cy="29612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5625057-BE15-66C1-5CA7-9E8BAA78A75F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23ECCC8-1256-A91D-953D-2928B62231A9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1A80023-8F33-30AE-0EE7-CBA05D1CB4E0}"/>
                </a:ext>
              </a:extLst>
            </p:cNvPr>
            <p:cNvGrpSpPr/>
            <p:nvPr/>
          </p:nvGrpSpPr>
          <p:grpSpPr>
            <a:xfrm>
              <a:off x="6202552" y="2196806"/>
              <a:ext cx="512168" cy="296126"/>
              <a:chOff x="5011722" y="2883604"/>
              <a:chExt cx="512168" cy="29612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A29974A-E626-666B-9F99-4287A19245E1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4AA6336-CCB6-5588-C21A-DAAD03E49923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79702B0-7D72-58AD-2E15-B656EE9206A4}"/>
              </a:ext>
            </a:extLst>
          </p:cNvPr>
          <p:cNvCxnSpPr>
            <a:cxnSpLocks/>
          </p:cNvCxnSpPr>
          <p:nvPr/>
        </p:nvCxnSpPr>
        <p:spPr>
          <a:xfrm flipH="1" flipV="1">
            <a:off x="590731" y="4308805"/>
            <a:ext cx="4602726" cy="1312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66A7F3-755F-9A44-04CB-12AFD275BC5C}"/>
              </a:ext>
            </a:extLst>
          </p:cNvPr>
          <p:cNvSpPr txBox="1"/>
          <p:nvPr/>
        </p:nvSpPr>
        <p:spPr>
          <a:xfrm>
            <a:off x="721699" y="42399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100" dirty="0"/>
              <a:t>0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C3F789-A4F5-65C8-E94A-080078663D28}"/>
              </a:ext>
            </a:extLst>
          </p:cNvPr>
          <p:cNvSpPr txBox="1"/>
          <p:nvPr/>
        </p:nvSpPr>
        <p:spPr>
          <a:xfrm>
            <a:off x="2836556" y="42476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100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6528B67-340F-E8BE-7AA6-510141D64201}"/>
              </a:ext>
            </a:extLst>
          </p:cNvPr>
          <p:cNvSpPr/>
          <p:nvPr/>
        </p:nvSpPr>
        <p:spPr>
          <a:xfrm>
            <a:off x="618494" y="4848880"/>
            <a:ext cx="896391" cy="296125"/>
          </a:xfrm>
          <a:prstGeom prst="rect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A41C442-3772-0530-A719-48E635C2CE0E}"/>
              </a:ext>
            </a:extLst>
          </p:cNvPr>
          <p:cNvGrpSpPr/>
          <p:nvPr/>
        </p:nvGrpSpPr>
        <p:grpSpPr>
          <a:xfrm>
            <a:off x="616779" y="4857221"/>
            <a:ext cx="605726" cy="296126"/>
            <a:chOff x="5011722" y="2883604"/>
            <a:chExt cx="512168" cy="29612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57EE119-C0FD-DD1D-E999-F124423BF001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1BA92E3-5503-02FA-9B79-C5D035CA028F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7F7E9BA-0415-9B0C-7CA1-E889B7129DDE}"/>
              </a:ext>
            </a:extLst>
          </p:cNvPr>
          <p:cNvSpPr txBox="1"/>
          <p:nvPr/>
        </p:nvSpPr>
        <p:spPr>
          <a:xfrm>
            <a:off x="1514885" y="373523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‘0’ bits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DFDDA5-0867-404C-6F68-0CDA5854CD5F}"/>
              </a:ext>
            </a:extLst>
          </p:cNvPr>
          <p:cNvSpPr txBox="1"/>
          <p:nvPr/>
        </p:nvSpPr>
        <p:spPr>
          <a:xfrm>
            <a:off x="3527074" y="373381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‘1’ bits</a:t>
            </a:r>
            <a:endParaRPr lang="ko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F4A812-F54B-2718-5838-E5A7E0B99EA1}"/>
              </a:ext>
            </a:extLst>
          </p:cNvPr>
          <p:cNvSpPr/>
          <p:nvPr/>
        </p:nvSpPr>
        <p:spPr>
          <a:xfrm>
            <a:off x="1184725" y="5196580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10EB6B1-53F5-8077-165A-40E577E6F5A6}"/>
              </a:ext>
            </a:extLst>
          </p:cNvPr>
          <p:cNvGrpSpPr/>
          <p:nvPr/>
        </p:nvGrpSpPr>
        <p:grpSpPr>
          <a:xfrm>
            <a:off x="672341" y="5196580"/>
            <a:ext cx="512384" cy="296125"/>
            <a:chOff x="4371296" y="2128895"/>
            <a:chExt cx="512384" cy="29612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12FCD3D-B8A2-1C5E-FF72-838A0AE14A2B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D0E99A-949D-3240-BEA6-BBEF2B147823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8DFC72B-C725-0AD8-9628-457237BB647B}"/>
              </a:ext>
            </a:extLst>
          </p:cNvPr>
          <p:cNvSpPr txBox="1"/>
          <p:nvPr/>
        </p:nvSpPr>
        <p:spPr>
          <a:xfrm>
            <a:off x="1175524" y="5172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FC7F7-9835-5AB9-5581-019BAE8B3A2E}"/>
              </a:ext>
            </a:extLst>
          </p:cNvPr>
          <p:cNvSpPr txBox="1"/>
          <p:nvPr/>
        </p:nvSpPr>
        <p:spPr>
          <a:xfrm>
            <a:off x="905840" y="5172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272A6A-4970-A83D-5BCD-EE7568058CA9}"/>
              </a:ext>
            </a:extLst>
          </p:cNvPr>
          <p:cNvSpPr txBox="1"/>
          <p:nvPr/>
        </p:nvSpPr>
        <p:spPr>
          <a:xfrm>
            <a:off x="653221" y="5172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D1DC0B9-8990-AAA3-C62D-60D112121704}"/>
              </a:ext>
            </a:extLst>
          </p:cNvPr>
          <p:cNvSpPr/>
          <p:nvPr/>
        </p:nvSpPr>
        <p:spPr>
          <a:xfrm>
            <a:off x="1184725" y="5527598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5156AF0-FB7E-8FD9-3C0F-185EBEDB5B49}"/>
              </a:ext>
            </a:extLst>
          </p:cNvPr>
          <p:cNvGrpSpPr/>
          <p:nvPr/>
        </p:nvGrpSpPr>
        <p:grpSpPr>
          <a:xfrm>
            <a:off x="672341" y="5527598"/>
            <a:ext cx="512384" cy="296125"/>
            <a:chOff x="4371296" y="2128895"/>
            <a:chExt cx="512384" cy="29612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81D8439-DCC5-3439-7AB4-0816B893463C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8BBECD8-4B20-1531-0B80-FB9103616AC3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8BC4E76-0741-4D14-95D4-5E31831D7811}"/>
              </a:ext>
            </a:extLst>
          </p:cNvPr>
          <p:cNvSpPr txBox="1"/>
          <p:nvPr/>
        </p:nvSpPr>
        <p:spPr>
          <a:xfrm>
            <a:off x="651491" y="5492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F4B42F-FF2B-28B3-FB31-F725EE275471}"/>
              </a:ext>
            </a:extLst>
          </p:cNvPr>
          <p:cNvSpPr txBox="1"/>
          <p:nvPr/>
        </p:nvSpPr>
        <p:spPr>
          <a:xfrm>
            <a:off x="910326" y="5492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16B821-796C-45AB-A3C0-0D6A0390422C}"/>
              </a:ext>
            </a:extLst>
          </p:cNvPr>
          <p:cNvSpPr txBox="1"/>
          <p:nvPr/>
        </p:nvSpPr>
        <p:spPr>
          <a:xfrm>
            <a:off x="1161265" y="549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765F55B-23B8-8ACD-21BC-08E2E8FC70B1}"/>
              </a:ext>
            </a:extLst>
          </p:cNvPr>
          <p:cNvSpPr/>
          <p:nvPr/>
        </p:nvSpPr>
        <p:spPr>
          <a:xfrm>
            <a:off x="2088838" y="5206269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88DA218-C8B3-BDD0-8327-C213E762F53F}"/>
              </a:ext>
            </a:extLst>
          </p:cNvPr>
          <p:cNvGrpSpPr/>
          <p:nvPr/>
        </p:nvGrpSpPr>
        <p:grpSpPr>
          <a:xfrm>
            <a:off x="1576454" y="5206269"/>
            <a:ext cx="512384" cy="296125"/>
            <a:chOff x="4371296" y="2128895"/>
            <a:chExt cx="512384" cy="29612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93B229B-B683-5198-74FE-A9C599182895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2D34E5F-D7DA-DCB9-D7C4-0052355CB74F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33494AC-4961-8923-1E05-9E03C23D6DAB}"/>
              </a:ext>
            </a:extLst>
          </p:cNvPr>
          <p:cNvSpPr txBox="1"/>
          <p:nvPr/>
        </p:nvSpPr>
        <p:spPr>
          <a:xfrm>
            <a:off x="1555604" y="5171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237499-6C3D-B428-8C00-DFC2C4BF86DC}"/>
              </a:ext>
            </a:extLst>
          </p:cNvPr>
          <p:cNvSpPr txBox="1"/>
          <p:nvPr/>
        </p:nvSpPr>
        <p:spPr>
          <a:xfrm>
            <a:off x="1814439" y="5171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388AC5-B083-697A-D573-7AE1D6A2B52F}"/>
              </a:ext>
            </a:extLst>
          </p:cNvPr>
          <p:cNvSpPr txBox="1"/>
          <p:nvPr/>
        </p:nvSpPr>
        <p:spPr>
          <a:xfrm>
            <a:off x="2065378" y="5175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0B16B6-F7AC-B02C-8FF0-9ECF4CE3DB88}"/>
              </a:ext>
            </a:extLst>
          </p:cNvPr>
          <p:cNvSpPr/>
          <p:nvPr/>
        </p:nvSpPr>
        <p:spPr>
          <a:xfrm>
            <a:off x="2105481" y="6009690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E2E088B-913A-0C5B-00B4-EB278E07054B}"/>
              </a:ext>
            </a:extLst>
          </p:cNvPr>
          <p:cNvGrpSpPr/>
          <p:nvPr/>
        </p:nvGrpSpPr>
        <p:grpSpPr>
          <a:xfrm>
            <a:off x="1593097" y="6009690"/>
            <a:ext cx="512384" cy="296125"/>
            <a:chOff x="4371296" y="2128895"/>
            <a:chExt cx="512384" cy="29612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0CAD5CB-F473-70AB-EE60-2C9120363D45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A3C0F81-1626-DE49-2AFC-718C634EE3FC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C8BC5FA-AC5E-B610-C45A-B5C445F05DF6}"/>
              </a:ext>
            </a:extLst>
          </p:cNvPr>
          <p:cNvSpPr txBox="1"/>
          <p:nvPr/>
        </p:nvSpPr>
        <p:spPr>
          <a:xfrm>
            <a:off x="1572247" y="5974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3F1CDF-3821-AA39-E25D-BA4E08F64C68}"/>
              </a:ext>
            </a:extLst>
          </p:cNvPr>
          <p:cNvSpPr txBox="1"/>
          <p:nvPr/>
        </p:nvSpPr>
        <p:spPr>
          <a:xfrm>
            <a:off x="1831082" y="5974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D51CA8E-6881-84AE-E826-79A01B66C022}"/>
              </a:ext>
            </a:extLst>
          </p:cNvPr>
          <p:cNvSpPr txBox="1"/>
          <p:nvPr/>
        </p:nvSpPr>
        <p:spPr>
          <a:xfrm>
            <a:off x="2082021" y="5978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6700BC-84A5-FE2C-710D-5DF7AF6A5F3D}"/>
              </a:ext>
            </a:extLst>
          </p:cNvPr>
          <p:cNvSpPr txBox="1"/>
          <p:nvPr/>
        </p:nvSpPr>
        <p:spPr>
          <a:xfrm>
            <a:off x="1779522" y="5581832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22040B8-D072-2E61-AAB3-6292E2123F06}"/>
              </a:ext>
            </a:extLst>
          </p:cNvPr>
          <p:cNvCxnSpPr>
            <a:cxnSpLocks/>
          </p:cNvCxnSpPr>
          <p:nvPr/>
        </p:nvCxnSpPr>
        <p:spPr>
          <a:xfrm>
            <a:off x="3887117" y="1626162"/>
            <a:ext cx="0" cy="1911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E8F3A68-46E8-04FA-B8E4-7877932AEE0D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1775365" y="1639190"/>
            <a:ext cx="0" cy="19119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순서도: 지연 110">
            <a:extLst>
              <a:ext uri="{FF2B5EF4-FFF2-40B4-BE49-F238E27FC236}">
                <a16:creationId xmlns:a16="http://schemas.microsoft.com/office/drawing/2014/main" id="{21C7BBDF-98BB-34D4-785C-A02A4D6393F4}"/>
              </a:ext>
            </a:extLst>
          </p:cNvPr>
          <p:cNvSpPr/>
          <p:nvPr/>
        </p:nvSpPr>
        <p:spPr>
          <a:xfrm rot="16200000" flipV="1">
            <a:off x="584421" y="2667313"/>
            <a:ext cx="1640233" cy="149589"/>
          </a:xfrm>
          <a:prstGeom prst="flowChartDelay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순서도: 지연 111">
            <a:extLst>
              <a:ext uri="{FF2B5EF4-FFF2-40B4-BE49-F238E27FC236}">
                <a16:creationId xmlns:a16="http://schemas.microsoft.com/office/drawing/2014/main" id="{293728DB-EEEE-0AC4-F104-3BFB69F5EAFC}"/>
              </a:ext>
            </a:extLst>
          </p:cNvPr>
          <p:cNvSpPr/>
          <p:nvPr/>
        </p:nvSpPr>
        <p:spPr>
          <a:xfrm rot="16200000" flipV="1">
            <a:off x="734228" y="2667313"/>
            <a:ext cx="1640233" cy="149589"/>
          </a:xfrm>
          <a:prstGeom prst="flowChartDelay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순서도: 지연 112">
            <a:extLst>
              <a:ext uri="{FF2B5EF4-FFF2-40B4-BE49-F238E27FC236}">
                <a16:creationId xmlns:a16="http://schemas.microsoft.com/office/drawing/2014/main" id="{87DFCC5B-9698-2047-606F-2F17030005F8}"/>
              </a:ext>
            </a:extLst>
          </p:cNvPr>
          <p:cNvSpPr/>
          <p:nvPr/>
        </p:nvSpPr>
        <p:spPr>
          <a:xfrm rot="16200000" flipV="1">
            <a:off x="884035" y="2667313"/>
            <a:ext cx="1640233" cy="149589"/>
          </a:xfrm>
          <a:prstGeom prst="flowChartDelay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순서도: 지연 113">
            <a:extLst>
              <a:ext uri="{FF2B5EF4-FFF2-40B4-BE49-F238E27FC236}">
                <a16:creationId xmlns:a16="http://schemas.microsoft.com/office/drawing/2014/main" id="{D80767DC-0203-B03B-ACFA-EDD0CE5068CE}"/>
              </a:ext>
            </a:extLst>
          </p:cNvPr>
          <p:cNvSpPr/>
          <p:nvPr/>
        </p:nvSpPr>
        <p:spPr>
          <a:xfrm rot="16200000" flipV="1">
            <a:off x="1033842" y="2667313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순서도: 지연 114">
            <a:extLst>
              <a:ext uri="{FF2B5EF4-FFF2-40B4-BE49-F238E27FC236}">
                <a16:creationId xmlns:a16="http://schemas.microsoft.com/office/drawing/2014/main" id="{8133E2CA-6FB0-23E6-A844-795FD2204040}"/>
              </a:ext>
            </a:extLst>
          </p:cNvPr>
          <p:cNvSpPr/>
          <p:nvPr/>
        </p:nvSpPr>
        <p:spPr>
          <a:xfrm rot="16200000" flipV="1">
            <a:off x="1183649" y="2667313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순서도: 지연 115">
            <a:extLst>
              <a:ext uri="{FF2B5EF4-FFF2-40B4-BE49-F238E27FC236}">
                <a16:creationId xmlns:a16="http://schemas.microsoft.com/office/drawing/2014/main" id="{9B2669F0-1932-51AD-B9A4-957A280A97A2}"/>
              </a:ext>
            </a:extLst>
          </p:cNvPr>
          <p:cNvSpPr/>
          <p:nvPr/>
        </p:nvSpPr>
        <p:spPr>
          <a:xfrm rot="16200000" flipV="1">
            <a:off x="1333451" y="2667313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순서도: 지연 116">
            <a:extLst>
              <a:ext uri="{FF2B5EF4-FFF2-40B4-BE49-F238E27FC236}">
                <a16:creationId xmlns:a16="http://schemas.microsoft.com/office/drawing/2014/main" id="{9B0BF111-D5E0-62ED-85F6-6517F51B5F57}"/>
              </a:ext>
            </a:extLst>
          </p:cNvPr>
          <p:cNvSpPr/>
          <p:nvPr/>
        </p:nvSpPr>
        <p:spPr>
          <a:xfrm rot="16200000" flipV="1">
            <a:off x="1127861" y="2463290"/>
            <a:ext cx="1295011" cy="905994"/>
          </a:xfrm>
          <a:prstGeom prst="flowChartDelay">
            <a:avLst/>
          </a:prstGeom>
          <a:solidFill>
            <a:schemeClr val="accent5">
              <a:lumMod val="20000"/>
              <a:lumOff val="80000"/>
              <a:alpha val="76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5253BDB-0C66-32D7-5CF5-4C81FCCBBA2A}"/>
              </a:ext>
            </a:extLst>
          </p:cNvPr>
          <p:cNvSpPr txBox="1"/>
          <p:nvPr/>
        </p:nvSpPr>
        <p:spPr>
          <a:xfrm>
            <a:off x="1293319" y="2535448"/>
            <a:ext cx="964092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 BLE channel overlapped</a:t>
            </a:r>
          </a:p>
          <a:p>
            <a:pPr algn="ctr"/>
            <a:r>
              <a:rPr lang="en-US" altLang="ko-KR" sz="1200" dirty="0"/>
              <a:t>5 to 6 subcarriers</a:t>
            </a:r>
          </a:p>
        </p:txBody>
      </p:sp>
      <p:sp>
        <p:nvSpPr>
          <p:cNvPr id="119" name="순서도: 지연 118">
            <a:extLst>
              <a:ext uri="{FF2B5EF4-FFF2-40B4-BE49-F238E27FC236}">
                <a16:creationId xmlns:a16="http://schemas.microsoft.com/office/drawing/2014/main" id="{3123A2BC-3743-7444-8CB3-A90FDD49D6CF}"/>
              </a:ext>
            </a:extLst>
          </p:cNvPr>
          <p:cNvSpPr/>
          <p:nvPr/>
        </p:nvSpPr>
        <p:spPr>
          <a:xfrm rot="16200000" flipV="1">
            <a:off x="2697147" y="2650844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순서도: 지연 119">
            <a:extLst>
              <a:ext uri="{FF2B5EF4-FFF2-40B4-BE49-F238E27FC236}">
                <a16:creationId xmlns:a16="http://schemas.microsoft.com/office/drawing/2014/main" id="{61351B80-9E00-3B63-86AD-FC3EABB94F48}"/>
              </a:ext>
            </a:extLst>
          </p:cNvPr>
          <p:cNvSpPr/>
          <p:nvPr/>
        </p:nvSpPr>
        <p:spPr>
          <a:xfrm rot="16200000" flipV="1">
            <a:off x="2846954" y="2650844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순서도: 지연 120">
            <a:extLst>
              <a:ext uri="{FF2B5EF4-FFF2-40B4-BE49-F238E27FC236}">
                <a16:creationId xmlns:a16="http://schemas.microsoft.com/office/drawing/2014/main" id="{5D245C5C-C528-96D5-6152-6652120FF2D9}"/>
              </a:ext>
            </a:extLst>
          </p:cNvPr>
          <p:cNvSpPr/>
          <p:nvPr/>
        </p:nvSpPr>
        <p:spPr>
          <a:xfrm rot="16200000" flipV="1">
            <a:off x="2996761" y="2650844"/>
            <a:ext cx="1640233" cy="149589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순서도: 지연 121">
            <a:extLst>
              <a:ext uri="{FF2B5EF4-FFF2-40B4-BE49-F238E27FC236}">
                <a16:creationId xmlns:a16="http://schemas.microsoft.com/office/drawing/2014/main" id="{4F7DC112-AE3C-B5CB-EB27-065A9393D82F}"/>
              </a:ext>
            </a:extLst>
          </p:cNvPr>
          <p:cNvSpPr/>
          <p:nvPr/>
        </p:nvSpPr>
        <p:spPr>
          <a:xfrm rot="16200000" flipV="1">
            <a:off x="3146568" y="2650844"/>
            <a:ext cx="1640233" cy="149589"/>
          </a:xfrm>
          <a:prstGeom prst="flowChartDelay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순서도: 지연 122">
            <a:extLst>
              <a:ext uri="{FF2B5EF4-FFF2-40B4-BE49-F238E27FC236}">
                <a16:creationId xmlns:a16="http://schemas.microsoft.com/office/drawing/2014/main" id="{627ACD11-CD40-DF9E-1C87-41AB295F3302}"/>
              </a:ext>
            </a:extLst>
          </p:cNvPr>
          <p:cNvSpPr/>
          <p:nvPr/>
        </p:nvSpPr>
        <p:spPr>
          <a:xfrm rot="16200000" flipV="1">
            <a:off x="3296375" y="2650844"/>
            <a:ext cx="1640233" cy="149589"/>
          </a:xfrm>
          <a:prstGeom prst="flowChartDelay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순서도: 지연 123">
            <a:extLst>
              <a:ext uri="{FF2B5EF4-FFF2-40B4-BE49-F238E27FC236}">
                <a16:creationId xmlns:a16="http://schemas.microsoft.com/office/drawing/2014/main" id="{9BE1090B-DC70-11F1-EFBC-DC178238B760}"/>
              </a:ext>
            </a:extLst>
          </p:cNvPr>
          <p:cNvSpPr/>
          <p:nvPr/>
        </p:nvSpPr>
        <p:spPr>
          <a:xfrm rot="16200000" flipV="1">
            <a:off x="3446177" y="2650844"/>
            <a:ext cx="1640233" cy="149589"/>
          </a:xfrm>
          <a:prstGeom prst="flowChartDelay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순서도: 지연 124">
            <a:extLst>
              <a:ext uri="{FF2B5EF4-FFF2-40B4-BE49-F238E27FC236}">
                <a16:creationId xmlns:a16="http://schemas.microsoft.com/office/drawing/2014/main" id="{6448EF11-1A00-0AE9-D67A-C4CC48C35362}"/>
              </a:ext>
            </a:extLst>
          </p:cNvPr>
          <p:cNvSpPr/>
          <p:nvPr/>
        </p:nvSpPr>
        <p:spPr>
          <a:xfrm rot="16200000" flipV="1">
            <a:off x="3240586" y="2446821"/>
            <a:ext cx="1295011" cy="905994"/>
          </a:xfrm>
          <a:prstGeom prst="flowChartDelay">
            <a:avLst/>
          </a:prstGeom>
          <a:solidFill>
            <a:schemeClr val="accent5">
              <a:lumMod val="20000"/>
              <a:lumOff val="80000"/>
              <a:alpha val="76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7DE372E-AAB8-1C79-452E-E34D725F1A82}"/>
              </a:ext>
            </a:extLst>
          </p:cNvPr>
          <p:cNvSpPr txBox="1"/>
          <p:nvPr/>
        </p:nvSpPr>
        <p:spPr>
          <a:xfrm>
            <a:off x="3406045" y="2518979"/>
            <a:ext cx="964092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 BLE channel overlapped</a:t>
            </a:r>
          </a:p>
          <a:p>
            <a:pPr algn="ctr"/>
            <a:r>
              <a:rPr lang="en-US" altLang="ko-KR" sz="1200" dirty="0"/>
              <a:t>5 to 6 subcarriers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B10ED8D-6EAE-5D4B-9C6E-C1B450BBB278}"/>
              </a:ext>
            </a:extLst>
          </p:cNvPr>
          <p:cNvCxnSpPr>
            <a:cxnSpLocks/>
          </p:cNvCxnSpPr>
          <p:nvPr/>
        </p:nvCxnSpPr>
        <p:spPr>
          <a:xfrm flipH="1">
            <a:off x="907882" y="3564267"/>
            <a:ext cx="1811580" cy="10639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B1357CF-DE13-9558-EF03-8061425DF921}"/>
              </a:ext>
            </a:extLst>
          </p:cNvPr>
          <p:cNvCxnSpPr>
            <a:cxnSpLocks/>
          </p:cNvCxnSpPr>
          <p:nvPr/>
        </p:nvCxnSpPr>
        <p:spPr>
          <a:xfrm flipH="1">
            <a:off x="3018492" y="3552874"/>
            <a:ext cx="1892151" cy="11112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02EDAC9-A169-49CD-5485-CE4B39BF55FC}"/>
              </a:ext>
            </a:extLst>
          </p:cNvPr>
          <p:cNvGrpSpPr/>
          <p:nvPr/>
        </p:nvGrpSpPr>
        <p:grpSpPr>
          <a:xfrm>
            <a:off x="1219176" y="4857221"/>
            <a:ext cx="605726" cy="296126"/>
            <a:chOff x="5011722" y="2883604"/>
            <a:chExt cx="512168" cy="296126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839F8B8-440D-1606-2336-EB27A019D5B8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230E826-4956-018D-B75E-A03AB7313211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EBC01C5-B893-1491-014C-FC82A8675C40}"/>
              </a:ext>
            </a:extLst>
          </p:cNvPr>
          <p:cNvGrpSpPr/>
          <p:nvPr/>
        </p:nvGrpSpPr>
        <p:grpSpPr>
          <a:xfrm>
            <a:off x="1824179" y="4857221"/>
            <a:ext cx="605726" cy="296126"/>
            <a:chOff x="5011722" y="2883604"/>
            <a:chExt cx="512168" cy="296126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69499AD-BFD1-AF73-A2E8-48818507E1F6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B64144-41D6-C857-5287-0F1287216841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3CA3AAD-7BD1-1A46-D71E-D963C1A9AE0B}"/>
              </a:ext>
            </a:extLst>
          </p:cNvPr>
          <p:cNvGrpSpPr/>
          <p:nvPr/>
        </p:nvGrpSpPr>
        <p:grpSpPr>
          <a:xfrm>
            <a:off x="3260739" y="4825644"/>
            <a:ext cx="605726" cy="296126"/>
            <a:chOff x="5011722" y="2883604"/>
            <a:chExt cx="512168" cy="29612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C30320D-E2E8-555E-B083-A86DD1F20BBA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782B63B-D836-F873-9E4E-73418B1A0F74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F043A169-3F85-92E2-6049-3E9C5CF5573E}"/>
              </a:ext>
            </a:extLst>
          </p:cNvPr>
          <p:cNvGrpSpPr/>
          <p:nvPr/>
        </p:nvGrpSpPr>
        <p:grpSpPr>
          <a:xfrm>
            <a:off x="3863136" y="4825644"/>
            <a:ext cx="605726" cy="296126"/>
            <a:chOff x="5011722" y="2883604"/>
            <a:chExt cx="512168" cy="29612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12D3B3D-47CF-69F1-7267-E8F389A17F9D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F76F7BE-4AE8-C6BE-BBB3-951FA93E74C1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BC33F5F4-8EC5-0795-4E34-3D8BB0C5D403}"/>
              </a:ext>
            </a:extLst>
          </p:cNvPr>
          <p:cNvGrpSpPr/>
          <p:nvPr/>
        </p:nvGrpSpPr>
        <p:grpSpPr>
          <a:xfrm>
            <a:off x="4468139" y="4825644"/>
            <a:ext cx="605726" cy="296126"/>
            <a:chOff x="5011722" y="2883604"/>
            <a:chExt cx="512168" cy="296126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CCA6EFE-5D50-B86C-D7E3-B04850259793}"/>
                </a:ext>
              </a:extLst>
            </p:cNvPr>
            <p:cNvSpPr/>
            <p:nvPr/>
          </p:nvSpPr>
          <p:spPr>
            <a:xfrm>
              <a:off x="5267806" y="2883604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139A741-7D57-59F7-4C82-1291EE3950B4}"/>
                </a:ext>
              </a:extLst>
            </p:cNvPr>
            <p:cNvSpPr/>
            <p:nvPr/>
          </p:nvSpPr>
          <p:spPr>
            <a:xfrm>
              <a:off x="5011722" y="288360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BC3AB9B-66DF-279D-D700-C8B24CE9D21E}"/>
              </a:ext>
            </a:extLst>
          </p:cNvPr>
          <p:cNvSpPr/>
          <p:nvPr/>
        </p:nvSpPr>
        <p:spPr>
          <a:xfrm>
            <a:off x="4759127" y="5156662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86F25E6-B926-E77D-D148-D66A1810737C}"/>
              </a:ext>
            </a:extLst>
          </p:cNvPr>
          <p:cNvGrpSpPr/>
          <p:nvPr/>
        </p:nvGrpSpPr>
        <p:grpSpPr>
          <a:xfrm>
            <a:off x="4246743" y="5156662"/>
            <a:ext cx="512384" cy="296125"/>
            <a:chOff x="4371296" y="2128895"/>
            <a:chExt cx="512384" cy="296125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CB20BF5-514A-19EE-A803-EA8675ADE5B4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C9D914F-A407-0DDA-5C67-A6041B404B54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8D8623A1-D3A3-C4DD-633F-395977AC0265}"/>
              </a:ext>
            </a:extLst>
          </p:cNvPr>
          <p:cNvSpPr txBox="1"/>
          <p:nvPr/>
        </p:nvSpPr>
        <p:spPr>
          <a:xfrm>
            <a:off x="4225893" y="51217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4FB371-DB8A-193D-DB98-BB76E9C2F3E2}"/>
              </a:ext>
            </a:extLst>
          </p:cNvPr>
          <p:cNvSpPr txBox="1"/>
          <p:nvPr/>
        </p:nvSpPr>
        <p:spPr>
          <a:xfrm>
            <a:off x="4484728" y="51217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D9441BA-A9E6-6812-F379-101046E1D385}"/>
              </a:ext>
            </a:extLst>
          </p:cNvPr>
          <p:cNvSpPr txBox="1"/>
          <p:nvPr/>
        </p:nvSpPr>
        <p:spPr>
          <a:xfrm>
            <a:off x="4735667" y="5125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DE780CB-AE0E-659B-D81F-05018DA8C7BA}"/>
              </a:ext>
            </a:extLst>
          </p:cNvPr>
          <p:cNvSpPr/>
          <p:nvPr/>
        </p:nvSpPr>
        <p:spPr>
          <a:xfrm>
            <a:off x="4759127" y="5487680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0C6B464-BF2B-AFC4-2162-DF31FBF5545A}"/>
              </a:ext>
            </a:extLst>
          </p:cNvPr>
          <p:cNvGrpSpPr/>
          <p:nvPr/>
        </p:nvGrpSpPr>
        <p:grpSpPr>
          <a:xfrm>
            <a:off x="4246743" y="5487680"/>
            <a:ext cx="512384" cy="296125"/>
            <a:chOff x="4371296" y="2128895"/>
            <a:chExt cx="512384" cy="2961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80AD3E3-E19D-8187-F835-8767A696E192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94E7642-E5F3-D17E-918E-D04E94C36C51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A103E00D-92D9-5C78-2C30-503565266DE5}"/>
              </a:ext>
            </a:extLst>
          </p:cNvPr>
          <p:cNvSpPr txBox="1"/>
          <p:nvPr/>
        </p:nvSpPr>
        <p:spPr>
          <a:xfrm>
            <a:off x="4225893" y="54527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78C411E-2EEF-7888-9778-B5DFCDB57728}"/>
              </a:ext>
            </a:extLst>
          </p:cNvPr>
          <p:cNvSpPr txBox="1"/>
          <p:nvPr/>
        </p:nvSpPr>
        <p:spPr>
          <a:xfrm>
            <a:off x="4484728" y="54527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2DD65E-DD49-D9A1-4045-DC837AFDFAC0}"/>
              </a:ext>
            </a:extLst>
          </p:cNvPr>
          <p:cNvSpPr txBox="1"/>
          <p:nvPr/>
        </p:nvSpPr>
        <p:spPr>
          <a:xfrm>
            <a:off x="4735667" y="5456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B2ED899-332B-8672-B27A-27CC270A70FB}"/>
              </a:ext>
            </a:extLst>
          </p:cNvPr>
          <p:cNvSpPr/>
          <p:nvPr/>
        </p:nvSpPr>
        <p:spPr>
          <a:xfrm>
            <a:off x="3842920" y="5164534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BF074F6-1B87-E974-8306-00673D2FABDE}"/>
              </a:ext>
            </a:extLst>
          </p:cNvPr>
          <p:cNvGrpSpPr/>
          <p:nvPr/>
        </p:nvGrpSpPr>
        <p:grpSpPr>
          <a:xfrm>
            <a:off x="3330536" y="5164534"/>
            <a:ext cx="512384" cy="296125"/>
            <a:chOff x="4371296" y="2128895"/>
            <a:chExt cx="512384" cy="29612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1327CC5-3755-A687-1791-F84697620E19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3140BAA-D747-4918-F590-20DBD49B8CD7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B350B9E3-B7CE-C7BF-A58A-70AA1AC018B8}"/>
              </a:ext>
            </a:extLst>
          </p:cNvPr>
          <p:cNvSpPr txBox="1"/>
          <p:nvPr/>
        </p:nvSpPr>
        <p:spPr>
          <a:xfrm>
            <a:off x="3309686" y="5129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DA4F0D4-CB1C-E09F-27FD-71A09074EAA1}"/>
              </a:ext>
            </a:extLst>
          </p:cNvPr>
          <p:cNvSpPr txBox="1"/>
          <p:nvPr/>
        </p:nvSpPr>
        <p:spPr>
          <a:xfrm>
            <a:off x="3568521" y="5129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A27B78-1966-46D1-BEEC-214887BA7367}"/>
              </a:ext>
            </a:extLst>
          </p:cNvPr>
          <p:cNvSpPr txBox="1"/>
          <p:nvPr/>
        </p:nvSpPr>
        <p:spPr>
          <a:xfrm>
            <a:off x="3819460" y="5133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CA6457F-AE36-A638-FC14-8042869F7317}"/>
              </a:ext>
            </a:extLst>
          </p:cNvPr>
          <p:cNvSpPr/>
          <p:nvPr/>
        </p:nvSpPr>
        <p:spPr>
          <a:xfrm>
            <a:off x="3859563" y="5967955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343E0D7C-2086-54D8-CCB5-791EDDA1ADB0}"/>
              </a:ext>
            </a:extLst>
          </p:cNvPr>
          <p:cNvGrpSpPr/>
          <p:nvPr/>
        </p:nvGrpSpPr>
        <p:grpSpPr>
          <a:xfrm>
            <a:off x="3347179" y="5967955"/>
            <a:ext cx="512384" cy="296125"/>
            <a:chOff x="4371296" y="2128895"/>
            <a:chExt cx="512384" cy="29612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ED2B4C2F-8E13-8FF1-9411-142800A36C48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320E0ED-3F36-A4F4-59C8-7E07825BCDFB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38A7C3D1-5C90-FAB8-1381-5FB9302A2B65}"/>
              </a:ext>
            </a:extLst>
          </p:cNvPr>
          <p:cNvSpPr txBox="1"/>
          <p:nvPr/>
        </p:nvSpPr>
        <p:spPr>
          <a:xfrm>
            <a:off x="3326329" y="5933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5A8F7CB-0A1E-6415-1CB0-67D0753319D9}"/>
              </a:ext>
            </a:extLst>
          </p:cNvPr>
          <p:cNvSpPr txBox="1"/>
          <p:nvPr/>
        </p:nvSpPr>
        <p:spPr>
          <a:xfrm>
            <a:off x="3585164" y="5933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4B5EF4C-5CFE-8F01-9C02-F8AB959AE36C}"/>
              </a:ext>
            </a:extLst>
          </p:cNvPr>
          <p:cNvSpPr txBox="1"/>
          <p:nvPr/>
        </p:nvSpPr>
        <p:spPr>
          <a:xfrm>
            <a:off x="3836103" y="5936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AE4FB6B-4787-CE16-6D75-98AF63E37F57}"/>
              </a:ext>
            </a:extLst>
          </p:cNvPr>
          <p:cNvSpPr txBox="1"/>
          <p:nvPr/>
        </p:nvSpPr>
        <p:spPr>
          <a:xfrm>
            <a:off x="3533604" y="5540097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97A09B-7D5E-8843-ECC3-71EFA5BCE91F}"/>
              </a:ext>
            </a:extLst>
          </p:cNvPr>
          <p:cNvSpPr/>
          <p:nvPr/>
        </p:nvSpPr>
        <p:spPr>
          <a:xfrm>
            <a:off x="1498021" y="4817772"/>
            <a:ext cx="992477" cy="1592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A2C3FAE-6580-D6E0-2510-E9ED77407DFF}"/>
              </a:ext>
            </a:extLst>
          </p:cNvPr>
          <p:cNvSpPr/>
          <p:nvPr/>
        </p:nvSpPr>
        <p:spPr>
          <a:xfrm>
            <a:off x="3195549" y="4776065"/>
            <a:ext cx="992477" cy="1592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940BBB9-C0F2-58CA-55F9-5C7914F9FFC4}"/>
              </a:ext>
            </a:extLst>
          </p:cNvPr>
          <p:cNvSpPr/>
          <p:nvPr/>
        </p:nvSpPr>
        <p:spPr>
          <a:xfrm>
            <a:off x="6407838" y="1971608"/>
            <a:ext cx="914163" cy="29612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36B8204-2918-C2F6-0F47-7281998B440B}"/>
              </a:ext>
            </a:extLst>
          </p:cNvPr>
          <p:cNvSpPr/>
          <p:nvPr/>
        </p:nvSpPr>
        <p:spPr>
          <a:xfrm>
            <a:off x="7316935" y="1972475"/>
            <a:ext cx="904157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8C8C50B-1ACC-F03F-4599-B5209E018051}"/>
              </a:ext>
            </a:extLst>
          </p:cNvPr>
          <p:cNvSpPr txBox="1"/>
          <p:nvPr/>
        </p:nvSpPr>
        <p:spPr>
          <a:xfrm>
            <a:off x="7373615" y="22812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2088A95-1AE4-8822-829F-A82E7FE7E202}"/>
              </a:ext>
            </a:extLst>
          </p:cNvPr>
          <p:cNvSpPr txBox="1"/>
          <p:nvPr/>
        </p:nvSpPr>
        <p:spPr>
          <a:xfrm>
            <a:off x="7632450" y="22812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36A39C4-5EBE-1F58-9342-5A741B3AAAEB}"/>
              </a:ext>
            </a:extLst>
          </p:cNvPr>
          <p:cNvSpPr txBox="1"/>
          <p:nvPr/>
        </p:nvSpPr>
        <p:spPr>
          <a:xfrm>
            <a:off x="7891285" y="22812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8FC28-ECA4-507F-A12B-7C67BA2A1461}"/>
              </a:ext>
            </a:extLst>
          </p:cNvPr>
          <p:cNvSpPr txBox="1"/>
          <p:nvPr/>
        </p:nvSpPr>
        <p:spPr>
          <a:xfrm>
            <a:off x="6456914" y="22812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075815A-8CA9-F5CB-7A9B-CD2D2A41D836}"/>
              </a:ext>
            </a:extLst>
          </p:cNvPr>
          <p:cNvSpPr txBox="1"/>
          <p:nvPr/>
        </p:nvSpPr>
        <p:spPr>
          <a:xfrm>
            <a:off x="6715749" y="22812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981B903-06DD-68DA-7DB2-EA6FB82EB84F}"/>
              </a:ext>
            </a:extLst>
          </p:cNvPr>
          <p:cNvSpPr txBox="1"/>
          <p:nvPr/>
        </p:nvSpPr>
        <p:spPr>
          <a:xfrm>
            <a:off x="6966688" y="22812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BD3782C9-75E8-A010-6A95-3361403004F0}"/>
              </a:ext>
            </a:extLst>
          </p:cNvPr>
          <p:cNvGrpSpPr/>
          <p:nvPr/>
        </p:nvGrpSpPr>
        <p:grpSpPr>
          <a:xfrm>
            <a:off x="6423802" y="1964606"/>
            <a:ext cx="903366" cy="296125"/>
            <a:chOff x="6439575" y="5488522"/>
            <a:chExt cx="903366" cy="29612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65F0D028-43ED-5321-6DA0-D4523D509AEF}"/>
                </a:ext>
              </a:extLst>
            </p:cNvPr>
            <p:cNvSpPr/>
            <p:nvPr/>
          </p:nvSpPr>
          <p:spPr>
            <a:xfrm>
              <a:off x="6739788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9348A3E0-3767-6093-94F5-DD33B91F4C65}"/>
                </a:ext>
              </a:extLst>
            </p:cNvPr>
            <p:cNvSpPr/>
            <p:nvPr/>
          </p:nvSpPr>
          <p:spPr>
            <a:xfrm>
              <a:off x="6439575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2CA63030-ED9C-DB61-3D5E-910D255DB491}"/>
                </a:ext>
              </a:extLst>
            </p:cNvPr>
            <p:cNvSpPr/>
            <p:nvPr/>
          </p:nvSpPr>
          <p:spPr>
            <a:xfrm>
              <a:off x="7042728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0DFB2B0F-CECA-D362-810F-C3019C256ED2}"/>
              </a:ext>
            </a:extLst>
          </p:cNvPr>
          <p:cNvGrpSpPr/>
          <p:nvPr/>
        </p:nvGrpSpPr>
        <p:grpSpPr>
          <a:xfrm>
            <a:off x="7322001" y="1962647"/>
            <a:ext cx="903366" cy="296125"/>
            <a:chOff x="6439575" y="5488522"/>
            <a:chExt cx="903366" cy="29612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8BFE0D-67A9-45D2-BACE-BFEC4AA29CD5}"/>
                </a:ext>
              </a:extLst>
            </p:cNvPr>
            <p:cNvSpPr/>
            <p:nvPr/>
          </p:nvSpPr>
          <p:spPr>
            <a:xfrm>
              <a:off x="6739788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1428A24E-0B83-F4E8-9536-7FDD38CF1719}"/>
                </a:ext>
              </a:extLst>
            </p:cNvPr>
            <p:cNvSpPr/>
            <p:nvPr/>
          </p:nvSpPr>
          <p:spPr>
            <a:xfrm>
              <a:off x="6439575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9CF7C165-32AE-BCA0-CC4B-8A72E6E544BF}"/>
                </a:ext>
              </a:extLst>
            </p:cNvPr>
            <p:cNvSpPr/>
            <p:nvPr/>
          </p:nvSpPr>
          <p:spPr>
            <a:xfrm>
              <a:off x="7042728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4F6DD172-0FAB-16D9-17AB-534F7D280ABB}"/>
              </a:ext>
            </a:extLst>
          </p:cNvPr>
          <p:cNvGrpSpPr/>
          <p:nvPr/>
        </p:nvGrpSpPr>
        <p:grpSpPr>
          <a:xfrm>
            <a:off x="6469662" y="2317875"/>
            <a:ext cx="768468" cy="296125"/>
            <a:chOff x="7984359" y="5211312"/>
            <a:chExt cx="768468" cy="296125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E2E0D354-DA8E-4C55-B4B8-2953CE212CD6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E71ADA3B-F0EF-85CB-C156-ECB794639AF5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F5E35787-F838-A65F-8AB0-8CCE5D1473C2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031C9B8D-A4B4-DFE9-FE58-1775F8340C39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9EF80B2-A0B2-0D61-78B9-DD92FED99AAC}"/>
              </a:ext>
            </a:extLst>
          </p:cNvPr>
          <p:cNvSpPr/>
          <p:nvPr/>
        </p:nvSpPr>
        <p:spPr>
          <a:xfrm>
            <a:off x="7913518" y="2317875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0977C6AC-DAA7-8373-2B70-63FC4B574AC7}"/>
              </a:ext>
            </a:extLst>
          </p:cNvPr>
          <p:cNvGrpSpPr/>
          <p:nvPr/>
        </p:nvGrpSpPr>
        <p:grpSpPr>
          <a:xfrm>
            <a:off x="7401134" y="2317875"/>
            <a:ext cx="512384" cy="296125"/>
            <a:chOff x="4371296" y="2128895"/>
            <a:chExt cx="512384" cy="29612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79F54DE9-9EFB-FEBC-381B-856F21E548B1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159625D0-61A3-DDCD-4EFD-29A590BD00D9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0BDCB33B-F679-A4D7-FBBC-FF7CF236F37D}"/>
              </a:ext>
            </a:extLst>
          </p:cNvPr>
          <p:cNvSpPr txBox="1"/>
          <p:nvPr/>
        </p:nvSpPr>
        <p:spPr>
          <a:xfrm>
            <a:off x="6465617" y="2614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FC02976-4612-29C1-ADE8-50CD290BEBF1}"/>
              </a:ext>
            </a:extLst>
          </p:cNvPr>
          <p:cNvSpPr txBox="1"/>
          <p:nvPr/>
        </p:nvSpPr>
        <p:spPr>
          <a:xfrm>
            <a:off x="6724452" y="2614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117B9D0-68EA-0437-BB08-5C53309CA881}"/>
              </a:ext>
            </a:extLst>
          </p:cNvPr>
          <p:cNvSpPr txBox="1"/>
          <p:nvPr/>
        </p:nvSpPr>
        <p:spPr>
          <a:xfrm>
            <a:off x="6975391" y="2614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37966AEF-DCBC-DA37-3583-A5AD89130488}"/>
              </a:ext>
            </a:extLst>
          </p:cNvPr>
          <p:cNvGrpSpPr/>
          <p:nvPr/>
        </p:nvGrpSpPr>
        <p:grpSpPr>
          <a:xfrm>
            <a:off x="6478365" y="2650604"/>
            <a:ext cx="768468" cy="296125"/>
            <a:chOff x="7984359" y="5211312"/>
            <a:chExt cx="768468" cy="296125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0719800A-ED5D-6E79-8F17-2E1D7F017E0A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BF8CE682-44E3-9D04-334F-17FF39FD2467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BD1BA1CE-AC53-0B91-76AC-2C443CD2DE67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28B03F7B-C99D-6691-13DB-263EED7CFEEC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0DF85450-324F-89C8-482D-4AB20B22C5F4}"/>
              </a:ext>
            </a:extLst>
          </p:cNvPr>
          <p:cNvSpPr txBox="1"/>
          <p:nvPr/>
        </p:nvSpPr>
        <p:spPr>
          <a:xfrm>
            <a:off x="6468915" y="294672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3195314-2766-73C3-A711-5DC63739F3F5}"/>
              </a:ext>
            </a:extLst>
          </p:cNvPr>
          <p:cNvSpPr txBox="1"/>
          <p:nvPr/>
        </p:nvSpPr>
        <p:spPr>
          <a:xfrm>
            <a:off x="6727750" y="294672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CCBA71A-9B0B-82C0-A905-2506F110A925}"/>
              </a:ext>
            </a:extLst>
          </p:cNvPr>
          <p:cNvSpPr txBox="1"/>
          <p:nvPr/>
        </p:nvSpPr>
        <p:spPr>
          <a:xfrm>
            <a:off x="6978689" y="294672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8B8A3E33-64E8-D56D-D2D7-B6BE0CCB2555}"/>
              </a:ext>
            </a:extLst>
          </p:cNvPr>
          <p:cNvGrpSpPr/>
          <p:nvPr/>
        </p:nvGrpSpPr>
        <p:grpSpPr>
          <a:xfrm>
            <a:off x="6481663" y="2983333"/>
            <a:ext cx="768468" cy="296125"/>
            <a:chOff x="7984359" y="5211312"/>
            <a:chExt cx="768468" cy="296125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4DC3D66-24D7-3188-49B7-FC35A14000DF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F59C551F-DDA8-67B7-DD89-2019E2DED141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26F78A0-AE5D-66CE-60C0-23721AAA89EC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AABAEE51-BD85-5A69-9948-70F42F5A561A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490BAC50-8BDF-C2B2-E682-272C125BE077}"/>
              </a:ext>
            </a:extLst>
          </p:cNvPr>
          <p:cNvSpPr txBox="1"/>
          <p:nvPr/>
        </p:nvSpPr>
        <p:spPr>
          <a:xfrm>
            <a:off x="6462979" y="32929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0FC318-39EC-6954-E0AC-25FDF166933E}"/>
              </a:ext>
            </a:extLst>
          </p:cNvPr>
          <p:cNvSpPr txBox="1"/>
          <p:nvPr/>
        </p:nvSpPr>
        <p:spPr>
          <a:xfrm>
            <a:off x="6721814" y="32929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A767AC7-086C-4AC2-BB35-67E789F3B644}"/>
              </a:ext>
            </a:extLst>
          </p:cNvPr>
          <p:cNvSpPr txBox="1"/>
          <p:nvPr/>
        </p:nvSpPr>
        <p:spPr>
          <a:xfrm>
            <a:off x="6972753" y="32929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DA2CC399-E833-E0A8-BD7E-B1287DC7358A}"/>
              </a:ext>
            </a:extLst>
          </p:cNvPr>
          <p:cNvGrpSpPr/>
          <p:nvPr/>
        </p:nvGrpSpPr>
        <p:grpSpPr>
          <a:xfrm>
            <a:off x="6475727" y="3329600"/>
            <a:ext cx="768468" cy="296125"/>
            <a:chOff x="7984359" y="5211312"/>
            <a:chExt cx="768468" cy="296125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406BBA0-B975-5CD7-FA21-EE60285A06BC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8FB83C4-34B4-6CBF-28BE-1775589D603C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BCFEE086-C9FC-2B7E-105C-47AB3D5CDA1A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D34CA250-FA3C-A267-2CD4-A8E3BC3E5772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4465F65C-5E6C-5521-0613-1109703DC8B1}"/>
              </a:ext>
            </a:extLst>
          </p:cNvPr>
          <p:cNvSpPr txBox="1"/>
          <p:nvPr/>
        </p:nvSpPr>
        <p:spPr>
          <a:xfrm>
            <a:off x="6472373" y="362553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0F24CA1-98CA-B326-2027-EE946DBC39DD}"/>
              </a:ext>
            </a:extLst>
          </p:cNvPr>
          <p:cNvSpPr txBox="1"/>
          <p:nvPr/>
        </p:nvSpPr>
        <p:spPr>
          <a:xfrm>
            <a:off x="6731208" y="362553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3B12F-3030-4C19-00C6-ABABE5C42D85}"/>
              </a:ext>
            </a:extLst>
          </p:cNvPr>
          <p:cNvSpPr txBox="1"/>
          <p:nvPr/>
        </p:nvSpPr>
        <p:spPr>
          <a:xfrm>
            <a:off x="6982147" y="362553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C3FAD3A6-EC0F-EF3E-AF79-EE5D8CB65CE4}"/>
              </a:ext>
            </a:extLst>
          </p:cNvPr>
          <p:cNvGrpSpPr/>
          <p:nvPr/>
        </p:nvGrpSpPr>
        <p:grpSpPr>
          <a:xfrm>
            <a:off x="6485121" y="3662142"/>
            <a:ext cx="768468" cy="296125"/>
            <a:chOff x="7984359" y="5211312"/>
            <a:chExt cx="768468" cy="296125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FF1C8BA-A36B-44CE-383C-B6B6BC219542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43346B1B-7C62-033D-B5C9-57395278A166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FD5B7BD6-463C-399F-0B6E-8D9DF1C33B38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4B28277B-3090-01A2-3C81-FF445DB606B4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B7CF57C1-7645-11F2-25D4-F382992EAB11}"/>
              </a:ext>
            </a:extLst>
          </p:cNvPr>
          <p:cNvSpPr txBox="1"/>
          <p:nvPr/>
        </p:nvSpPr>
        <p:spPr>
          <a:xfrm>
            <a:off x="6465617" y="39757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D964B2C-62A0-C8CF-0253-03A957192FA8}"/>
              </a:ext>
            </a:extLst>
          </p:cNvPr>
          <p:cNvSpPr txBox="1"/>
          <p:nvPr/>
        </p:nvSpPr>
        <p:spPr>
          <a:xfrm>
            <a:off x="6724452" y="39757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563BE50-ADB7-859B-84CA-09C8AF2F53BA}"/>
              </a:ext>
            </a:extLst>
          </p:cNvPr>
          <p:cNvSpPr txBox="1"/>
          <p:nvPr/>
        </p:nvSpPr>
        <p:spPr>
          <a:xfrm>
            <a:off x="6975391" y="39757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C5EA8CBF-6F34-E1F5-3E18-8A79F41BF7BA}"/>
              </a:ext>
            </a:extLst>
          </p:cNvPr>
          <p:cNvGrpSpPr/>
          <p:nvPr/>
        </p:nvGrpSpPr>
        <p:grpSpPr>
          <a:xfrm>
            <a:off x="6478365" y="4012353"/>
            <a:ext cx="768468" cy="296125"/>
            <a:chOff x="7984359" y="5211312"/>
            <a:chExt cx="768468" cy="296125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64FED705-F6F6-FEB9-118D-66CD8934603A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2FA89ED8-0325-2248-8FEF-AC23B9B16095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6FB6F77B-2C5D-76BC-E143-8C6605ED9C66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CEE18C58-C160-EFB9-D1AC-9F19AF078802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9CE12AB6-CD0E-B6B9-0AF5-A755AF77CE07}"/>
              </a:ext>
            </a:extLst>
          </p:cNvPr>
          <p:cNvSpPr txBox="1"/>
          <p:nvPr/>
        </p:nvSpPr>
        <p:spPr>
          <a:xfrm>
            <a:off x="7357112" y="39757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3E113EF-42AE-B9D2-5752-19B404581127}"/>
              </a:ext>
            </a:extLst>
          </p:cNvPr>
          <p:cNvSpPr txBox="1"/>
          <p:nvPr/>
        </p:nvSpPr>
        <p:spPr>
          <a:xfrm>
            <a:off x="7615947" y="39757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38593F1-CCA9-266E-94AE-E6C06C178CAB}"/>
              </a:ext>
            </a:extLst>
          </p:cNvPr>
          <p:cNvSpPr txBox="1"/>
          <p:nvPr/>
        </p:nvSpPr>
        <p:spPr>
          <a:xfrm>
            <a:off x="7874782" y="39757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2F65C3FD-6513-C493-58D6-6539CAE6E4B5}"/>
              </a:ext>
            </a:extLst>
          </p:cNvPr>
          <p:cNvSpPr/>
          <p:nvPr/>
        </p:nvSpPr>
        <p:spPr>
          <a:xfrm>
            <a:off x="7897015" y="4012353"/>
            <a:ext cx="256084" cy="2961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AD22C30C-0C39-3EC6-2464-E01AE0BEA6B8}"/>
              </a:ext>
            </a:extLst>
          </p:cNvPr>
          <p:cNvGrpSpPr/>
          <p:nvPr/>
        </p:nvGrpSpPr>
        <p:grpSpPr>
          <a:xfrm>
            <a:off x="7384631" y="4012353"/>
            <a:ext cx="512384" cy="296125"/>
            <a:chOff x="4371296" y="2128895"/>
            <a:chExt cx="512384" cy="296125"/>
          </a:xfrm>
        </p:grpSpPr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7206663C-460E-3CEA-A818-CFBF0FAC6435}"/>
                </a:ext>
              </a:extLst>
            </p:cNvPr>
            <p:cNvSpPr/>
            <p:nvPr/>
          </p:nvSpPr>
          <p:spPr>
            <a:xfrm>
              <a:off x="43712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A6D3BF1A-9F47-43F3-6178-0F109220A395}"/>
                </a:ext>
              </a:extLst>
            </p:cNvPr>
            <p:cNvSpPr/>
            <p:nvPr/>
          </p:nvSpPr>
          <p:spPr>
            <a:xfrm>
              <a:off x="4627596" y="2128895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5" name="TextBox 344">
            <a:extLst>
              <a:ext uri="{FF2B5EF4-FFF2-40B4-BE49-F238E27FC236}">
                <a16:creationId xmlns:a16="http://schemas.microsoft.com/office/drawing/2014/main" id="{071793DD-CBFA-71B1-5F88-576944981447}"/>
              </a:ext>
            </a:extLst>
          </p:cNvPr>
          <p:cNvSpPr txBox="1"/>
          <p:nvPr/>
        </p:nvSpPr>
        <p:spPr>
          <a:xfrm>
            <a:off x="7602150" y="2966631"/>
            <a:ext cx="39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AA2ED003-11AC-78A7-9672-908EFD59B077}"/>
              </a:ext>
            </a:extLst>
          </p:cNvPr>
          <p:cNvGrpSpPr/>
          <p:nvPr/>
        </p:nvGrpSpPr>
        <p:grpSpPr>
          <a:xfrm>
            <a:off x="9650160" y="2303209"/>
            <a:ext cx="819356" cy="369332"/>
            <a:chOff x="8225207" y="3903739"/>
            <a:chExt cx="819356" cy="369332"/>
          </a:xfrm>
        </p:grpSpPr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A50D7EDE-52FC-17FC-F93C-8D8D3B9D3969}"/>
                </a:ext>
              </a:extLst>
            </p:cNvPr>
            <p:cNvSpPr txBox="1"/>
            <p:nvPr/>
          </p:nvSpPr>
          <p:spPr>
            <a:xfrm>
              <a:off x="8225207" y="390373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D08529D3-FB44-3E08-AA66-043AC6E07409}"/>
                </a:ext>
              </a:extLst>
            </p:cNvPr>
            <p:cNvSpPr txBox="1"/>
            <p:nvPr/>
          </p:nvSpPr>
          <p:spPr>
            <a:xfrm>
              <a:off x="8484042" y="390373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ABF86C79-E537-EB88-F5A3-9FFFCCB67431}"/>
                </a:ext>
              </a:extLst>
            </p:cNvPr>
            <p:cNvSpPr txBox="1"/>
            <p:nvPr/>
          </p:nvSpPr>
          <p:spPr>
            <a:xfrm>
              <a:off x="8742877" y="390373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2DEC06FB-871D-4B8D-76B3-1D66B8BD3975}"/>
                </a:ext>
              </a:extLst>
            </p:cNvPr>
            <p:cNvSpPr/>
            <p:nvPr/>
          </p:nvSpPr>
          <p:spPr>
            <a:xfrm>
              <a:off x="8765110" y="3940343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26" name="그룹 425">
              <a:extLst>
                <a:ext uri="{FF2B5EF4-FFF2-40B4-BE49-F238E27FC236}">
                  <a16:creationId xmlns:a16="http://schemas.microsoft.com/office/drawing/2014/main" id="{5ED7EFDC-F9CF-BFB6-AA09-4A8937E496BE}"/>
                </a:ext>
              </a:extLst>
            </p:cNvPr>
            <p:cNvGrpSpPr/>
            <p:nvPr/>
          </p:nvGrpSpPr>
          <p:grpSpPr>
            <a:xfrm>
              <a:off x="8252726" y="3940343"/>
              <a:ext cx="512384" cy="296125"/>
              <a:chOff x="4371296" y="2128895"/>
              <a:chExt cx="512384" cy="296125"/>
            </a:xfrm>
          </p:grpSpPr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939BA1DA-C985-5845-F8E5-BD68296F7D93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1C1BF6EF-E92E-31C6-92BE-022EFDD2FA0C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BFEA7F85-92B6-EBCE-D349-E58511C6243D}"/>
              </a:ext>
            </a:extLst>
          </p:cNvPr>
          <p:cNvGrpSpPr/>
          <p:nvPr/>
        </p:nvGrpSpPr>
        <p:grpSpPr>
          <a:xfrm>
            <a:off x="8762710" y="2328969"/>
            <a:ext cx="768468" cy="296125"/>
            <a:chOff x="7984359" y="5211312"/>
            <a:chExt cx="768468" cy="296125"/>
          </a:xfrm>
        </p:grpSpPr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8A02C6BB-B9A5-0D5E-7668-540155AB156A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1" name="그룹 430">
              <a:extLst>
                <a:ext uri="{FF2B5EF4-FFF2-40B4-BE49-F238E27FC236}">
                  <a16:creationId xmlns:a16="http://schemas.microsoft.com/office/drawing/2014/main" id="{8BDBE894-809B-FB06-676E-DC7745EB8051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BEF7CFA9-05CB-D7DF-DFFC-37ACC9BCC3B3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0D64BC3F-5444-CC39-7151-768350C79817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34" name="TextBox 433">
            <a:extLst>
              <a:ext uri="{FF2B5EF4-FFF2-40B4-BE49-F238E27FC236}">
                <a16:creationId xmlns:a16="http://schemas.microsoft.com/office/drawing/2014/main" id="{BB53DA34-9DF1-76E6-7095-E37971C38E27}"/>
              </a:ext>
            </a:extLst>
          </p:cNvPr>
          <p:cNvSpPr txBox="1"/>
          <p:nvPr/>
        </p:nvSpPr>
        <p:spPr>
          <a:xfrm>
            <a:off x="8758665" y="2625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979C3FFF-62AC-6E9C-04A4-69D05023BA0B}"/>
              </a:ext>
            </a:extLst>
          </p:cNvPr>
          <p:cNvSpPr txBox="1"/>
          <p:nvPr/>
        </p:nvSpPr>
        <p:spPr>
          <a:xfrm>
            <a:off x="9017500" y="2625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7C37EB05-F91D-3442-17DB-D5E46EAEA7DD}"/>
              </a:ext>
            </a:extLst>
          </p:cNvPr>
          <p:cNvSpPr txBox="1"/>
          <p:nvPr/>
        </p:nvSpPr>
        <p:spPr>
          <a:xfrm>
            <a:off x="9268439" y="2625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437" name="그룹 436">
            <a:extLst>
              <a:ext uri="{FF2B5EF4-FFF2-40B4-BE49-F238E27FC236}">
                <a16:creationId xmlns:a16="http://schemas.microsoft.com/office/drawing/2014/main" id="{60DD7AF2-3D4D-C068-89E4-06C0C746F42F}"/>
              </a:ext>
            </a:extLst>
          </p:cNvPr>
          <p:cNvGrpSpPr/>
          <p:nvPr/>
        </p:nvGrpSpPr>
        <p:grpSpPr>
          <a:xfrm>
            <a:off x="8771413" y="2661698"/>
            <a:ext cx="768468" cy="296125"/>
            <a:chOff x="7984359" y="5211312"/>
            <a:chExt cx="768468" cy="296125"/>
          </a:xfrm>
        </p:grpSpPr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15D2601B-9D90-AB56-45DA-08CA61E8F43B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CBD66305-A7A2-4A65-6492-01109610FE56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04E5806E-D7B7-6195-A99E-E7FFE2A6B659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147C1B64-2C59-2B80-BDC8-88CD170A2AF8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3B05C490-8538-49EB-ABB7-EBA4A9C0C4C0}"/>
              </a:ext>
            </a:extLst>
          </p:cNvPr>
          <p:cNvSpPr txBox="1"/>
          <p:nvPr/>
        </p:nvSpPr>
        <p:spPr>
          <a:xfrm>
            <a:off x="8761963" y="29578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B0D2818-F632-C9AF-0615-3E82B5DC38C8}"/>
              </a:ext>
            </a:extLst>
          </p:cNvPr>
          <p:cNvSpPr txBox="1"/>
          <p:nvPr/>
        </p:nvSpPr>
        <p:spPr>
          <a:xfrm>
            <a:off x="9020798" y="29578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41EA0E1-70CE-9290-D1DB-62C06609B40A}"/>
              </a:ext>
            </a:extLst>
          </p:cNvPr>
          <p:cNvSpPr txBox="1"/>
          <p:nvPr/>
        </p:nvSpPr>
        <p:spPr>
          <a:xfrm>
            <a:off x="9271737" y="29578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993B0F06-8A59-97C8-95E9-6BA4BF8A47DC}"/>
              </a:ext>
            </a:extLst>
          </p:cNvPr>
          <p:cNvGrpSpPr/>
          <p:nvPr/>
        </p:nvGrpSpPr>
        <p:grpSpPr>
          <a:xfrm>
            <a:off x="8774711" y="2994427"/>
            <a:ext cx="768468" cy="296125"/>
            <a:chOff x="7984359" y="5211312"/>
            <a:chExt cx="768468" cy="296125"/>
          </a:xfrm>
        </p:grpSpPr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BA8253F4-5695-FC49-9793-FADBA31EAACA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7" name="그룹 446">
              <a:extLst>
                <a:ext uri="{FF2B5EF4-FFF2-40B4-BE49-F238E27FC236}">
                  <a16:creationId xmlns:a16="http://schemas.microsoft.com/office/drawing/2014/main" id="{3AF938D0-9CFA-A9C2-A515-BB8DF4B503C6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448" name="직사각형 447">
                <a:extLst>
                  <a:ext uri="{FF2B5EF4-FFF2-40B4-BE49-F238E27FC236}">
                    <a16:creationId xmlns:a16="http://schemas.microsoft.com/office/drawing/2014/main" id="{C79341DB-FCB0-1B89-1845-F93970E2420F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9" name="직사각형 448">
                <a:extLst>
                  <a:ext uri="{FF2B5EF4-FFF2-40B4-BE49-F238E27FC236}">
                    <a16:creationId xmlns:a16="http://schemas.microsoft.com/office/drawing/2014/main" id="{EC4C9B6A-B7F0-61F6-1986-EA5CE7EAF3E2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50" name="TextBox 449">
            <a:extLst>
              <a:ext uri="{FF2B5EF4-FFF2-40B4-BE49-F238E27FC236}">
                <a16:creationId xmlns:a16="http://schemas.microsoft.com/office/drawing/2014/main" id="{A3437EA0-1E77-4409-59C3-98F3917E3DD3}"/>
              </a:ext>
            </a:extLst>
          </p:cNvPr>
          <p:cNvSpPr txBox="1"/>
          <p:nvPr/>
        </p:nvSpPr>
        <p:spPr>
          <a:xfrm>
            <a:off x="8765320" y="32939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C6305F85-518F-AC34-67E2-220DC8164ED2}"/>
              </a:ext>
            </a:extLst>
          </p:cNvPr>
          <p:cNvSpPr txBox="1"/>
          <p:nvPr/>
        </p:nvSpPr>
        <p:spPr>
          <a:xfrm>
            <a:off x="9024155" y="32939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971CF139-43F2-7A2F-B135-9B8057CF246C}"/>
              </a:ext>
            </a:extLst>
          </p:cNvPr>
          <p:cNvSpPr txBox="1"/>
          <p:nvPr/>
        </p:nvSpPr>
        <p:spPr>
          <a:xfrm>
            <a:off x="9275094" y="32939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7163673B-8305-2652-F841-B65CD8344A2C}"/>
              </a:ext>
            </a:extLst>
          </p:cNvPr>
          <p:cNvGrpSpPr/>
          <p:nvPr/>
        </p:nvGrpSpPr>
        <p:grpSpPr>
          <a:xfrm>
            <a:off x="8778068" y="3330552"/>
            <a:ext cx="768468" cy="296125"/>
            <a:chOff x="7984359" y="5211312"/>
            <a:chExt cx="768468" cy="296125"/>
          </a:xfrm>
        </p:grpSpPr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36B8FB79-51CA-5AE9-16A9-679EFE3B5FDC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55" name="그룹 454">
              <a:extLst>
                <a:ext uri="{FF2B5EF4-FFF2-40B4-BE49-F238E27FC236}">
                  <a16:creationId xmlns:a16="http://schemas.microsoft.com/office/drawing/2014/main" id="{EA371DA4-9838-D7B2-B2AC-BE6197BB05F2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26CEB5FB-8641-B3E2-4291-FC1EB6962EF4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004FE133-E4D7-DE72-18E5-032EB366B1EB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216E2E4F-78D7-E9DA-B22A-76B700FEA783}"/>
              </a:ext>
            </a:extLst>
          </p:cNvPr>
          <p:cNvSpPr txBox="1"/>
          <p:nvPr/>
        </p:nvSpPr>
        <p:spPr>
          <a:xfrm>
            <a:off x="8765421" y="36366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6AF026EB-EEA2-D83B-9171-2C00418EB1B1}"/>
              </a:ext>
            </a:extLst>
          </p:cNvPr>
          <p:cNvSpPr txBox="1"/>
          <p:nvPr/>
        </p:nvSpPr>
        <p:spPr>
          <a:xfrm>
            <a:off x="9024256" y="36366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B0FB0D22-8865-168F-4790-AB91A6B1E838}"/>
              </a:ext>
            </a:extLst>
          </p:cNvPr>
          <p:cNvSpPr txBox="1"/>
          <p:nvPr/>
        </p:nvSpPr>
        <p:spPr>
          <a:xfrm>
            <a:off x="9275195" y="36366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84276752-075A-E1BE-1CB2-B254FD556FAB}"/>
              </a:ext>
            </a:extLst>
          </p:cNvPr>
          <p:cNvGrpSpPr/>
          <p:nvPr/>
        </p:nvGrpSpPr>
        <p:grpSpPr>
          <a:xfrm>
            <a:off x="8778169" y="3673236"/>
            <a:ext cx="768468" cy="296125"/>
            <a:chOff x="7984359" y="5211312"/>
            <a:chExt cx="768468" cy="296125"/>
          </a:xfrm>
        </p:grpSpPr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21E7B3CE-9AFC-0275-BB8F-4C399C693B5E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D1066C0E-49B6-6E36-79D2-459379C79CE6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AFFB1097-3F7D-497B-127B-F6FD3BEE11C1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5" name="직사각형 464">
                <a:extLst>
                  <a:ext uri="{FF2B5EF4-FFF2-40B4-BE49-F238E27FC236}">
                    <a16:creationId xmlns:a16="http://schemas.microsoft.com/office/drawing/2014/main" id="{AA0C2939-FF71-B11D-AB81-3B5457F2CEC6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66" name="TextBox 465">
            <a:extLst>
              <a:ext uri="{FF2B5EF4-FFF2-40B4-BE49-F238E27FC236}">
                <a16:creationId xmlns:a16="http://schemas.microsoft.com/office/drawing/2014/main" id="{53B1E09D-BA12-C93C-A291-031F93D7BBD2}"/>
              </a:ext>
            </a:extLst>
          </p:cNvPr>
          <p:cNvSpPr txBox="1"/>
          <p:nvPr/>
        </p:nvSpPr>
        <p:spPr>
          <a:xfrm>
            <a:off x="8775735" y="39808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B3B1064-F988-296D-12E4-E0F68945477C}"/>
              </a:ext>
            </a:extLst>
          </p:cNvPr>
          <p:cNvSpPr txBox="1"/>
          <p:nvPr/>
        </p:nvSpPr>
        <p:spPr>
          <a:xfrm>
            <a:off x="9034570" y="39808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693CD2B-81A6-41B0-8FBC-0D18CC87EC3D}"/>
              </a:ext>
            </a:extLst>
          </p:cNvPr>
          <p:cNvSpPr txBox="1"/>
          <p:nvPr/>
        </p:nvSpPr>
        <p:spPr>
          <a:xfrm>
            <a:off x="9285509" y="39808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014BB3CC-2818-437D-A6C8-B67965CCBE3B}"/>
              </a:ext>
            </a:extLst>
          </p:cNvPr>
          <p:cNvGrpSpPr/>
          <p:nvPr/>
        </p:nvGrpSpPr>
        <p:grpSpPr>
          <a:xfrm>
            <a:off x="8788483" y="4017404"/>
            <a:ext cx="768468" cy="296125"/>
            <a:chOff x="7984359" y="5211312"/>
            <a:chExt cx="768468" cy="296125"/>
          </a:xfrm>
        </p:grpSpPr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415F8827-94F2-95D0-BDF8-C0D1C8B0AC5F}"/>
                </a:ext>
              </a:extLst>
            </p:cNvPr>
            <p:cNvSpPr/>
            <p:nvPr/>
          </p:nvSpPr>
          <p:spPr>
            <a:xfrm>
              <a:off x="8496743" y="5211312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71" name="그룹 470">
              <a:extLst>
                <a:ext uri="{FF2B5EF4-FFF2-40B4-BE49-F238E27FC236}">
                  <a16:creationId xmlns:a16="http://schemas.microsoft.com/office/drawing/2014/main" id="{7A80DA1D-30E1-54D2-BF34-EB0AA87576AB}"/>
                </a:ext>
              </a:extLst>
            </p:cNvPr>
            <p:cNvGrpSpPr/>
            <p:nvPr/>
          </p:nvGrpSpPr>
          <p:grpSpPr>
            <a:xfrm>
              <a:off x="7984359" y="5211312"/>
              <a:ext cx="512384" cy="296125"/>
              <a:chOff x="4371296" y="2128895"/>
              <a:chExt cx="512384" cy="296125"/>
            </a:xfrm>
          </p:grpSpPr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FF300745-0581-A3D3-96FE-D6662EABEE00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57A5A425-6EAA-5031-440B-6320DC9D2B38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938EA422-22FC-69C8-CE02-1E04ABE30B26}"/>
              </a:ext>
            </a:extLst>
          </p:cNvPr>
          <p:cNvSpPr txBox="1"/>
          <p:nvPr/>
        </p:nvSpPr>
        <p:spPr>
          <a:xfrm>
            <a:off x="8753981" y="230153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1908B2D6-7FE7-6052-D7A4-611FBB81A16A}"/>
              </a:ext>
            </a:extLst>
          </p:cNvPr>
          <p:cNvSpPr txBox="1"/>
          <p:nvPr/>
        </p:nvSpPr>
        <p:spPr>
          <a:xfrm>
            <a:off x="9012816" y="230153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9C81DA43-5887-67CB-0ACA-299C078832BF}"/>
              </a:ext>
            </a:extLst>
          </p:cNvPr>
          <p:cNvSpPr txBox="1"/>
          <p:nvPr/>
        </p:nvSpPr>
        <p:spPr>
          <a:xfrm>
            <a:off x="9263755" y="230153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621E3568-DE89-6F93-B66C-0AFF4E3E223B}"/>
              </a:ext>
            </a:extLst>
          </p:cNvPr>
          <p:cNvSpPr txBox="1"/>
          <p:nvPr/>
        </p:nvSpPr>
        <p:spPr>
          <a:xfrm>
            <a:off x="9877408" y="3176302"/>
            <a:ext cx="39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20C5AA6A-8516-4910-9D64-A91C64C586C9}"/>
              </a:ext>
            </a:extLst>
          </p:cNvPr>
          <p:cNvGrpSpPr/>
          <p:nvPr/>
        </p:nvGrpSpPr>
        <p:grpSpPr>
          <a:xfrm>
            <a:off x="9666663" y="3984598"/>
            <a:ext cx="819356" cy="369332"/>
            <a:chOff x="8225207" y="3903739"/>
            <a:chExt cx="819356" cy="369332"/>
          </a:xfrm>
        </p:grpSpPr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AA499D4E-F14C-8247-C755-B095645132E3}"/>
                </a:ext>
              </a:extLst>
            </p:cNvPr>
            <p:cNvSpPr txBox="1"/>
            <p:nvPr/>
          </p:nvSpPr>
          <p:spPr>
            <a:xfrm>
              <a:off x="8225207" y="390373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F7708633-3AA7-84CD-EB8C-4A8609A621A1}"/>
                </a:ext>
              </a:extLst>
            </p:cNvPr>
            <p:cNvSpPr txBox="1"/>
            <p:nvPr/>
          </p:nvSpPr>
          <p:spPr>
            <a:xfrm>
              <a:off x="8484042" y="390373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09E4B087-E340-D06A-3E3F-4C57F2E5A901}"/>
                </a:ext>
              </a:extLst>
            </p:cNvPr>
            <p:cNvSpPr txBox="1"/>
            <p:nvPr/>
          </p:nvSpPr>
          <p:spPr>
            <a:xfrm>
              <a:off x="8742877" y="390373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B087757F-5377-B3AE-E795-358F03EB1AB2}"/>
                </a:ext>
              </a:extLst>
            </p:cNvPr>
            <p:cNvSpPr/>
            <p:nvPr/>
          </p:nvSpPr>
          <p:spPr>
            <a:xfrm>
              <a:off x="8765110" y="3940343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D7BB4C50-3607-996B-F648-183A0F2BFD77}"/>
                </a:ext>
              </a:extLst>
            </p:cNvPr>
            <p:cNvGrpSpPr/>
            <p:nvPr/>
          </p:nvGrpSpPr>
          <p:grpSpPr>
            <a:xfrm>
              <a:off x="8252726" y="3940343"/>
              <a:ext cx="512384" cy="296125"/>
              <a:chOff x="4371296" y="2128895"/>
              <a:chExt cx="512384" cy="296125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F950F352-0074-D95B-35BB-40AD6EA6867F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2B0ABF41-AF23-A307-AF0A-AD43550C602E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CA6DAD92-BA78-CB36-6554-0154767676CD}"/>
              </a:ext>
            </a:extLst>
          </p:cNvPr>
          <p:cNvSpPr/>
          <p:nvPr/>
        </p:nvSpPr>
        <p:spPr>
          <a:xfrm>
            <a:off x="8681689" y="1977786"/>
            <a:ext cx="914163" cy="29612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165DDE63-BFB9-7CFE-CCF2-2DE2E6F1B471}"/>
              </a:ext>
            </a:extLst>
          </p:cNvPr>
          <p:cNvSpPr/>
          <p:nvPr/>
        </p:nvSpPr>
        <p:spPr>
          <a:xfrm>
            <a:off x="9590786" y="1978653"/>
            <a:ext cx="904157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8" name="그룹 487">
            <a:extLst>
              <a:ext uri="{FF2B5EF4-FFF2-40B4-BE49-F238E27FC236}">
                <a16:creationId xmlns:a16="http://schemas.microsoft.com/office/drawing/2014/main" id="{C20E2EB8-F220-37DF-865A-71A4A895F675}"/>
              </a:ext>
            </a:extLst>
          </p:cNvPr>
          <p:cNvGrpSpPr/>
          <p:nvPr/>
        </p:nvGrpSpPr>
        <p:grpSpPr>
          <a:xfrm>
            <a:off x="8697653" y="1970784"/>
            <a:ext cx="903366" cy="296125"/>
            <a:chOff x="6439575" y="5488522"/>
            <a:chExt cx="903366" cy="296125"/>
          </a:xfrm>
        </p:grpSpPr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A9FA7DF6-8C4D-9CF8-67B5-68CEC133B6E4}"/>
                </a:ext>
              </a:extLst>
            </p:cNvPr>
            <p:cNvSpPr/>
            <p:nvPr/>
          </p:nvSpPr>
          <p:spPr>
            <a:xfrm>
              <a:off x="6739788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83BE0CF5-F929-AC31-5FCF-D73E725FF4AF}"/>
                </a:ext>
              </a:extLst>
            </p:cNvPr>
            <p:cNvSpPr/>
            <p:nvPr/>
          </p:nvSpPr>
          <p:spPr>
            <a:xfrm>
              <a:off x="6439575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CA314FE3-7C6F-C266-54A3-92DAC88A4F06}"/>
                </a:ext>
              </a:extLst>
            </p:cNvPr>
            <p:cNvSpPr/>
            <p:nvPr/>
          </p:nvSpPr>
          <p:spPr>
            <a:xfrm>
              <a:off x="7042728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35280A2E-45A4-5552-10C7-A40524938551}"/>
              </a:ext>
            </a:extLst>
          </p:cNvPr>
          <p:cNvGrpSpPr/>
          <p:nvPr/>
        </p:nvGrpSpPr>
        <p:grpSpPr>
          <a:xfrm>
            <a:off x="9595852" y="1968825"/>
            <a:ext cx="903366" cy="296125"/>
            <a:chOff x="6439575" y="5488522"/>
            <a:chExt cx="903366" cy="296125"/>
          </a:xfrm>
        </p:grpSpPr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DA20EA4D-3C3E-E0C2-3316-AB6BDC3DE21E}"/>
                </a:ext>
              </a:extLst>
            </p:cNvPr>
            <p:cNvSpPr/>
            <p:nvPr/>
          </p:nvSpPr>
          <p:spPr>
            <a:xfrm>
              <a:off x="6739788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8C78A9E8-4488-1526-9D5B-2407630683CC}"/>
                </a:ext>
              </a:extLst>
            </p:cNvPr>
            <p:cNvSpPr/>
            <p:nvPr/>
          </p:nvSpPr>
          <p:spPr>
            <a:xfrm>
              <a:off x="6439575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8B28C7F0-4C05-B807-2420-E4A06237CC19}"/>
                </a:ext>
              </a:extLst>
            </p:cNvPr>
            <p:cNvSpPr/>
            <p:nvPr/>
          </p:nvSpPr>
          <p:spPr>
            <a:xfrm>
              <a:off x="7042728" y="5488522"/>
              <a:ext cx="300213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13B3F17D-4295-34F5-36B1-862E2530083C}"/>
              </a:ext>
            </a:extLst>
          </p:cNvPr>
          <p:cNvCxnSpPr>
            <a:cxnSpLocks/>
            <a:endCxn id="246" idx="3"/>
          </p:cNvCxnSpPr>
          <p:nvPr/>
        </p:nvCxnSpPr>
        <p:spPr>
          <a:xfrm flipH="1">
            <a:off x="7246833" y="2474278"/>
            <a:ext cx="137813" cy="32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직선 화살표 연결선 504">
            <a:extLst>
              <a:ext uri="{FF2B5EF4-FFF2-40B4-BE49-F238E27FC236}">
                <a16:creationId xmlns:a16="http://schemas.microsoft.com/office/drawing/2014/main" id="{CF0E987E-151D-15CD-6ADF-36FD75DD00CB}"/>
              </a:ext>
            </a:extLst>
          </p:cNvPr>
          <p:cNvCxnSpPr>
            <a:cxnSpLocks/>
            <a:endCxn id="254" idx="3"/>
          </p:cNvCxnSpPr>
          <p:nvPr/>
        </p:nvCxnSpPr>
        <p:spPr>
          <a:xfrm flipH="1">
            <a:off x="7250131" y="2468339"/>
            <a:ext cx="141423" cy="66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626A4950-AE49-564C-0B32-8EA0E4906EF0}"/>
              </a:ext>
            </a:extLst>
          </p:cNvPr>
          <p:cNvCxnSpPr>
            <a:cxnSpLocks/>
            <a:endCxn id="262" idx="3"/>
          </p:cNvCxnSpPr>
          <p:nvPr/>
        </p:nvCxnSpPr>
        <p:spPr>
          <a:xfrm flipH="1">
            <a:off x="7244195" y="2462013"/>
            <a:ext cx="150086" cy="101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직선 화살표 연결선 509">
            <a:extLst>
              <a:ext uri="{FF2B5EF4-FFF2-40B4-BE49-F238E27FC236}">
                <a16:creationId xmlns:a16="http://schemas.microsoft.com/office/drawing/2014/main" id="{49530788-3A77-BC37-7802-FE380DFCD429}"/>
              </a:ext>
            </a:extLst>
          </p:cNvPr>
          <p:cNvCxnSpPr>
            <a:cxnSpLocks/>
          </p:cNvCxnSpPr>
          <p:nvPr/>
        </p:nvCxnSpPr>
        <p:spPr>
          <a:xfrm flipH="1">
            <a:off x="7236054" y="4160414"/>
            <a:ext cx="135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3D5C6162-0650-F716-315F-C7EFF8B00B07}"/>
              </a:ext>
            </a:extLst>
          </p:cNvPr>
          <p:cNvCxnSpPr>
            <a:cxnSpLocks/>
            <a:endCxn id="268" idx="3"/>
          </p:cNvCxnSpPr>
          <p:nvPr/>
        </p:nvCxnSpPr>
        <p:spPr>
          <a:xfrm flipH="1" flipV="1">
            <a:off x="7283833" y="3810204"/>
            <a:ext cx="98263" cy="3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2" name="Content Placeholder 4">
            <a:extLst>
              <a:ext uri="{FF2B5EF4-FFF2-40B4-BE49-F238E27FC236}">
                <a16:creationId xmlns:a16="http://schemas.microsoft.com/office/drawing/2014/main" id="{26C5F676-0991-C406-E19C-4290EED6A235}"/>
              </a:ext>
            </a:extLst>
          </p:cNvPr>
          <p:cNvSpPr txBox="1">
            <a:spLocks/>
          </p:cNvSpPr>
          <p:nvPr/>
        </p:nvSpPr>
        <p:spPr>
          <a:xfrm>
            <a:off x="6014614" y="1095905"/>
            <a:ext cx="5834062" cy="547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 combination for a rough signal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11DA010C-48B0-F182-CD72-3F95E9882282}"/>
              </a:ext>
            </a:extLst>
          </p:cNvPr>
          <p:cNvSpPr txBox="1"/>
          <p:nvPr/>
        </p:nvSpPr>
        <p:spPr>
          <a:xfrm>
            <a:off x="7551441" y="5319944"/>
            <a:ext cx="3719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Intentionally rough signal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Signal levels of rough and smooth flaws as a function of flaw... | Download  Scientific Diagram">
            <a:extLst>
              <a:ext uri="{FF2B5EF4-FFF2-40B4-BE49-F238E27FC236}">
                <a16:creationId xmlns:a16="http://schemas.microsoft.com/office/drawing/2014/main" id="{7BBB7752-309B-D374-7130-EA5F62A11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7" t="20356"/>
          <a:stretch/>
        </p:blipFill>
        <p:spPr bwMode="auto">
          <a:xfrm>
            <a:off x="6094974" y="4774633"/>
            <a:ext cx="1404691" cy="16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CC3207-6980-446B-4669-C9232626A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36561" y="6508041"/>
            <a:ext cx="864981" cy="220641"/>
          </a:xfrm>
        </p:spPr>
        <p:txBody>
          <a:bodyPr/>
          <a:lstStyle/>
          <a:p>
            <a:fld id="{D1380440-2F8B-4F06-90B6-C391982785B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F8D95E-5559-02F5-F2D0-CD12669B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</p:spPr>
        <p:txBody>
          <a:bodyPr/>
          <a:lstStyle/>
          <a:p>
            <a:r>
              <a:rPr lang="en-US" dirty="0"/>
              <a:t>Results 1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623F6B-7E83-BD99-B429-72AEEF6D5A56}"/>
              </a:ext>
            </a:extLst>
          </p:cNvPr>
          <p:cNvSpPr txBox="1">
            <a:spLocks noGrp="1"/>
          </p:cNvSpPr>
          <p:nvPr>
            <p:ph sz="quarter" idx="12"/>
          </p:nvPr>
        </p:nvSpPr>
        <p:spPr>
          <a:xfrm>
            <a:off x="190500" y="1052513"/>
            <a:ext cx="5834063" cy="547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Wi-Fi Subcarrier</a:t>
            </a:r>
            <a:r>
              <a:rPr lang="ko-KR" alt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en-US" altLang="ko-KR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Manipulation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69A081-83F8-4F1B-5360-B5D08698EE6E}"/>
              </a:ext>
            </a:extLst>
          </p:cNvPr>
          <p:cNvGrpSpPr/>
          <p:nvPr/>
        </p:nvGrpSpPr>
        <p:grpSpPr>
          <a:xfrm>
            <a:off x="1271464" y="3789040"/>
            <a:ext cx="3075320" cy="296126"/>
            <a:chOff x="4151784" y="2196806"/>
            <a:chExt cx="3075320" cy="2961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65CDF5D-C846-E7F9-3935-39ECDBE268AB}"/>
                </a:ext>
              </a:extLst>
            </p:cNvPr>
            <p:cNvGrpSpPr/>
            <p:nvPr/>
          </p:nvGrpSpPr>
          <p:grpSpPr>
            <a:xfrm>
              <a:off x="4663952" y="2196807"/>
              <a:ext cx="512384" cy="296125"/>
              <a:chOff x="4371296" y="2128895"/>
              <a:chExt cx="512384" cy="29612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33AD970-8218-0F65-6329-7B74E2B0CEDB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36C77D3-1C39-7E8B-EFEF-3712698F2ECE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1E9533C-8A63-4081-9285-0494CF49887C}"/>
                </a:ext>
              </a:extLst>
            </p:cNvPr>
            <p:cNvGrpSpPr/>
            <p:nvPr/>
          </p:nvGrpSpPr>
          <p:grpSpPr>
            <a:xfrm>
              <a:off x="4151784" y="2196806"/>
              <a:ext cx="512168" cy="296126"/>
              <a:chOff x="5011722" y="2883604"/>
              <a:chExt cx="512168" cy="2961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6C9BC1-A367-B0AC-45C5-79FE48D03FA1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986D3D6-15FE-DB49-931F-50D6D0F2E36E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472D680-728E-0867-FE2B-C0509098DC92}"/>
                </a:ext>
              </a:extLst>
            </p:cNvPr>
            <p:cNvGrpSpPr/>
            <p:nvPr/>
          </p:nvGrpSpPr>
          <p:grpSpPr>
            <a:xfrm>
              <a:off x="5690178" y="2196807"/>
              <a:ext cx="512384" cy="296125"/>
              <a:chOff x="4371296" y="2128895"/>
              <a:chExt cx="512384" cy="29612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5E6790A-D2EB-8252-F1E9-19CF81906363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4FB3309-CAD2-D10E-681D-28FAF658E1C8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3EF1BEF-848B-E8FD-9B86-965AE1D9C530}"/>
                </a:ext>
              </a:extLst>
            </p:cNvPr>
            <p:cNvGrpSpPr/>
            <p:nvPr/>
          </p:nvGrpSpPr>
          <p:grpSpPr>
            <a:xfrm>
              <a:off x="5178010" y="2196806"/>
              <a:ext cx="512168" cy="296126"/>
              <a:chOff x="5011722" y="2883604"/>
              <a:chExt cx="512168" cy="29612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21FE26B-3D6E-27E4-85A8-A87CCB72BEDB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509BB1-7AE7-29EC-5FDF-C13826F166E0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46848A8-8D0E-A3C5-C9D9-D3115AA71452}"/>
                </a:ext>
              </a:extLst>
            </p:cNvPr>
            <p:cNvGrpSpPr/>
            <p:nvPr/>
          </p:nvGrpSpPr>
          <p:grpSpPr>
            <a:xfrm>
              <a:off x="6714720" y="2196807"/>
              <a:ext cx="512384" cy="296125"/>
              <a:chOff x="4371296" y="2128895"/>
              <a:chExt cx="512384" cy="29612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46FB35A-1742-1797-D3FD-E9C2BCAC16A0}"/>
                  </a:ext>
                </a:extLst>
              </p:cNvPr>
              <p:cNvSpPr/>
              <p:nvPr/>
            </p:nvSpPr>
            <p:spPr>
              <a:xfrm>
                <a:off x="43712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6CA7DDA-BBB7-FB45-8283-B6A02394BF9D}"/>
                  </a:ext>
                </a:extLst>
              </p:cNvPr>
              <p:cNvSpPr/>
              <p:nvPr/>
            </p:nvSpPr>
            <p:spPr>
              <a:xfrm>
                <a:off x="4627596" y="212889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691920-2F77-42AD-F5FE-04279CA9C211}"/>
                </a:ext>
              </a:extLst>
            </p:cNvPr>
            <p:cNvGrpSpPr/>
            <p:nvPr/>
          </p:nvGrpSpPr>
          <p:grpSpPr>
            <a:xfrm>
              <a:off x="6202552" y="2196806"/>
              <a:ext cx="512168" cy="296126"/>
              <a:chOff x="5011722" y="2883604"/>
              <a:chExt cx="512168" cy="29612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D9F0690-1A9A-FB4D-BADC-79C3C9478257}"/>
                  </a:ext>
                </a:extLst>
              </p:cNvPr>
              <p:cNvSpPr/>
              <p:nvPr/>
            </p:nvSpPr>
            <p:spPr>
              <a:xfrm>
                <a:off x="5267806" y="2883604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13C95F-47DF-4D28-691C-6066D3C634F2}"/>
                  </a:ext>
                </a:extLst>
              </p:cNvPr>
              <p:cNvSpPr/>
              <p:nvPr/>
            </p:nvSpPr>
            <p:spPr>
              <a:xfrm>
                <a:off x="5011722" y="2883605"/>
                <a:ext cx="256084" cy="2961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27" name="그림 26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6BB3CEC2-2348-F2E8-3278-C9A5908A6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37" y="1802055"/>
            <a:ext cx="1632020" cy="172258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34AD4E46-C379-BECC-DCDE-D7AAAA3B1241}"/>
              </a:ext>
            </a:extLst>
          </p:cNvPr>
          <p:cNvSpPr/>
          <p:nvPr/>
        </p:nvSpPr>
        <p:spPr>
          <a:xfrm>
            <a:off x="3102626" y="2760803"/>
            <a:ext cx="365453" cy="365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9C57828C-D6A8-F961-FE59-CDA1EEE3AD97}"/>
              </a:ext>
            </a:extLst>
          </p:cNvPr>
          <p:cNvSpPr/>
          <p:nvPr/>
        </p:nvSpPr>
        <p:spPr>
          <a:xfrm rot="5400000">
            <a:off x="1698664" y="3774780"/>
            <a:ext cx="144015" cy="809477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74751C-C364-E186-7F48-B786DC11D44E}"/>
              </a:ext>
            </a:extLst>
          </p:cNvPr>
          <p:cNvSpPr txBox="1"/>
          <p:nvPr/>
        </p:nvSpPr>
        <p:spPr>
          <a:xfrm>
            <a:off x="1303017" y="4194401"/>
            <a:ext cx="98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 bits/ 1 </a:t>
            </a:r>
            <a:r>
              <a:rPr lang="en-US" altLang="ko-KR" sz="1200" dirty="0" err="1"/>
              <a:t>sym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48507A-4EBE-D864-84FF-A85A1EF1E195}"/>
              </a:ext>
            </a:extLst>
          </p:cNvPr>
          <p:cNvSpPr txBox="1"/>
          <p:nvPr/>
        </p:nvSpPr>
        <p:spPr>
          <a:xfrm>
            <a:off x="1245326" y="3764574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1    1   0   1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C0AC31-F4C5-5EB5-B29A-824525494CC9}"/>
              </a:ext>
            </a:extLst>
          </p:cNvPr>
          <p:cNvSpPr txBox="1"/>
          <p:nvPr/>
        </p:nvSpPr>
        <p:spPr>
          <a:xfrm>
            <a:off x="2275013" y="3762470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1   0    0   1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E9A9C7-05B9-D689-5B9E-A60859D90CAA}"/>
              </a:ext>
            </a:extLst>
          </p:cNvPr>
          <p:cNvSpPr txBox="1"/>
          <p:nvPr/>
        </p:nvSpPr>
        <p:spPr>
          <a:xfrm>
            <a:off x="3300679" y="3782728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1    1   0   0 </a:t>
            </a:r>
            <a:endParaRPr lang="ko-KR" altLang="en-US" sz="1600" dirty="0"/>
          </a:p>
        </p:txBody>
      </p:sp>
      <p:pic>
        <p:nvPicPr>
          <p:cNvPr id="34" name="그림 3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3F1624CF-3E3D-793C-C595-EC841ECDFD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1" y="2392284"/>
            <a:ext cx="925310" cy="548680"/>
          </a:xfrm>
          <a:prstGeom prst="rect">
            <a:avLst/>
          </a:prstGeom>
        </p:spPr>
      </p:pic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B4F7D729-9AC0-488A-E1B4-4AB96985EE8C}"/>
              </a:ext>
            </a:extLst>
          </p:cNvPr>
          <p:cNvSpPr/>
          <p:nvPr/>
        </p:nvSpPr>
        <p:spPr>
          <a:xfrm rot="5400000">
            <a:off x="2696139" y="3786683"/>
            <a:ext cx="144015" cy="809477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459660-6E4F-B07F-C35E-60C3F7E6470C}"/>
              </a:ext>
            </a:extLst>
          </p:cNvPr>
          <p:cNvSpPr txBox="1"/>
          <p:nvPr/>
        </p:nvSpPr>
        <p:spPr>
          <a:xfrm>
            <a:off x="2300492" y="4206304"/>
            <a:ext cx="98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 bits/ 1 </a:t>
            </a:r>
            <a:r>
              <a:rPr lang="en-US" altLang="ko-KR" sz="1200" dirty="0" err="1"/>
              <a:t>sym</a:t>
            </a:r>
            <a:endParaRPr lang="ko-KR" altLang="en-US" sz="1200" dirty="0"/>
          </a:p>
        </p:txBody>
      </p: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EF12B325-5E4E-1CA0-4302-45076910BFF3}"/>
              </a:ext>
            </a:extLst>
          </p:cNvPr>
          <p:cNvSpPr/>
          <p:nvPr/>
        </p:nvSpPr>
        <p:spPr>
          <a:xfrm rot="5400000">
            <a:off x="3791145" y="3774780"/>
            <a:ext cx="144015" cy="809477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485A19-310B-5440-EAC5-C6C9A407BB7C}"/>
              </a:ext>
            </a:extLst>
          </p:cNvPr>
          <p:cNvSpPr txBox="1"/>
          <p:nvPr/>
        </p:nvSpPr>
        <p:spPr>
          <a:xfrm>
            <a:off x="3395498" y="4194401"/>
            <a:ext cx="98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 bits/ 1 </a:t>
            </a:r>
            <a:r>
              <a:rPr lang="en-US" altLang="ko-KR" sz="1200" dirty="0" err="1"/>
              <a:t>sym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EC12542-9B22-1BD5-322C-12166D8CDCF8}"/>
              </a:ext>
            </a:extLst>
          </p:cNvPr>
          <p:cNvSpPr/>
          <p:nvPr/>
        </p:nvSpPr>
        <p:spPr>
          <a:xfrm>
            <a:off x="3489854" y="2761914"/>
            <a:ext cx="365453" cy="365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444638D-E4A5-6957-9A77-4EAF813E1CCE}"/>
              </a:ext>
            </a:extLst>
          </p:cNvPr>
          <p:cNvSpPr/>
          <p:nvPr/>
        </p:nvSpPr>
        <p:spPr>
          <a:xfrm>
            <a:off x="3102424" y="3149985"/>
            <a:ext cx="365453" cy="365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977D574-5A3F-BA6C-743F-2DFBD9206D53}"/>
              </a:ext>
            </a:extLst>
          </p:cNvPr>
          <p:cNvGrpSpPr/>
          <p:nvPr/>
        </p:nvGrpSpPr>
        <p:grpSpPr>
          <a:xfrm>
            <a:off x="772497" y="5212825"/>
            <a:ext cx="3910332" cy="1242999"/>
            <a:chOff x="7895500" y="2409151"/>
            <a:chExt cx="3910332" cy="1242999"/>
          </a:xfrm>
        </p:grpSpPr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5D1378AC-442A-FBA1-8AE9-7F856C866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2017" y="2483635"/>
              <a:ext cx="3789024" cy="1168515"/>
            </a:xfrm>
            <a:prstGeom prst="rect">
              <a:avLst/>
            </a:prstGeom>
          </p:spPr>
        </p:pic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25F7E1EF-C2F5-669E-CC61-E16319F22208}"/>
                </a:ext>
              </a:extLst>
            </p:cNvPr>
            <p:cNvSpPr/>
            <p:nvPr/>
          </p:nvSpPr>
          <p:spPr>
            <a:xfrm>
              <a:off x="7895500" y="2409151"/>
              <a:ext cx="3910332" cy="1242999"/>
            </a:xfrm>
            <a:prstGeom prst="roundRect">
              <a:avLst>
                <a:gd name="adj" fmla="val 10055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6" name="곱하기 기호 175">
            <a:extLst>
              <a:ext uri="{FF2B5EF4-FFF2-40B4-BE49-F238E27FC236}">
                <a16:creationId xmlns:a16="http://schemas.microsoft.com/office/drawing/2014/main" id="{F115E29F-26B3-B868-3CE0-3338BF1C2A84}"/>
              </a:ext>
            </a:extLst>
          </p:cNvPr>
          <p:cNvSpPr/>
          <p:nvPr/>
        </p:nvSpPr>
        <p:spPr>
          <a:xfrm rot="5400000">
            <a:off x="2442967" y="4522146"/>
            <a:ext cx="525282" cy="525282"/>
          </a:xfrm>
          <a:prstGeom prst="mathMultiply">
            <a:avLst>
              <a:gd name="adj1" fmla="val 8595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7" name="Picture 2" descr="FFT에 관한 몇 가지 사항을 정리해 봅시다…">
            <a:extLst>
              <a:ext uri="{FF2B5EF4-FFF2-40B4-BE49-F238E27FC236}">
                <a16:creationId xmlns:a16="http://schemas.microsoft.com/office/drawing/2014/main" id="{177981A6-2FAF-97FA-EA93-638F923F3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6001"/>
          <a:stretch/>
        </p:blipFill>
        <p:spPr bwMode="auto">
          <a:xfrm>
            <a:off x="91084" y="4259492"/>
            <a:ext cx="1309848" cy="89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온라인 미디어 7" title="ifft+w2b+rx mix bits">
            <a:hlinkClick r:id="" action="ppaction://media"/>
            <a:extLst>
              <a:ext uri="{FF2B5EF4-FFF2-40B4-BE49-F238E27FC236}">
                <a16:creationId xmlns:a16="http://schemas.microsoft.com/office/drawing/2014/main" id="{37D01929-3B7A-D147-5822-E08172A6A77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984092" y="1316203"/>
            <a:ext cx="6889825" cy="3892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DBA232-CB36-9F55-2A57-1C095EF52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4092" y="5360873"/>
            <a:ext cx="6889824" cy="116851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320832C-4F24-B469-A3BB-2B89401027A6}"/>
              </a:ext>
            </a:extLst>
          </p:cNvPr>
          <p:cNvSpPr txBox="1"/>
          <p:nvPr/>
        </p:nvSpPr>
        <p:spPr>
          <a:xfrm>
            <a:off x="7729453" y="5871566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Wrong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8F5CB-2146-4457-BD94-02CC0879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FA5EED-9AD8-4353-B1A3-B539B16E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3B4A9A-672C-A88E-D4B8-F9D8ADAE8916}"/>
              </a:ext>
            </a:extLst>
          </p:cNvPr>
          <p:cNvSpPr txBox="1">
            <a:spLocks/>
          </p:cNvSpPr>
          <p:nvPr/>
        </p:nvSpPr>
        <p:spPr>
          <a:xfrm>
            <a:off x="190459" y="1052736"/>
            <a:ext cx="5473534" cy="122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Wi-Fi Subcarrier</a:t>
            </a:r>
            <a:r>
              <a:rPr lang="ko-KR" alt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en-US" altLang="ko-KR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Mapping to BLE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2" name="그룹 611">
            <a:extLst>
              <a:ext uri="{FF2B5EF4-FFF2-40B4-BE49-F238E27FC236}">
                <a16:creationId xmlns:a16="http://schemas.microsoft.com/office/drawing/2014/main" id="{E904D956-7F54-DE69-7728-031D74016AF3}"/>
              </a:ext>
            </a:extLst>
          </p:cNvPr>
          <p:cNvGrpSpPr/>
          <p:nvPr/>
        </p:nvGrpSpPr>
        <p:grpSpPr>
          <a:xfrm>
            <a:off x="1879366" y="3045364"/>
            <a:ext cx="2392963" cy="1496617"/>
            <a:chOff x="1659804" y="3356992"/>
            <a:chExt cx="2508098" cy="1568625"/>
          </a:xfrm>
        </p:grpSpPr>
        <p:sp>
          <p:nvSpPr>
            <p:cNvPr id="581" name="순서도: 지연 580">
              <a:extLst>
                <a:ext uri="{FF2B5EF4-FFF2-40B4-BE49-F238E27FC236}">
                  <a16:creationId xmlns:a16="http://schemas.microsoft.com/office/drawing/2014/main" id="{901039F2-F533-F951-3CB3-77D9D2867249}"/>
                </a:ext>
              </a:extLst>
            </p:cNvPr>
            <p:cNvSpPr/>
            <p:nvPr/>
          </p:nvSpPr>
          <p:spPr>
            <a:xfrm rot="16200000" flipV="1">
              <a:off x="2236320" y="3445646"/>
              <a:ext cx="1188152" cy="1743686"/>
            </a:xfrm>
            <a:prstGeom prst="flowChartDelay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2" name="순서도: 지연 581">
              <a:extLst>
                <a:ext uri="{FF2B5EF4-FFF2-40B4-BE49-F238E27FC236}">
                  <a16:creationId xmlns:a16="http://schemas.microsoft.com/office/drawing/2014/main" id="{783A866B-6723-CAA7-6CF4-9A8E04ADD037}"/>
                </a:ext>
              </a:extLst>
            </p:cNvPr>
            <p:cNvSpPr/>
            <p:nvPr/>
          </p:nvSpPr>
          <p:spPr>
            <a:xfrm rot="16200000" flipV="1">
              <a:off x="1668306" y="4306766"/>
              <a:ext cx="899360" cy="290246"/>
            </a:xfrm>
            <a:prstGeom prst="flowChartDelay">
              <a:avLst/>
            </a:prstGeom>
            <a:pattFill prst="wdUpDiag">
              <a:fgClr>
                <a:srgbClr val="0070C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3" name="순서도: 지연 582">
              <a:extLst>
                <a:ext uri="{FF2B5EF4-FFF2-40B4-BE49-F238E27FC236}">
                  <a16:creationId xmlns:a16="http://schemas.microsoft.com/office/drawing/2014/main" id="{CE6AB61D-724B-FF42-3725-B88235EF4C4D}"/>
                </a:ext>
              </a:extLst>
            </p:cNvPr>
            <p:cNvSpPr/>
            <p:nvPr/>
          </p:nvSpPr>
          <p:spPr>
            <a:xfrm rot="16200000" flipV="1">
              <a:off x="1944659" y="4316763"/>
              <a:ext cx="899360" cy="290246"/>
            </a:xfrm>
            <a:prstGeom prst="flowChartDelay">
              <a:avLst/>
            </a:prstGeom>
            <a:pattFill prst="wdUpDiag">
              <a:fgClr>
                <a:srgbClr val="0070C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4" name="순서도: 지연 583">
              <a:extLst>
                <a:ext uri="{FF2B5EF4-FFF2-40B4-BE49-F238E27FC236}">
                  <a16:creationId xmlns:a16="http://schemas.microsoft.com/office/drawing/2014/main" id="{A2F3FD0F-9D14-3F61-8A2F-FDA8D22B311E}"/>
                </a:ext>
              </a:extLst>
            </p:cNvPr>
            <p:cNvSpPr/>
            <p:nvPr/>
          </p:nvSpPr>
          <p:spPr>
            <a:xfrm rot="16200000" flipV="1">
              <a:off x="2235328" y="4316763"/>
              <a:ext cx="899360" cy="290246"/>
            </a:xfrm>
            <a:prstGeom prst="flowChartDelay">
              <a:avLst/>
            </a:prstGeom>
            <a:pattFill prst="wdUpDiag">
              <a:fgClr>
                <a:srgbClr val="0070C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5" name="순서도: 지연 584">
              <a:extLst>
                <a:ext uri="{FF2B5EF4-FFF2-40B4-BE49-F238E27FC236}">
                  <a16:creationId xmlns:a16="http://schemas.microsoft.com/office/drawing/2014/main" id="{239B4E5D-59F3-0C0E-EA8B-1E5194D9734C}"/>
                </a:ext>
              </a:extLst>
            </p:cNvPr>
            <p:cNvSpPr/>
            <p:nvPr/>
          </p:nvSpPr>
          <p:spPr>
            <a:xfrm rot="16200000" flipV="1">
              <a:off x="2525997" y="4316763"/>
              <a:ext cx="899360" cy="290246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6" name="순서도: 지연 585">
              <a:extLst>
                <a:ext uri="{FF2B5EF4-FFF2-40B4-BE49-F238E27FC236}">
                  <a16:creationId xmlns:a16="http://schemas.microsoft.com/office/drawing/2014/main" id="{24C609B9-2BF3-798B-8DF0-77280970CC65}"/>
                </a:ext>
              </a:extLst>
            </p:cNvPr>
            <p:cNvSpPr/>
            <p:nvPr/>
          </p:nvSpPr>
          <p:spPr>
            <a:xfrm rot="16200000" flipV="1">
              <a:off x="2816666" y="4316763"/>
              <a:ext cx="899360" cy="290246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7" name="순서도: 지연 586">
              <a:extLst>
                <a:ext uri="{FF2B5EF4-FFF2-40B4-BE49-F238E27FC236}">
                  <a16:creationId xmlns:a16="http://schemas.microsoft.com/office/drawing/2014/main" id="{FD16CBE3-A872-B163-7996-833E5F921CA9}"/>
                </a:ext>
              </a:extLst>
            </p:cNvPr>
            <p:cNvSpPr/>
            <p:nvPr/>
          </p:nvSpPr>
          <p:spPr>
            <a:xfrm rot="16200000" flipV="1">
              <a:off x="3107335" y="4316763"/>
              <a:ext cx="899360" cy="29024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88" name="직선 연결선 587">
              <a:extLst>
                <a:ext uri="{FF2B5EF4-FFF2-40B4-BE49-F238E27FC236}">
                  <a16:creationId xmlns:a16="http://schemas.microsoft.com/office/drawing/2014/main" id="{4BF313E2-475E-1201-FC72-881B837DA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9804" y="4925617"/>
              <a:ext cx="25080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순서도: 지연 588">
              <a:extLst>
                <a:ext uri="{FF2B5EF4-FFF2-40B4-BE49-F238E27FC236}">
                  <a16:creationId xmlns:a16="http://schemas.microsoft.com/office/drawing/2014/main" id="{B00A837E-65D0-AE34-892B-1D255AD6E51F}"/>
                </a:ext>
              </a:extLst>
            </p:cNvPr>
            <p:cNvSpPr/>
            <p:nvPr/>
          </p:nvSpPr>
          <p:spPr>
            <a:xfrm rot="16200000" flipV="1">
              <a:off x="1908458" y="3956786"/>
              <a:ext cx="1093563" cy="828965"/>
            </a:xfrm>
            <a:prstGeom prst="flowChartDelay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0" name="자유형: 도형 589">
              <a:extLst>
                <a:ext uri="{FF2B5EF4-FFF2-40B4-BE49-F238E27FC236}">
                  <a16:creationId xmlns:a16="http://schemas.microsoft.com/office/drawing/2014/main" id="{060BB8B2-0157-7120-8C8B-7C75F0D25B2B}"/>
                </a:ext>
              </a:extLst>
            </p:cNvPr>
            <p:cNvSpPr/>
            <p:nvPr/>
          </p:nvSpPr>
          <p:spPr>
            <a:xfrm>
              <a:off x="1770538" y="3723410"/>
              <a:ext cx="2147125" cy="1157605"/>
            </a:xfrm>
            <a:custGeom>
              <a:avLst/>
              <a:gdLst>
                <a:gd name="connsiteX0" fmla="*/ 0 w 1354822"/>
                <a:gd name="connsiteY0" fmla="*/ 885088 h 891076"/>
                <a:gd name="connsiteX1" fmla="*/ 297809 w 1354822"/>
                <a:gd name="connsiteY1" fmla="*/ 738280 h 891076"/>
                <a:gd name="connsiteX2" fmla="*/ 671119 w 1354822"/>
                <a:gd name="connsiteY2" fmla="*/ 49 h 891076"/>
                <a:gd name="connsiteX3" fmla="*/ 1073791 w 1354822"/>
                <a:gd name="connsiteY3" fmla="*/ 776031 h 891076"/>
                <a:gd name="connsiteX4" fmla="*/ 1354822 w 1354822"/>
                <a:gd name="connsiteY4" fmla="*/ 872504 h 89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822" h="891076">
                  <a:moveTo>
                    <a:pt x="0" y="885088"/>
                  </a:moveTo>
                  <a:cubicBezTo>
                    <a:pt x="92978" y="885437"/>
                    <a:pt x="185956" y="885787"/>
                    <a:pt x="297809" y="738280"/>
                  </a:cubicBezTo>
                  <a:cubicBezTo>
                    <a:pt x="409662" y="590773"/>
                    <a:pt x="541789" y="-6243"/>
                    <a:pt x="671119" y="49"/>
                  </a:cubicBezTo>
                  <a:cubicBezTo>
                    <a:pt x="800449" y="6341"/>
                    <a:pt x="959841" y="630622"/>
                    <a:pt x="1073791" y="776031"/>
                  </a:cubicBezTo>
                  <a:cubicBezTo>
                    <a:pt x="1187741" y="921440"/>
                    <a:pt x="1271281" y="896972"/>
                    <a:pt x="1354822" y="87250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1" name="직선 연결선 590">
              <a:extLst>
                <a:ext uri="{FF2B5EF4-FFF2-40B4-BE49-F238E27FC236}">
                  <a16:creationId xmlns:a16="http://schemas.microsoft.com/office/drawing/2014/main" id="{8E6E8037-EB98-512E-8228-2D77E90690DC}"/>
                </a:ext>
              </a:extLst>
            </p:cNvPr>
            <p:cNvCxnSpPr>
              <a:cxnSpLocks/>
            </p:cNvCxnSpPr>
            <p:nvPr/>
          </p:nvCxnSpPr>
          <p:spPr>
            <a:xfrm>
              <a:off x="2840169" y="3356992"/>
              <a:ext cx="0" cy="15495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C4FC3430-E3B5-FADA-B61D-2E762E4650E5}"/>
                </a:ext>
              </a:extLst>
            </p:cNvPr>
            <p:cNvSpPr txBox="1"/>
            <p:nvPr/>
          </p:nvSpPr>
          <p:spPr>
            <a:xfrm>
              <a:off x="2170293" y="3781575"/>
              <a:ext cx="51493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/>
                <a:t>0</a:t>
              </a:r>
              <a:endParaRPr lang="ko-KR" altLang="en-US" sz="1400" b="1" dirty="0"/>
            </a:p>
          </p:txBody>
        </p:sp>
      </p:grpSp>
      <p:grpSp>
        <p:nvGrpSpPr>
          <p:cNvPr id="613" name="그룹 612">
            <a:extLst>
              <a:ext uri="{FF2B5EF4-FFF2-40B4-BE49-F238E27FC236}">
                <a16:creationId xmlns:a16="http://schemas.microsoft.com/office/drawing/2014/main" id="{5CCC896A-4AA0-D66B-0D5E-F4A3D5D1DB38}"/>
              </a:ext>
            </a:extLst>
          </p:cNvPr>
          <p:cNvGrpSpPr/>
          <p:nvPr/>
        </p:nvGrpSpPr>
        <p:grpSpPr>
          <a:xfrm>
            <a:off x="7817451" y="3045364"/>
            <a:ext cx="2401428" cy="1552618"/>
            <a:chOff x="7915951" y="3264430"/>
            <a:chExt cx="2508098" cy="1621584"/>
          </a:xfrm>
        </p:grpSpPr>
        <p:sp>
          <p:nvSpPr>
            <p:cNvPr id="593" name="순서도: 지연 592">
              <a:extLst>
                <a:ext uri="{FF2B5EF4-FFF2-40B4-BE49-F238E27FC236}">
                  <a16:creationId xmlns:a16="http://schemas.microsoft.com/office/drawing/2014/main" id="{718F710A-6D24-0B67-CD64-71B242AEECAD}"/>
                </a:ext>
              </a:extLst>
            </p:cNvPr>
            <p:cNvSpPr/>
            <p:nvPr/>
          </p:nvSpPr>
          <p:spPr>
            <a:xfrm rot="16200000" flipV="1">
              <a:off x="8522984" y="3420094"/>
              <a:ext cx="1188152" cy="1743686"/>
            </a:xfrm>
            <a:prstGeom prst="flowChartDelay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4" name="순서도: 지연 593">
              <a:extLst>
                <a:ext uri="{FF2B5EF4-FFF2-40B4-BE49-F238E27FC236}">
                  <a16:creationId xmlns:a16="http://schemas.microsoft.com/office/drawing/2014/main" id="{CF9FE857-AE89-7BC9-6744-89083F857E70}"/>
                </a:ext>
              </a:extLst>
            </p:cNvPr>
            <p:cNvSpPr/>
            <p:nvPr/>
          </p:nvSpPr>
          <p:spPr>
            <a:xfrm rot="16200000" flipV="1">
              <a:off x="7954970" y="4281214"/>
              <a:ext cx="899360" cy="29024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5" name="순서도: 지연 594">
              <a:extLst>
                <a:ext uri="{FF2B5EF4-FFF2-40B4-BE49-F238E27FC236}">
                  <a16:creationId xmlns:a16="http://schemas.microsoft.com/office/drawing/2014/main" id="{C81A98A9-C025-7C8E-BA71-E8AB0D086253}"/>
                </a:ext>
              </a:extLst>
            </p:cNvPr>
            <p:cNvSpPr/>
            <p:nvPr/>
          </p:nvSpPr>
          <p:spPr>
            <a:xfrm rot="16200000" flipV="1">
              <a:off x="8231323" y="4291211"/>
              <a:ext cx="899360" cy="290246"/>
            </a:xfrm>
            <a:prstGeom prst="flowChartDelay">
              <a:avLst/>
            </a:prstGeom>
            <a:pattFill prst="wdUpDiag">
              <a:fgClr>
                <a:schemeClr val="bg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6" name="순서도: 지연 595">
              <a:extLst>
                <a:ext uri="{FF2B5EF4-FFF2-40B4-BE49-F238E27FC236}">
                  <a16:creationId xmlns:a16="http://schemas.microsoft.com/office/drawing/2014/main" id="{A342C886-3851-32FE-60A4-3D2D33BBFE75}"/>
                </a:ext>
              </a:extLst>
            </p:cNvPr>
            <p:cNvSpPr/>
            <p:nvPr/>
          </p:nvSpPr>
          <p:spPr>
            <a:xfrm rot="16200000" flipV="1">
              <a:off x="8521992" y="4291211"/>
              <a:ext cx="899360" cy="290246"/>
            </a:xfrm>
            <a:prstGeom prst="flowChartDelay">
              <a:avLst/>
            </a:prstGeom>
            <a:pattFill prst="wdUpDiag">
              <a:fgClr>
                <a:schemeClr val="bg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7" name="순서도: 지연 596">
              <a:extLst>
                <a:ext uri="{FF2B5EF4-FFF2-40B4-BE49-F238E27FC236}">
                  <a16:creationId xmlns:a16="http://schemas.microsoft.com/office/drawing/2014/main" id="{10A738F4-380D-93BD-F015-34B613701999}"/>
                </a:ext>
              </a:extLst>
            </p:cNvPr>
            <p:cNvSpPr/>
            <p:nvPr/>
          </p:nvSpPr>
          <p:spPr>
            <a:xfrm rot="16200000" flipV="1">
              <a:off x="8812661" y="4291211"/>
              <a:ext cx="899360" cy="290246"/>
            </a:xfrm>
            <a:prstGeom prst="flowChartDelay">
              <a:avLst/>
            </a:prstGeom>
            <a:pattFill prst="dkUpDiag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8" name="순서도: 지연 597">
              <a:extLst>
                <a:ext uri="{FF2B5EF4-FFF2-40B4-BE49-F238E27FC236}">
                  <a16:creationId xmlns:a16="http://schemas.microsoft.com/office/drawing/2014/main" id="{F9D950E4-D9CE-758F-0910-372BB757A98D}"/>
                </a:ext>
              </a:extLst>
            </p:cNvPr>
            <p:cNvSpPr/>
            <p:nvPr/>
          </p:nvSpPr>
          <p:spPr>
            <a:xfrm rot="16200000" flipV="1">
              <a:off x="9103330" y="4291211"/>
              <a:ext cx="899360" cy="290246"/>
            </a:xfrm>
            <a:prstGeom prst="flowChartDelay">
              <a:avLst/>
            </a:prstGeom>
            <a:pattFill prst="dkUpDiag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9" name="순서도: 지연 598">
              <a:extLst>
                <a:ext uri="{FF2B5EF4-FFF2-40B4-BE49-F238E27FC236}">
                  <a16:creationId xmlns:a16="http://schemas.microsoft.com/office/drawing/2014/main" id="{758B4C80-5EC4-0554-6C57-F906A8FA7EC6}"/>
                </a:ext>
              </a:extLst>
            </p:cNvPr>
            <p:cNvSpPr/>
            <p:nvPr/>
          </p:nvSpPr>
          <p:spPr>
            <a:xfrm rot="16200000" flipV="1">
              <a:off x="9393999" y="4291211"/>
              <a:ext cx="899360" cy="290246"/>
            </a:xfrm>
            <a:prstGeom prst="flowChartDelay">
              <a:avLst/>
            </a:prstGeom>
            <a:pattFill prst="dkUpDiag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0" name="직선 연결선 599">
              <a:extLst>
                <a:ext uri="{FF2B5EF4-FFF2-40B4-BE49-F238E27FC236}">
                  <a16:creationId xmlns:a16="http://schemas.microsoft.com/office/drawing/2014/main" id="{42562A4D-B4B5-FC83-B255-DDD8A8BD9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5951" y="4879657"/>
              <a:ext cx="25080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자유형: 도형 600">
              <a:extLst>
                <a:ext uri="{FF2B5EF4-FFF2-40B4-BE49-F238E27FC236}">
                  <a16:creationId xmlns:a16="http://schemas.microsoft.com/office/drawing/2014/main" id="{3EC5CF97-85D3-7693-707E-B2EB2A37C9FF}"/>
                </a:ext>
              </a:extLst>
            </p:cNvPr>
            <p:cNvSpPr/>
            <p:nvPr/>
          </p:nvSpPr>
          <p:spPr>
            <a:xfrm>
              <a:off x="8057202" y="3697858"/>
              <a:ext cx="2147125" cy="1157605"/>
            </a:xfrm>
            <a:custGeom>
              <a:avLst/>
              <a:gdLst>
                <a:gd name="connsiteX0" fmla="*/ 0 w 1354822"/>
                <a:gd name="connsiteY0" fmla="*/ 885088 h 891076"/>
                <a:gd name="connsiteX1" fmla="*/ 297809 w 1354822"/>
                <a:gd name="connsiteY1" fmla="*/ 738280 h 891076"/>
                <a:gd name="connsiteX2" fmla="*/ 671119 w 1354822"/>
                <a:gd name="connsiteY2" fmla="*/ 49 h 891076"/>
                <a:gd name="connsiteX3" fmla="*/ 1073791 w 1354822"/>
                <a:gd name="connsiteY3" fmla="*/ 776031 h 891076"/>
                <a:gd name="connsiteX4" fmla="*/ 1354822 w 1354822"/>
                <a:gd name="connsiteY4" fmla="*/ 872504 h 89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822" h="891076">
                  <a:moveTo>
                    <a:pt x="0" y="885088"/>
                  </a:moveTo>
                  <a:cubicBezTo>
                    <a:pt x="92978" y="885437"/>
                    <a:pt x="185956" y="885787"/>
                    <a:pt x="297809" y="738280"/>
                  </a:cubicBezTo>
                  <a:cubicBezTo>
                    <a:pt x="409662" y="590773"/>
                    <a:pt x="541789" y="-6243"/>
                    <a:pt x="671119" y="49"/>
                  </a:cubicBezTo>
                  <a:cubicBezTo>
                    <a:pt x="800449" y="6341"/>
                    <a:pt x="959841" y="630622"/>
                    <a:pt x="1073791" y="776031"/>
                  </a:cubicBezTo>
                  <a:cubicBezTo>
                    <a:pt x="1187741" y="921440"/>
                    <a:pt x="1271281" y="896972"/>
                    <a:pt x="1354822" y="87250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EB469C3D-77DC-8277-80CA-8A89C8427B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6795" y="3264430"/>
              <a:ext cx="10038" cy="161658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3" name="순서도: 지연 602">
              <a:extLst>
                <a:ext uri="{FF2B5EF4-FFF2-40B4-BE49-F238E27FC236}">
                  <a16:creationId xmlns:a16="http://schemas.microsoft.com/office/drawing/2014/main" id="{A16DE4D1-64D4-9A05-A0ED-A06518B79C9B}"/>
                </a:ext>
              </a:extLst>
            </p:cNvPr>
            <p:cNvSpPr/>
            <p:nvPr/>
          </p:nvSpPr>
          <p:spPr>
            <a:xfrm rot="16200000" flipV="1">
              <a:off x="9047528" y="3944739"/>
              <a:ext cx="1039527" cy="843017"/>
            </a:xfrm>
            <a:prstGeom prst="flowChartDelay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47368A7F-6E7D-ABEE-BC87-59AF8527513A}"/>
                </a:ext>
              </a:extLst>
            </p:cNvPr>
            <p:cNvSpPr txBox="1"/>
            <p:nvPr/>
          </p:nvSpPr>
          <p:spPr>
            <a:xfrm>
              <a:off x="9309826" y="3793673"/>
              <a:ext cx="51493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pic>
        <p:nvPicPr>
          <p:cNvPr id="605" name="그림 604">
            <a:extLst>
              <a:ext uri="{FF2B5EF4-FFF2-40B4-BE49-F238E27FC236}">
                <a16:creationId xmlns:a16="http://schemas.microsoft.com/office/drawing/2014/main" id="{045EE585-EDA1-6884-CBE4-AA50CDD0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8" y="5107735"/>
            <a:ext cx="5285262" cy="1224221"/>
          </a:xfrm>
          <a:prstGeom prst="rect">
            <a:avLst/>
          </a:prstGeom>
        </p:spPr>
      </p:pic>
      <p:pic>
        <p:nvPicPr>
          <p:cNvPr id="607" name="그림 606">
            <a:extLst>
              <a:ext uri="{FF2B5EF4-FFF2-40B4-BE49-F238E27FC236}">
                <a16:creationId xmlns:a16="http://schemas.microsoft.com/office/drawing/2014/main" id="{B6205D72-B56A-DC8A-CD3D-D3CD505A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11639"/>
            <a:ext cx="5544616" cy="1220314"/>
          </a:xfrm>
          <a:prstGeom prst="rect">
            <a:avLst/>
          </a:prstGeom>
        </p:spPr>
      </p:pic>
      <p:pic>
        <p:nvPicPr>
          <p:cNvPr id="609" name="그림 608">
            <a:extLst>
              <a:ext uri="{FF2B5EF4-FFF2-40B4-BE49-F238E27FC236}">
                <a16:creationId xmlns:a16="http://schemas.microsoft.com/office/drawing/2014/main" id="{8DEA1B7F-281C-8E19-4444-5181EABBF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751" y="1518686"/>
            <a:ext cx="3355015" cy="34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FA5EED-9AD8-4353-B1A3-B539B16E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Difference in data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3B4A9A-672C-A88E-D4B8-F9D8ADAE8916}"/>
              </a:ext>
            </a:extLst>
          </p:cNvPr>
          <p:cNvSpPr txBox="1">
            <a:spLocks/>
          </p:cNvSpPr>
          <p:nvPr/>
        </p:nvSpPr>
        <p:spPr>
          <a:xfrm>
            <a:off x="190458" y="1052735"/>
            <a:ext cx="11594174" cy="187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Difference in data rate.</a:t>
            </a:r>
          </a:p>
          <a:p>
            <a:pPr lvl="1"/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IEEE 802.11g has a maximum data rate of 54 Mbps, which is achieved using MIMO.</a:t>
            </a:r>
          </a:p>
          <a:p>
            <a:pPr lvl="2">
              <a:buFontTx/>
              <a:buChar char="◦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The data rate can vary significantly depending on the modulation scheme (ex. BPSK, QPSK, N-QAM and so on.)</a:t>
            </a:r>
          </a:p>
          <a:p>
            <a:pPr lvl="1"/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BLE standard 5.0 -&gt;  2 </a:t>
            </a:r>
            <a:r>
              <a:rPr lang="en-US" dirty="0" err="1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Msym</a:t>
            </a:r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/s supported.</a:t>
            </a:r>
          </a:p>
          <a:p>
            <a:pPr lvl="1"/>
            <a:endParaRPr lang="en-US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578" name="Slide Number Placeholder 2">
            <a:extLst>
              <a:ext uri="{FF2B5EF4-FFF2-40B4-BE49-F238E27FC236}">
                <a16:creationId xmlns:a16="http://schemas.microsoft.com/office/drawing/2014/main" id="{B1DE90E7-E301-B27D-8824-1A68DEE2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560" y="6529475"/>
            <a:ext cx="864981" cy="220641"/>
          </a:xfrm>
        </p:spPr>
        <p:txBody>
          <a:bodyPr/>
          <a:lstStyle/>
          <a:p>
            <a:fld id="{D1380440-2F8B-4F06-90B6-C391982785B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80" name="그림 579">
            <a:extLst>
              <a:ext uri="{FF2B5EF4-FFF2-40B4-BE49-F238E27FC236}">
                <a16:creationId xmlns:a16="http://schemas.microsoft.com/office/drawing/2014/main" id="{F3801476-C71E-E97A-622C-26BED348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3285457"/>
            <a:ext cx="4295471" cy="539707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96A3B7E-B253-CFBA-D97F-136BA66ADD78}"/>
              </a:ext>
            </a:extLst>
          </p:cNvPr>
          <p:cNvSpPr txBox="1">
            <a:spLocks/>
          </p:cNvSpPr>
          <p:nvPr/>
        </p:nvSpPr>
        <p:spPr>
          <a:xfrm>
            <a:off x="194690" y="3765395"/>
            <a:ext cx="114501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Conventional OFDM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</a:t>
            </a:r>
          </a:p>
          <a:p>
            <a:pPr lvl="1"/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Under the assumption that all conditions are the same, theoretically, each subcarrier would have a data rate of 1.125 Mbps.</a:t>
            </a:r>
          </a:p>
          <a:p>
            <a:pPr lvl="2">
              <a:buFontTx/>
              <a:buChar char="◦"/>
            </a:pPr>
            <a:endParaRPr lang="en-US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lvl="1"/>
            <a:endParaRPr lang="en-US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92606A-9BAC-B9EF-A3E1-E7AFD84D71BD}"/>
              </a:ext>
            </a:extLst>
          </p:cNvPr>
          <p:cNvSpPr txBox="1">
            <a:spLocks/>
          </p:cNvSpPr>
          <p:nvPr/>
        </p:nvSpPr>
        <p:spPr>
          <a:xfrm>
            <a:off x="190458" y="5361313"/>
            <a:ext cx="11450158" cy="1032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Wi-Fi to  (Multiple) BLE CTC.</a:t>
            </a:r>
          </a:p>
          <a:p>
            <a:pPr lvl="1"/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A total of six subcarriers were used under this configuration, resulting in a data rate of 6.75 Mbps.</a:t>
            </a:r>
          </a:p>
        </p:txBody>
      </p:sp>
    </p:spTree>
    <p:extLst>
      <p:ext uri="{BB962C8B-B14F-4D97-AF65-F5344CB8AC3E}">
        <p14:creationId xmlns:p14="http://schemas.microsoft.com/office/powerpoint/2010/main" val="100491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ontent Placeholder 4">
            <a:extLst>
              <a:ext uri="{FF2B5EF4-FFF2-40B4-BE49-F238E27FC236}">
                <a16:creationId xmlns:a16="http://schemas.microsoft.com/office/drawing/2014/main" id="{A23D0CD4-6F6B-2E5D-78B1-DE9D70EAC4B3}"/>
              </a:ext>
            </a:extLst>
          </p:cNvPr>
          <p:cNvSpPr txBox="1">
            <a:spLocks/>
          </p:cNvSpPr>
          <p:nvPr/>
        </p:nvSpPr>
        <p:spPr>
          <a:xfrm>
            <a:off x="190459" y="1007509"/>
            <a:ext cx="11450158" cy="206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Wi-Fi to  (Multiple) BLE CTC.</a:t>
            </a:r>
          </a:p>
          <a:p>
            <a:pPr lvl="1"/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</a:t>
            </a:r>
          </a:p>
          <a:p>
            <a:pPr marL="434250" lvl="1" indent="0">
              <a:buNone/>
            </a:pPr>
            <a:endParaRPr lang="en-US" sz="400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lvl="1"/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A total of six subcarriers were used under this configuration, resulting in a data rate of 6.75 Mbps.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FA5EED-9AD8-4353-B1A3-B539B16E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Difference in data rate</a:t>
            </a:r>
          </a:p>
        </p:txBody>
      </p:sp>
      <p:pic>
        <p:nvPicPr>
          <p:cNvPr id="573" name="그림 572">
            <a:extLst>
              <a:ext uri="{FF2B5EF4-FFF2-40B4-BE49-F238E27FC236}">
                <a16:creationId xmlns:a16="http://schemas.microsoft.com/office/drawing/2014/main" id="{0201E4B0-191B-EB8D-3AAD-29EEEE74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205989"/>
            <a:ext cx="3312367" cy="2862889"/>
          </a:xfrm>
          <a:prstGeom prst="rect">
            <a:avLst/>
          </a:prstGeom>
        </p:spPr>
      </p:pic>
      <p:pic>
        <p:nvPicPr>
          <p:cNvPr id="574" name="그림 573">
            <a:extLst>
              <a:ext uri="{FF2B5EF4-FFF2-40B4-BE49-F238E27FC236}">
                <a16:creationId xmlns:a16="http://schemas.microsoft.com/office/drawing/2014/main" id="{6A96BA59-9A44-AC91-FB9D-12F3FD5F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3205989"/>
            <a:ext cx="3312368" cy="2856127"/>
          </a:xfrm>
          <a:prstGeom prst="rect">
            <a:avLst/>
          </a:prstGeom>
        </p:spPr>
      </p:pic>
      <p:sp>
        <p:nvSpPr>
          <p:cNvPr id="575" name="오른쪽 중괄호 574">
            <a:extLst>
              <a:ext uri="{FF2B5EF4-FFF2-40B4-BE49-F238E27FC236}">
                <a16:creationId xmlns:a16="http://schemas.microsoft.com/office/drawing/2014/main" id="{8A3D747D-0363-706D-F2B2-D8BF0A6154B6}"/>
              </a:ext>
            </a:extLst>
          </p:cNvPr>
          <p:cNvSpPr/>
          <p:nvPr/>
        </p:nvSpPr>
        <p:spPr>
          <a:xfrm rot="16200000">
            <a:off x="5663954" y="-1665534"/>
            <a:ext cx="360041" cy="9289032"/>
          </a:xfrm>
          <a:prstGeom prst="rightBrace">
            <a:avLst>
              <a:gd name="adj1" fmla="val 8333"/>
              <a:gd name="adj2" fmla="val 499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Slide Number Placeholder 2">
            <a:extLst>
              <a:ext uri="{FF2B5EF4-FFF2-40B4-BE49-F238E27FC236}">
                <a16:creationId xmlns:a16="http://schemas.microsoft.com/office/drawing/2014/main" id="{B1DE90E7-E301-B27D-8824-1A68DEE2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560" y="6529475"/>
            <a:ext cx="864981" cy="220641"/>
          </a:xfrm>
        </p:spPr>
        <p:txBody>
          <a:bodyPr/>
          <a:lstStyle/>
          <a:p>
            <a:fld id="{D1380440-2F8B-4F06-90B6-C391982785B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80" name="그림 579">
            <a:extLst>
              <a:ext uri="{FF2B5EF4-FFF2-40B4-BE49-F238E27FC236}">
                <a16:creationId xmlns:a16="http://schemas.microsoft.com/office/drawing/2014/main" id="{F3801476-C71E-E97A-622C-26BED3480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477290"/>
            <a:ext cx="4464496" cy="560944"/>
          </a:xfrm>
          <a:prstGeom prst="rect">
            <a:avLst/>
          </a:prstGeom>
        </p:spPr>
      </p:pic>
      <p:pic>
        <p:nvPicPr>
          <p:cNvPr id="584" name="그림 583">
            <a:extLst>
              <a:ext uri="{FF2B5EF4-FFF2-40B4-BE49-F238E27FC236}">
                <a16:creationId xmlns:a16="http://schemas.microsoft.com/office/drawing/2014/main" id="{06644C3C-B71C-1AD9-5454-6F0D5844C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3165659"/>
            <a:ext cx="3294313" cy="285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Museums – BeaconZone Blog">
            <a:extLst>
              <a:ext uri="{FF2B5EF4-FFF2-40B4-BE49-F238E27FC236}">
                <a16:creationId xmlns:a16="http://schemas.microsoft.com/office/drawing/2014/main" id="{8C6C033B-4B32-6206-7383-A8D88D37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852936"/>
            <a:ext cx="5304157" cy="38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8F5CB-2146-4457-BD94-02CC0879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FA5EED-9AD8-4353-B1A3-B539B16E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3B4A9A-672C-A88E-D4B8-F9D8ADAE8916}"/>
              </a:ext>
            </a:extLst>
          </p:cNvPr>
          <p:cNvSpPr txBox="1">
            <a:spLocks/>
          </p:cNvSpPr>
          <p:nvPr/>
        </p:nvSpPr>
        <p:spPr>
          <a:xfrm>
            <a:off x="190458" y="1051342"/>
            <a:ext cx="11018110" cy="254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Wi-Fi to BLE based informative system</a:t>
            </a:r>
            <a:r>
              <a:rPr lang="en-US" altLang="ko-KR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</a:t>
            </a:r>
          </a:p>
          <a:p>
            <a:r>
              <a:rPr lang="en-US" altLang="ko-KR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Localization.</a:t>
            </a:r>
          </a:p>
          <a:p>
            <a:pPr lvl="1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"/>
              </a:rPr>
              <a:t>Electronic attendance-absence recording systems.</a:t>
            </a:r>
            <a:endParaRPr lang="en-US" altLang="ko-KR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r>
              <a:rPr lang="en-US" altLang="ko-KR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And so on.</a:t>
            </a:r>
          </a:p>
          <a:p>
            <a:pPr lvl="1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Emergency situations.</a:t>
            </a:r>
          </a:p>
          <a:p>
            <a:pPr lvl="1"/>
            <a:endParaRPr lang="en-US" altLang="ko-KR" sz="2400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pic>
        <p:nvPicPr>
          <p:cNvPr id="1034" name="Picture 10" descr="Wifi icon">
            <a:extLst>
              <a:ext uri="{FF2B5EF4-FFF2-40B4-BE49-F238E27FC236}">
                <a16:creationId xmlns:a16="http://schemas.microsoft.com/office/drawing/2014/main" id="{440F8DBF-3B48-E8A8-8FB0-F73C2AA33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664" y="4079934"/>
            <a:ext cx="608907" cy="61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20EC92C-6AA2-D5C7-0778-84F257A9C5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35" y="4641959"/>
            <a:ext cx="730764" cy="440775"/>
          </a:xfrm>
          <a:prstGeom prst="rect">
            <a:avLst/>
          </a:prstGeom>
        </p:spPr>
      </p:pic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F5C8D323-2004-E575-C851-ED26FECE89B6}"/>
              </a:ext>
            </a:extLst>
          </p:cNvPr>
          <p:cNvSpPr/>
          <p:nvPr/>
        </p:nvSpPr>
        <p:spPr>
          <a:xfrm rot="5400000">
            <a:off x="3383695" y="4478020"/>
            <a:ext cx="333518" cy="327877"/>
          </a:xfrm>
          <a:prstGeom prst="mathMultiply">
            <a:avLst>
              <a:gd name="adj1" fmla="val 13431"/>
            </a:avLst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8A6190C1-08DD-2B19-E620-6B68B03DB784}"/>
              </a:ext>
            </a:extLst>
          </p:cNvPr>
          <p:cNvSpPr/>
          <p:nvPr/>
        </p:nvSpPr>
        <p:spPr>
          <a:xfrm rot="5400000">
            <a:off x="4636835" y="3687276"/>
            <a:ext cx="333518" cy="327877"/>
          </a:xfrm>
          <a:prstGeom prst="mathMultiply">
            <a:avLst>
              <a:gd name="adj1" fmla="val 13431"/>
            </a:avLst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FD9861A2-7B87-2011-02AB-380CA2D80F78}"/>
              </a:ext>
            </a:extLst>
          </p:cNvPr>
          <p:cNvSpPr/>
          <p:nvPr/>
        </p:nvSpPr>
        <p:spPr>
          <a:xfrm rot="5400000">
            <a:off x="5728757" y="3068727"/>
            <a:ext cx="333518" cy="327877"/>
          </a:xfrm>
          <a:prstGeom prst="mathMultiply">
            <a:avLst>
              <a:gd name="adj1" fmla="val 13431"/>
            </a:avLst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349940E4-4D2A-510F-BF49-289C227B7795}"/>
              </a:ext>
            </a:extLst>
          </p:cNvPr>
          <p:cNvSpPr/>
          <p:nvPr/>
        </p:nvSpPr>
        <p:spPr>
          <a:xfrm rot="7693703">
            <a:off x="6850365" y="3642903"/>
            <a:ext cx="333518" cy="327877"/>
          </a:xfrm>
          <a:prstGeom prst="mathMultiply">
            <a:avLst>
              <a:gd name="adj1" fmla="val 13431"/>
            </a:avLst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AC0E9020-86E2-697B-2C28-21448033CA0A}"/>
              </a:ext>
            </a:extLst>
          </p:cNvPr>
          <p:cNvSpPr/>
          <p:nvPr/>
        </p:nvSpPr>
        <p:spPr>
          <a:xfrm rot="6880554">
            <a:off x="8175444" y="4402476"/>
            <a:ext cx="333518" cy="327877"/>
          </a:xfrm>
          <a:prstGeom prst="mathMultiply">
            <a:avLst>
              <a:gd name="adj1" fmla="val 13431"/>
            </a:avLst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219F98-90BE-ACDB-5AEC-6D4850609650}"/>
              </a:ext>
            </a:extLst>
          </p:cNvPr>
          <p:cNvSpPr/>
          <p:nvPr/>
        </p:nvSpPr>
        <p:spPr>
          <a:xfrm rot="20169421">
            <a:off x="4616576" y="3448303"/>
            <a:ext cx="238582" cy="142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2AD5AA-433F-8783-F5AB-2AD04C372F8A}"/>
              </a:ext>
            </a:extLst>
          </p:cNvPr>
          <p:cNvSpPr/>
          <p:nvPr/>
        </p:nvSpPr>
        <p:spPr>
          <a:xfrm rot="19750336">
            <a:off x="3291061" y="4227244"/>
            <a:ext cx="238582" cy="170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C2373F-D39B-A2A9-36E8-99FDDCB0A5CC}"/>
              </a:ext>
            </a:extLst>
          </p:cNvPr>
          <p:cNvSpPr/>
          <p:nvPr/>
        </p:nvSpPr>
        <p:spPr>
          <a:xfrm rot="2024412">
            <a:off x="8350005" y="4209357"/>
            <a:ext cx="238582" cy="170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58FA9E-2165-50E6-8782-EC32538FB6DE}"/>
              </a:ext>
            </a:extLst>
          </p:cNvPr>
          <p:cNvSpPr/>
          <p:nvPr/>
        </p:nvSpPr>
        <p:spPr>
          <a:xfrm rot="4894800">
            <a:off x="5952594" y="3851515"/>
            <a:ext cx="259856" cy="145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186B2E-42FE-D140-C648-4D66B1B3E12F}"/>
              </a:ext>
            </a:extLst>
          </p:cNvPr>
          <p:cNvSpPr/>
          <p:nvPr/>
        </p:nvSpPr>
        <p:spPr>
          <a:xfrm rot="4894800">
            <a:off x="5900738" y="6041062"/>
            <a:ext cx="259856" cy="145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A6667F-1CE0-4356-DD7C-7757DD784526}"/>
              </a:ext>
            </a:extLst>
          </p:cNvPr>
          <p:cNvSpPr/>
          <p:nvPr/>
        </p:nvSpPr>
        <p:spPr>
          <a:xfrm rot="2602280">
            <a:off x="5030822" y="4613656"/>
            <a:ext cx="255461" cy="14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925948-AB46-5822-EF98-42C5DF8334A6}"/>
              </a:ext>
            </a:extLst>
          </p:cNvPr>
          <p:cNvSpPr/>
          <p:nvPr/>
        </p:nvSpPr>
        <p:spPr>
          <a:xfrm rot="2602280">
            <a:off x="5000685" y="4614808"/>
            <a:ext cx="162474" cy="146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6EB1E0-8B99-F4D6-4AAF-502626832BB4}"/>
              </a:ext>
            </a:extLst>
          </p:cNvPr>
          <p:cNvSpPr/>
          <p:nvPr/>
        </p:nvSpPr>
        <p:spPr>
          <a:xfrm rot="1887599">
            <a:off x="5485851" y="3806944"/>
            <a:ext cx="255461" cy="14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B7017-4938-7E91-E095-AAA7DD000461}"/>
              </a:ext>
            </a:extLst>
          </p:cNvPr>
          <p:cNvSpPr txBox="1"/>
          <p:nvPr/>
        </p:nvSpPr>
        <p:spPr>
          <a:xfrm>
            <a:off x="3236676" y="4165477"/>
            <a:ext cx="347353" cy="2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Tx</a:t>
            </a:r>
            <a:endParaRPr lang="ko-KR" alt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988A26-C288-6596-F595-B1882464423B}"/>
              </a:ext>
            </a:extLst>
          </p:cNvPr>
          <p:cNvSpPr txBox="1"/>
          <p:nvPr/>
        </p:nvSpPr>
        <p:spPr>
          <a:xfrm>
            <a:off x="4607468" y="3372797"/>
            <a:ext cx="347353" cy="2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Tx</a:t>
            </a:r>
            <a:endParaRPr lang="ko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357F12-3B6F-C0CD-639E-312F9D1D9C13}"/>
              </a:ext>
            </a:extLst>
          </p:cNvPr>
          <p:cNvSpPr txBox="1"/>
          <p:nvPr/>
        </p:nvSpPr>
        <p:spPr>
          <a:xfrm>
            <a:off x="5701159" y="2772007"/>
            <a:ext cx="347353" cy="2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Tx</a:t>
            </a:r>
            <a:endParaRPr lang="ko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ADE26-26F0-F7E8-2ADC-93D624B9B9D7}"/>
              </a:ext>
            </a:extLst>
          </p:cNvPr>
          <p:cNvSpPr txBox="1"/>
          <p:nvPr/>
        </p:nvSpPr>
        <p:spPr>
          <a:xfrm>
            <a:off x="7031383" y="3458058"/>
            <a:ext cx="347353" cy="2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Tx</a:t>
            </a:r>
            <a:endParaRPr lang="ko-KR" alt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4A52FB-A705-E10F-B441-DC799EACA4DD}"/>
              </a:ext>
            </a:extLst>
          </p:cNvPr>
          <p:cNvSpPr txBox="1"/>
          <p:nvPr/>
        </p:nvSpPr>
        <p:spPr>
          <a:xfrm>
            <a:off x="8336112" y="4183762"/>
            <a:ext cx="347353" cy="2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Tx</a:t>
            </a:r>
            <a:endParaRPr lang="ko-KR" alt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B756B4-A691-736B-8C58-1562295E62F2}"/>
              </a:ext>
            </a:extLst>
          </p:cNvPr>
          <p:cNvSpPr txBox="1"/>
          <p:nvPr/>
        </p:nvSpPr>
        <p:spPr>
          <a:xfrm>
            <a:off x="4593943" y="4533940"/>
            <a:ext cx="347353" cy="2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Rx</a:t>
            </a:r>
            <a:endParaRPr lang="ko-KR" alt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D50A88-7066-39D8-3E37-92B17F36A7DD}"/>
              </a:ext>
            </a:extLst>
          </p:cNvPr>
          <p:cNvSpPr txBox="1"/>
          <p:nvPr/>
        </p:nvSpPr>
        <p:spPr>
          <a:xfrm>
            <a:off x="5592412" y="5509100"/>
            <a:ext cx="347353" cy="2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Rx</a:t>
            </a:r>
            <a:endParaRPr lang="ko-KR" alt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5BEF14-A248-6A69-23A5-393871219260}"/>
              </a:ext>
            </a:extLst>
          </p:cNvPr>
          <p:cNvSpPr txBox="1"/>
          <p:nvPr/>
        </p:nvSpPr>
        <p:spPr>
          <a:xfrm>
            <a:off x="5843480" y="6079136"/>
            <a:ext cx="347353" cy="2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Rx</a:t>
            </a:r>
            <a:endParaRPr lang="ko-KR" alt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2112E4-BEED-B435-C1D1-A06EED06BE9A}"/>
              </a:ext>
            </a:extLst>
          </p:cNvPr>
          <p:cNvSpPr txBox="1"/>
          <p:nvPr/>
        </p:nvSpPr>
        <p:spPr>
          <a:xfrm>
            <a:off x="6793870" y="5362150"/>
            <a:ext cx="347353" cy="2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Rx</a:t>
            </a:r>
            <a:endParaRPr lang="ko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C45FBC-3133-A2D6-1ABD-FC3AD7D8EC31}"/>
              </a:ext>
            </a:extLst>
          </p:cNvPr>
          <p:cNvSpPr txBox="1"/>
          <p:nvPr/>
        </p:nvSpPr>
        <p:spPr>
          <a:xfrm>
            <a:off x="7741227" y="4859415"/>
            <a:ext cx="347353" cy="2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Rx</a:t>
            </a:r>
            <a:endParaRPr lang="ko-KR" altLang="en-US" sz="1050" dirty="0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C5E64950-C346-98CE-7CD1-7ABB4A193449}"/>
              </a:ext>
            </a:extLst>
          </p:cNvPr>
          <p:cNvSpPr/>
          <p:nvPr/>
        </p:nvSpPr>
        <p:spPr>
          <a:xfrm rot="5400000">
            <a:off x="4893815" y="3501876"/>
            <a:ext cx="333518" cy="327877"/>
          </a:xfrm>
          <a:prstGeom prst="mathMultiply">
            <a:avLst>
              <a:gd name="adj1" fmla="val 13431"/>
            </a:avLst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2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8F5CB-2146-4457-BD94-02CC0879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FA5EED-9AD8-4353-B1A3-B539B16E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3B4A9A-672C-A88E-D4B8-F9D8ADAE8916}"/>
              </a:ext>
            </a:extLst>
          </p:cNvPr>
          <p:cNvSpPr txBox="1">
            <a:spLocks/>
          </p:cNvSpPr>
          <p:nvPr/>
        </p:nvSpPr>
        <p:spPr>
          <a:xfrm>
            <a:off x="190458" y="1052735"/>
            <a:ext cx="11882206" cy="157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PHY Level-based OFDM-GFSK Mutual imitation modulation technology.</a:t>
            </a:r>
          </a:p>
          <a:p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Deep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Learning-Based Multiple Data Simultaneous Transmission Technique.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24BF45F-5FB2-F4A0-0B3B-5610E455B19B}"/>
              </a:ext>
            </a:extLst>
          </p:cNvPr>
          <p:cNvGrpSpPr/>
          <p:nvPr/>
        </p:nvGrpSpPr>
        <p:grpSpPr>
          <a:xfrm>
            <a:off x="781863" y="2675243"/>
            <a:ext cx="4977447" cy="3274037"/>
            <a:chOff x="324075" y="1855890"/>
            <a:chExt cx="4887476" cy="319119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B41A2C-7BC5-FC18-21BC-25FE86635A03}"/>
                </a:ext>
              </a:extLst>
            </p:cNvPr>
            <p:cNvSpPr txBox="1"/>
            <p:nvPr/>
          </p:nvSpPr>
          <p:spPr>
            <a:xfrm>
              <a:off x="324075" y="4585421"/>
              <a:ext cx="3401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9 Bluetooth</a:t>
              </a:r>
              <a:r>
                <a: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channel overlapped</a:t>
              </a:r>
              <a:b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1 Wi-Fi channel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FEC223E9-E753-EA53-5582-159CEADD9E42}"/>
                </a:ext>
              </a:extLst>
            </p:cNvPr>
            <p:cNvSpPr/>
            <p:nvPr/>
          </p:nvSpPr>
          <p:spPr>
            <a:xfrm>
              <a:off x="1150830" y="2964802"/>
              <a:ext cx="1752852" cy="1177898"/>
            </a:xfrm>
            <a:prstGeom prst="trapezoid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194D208-0840-2645-5F82-139BA9889638}"/>
                </a:ext>
              </a:extLst>
            </p:cNvPr>
            <p:cNvGrpSpPr/>
            <p:nvPr/>
          </p:nvGrpSpPr>
          <p:grpSpPr>
            <a:xfrm>
              <a:off x="2706524" y="3473598"/>
              <a:ext cx="191918" cy="1126129"/>
              <a:chOff x="1792328" y="5734301"/>
              <a:chExt cx="173010" cy="658085"/>
            </a:xfrm>
            <a:solidFill>
              <a:schemeClr val="bg1"/>
            </a:solidFill>
          </p:grpSpPr>
          <p:sp>
            <p:nvSpPr>
              <p:cNvPr id="8" name="순서도: 지연 7">
                <a:extLst>
                  <a:ext uri="{FF2B5EF4-FFF2-40B4-BE49-F238E27FC236}">
                    <a16:creationId xmlns:a16="http://schemas.microsoft.com/office/drawing/2014/main" id="{28F6D4B0-9D64-CE9F-C542-4CFB18030D20}"/>
                  </a:ext>
                </a:extLst>
              </p:cNvPr>
              <p:cNvSpPr/>
              <p:nvPr/>
            </p:nvSpPr>
            <p:spPr>
              <a:xfrm rot="16200000" flipV="1">
                <a:off x="1477685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순서도: 지연 8">
                <a:extLst>
                  <a:ext uri="{FF2B5EF4-FFF2-40B4-BE49-F238E27FC236}">
                    <a16:creationId xmlns:a16="http://schemas.microsoft.com/office/drawing/2014/main" id="{29D6E52A-7A6D-D265-AF8F-E0FAF8436202}"/>
                  </a:ext>
                </a:extLst>
              </p:cNvPr>
              <p:cNvSpPr/>
              <p:nvPr/>
            </p:nvSpPr>
            <p:spPr>
              <a:xfrm rot="16200000" flipV="1">
                <a:off x="1506527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순서도: 지연 9">
                <a:extLst>
                  <a:ext uri="{FF2B5EF4-FFF2-40B4-BE49-F238E27FC236}">
                    <a16:creationId xmlns:a16="http://schemas.microsoft.com/office/drawing/2014/main" id="{64BC48C0-3D8B-8223-2544-62F011F2E3DC}"/>
                  </a:ext>
                </a:extLst>
              </p:cNvPr>
              <p:cNvSpPr/>
              <p:nvPr/>
            </p:nvSpPr>
            <p:spPr>
              <a:xfrm rot="16200000" flipV="1">
                <a:off x="1535369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순서도: 지연 10">
                <a:extLst>
                  <a:ext uri="{FF2B5EF4-FFF2-40B4-BE49-F238E27FC236}">
                    <a16:creationId xmlns:a16="http://schemas.microsoft.com/office/drawing/2014/main" id="{7B5A63BD-EE5E-A9D1-220B-E363E827D481}"/>
                  </a:ext>
                </a:extLst>
              </p:cNvPr>
              <p:cNvSpPr/>
              <p:nvPr/>
            </p:nvSpPr>
            <p:spPr>
              <a:xfrm rot="16200000" flipV="1">
                <a:off x="1564211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순서도: 지연 11">
                <a:extLst>
                  <a:ext uri="{FF2B5EF4-FFF2-40B4-BE49-F238E27FC236}">
                    <a16:creationId xmlns:a16="http://schemas.microsoft.com/office/drawing/2014/main" id="{3B6607A9-7EE2-416F-A603-BE22B0A4E2B2}"/>
                  </a:ext>
                </a:extLst>
              </p:cNvPr>
              <p:cNvSpPr/>
              <p:nvPr/>
            </p:nvSpPr>
            <p:spPr>
              <a:xfrm rot="16200000" flipV="1">
                <a:off x="1593053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순서도: 지연 12">
                <a:extLst>
                  <a:ext uri="{FF2B5EF4-FFF2-40B4-BE49-F238E27FC236}">
                    <a16:creationId xmlns:a16="http://schemas.microsoft.com/office/drawing/2014/main" id="{1CE8B802-7C04-6EDA-C17A-1E072289EDCA}"/>
                  </a:ext>
                </a:extLst>
              </p:cNvPr>
              <p:cNvSpPr/>
              <p:nvPr/>
            </p:nvSpPr>
            <p:spPr>
              <a:xfrm rot="16200000" flipV="1">
                <a:off x="1621895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순서도: 지연 13">
              <a:extLst>
                <a:ext uri="{FF2B5EF4-FFF2-40B4-BE49-F238E27FC236}">
                  <a16:creationId xmlns:a16="http://schemas.microsoft.com/office/drawing/2014/main" id="{CB422903-CC91-91E1-E7CD-977BA6DC1079}"/>
                </a:ext>
              </a:extLst>
            </p:cNvPr>
            <p:cNvSpPr/>
            <p:nvPr/>
          </p:nvSpPr>
          <p:spPr>
            <a:xfrm rot="16200000" flipV="1">
              <a:off x="798384" y="4053427"/>
              <a:ext cx="889111" cy="193492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지연 14">
              <a:extLst>
                <a:ext uri="{FF2B5EF4-FFF2-40B4-BE49-F238E27FC236}">
                  <a16:creationId xmlns:a16="http://schemas.microsoft.com/office/drawing/2014/main" id="{28B38DF6-3180-BE24-B458-6EE238D49868}"/>
                </a:ext>
              </a:extLst>
            </p:cNvPr>
            <p:cNvSpPr/>
            <p:nvPr/>
          </p:nvSpPr>
          <p:spPr>
            <a:xfrm rot="16200000" flipV="1">
              <a:off x="992156" y="4053427"/>
              <a:ext cx="889111" cy="193492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지연 15">
              <a:extLst>
                <a:ext uri="{FF2B5EF4-FFF2-40B4-BE49-F238E27FC236}">
                  <a16:creationId xmlns:a16="http://schemas.microsoft.com/office/drawing/2014/main" id="{FD4DA1E6-D19B-9C66-0E92-6622D2638952}"/>
                </a:ext>
              </a:extLst>
            </p:cNvPr>
            <p:cNvSpPr/>
            <p:nvPr/>
          </p:nvSpPr>
          <p:spPr>
            <a:xfrm rot="16200000" flipV="1">
              <a:off x="1185926" y="4053427"/>
              <a:ext cx="889111" cy="193492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지연 16">
              <a:extLst>
                <a:ext uri="{FF2B5EF4-FFF2-40B4-BE49-F238E27FC236}">
                  <a16:creationId xmlns:a16="http://schemas.microsoft.com/office/drawing/2014/main" id="{554E7059-1825-E0D3-FB3A-39C8A8990286}"/>
                </a:ext>
              </a:extLst>
            </p:cNvPr>
            <p:cNvSpPr/>
            <p:nvPr/>
          </p:nvSpPr>
          <p:spPr>
            <a:xfrm rot="16200000" flipV="1">
              <a:off x="1379699" y="4053427"/>
              <a:ext cx="889111" cy="193492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순서도: 지연 17">
              <a:extLst>
                <a:ext uri="{FF2B5EF4-FFF2-40B4-BE49-F238E27FC236}">
                  <a16:creationId xmlns:a16="http://schemas.microsoft.com/office/drawing/2014/main" id="{320B914B-2062-10B8-55DA-73EBEB69CF61}"/>
                </a:ext>
              </a:extLst>
            </p:cNvPr>
            <p:cNvSpPr/>
            <p:nvPr/>
          </p:nvSpPr>
          <p:spPr>
            <a:xfrm rot="16200000" flipV="1">
              <a:off x="1573479" y="4053427"/>
              <a:ext cx="889111" cy="193492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순서도: 지연 18">
              <a:extLst>
                <a:ext uri="{FF2B5EF4-FFF2-40B4-BE49-F238E27FC236}">
                  <a16:creationId xmlns:a16="http://schemas.microsoft.com/office/drawing/2014/main" id="{D3937CF7-43BA-AF09-550A-C8CC573D555F}"/>
                </a:ext>
              </a:extLst>
            </p:cNvPr>
            <p:cNvSpPr/>
            <p:nvPr/>
          </p:nvSpPr>
          <p:spPr>
            <a:xfrm rot="16200000" flipV="1">
              <a:off x="1767248" y="4053427"/>
              <a:ext cx="889111" cy="193492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29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지연 19">
              <a:extLst>
                <a:ext uri="{FF2B5EF4-FFF2-40B4-BE49-F238E27FC236}">
                  <a16:creationId xmlns:a16="http://schemas.microsoft.com/office/drawing/2014/main" id="{00ED7D6C-CADF-4080-58E0-ED53F07C0673}"/>
                </a:ext>
              </a:extLst>
            </p:cNvPr>
            <p:cNvSpPr/>
            <p:nvPr/>
          </p:nvSpPr>
          <p:spPr>
            <a:xfrm rot="16200000" flipV="1">
              <a:off x="1967233" y="4053427"/>
              <a:ext cx="889111" cy="193492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30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지연 20">
              <a:extLst>
                <a:ext uri="{FF2B5EF4-FFF2-40B4-BE49-F238E27FC236}">
                  <a16:creationId xmlns:a16="http://schemas.microsoft.com/office/drawing/2014/main" id="{78946CB6-2BB8-2DA2-C9A5-AE4A7194FED1}"/>
                </a:ext>
              </a:extLst>
            </p:cNvPr>
            <p:cNvSpPr/>
            <p:nvPr/>
          </p:nvSpPr>
          <p:spPr>
            <a:xfrm rot="16200000" flipV="1">
              <a:off x="2160996" y="4053427"/>
              <a:ext cx="889111" cy="193492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31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140A67A5-BB7C-BA83-C871-ADA26CD19493}"/>
                </a:ext>
              </a:extLst>
            </p:cNvPr>
            <p:cNvSpPr/>
            <p:nvPr/>
          </p:nvSpPr>
          <p:spPr>
            <a:xfrm rot="16200000" flipV="1">
              <a:off x="2354788" y="4053427"/>
              <a:ext cx="889111" cy="193492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32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1F21D78-ECB7-6294-CF0E-190421CCE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100" y="4594729"/>
              <a:ext cx="25080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7A9482A-1B0D-4DC0-D7B1-D9232A586074}"/>
                </a:ext>
              </a:extLst>
            </p:cNvPr>
            <p:cNvGrpSpPr/>
            <p:nvPr/>
          </p:nvGrpSpPr>
          <p:grpSpPr>
            <a:xfrm>
              <a:off x="834329" y="4290236"/>
              <a:ext cx="212230" cy="45719"/>
              <a:chOff x="1975598" y="4796470"/>
              <a:chExt cx="399986" cy="54955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6FC0023-D11E-94CA-C044-3FD85B43A9D5}"/>
                  </a:ext>
                </a:extLst>
              </p:cNvPr>
              <p:cNvSpPr/>
              <p:nvPr/>
            </p:nvSpPr>
            <p:spPr>
              <a:xfrm>
                <a:off x="1975598" y="4796470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340C9B-B662-EDA5-1E3B-769F325D57DF}"/>
                  </a:ext>
                </a:extLst>
              </p:cNvPr>
              <p:cNvSpPr/>
              <p:nvPr/>
            </p:nvSpPr>
            <p:spPr>
              <a:xfrm>
                <a:off x="2137372" y="4796470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98601F0-DC2A-95A1-9B31-069BDB3C4E91}"/>
                  </a:ext>
                </a:extLst>
              </p:cNvPr>
              <p:cNvSpPr/>
              <p:nvPr/>
            </p:nvSpPr>
            <p:spPr>
              <a:xfrm>
                <a:off x="2299147" y="4796470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0CFEB1D-308B-EBF7-F6F6-7BA8243B0384}"/>
                </a:ext>
              </a:extLst>
            </p:cNvPr>
            <p:cNvGrpSpPr/>
            <p:nvPr/>
          </p:nvGrpSpPr>
          <p:grpSpPr>
            <a:xfrm>
              <a:off x="3001864" y="4293302"/>
              <a:ext cx="212230" cy="45719"/>
              <a:chOff x="1975598" y="4796470"/>
              <a:chExt cx="399986" cy="54955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2134C2E-1DBB-62E3-632D-C46093D9F8A9}"/>
                  </a:ext>
                </a:extLst>
              </p:cNvPr>
              <p:cNvSpPr/>
              <p:nvPr/>
            </p:nvSpPr>
            <p:spPr>
              <a:xfrm>
                <a:off x="1975598" y="4796470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24F00A0-E5A0-65C9-D042-B52B29E1CC46}"/>
                  </a:ext>
                </a:extLst>
              </p:cNvPr>
              <p:cNvSpPr/>
              <p:nvPr/>
            </p:nvSpPr>
            <p:spPr>
              <a:xfrm>
                <a:off x="2137372" y="4796470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B219D4F-294E-7CA5-7EA5-C6A200FBF630}"/>
                  </a:ext>
                </a:extLst>
              </p:cNvPr>
              <p:cNvSpPr/>
              <p:nvPr/>
            </p:nvSpPr>
            <p:spPr>
              <a:xfrm>
                <a:off x="2299147" y="4796470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FD23BC9-F123-406E-F046-244ED0EEC06C}"/>
                </a:ext>
              </a:extLst>
            </p:cNvPr>
            <p:cNvGrpSpPr/>
            <p:nvPr/>
          </p:nvGrpSpPr>
          <p:grpSpPr>
            <a:xfrm>
              <a:off x="619654" y="3307281"/>
              <a:ext cx="1049187" cy="941668"/>
              <a:chOff x="3102597" y="3875453"/>
              <a:chExt cx="1327575" cy="94663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55B6788-6A40-AF58-946D-4DBD3F4FDFEE}"/>
                  </a:ext>
                </a:extLst>
              </p:cNvPr>
              <p:cNvSpPr/>
              <p:nvPr/>
            </p:nvSpPr>
            <p:spPr>
              <a:xfrm>
                <a:off x="3141743" y="3875453"/>
                <a:ext cx="1244513" cy="918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3A193A0-7006-050F-9ED6-46B4B09B6323}"/>
                  </a:ext>
                </a:extLst>
              </p:cNvPr>
              <p:cNvGrpSpPr/>
              <p:nvPr/>
            </p:nvGrpSpPr>
            <p:grpSpPr>
              <a:xfrm>
                <a:off x="3102597" y="3884855"/>
                <a:ext cx="1327575" cy="937233"/>
                <a:chOff x="2943387" y="3714090"/>
                <a:chExt cx="791151" cy="937233"/>
              </a:xfrm>
            </p:grpSpPr>
            <p:sp>
              <p:nvSpPr>
                <p:cNvPr id="35" name="순서도: 지연 34">
                  <a:extLst>
                    <a:ext uri="{FF2B5EF4-FFF2-40B4-BE49-F238E27FC236}">
                      <a16:creationId xmlns:a16="http://schemas.microsoft.com/office/drawing/2014/main" id="{46F4DDF4-FB1F-2447-3F38-3775D8D2E5EE}"/>
                    </a:ext>
                  </a:extLst>
                </p:cNvPr>
                <p:cNvSpPr/>
                <p:nvPr/>
              </p:nvSpPr>
              <p:spPr>
                <a:xfrm rot="16200000" flipV="1">
                  <a:off x="3096815" y="3930745"/>
                  <a:ext cx="484295" cy="488916"/>
                </a:xfrm>
                <a:prstGeom prst="flowChartDelay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AD60AEF8-43B8-64CB-0660-8D2A3C4392DE}"/>
                    </a:ext>
                  </a:extLst>
                </p:cNvPr>
                <p:cNvCxnSpPr>
                  <a:cxnSpLocks/>
                  <a:endCxn id="35" idx="1"/>
                </p:cNvCxnSpPr>
                <p:nvPr/>
              </p:nvCxnSpPr>
              <p:spPr>
                <a:xfrm>
                  <a:off x="3337131" y="3923493"/>
                  <a:ext cx="1832" cy="4938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45D15C-B863-56CB-BB6E-62FE89F440C7}"/>
                    </a:ext>
                  </a:extLst>
                </p:cNvPr>
                <p:cNvSpPr txBox="1"/>
                <p:nvPr/>
              </p:nvSpPr>
              <p:spPr>
                <a:xfrm>
                  <a:off x="3027811" y="3714090"/>
                  <a:ext cx="622302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rtlCol="0">
                  <a:spAutoFit/>
                </a:bodyPr>
                <a:lstStyle/>
                <a:p>
                  <a:pPr algn="ctr"/>
                  <a:r>
                    <a:rPr lang="en-US" altLang="ko-KR" sz="900" b="1" dirty="0"/>
                    <a:t>GFSK</a:t>
                  </a:r>
                  <a:endParaRPr lang="ko-KR" altLang="en-US" sz="900" b="1" dirty="0"/>
                </a:p>
              </p:txBody>
            </p: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0C6695EF-DDC2-3D51-E0E6-CB87B58D307D}"/>
                    </a:ext>
                  </a:extLst>
                </p:cNvPr>
                <p:cNvGrpSpPr/>
                <p:nvPr/>
              </p:nvGrpSpPr>
              <p:grpSpPr>
                <a:xfrm>
                  <a:off x="3129262" y="4005064"/>
                  <a:ext cx="419400" cy="412050"/>
                  <a:chOff x="3127859" y="4005064"/>
                  <a:chExt cx="419400" cy="412050"/>
                </a:xfrm>
              </p:grpSpPr>
              <p:sp>
                <p:nvSpPr>
                  <p:cNvPr id="41" name="순서도: 지연 40">
                    <a:extLst>
                      <a:ext uri="{FF2B5EF4-FFF2-40B4-BE49-F238E27FC236}">
                        <a16:creationId xmlns:a16="http://schemas.microsoft.com/office/drawing/2014/main" id="{E6791F08-04EF-F04C-8D8C-1DD600C7C2C7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006887" y="4126036"/>
                    <a:ext cx="411308" cy="16936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순서도: 지연 41">
                    <a:extLst>
                      <a:ext uri="{FF2B5EF4-FFF2-40B4-BE49-F238E27FC236}">
                        <a16:creationId xmlns:a16="http://schemas.microsoft.com/office/drawing/2014/main" id="{FD1561CF-5A15-561F-AD10-616AD219F08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256921" y="4126776"/>
                    <a:ext cx="411308" cy="16936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9A5E2EEE-3EEF-76EC-BE1B-0B2425016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89374" y="4417352"/>
                  <a:ext cx="699177" cy="754"/>
                </a:xfrm>
                <a:prstGeom prst="line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05E129-190E-B6F6-0337-473C5D1E483B}"/>
                    </a:ext>
                  </a:extLst>
                </p:cNvPr>
                <p:cNvSpPr txBox="1"/>
                <p:nvPr/>
              </p:nvSpPr>
              <p:spPr>
                <a:xfrm>
                  <a:off x="2943387" y="4435879"/>
                  <a:ext cx="791151" cy="2154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Center frequency</a:t>
                  </a:r>
                  <a:endParaRPr lang="ko-KR" altLang="en-US" sz="800" dirty="0"/>
                </a:p>
              </p:txBody>
            </p:sp>
          </p:grpSp>
        </p:grpSp>
        <p:sp>
          <p:nvSpPr>
            <p:cNvPr id="43" name="순서도: 지연 42">
              <a:extLst>
                <a:ext uri="{FF2B5EF4-FFF2-40B4-BE49-F238E27FC236}">
                  <a16:creationId xmlns:a16="http://schemas.microsoft.com/office/drawing/2014/main" id="{0F568F44-329F-39FB-39A9-931B8F51764F}"/>
                </a:ext>
              </a:extLst>
            </p:cNvPr>
            <p:cNvSpPr/>
            <p:nvPr/>
          </p:nvSpPr>
          <p:spPr>
            <a:xfrm rot="16200000">
              <a:off x="1103682" y="1726920"/>
              <a:ext cx="1112674" cy="137061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순서도: 지연 43">
              <a:extLst>
                <a:ext uri="{FF2B5EF4-FFF2-40B4-BE49-F238E27FC236}">
                  <a16:creationId xmlns:a16="http://schemas.microsoft.com/office/drawing/2014/main" id="{E4B505B6-EA2C-BE32-2B76-29EF483AD818}"/>
                </a:ext>
              </a:extLst>
            </p:cNvPr>
            <p:cNvSpPr/>
            <p:nvPr/>
          </p:nvSpPr>
          <p:spPr>
            <a:xfrm rot="16200000">
              <a:off x="1832482" y="1726920"/>
              <a:ext cx="1112674" cy="137061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순서도: 지연 44">
              <a:extLst>
                <a:ext uri="{FF2B5EF4-FFF2-40B4-BE49-F238E27FC236}">
                  <a16:creationId xmlns:a16="http://schemas.microsoft.com/office/drawing/2014/main" id="{E020BDF9-63C9-B75A-34CA-B3588337DD51}"/>
                </a:ext>
              </a:extLst>
            </p:cNvPr>
            <p:cNvSpPr/>
            <p:nvPr/>
          </p:nvSpPr>
          <p:spPr>
            <a:xfrm rot="16200000">
              <a:off x="1473241" y="1726920"/>
              <a:ext cx="1112674" cy="1370614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E3D1EFA-8A5D-920C-71A9-C556ACA09084}"/>
                </a:ext>
              </a:extLst>
            </p:cNvPr>
            <p:cNvGrpSpPr/>
            <p:nvPr/>
          </p:nvGrpSpPr>
          <p:grpSpPr>
            <a:xfrm>
              <a:off x="1352209" y="2256249"/>
              <a:ext cx="1354735" cy="712316"/>
              <a:chOff x="1685646" y="5229201"/>
              <a:chExt cx="650461" cy="658085"/>
            </a:xfrm>
            <a:solidFill>
              <a:schemeClr val="bg1"/>
            </a:solidFill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90CA8B19-0BBB-A2A1-1373-78943899608C}"/>
                  </a:ext>
                </a:extLst>
              </p:cNvPr>
              <p:cNvGrpSpPr/>
              <p:nvPr/>
            </p:nvGrpSpPr>
            <p:grpSpPr>
              <a:xfrm>
                <a:off x="1685646" y="5229201"/>
                <a:ext cx="173010" cy="658085"/>
                <a:chOff x="1792328" y="5734301"/>
                <a:chExt cx="173010" cy="658085"/>
              </a:xfrm>
              <a:grpFill/>
            </p:grpSpPr>
            <p:sp>
              <p:nvSpPr>
                <p:cNvPr id="55" name="순서도: 지연 54">
                  <a:extLst>
                    <a:ext uri="{FF2B5EF4-FFF2-40B4-BE49-F238E27FC236}">
                      <a16:creationId xmlns:a16="http://schemas.microsoft.com/office/drawing/2014/main" id="{33BCB836-775B-1314-70EA-EA044DB64D13}"/>
                    </a:ext>
                  </a:extLst>
                </p:cNvPr>
                <p:cNvSpPr/>
                <p:nvPr/>
              </p:nvSpPr>
              <p:spPr>
                <a:xfrm rot="16200000" flipV="1">
                  <a:off x="1477685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순서도: 지연 55">
                  <a:extLst>
                    <a:ext uri="{FF2B5EF4-FFF2-40B4-BE49-F238E27FC236}">
                      <a16:creationId xmlns:a16="http://schemas.microsoft.com/office/drawing/2014/main" id="{5AA97ADF-A42E-39C1-D1B9-CB3C447D9E9C}"/>
                    </a:ext>
                  </a:extLst>
                </p:cNvPr>
                <p:cNvSpPr/>
                <p:nvPr/>
              </p:nvSpPr>
              <p:spPr>
                <a:xfrm rot="16200000" flipV="1">
                  <a:off x="1506527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순서도: 지연 56">
                  <a:extLst>
                    <a:ext uri="{FF2B5EF4-FFF2-40B4-BE49-F238E27FC236}">
                      <a16:creationId xmlns:a16="http://schemas.microsoft.com/office/drawing/2014/main" id="{24F21D14-103E-32E1-765C-8F7D69F71E50}"/>
                    </a:ext>
                  </a:extLst>
                </p:cNvPr>
                <p:cNvSpPr/>
                <p:nvPr/>
              </p:nvSpPr>
              <p:spPr>
                <a:xfrm rot="16200000" flipV="1">
                  <a:off x="1535369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순서도: 지연 57">
                  <a:extLst>
                    <a:ext uri="{FF2B5EF4-FFF2-40B4-BE49-F238E27FC236}">
                      <a16:creationId xmlns:a16="http://schemas.microsoft.com/office/drawing/2014/main" id="{95AE03AD-772E-4E36-2EB8-4B90F9E364EB}"/>
                    </a:ext>
                  </a:extLst>
                </p:cNvPr>
                <p:cNvSpPr/>
                <p:nvPr/>
              </p:nvSpPr>
              <p:spPr>
                <a:xfrm rot="16200000" flipV="1">
                  <a:off x="1564211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순서도: 지연 58">
                  <a:extLst>
                    <a:ext uri="{FF2B5EF4-FFF2-40B4-BE49-F238E27FC236}">
                      <a16:creationId xmlns:a16="http://schemas.microsoft.com/office/drawing/2014/main" id="{2ECBE7D6-EAAE-CECE-21C7-786D1D0462FC}"/>
                    </a:ext>
                  </a:extLst>
                </p:cNvPr>
                <p:cNvSpPr/>
                <p:nvPr/>
              </p:nvSpPr>
              <p:spPr>
                <a:xfrm rot="16200000" flipV="1">
                  <a:off x="1593053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순서도: 지연 59">
                  <a:extLst>
                    <a:ext uri="{FF2B5EF4-FFF2-40B4-BE49-F238E27FC236}">
                      <a16:creationId xmlns:a16="http://schemas.microsoft.com/office/drawing/2014/main" id="{121ED9DE-A815-EB9A-380C-BF4F71D1B815}"/>
                    </a:ext>
                  </a:extLst>
                </p:cNvPr>
                <p:cNvSpPr/>
                <p:nvPr/>
              </p:nvSpPr>
              <p:spPr>
                <a:xfrm rot="16200000" flipV="1">
                  <a:off x="1621895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4BFCEFCC-CEFB-A860-6EF4-4C97676CFFB1}"/>
                  </a:ext>
                </a:extLst>
              </p:cNvPr>
              <p:cNvGrpSpPr/>
              <p:nvPr/>
            </p:nvGrpSpPr>
            <p:grpSpPr>
              <a:xfrm>
                <a:off x="2163097" y="5229201"/>
                <a:ext cx="173010" cy="658085"/>
                <a:chOff x="1792328" y="5734301"/>
                <a:chExt cx="173010" cy="658085"/>
              </a:xfrm>
              <a:grpFill/>
            </p:grpSpPr>
            <p:sp>
              <p:nvSpPr>
                <p:cNvPr id="49" name="순서도: 지연 48">
                  <a:extLst>
                    <a:ext uri="{FF2B5EF4-FFF2-40B4-BE49-F238E27FC236}">
                      <a16:creationId xmlns:a16="http://schemas.microsoft.com/office/drawing/2014/main" id="{E6F3E787-520C-991A-ABE4-8D57EE353E1B}"/>
                    </a:ext>
                  </a:extLst>
                </p:cNvPr>
                <p:cNvSpPr/>
                <p:nvPr/>
              </p:nvSpPr>
              <p:spPr>
                <a:xfrm rot="16200000" flipV="1">
                  <a:off x="1477685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순서도: 지연 49">
                  <a:extLst>
                    <a:ext uri="{FF2B5EF4-FFF2-40B4-BE49-F238E27FC236}">
                      <a16:creationId xmlns:a16="http://schemas.microsoft.com/office/drawing/2014/main" id="{6D22B75D-6AF3-B630-9DEF-D52FD7188A82}"/>
                    </a:ext>
                  </a:extLst>
                </p:cNvPr>
                <p:cNvSpPr/>
                <p:nvPr/>
              </p:nvSpPr>
              <p:spPr>
                <a:xfrm rot="16200000" flipV="1">
                  <a:off x="1506527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순서도: 지연 50">
                  <a:extLst>
                    <a:ext uri="{FF2B5EF4-FFF2-40B4-BE49-F238E27FC236}">
                      <a16:creationId xmlns:a16="http://schemas.microsoft.com/office/drawing/2014/main" id="{6F8AA420-89D9-52A4-705D-A342C070AD22}"/>
                    </a:ext>
                  </a:extLst>
                </p:cNvPr>
                <p:cNvSpPr/>
                <p:nvPr/>
              </p:nvSpPr>
              <p:spPr>
                <a:xfrm rot="16200000" flipV="1">
                  <a:off x="1535369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순서도: 지연 51">
                  <a:extLst>
                    <a:ext uri="{FF2B5EF4-FFF2-40B4-BE49-F238E27FC236}">
                      <a16:creationId xmlns:a16="http://schemas.microsoft.com/office/drawing/2014/main" id="{D019DAF8-013E-8D81-CB8E-6B3ABB50E28B}"/>
                    </a:ext>
                  </a:extLst>
                </p:cNvPr>
                <p:cNvSpPr/>
                <p:nvPr/>
              </p:nvSpPr>
              <p:spPr>
                <a:xfrm rot="16200000" flipV="1">
                  <a:off x="1564211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순서도: 지연 52">
                  <a:extLst>
                    <a:ext uri="{FF2B5EF4-FFF2-40B4-BE49-F238E27FC236}">
                      <a16:creationId xmlns:a16="http://schemas.microsoft.com/office/drawing/2014/main" id="{EE2B9525-7752-2277-F298-ED6C27EABAA3}"/>
                    </a:ext>
                  </a:extLst>
                </p:cNvPr>
                <p:cNvSpPr/>
                <p:nvPr/>
              </p:nvSpPr>
              <p:spPr>
                <a:xfrm rot="16200000" flipV="1">
                  <a:off x="1593053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순서도: 지연 53">
                  <a:extLst>
                    <a:ext uri="{FF2B5EF4-FFF2-40B4-BE49-F238E27FC236}">
                      <a16:creationId xmlns:a16="http://schemas.microsoft.com/office/drawing/2014/main" id="{F6CD6A72-DBC7-07F1-DE16-579125FF36CB}"/>
                    </a:ext>
                  </a:extLst>
                </p:cNvPr>
                <p:cNvSpPr/>
                <p:nvPr/>
              </p:nvSpPr>
              <p:spPr>
                <a:xfrm rot="16200000" flipV="1">
                  <a:off x="1621895" y="6048944"/>
                  <a:ext cx="658085" cy="28800"/>
                </a:xfrm>
                <a:prstGeom prst="flowChartDelay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2134A9C2-AB6B-8F87-6CBF-BAAEB133F674}"/>
                </a:ext>
              </a:extLst>
            </p:cNvPr>
            <p:cNvGrpSpPr/>
            <p:nvPr/>
          </p:nvGrpSpPr>
          <p:grpSpPr>
            <a:xfrm>
              <a:off x="1829585" y="2612405"/>
              <a:ext cx="399986" cy="54955"/>
              <a:chOff x="6370513" y="3230978"/>
              <a:chExt cx="376808" cy="72008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F0F7655-C598-BB6D-0CB9-3C6C73338252}"/>
                  </a:ext>
                </a:extLst>
              </p:cNvPr>
              <p:cNvSpPr/>
              <p:nvPr/>
            </p:nvSpPr>
            <p:spPr>
              <a:xfrm>
                <a:off x="6370513" y="323097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2C81A16-0346-CE2C-36F4-63F9E72F927A}"/>
                  </a:ext>
                </a:extLst>
              </p:cNvPr>
              <p:cNvSpPr/>
              <p:nvPr/>
            </p:nvSpPr>
            <p:spPr>
              <a:xfrm>
                <a:off x="6522913" y="323097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0FE78F24-F4AE-91D3-1C47-1931FC0F514F}"/>
                  </a:ext>
                </a:extLst>
              </p:cNvPr>
              <p:cNvSpPr/>
              <p:nvPr/>
            </p:nvSpPr>
            <p:spPr>
              <a:xfrm>
                <a:off x="6675313" y="323097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BB62264-5FDA-BAC5-55EA-7AFC9C1A1D00}"/>
                </a:ext>
              </a:extLst>
            </p:cNvPr>
            <p:cNvSpPr txBox="1"/>
            <p:nvPr/>
          </p:nvSpPr>
          <p:spPr>
            <a:xfrm>
              <a:off x="1537807" y="1900582"/>
              <a:ext cx="983543" cy="380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Wi-Fi CH 11 (20MHz)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오른쪽 중괄호 65">
              <a:extLst>
                <a:ext uri="{FF2B5EF4-FFF2-40B4-BE49-F238E27FC236}">
                  <a16:creationId xmlns:a16="http://schemas.microsoft.com/office/drawing/2014/main" id="{2050B30E-EAEF-24B6-0F2E-532DE4F45923}"/>
                </a:ext>
              </a:extLst>
            </p:cNvPr>
            <p:cNvSpPr/>
            <p:nvPr/>
          </p:nvSpPr>
          <p:spPr>
            <a:xfrm rot="5400000">
              <a:off x="1976193" y="2364429"/>
              <a:ext cx="90885" cy="1354737"/>
            </a:xfrm>
            <a:prstGeom prst="rightBrace">
              <a:avLst>
                <a:gd name="adj1" fmla="val 53305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4B776A-E3AF-D54B-86C2-2478DE73FA5A}"/>
                </a:ext>
              </a:extLst>
            </p:cNvPr>
            <p:cNvSpPr txBox="1"/>
            <p:nvPr/>
          </p:nvSpPr>
          <p:spPr>
            <a:xfrm>
              <a:off x="1152302" y="3024275"/>
              <a:ext cx="173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64 subcarrier (312.5 kHz)</a:t>
              </a:r>
              <a:endParaRPr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7222AF6-687C-C733-0520-8FC88F789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912" y="2968565"/>
              <a:ext cx="25080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3E1491E-F853-3088-E454-689F9945BDE7}"/>
                </a:ext>
              </a:extLst>
            </p:cNvPr>
            <p:cNvGrpSpPr/>
            <p:nvPr/>
          </p:nvGrpSpPr>
          <p:grpSpPr>
            <a:xfrm>
              <a:off x="533137" y="1951835"/>
              <a:ext cx="1205935" cy="946658"/>
              <a:chOff x="3617287" y="806328"/>
              <a:chExt cx="1205935" cy="946658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938407F-814B-C580-F0AC-992E75649AB4}"/>
                  </a:ext>
                </a:extLst>
              </p:cNvPr>
              <p:cNvSpPr/>
              <p:nvPr/>
            </p:nvSpPr>
            <p:spPr>
              <a:xfrm>
                <a:off x="3709170" y="868742"/>
                <a:ext cx="983543" cy="8842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BFEBB8-AAB5-083C-A7E0-BFB01B8EA7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92" y="1313198"/>
                <a:ext cx="699177" cy="75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8DED9B-DA55-9E0F-55D2-C1EAD58A4E6A}"/>
                  </a:ext>
                </a:extLst>
              </p:cNvPr>
              <p:cNvSpPr txBox="1"/>
              <p:nvPr/>
            </p:nvSpPr>
            <p:spPr>
              <a:xfrm>
                <a:off x="3620391" y="806328"/>
                <a:ext cx="430887" cy="94665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Quadrature Component</a:t>
                </a:r>
                <a:endParaRPr lang="ko-KR" altLang="en-US" sz="800" dirty="0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2AF5F83C-325B-3882-244D-A3DDD59925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849" y="1043037"/>
                <a:ext cx="3662" cy="5410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C44A55-57E9-7FC3-8273-924E75C5157A}"/>
                  </a:ext>
                </a:extLst>
              </p:cNvPr>
              <p:cNvSpPr txBox="1"/>
              <p:nvPr/>
            </p:nvSpPr>
            <p:spPr>
              <a:xfrm>
                <a:off x="3617287" y="1546470"/>
                <a:ext cx="1205935" cy="1776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800" dirty="0" err="1"/>
                  <a:t>Inphase</a:t>
                </a:r>
                <a:r>
                  <a:rPr lang="en-US" altLang="ko-KR" sz="800" dirty="0"/>
                  <a:t> Component</a:t>
                </a:r>
                <a:endParaRPr lang="ko-KR" altLang="en-US" sz="8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809192-0176-E04A-51F0-B5B941A83728}"/>
                  </a:ext>
                </a:extLst>
              </p:cNvPr>
              <p:cNvSpPr txBox="1"/>
              <p:nvPr/>
            </p:nvSpPr>
            <p:spPr>
              <a:xfrm>
                <a:off x="3945972" y="846359"/>
                <a:ext cx="73141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QAM</a:t>
                </a:r>
                <a:endParaRPr lang="ko-KR" altLang="en-US" sz="900" b="1" dirty="0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91E420E-B05C-6856-F73C-071558424C79}"/>
                  </a:ext>
                </a:extLst>
              </p:cNvPr>
              <p:cNvGrpSpPr/>
              <p:nvPr/>
            </p:nvGrpSpPr>
            <p:grpSpPr>
              <a:xfrm>
                <a:off x="4044291" y="1079905"/>
                <a:ext cx="534778" cy="180707"/>
                <a:chOff x="4039419" y="1079905"/>
                <a:chExt cx="534778" cy="180707"/>
              </a:xfrm>
            </p:grpSpPr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988F8CD7-7FEF-399E-4A1A-13BDC2CEBF4B}"/>
                    </a:ext>
                  </a:extLst>
                </p:cNvPr>
                <p:cNvGrpSpPr/>
                <p:nvPr/>
              </p:nvGrpSpPr>
              <p:grpSpPr>
                <a:xfrm>
                  <a:off x="4039419" y="1080680"/>
                  <a:ext cx="182299" cy="179932"/>
                  <a:chOff x="4000923" y="1085563"/>
                  <a:chExt cx="182299" cy="179932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483C4BFD-6284-1E17-E581-D83C0B960C91}"/>
                      </a:ext>
                    </a:extLst>
                  </p:cNvPr>
                  <p:cNvSpPr/>
                  <p:nvPr/>
                </p:nvSpPr>
                <p:spPr>
                  <a:xfrm>
                    <a:off x="4000923" y="1086382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22A4F48E-E534-259F-1715-69FD185D88D0}"/>
                      </a:ext>
                    </a:extLst>
                  </p:cNvPr>
                  <p:cNvSpPr/>
                  <p:nvPr/>
                </p:nvSpPr>
                <p:spPr>
                  <a:xfrm>
                    <a:off x="4141302" y="1085563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B23CAB56-56EC-2328-A24A-CB171C77F122}"/>
                      </a:ext>
                    </a:extLst>
                  </p:cNvPr>
                  <p:cNvSpPr/>
                  <p:nvPr/>
                </p:nvSpPr>
                <p:spPr>
                  <a:xfrm>
                    <a:off x="4000923" y="1230665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36C4A0B3-FC48-D149-840F-54AB59CFADDB}"/>
                      </a:ext>
                    </a:extLst>
                  </p:cNvPr>
                  <p:cNvSpPr/>
                  <p:nvPr/>
                </p:nvSpPr>
                <p:spPr>
                  <a:xfrm>
                    <a:off x="4136937" y="1229890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D601FBBE-DF57-BD41-E727-CB53ABE21138}"/>
                    </a:ext>
                  </a:extLst>
                </p:cNvPr>
                <p:cNvGrpSpPr/>
                <p:nvPr/>
              </p:nvGrpSpPr>
              <p:grpSpPr>
                <a:xfrm>
                  <a:off x="4391898" y="1079905"/>
                  <a:ext cx="182299" cy="179932"/>
                  <a:chOff x="4000923" y="1085563"/>
                  <a:chExt cx="182299" cy="179932"/>
                </a:xfrm>
              </p:grpSpPr>
              <p:sp>
                <p:nvSpPr>
                  <p:cNvPr id="90" name="타원 89">
                    <a:extLst>
                      <a:ext uri="{FF2B5EF4-FFF2-40B4-BE49-F238E27FC236}">
                        <a16:creationId xmlns:a16="http://schemas.microsoft.com/office/drawing/2014/main" id="{A3CD07B3-A6AC-B04F-FB22-81188A058AD6}"/>
                      </a:ext>
                    </a:extLst>
                  </p:cNvPr>
                  <p:cNvSpPr/>
                  <p:nvPr/>
                </p:nvSpPr>
                <p:spPr>
                  <a:xfrm>
                    <a:off x="4000923" y="1086382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EB03F0DC-11C1-CAD1-4732-5D0533C01BAD}"/>
                      </a:ext>
                    </a:extLst>
                  </p:cNvPr>
                  <p:cNvSpPr/>
                  <p:nvPr/>
                </p:nvSpPr>
                <p:spPr>
                  <a:xfrm>
                    <a:off x="4141302" y="1085563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4E2B1F31-77E6-7A99-81BB-8DC028D6ECC5}"/>
                      </a:ext>
                    </a:extLst>
                  </p:cNvPr>
                  <p:cNvSpPr/>
                  <p:nvPr/>
                </p:nvSpPr>
                <p:spPr>
                  <a:xfrm>
                    <a:off x="4000923" y="1230665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0E6AAC9A-390B-D52C-ACED-9780C14CB4C0}"/>
                      </a:ext>
                    </a:extLst>
                  </p:cNvPr>
                  <p:cNvSpPr/>
                  <p:nvPr/>
                </p:nvSpPr>
                <p:spPr>
                  <a:xfrm>
                    <a:off x="4136937" y="1229890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51C2EB6-56D4-5A9B-815C-30455F317C7B}"/>
                  </a:ext>
                </a:extLst>
              </p:cNvPr>
              <p:cNvGrpSpPr/>
              <p:nvPr/>
            </p:nvGrpSpPr>
            <p:grpSpPr>
              <a:xfrm>
                <a:off x="4045297" y="1360817"/>
                <a:ext cx="534778" cy="180707"/>
                <a:chOff x="4039419" y="1079905"/>
                <a:chExt cx="534778" cy="180707"/>
              </a:xfrm>
            </p:grpSpPr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5ABC34A1-2261-2052-7B88-956E73D7EEAA}"/>
                    </a:ext>
                  </a:extLst>
                </p:cNvPr>
                <p:cNvGrpSpPr/>
                <p:nvPr/>
              </p:nvGrpSpPr>
              <p:grpSpPr>
                <a:xfrm>
                  <a:off x="4039419" y="1080680"/>
                  <a:ext cx="182299" cy="179932"/>
                  <a:chOff x="4000923" y="1085563"/>
                  <a:chExt cx="182299" cy="179932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1AB6DC67-CF92-1CB0-2B25-789C9095489C}"/>
                      </a:ext>
                    </a:extLst>
                  </p:cNvPr>
                  <p:cNvSpPr/>
                  <p:nvPr/>
                </p:nvSpPr>
                <p:spPr>
                  <a:xfrm>
                    <a:off x="4000923" y="1086382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B2312D91-F77C-2D48-CC57-D5A5DC83C646}"/>
                      </a:ext>
                    </a:extLst>
                  </p:cNvPr>
                  <p:cNvSpPr/>
                  <p:nvPr/>
                </p:nvSpPr>
                <p:spPr>
                  <a:xfrm>
                    <a:off x="4141302" y="1085563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타원 85">
                    <a:extLst>
                      <a:ext uri="{FF2B5EF4-FFF2-40B4-BE49-F238E27FC236}">
                        <a16:creationId xmlns:a16="http://schemas.microsoft.com/office/drawing/2014/main" id="{7CEE5CB2-0063-F81F-2929-52449408486F}"/>
                      </a:ext>
                    </a:extLst>
                  </p:cNvPr>
                  <p:cNvSpPr/>
                  <p:nvPr/>
                </p:nvSpPr>
                <p:spPr>
                  <a:xfrm>
                    <a:off x="4000923" y="1230665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84649494-8C88-5FB3-808C-22C231A84968}"/>
                      </a:ext>
                    </a:extLst>
                  </p:cNvPr>
                  <p:cNvSpPr/>
                  <p:nvPr/>
                </p:nvSpPr>
                <p:spPr>
                  <a:xfrm>
                    <a:off x="4136937" y="1229890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8CE8A3BE-638D-F0BA-426D-65C944EE4240}"/>
                    </a:ext>
                  </a:extLst>
                </p:cNvPr>
                <p:cNvGrpSpPr/>
                <p:nvPr/>
              </p:nvGrpSpPr>
              <p:grpSpPr>
                <a:xfrm>
                  <a:off x="4391898" y="1079905"/>
                  <a:ext cx="182299" cy="179932"/>
                  <a:chOff x="4000923" y="1085563"/>
                  <a:chExt cx="182299" cy="179932"/>
                </a:xfrm>
              </p:grpSpPr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686DE9FC-1032-D6A3-443A-526501B12B38}"/>
                      </a:ext>
                    </a:extLst>
                  </p:cNvPr>
                  <p:cNvSpPr/>
                  <p:nvPr/>
                </p:nvSpPr>
                <p:spPr>
                  <a:xfrm>
                    <a:off x="4000923" y="1086382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360742A0-3EF3-56F9-A2D8-FA5A42FB9056}"/>
                      </a:ext>
                    </a:extLst>
                  </p:cNvPr>
                  <p:cNvSpPr/>
                  <p:nvPr/>
                </p:nvSpPr>
                <p:spPr>
                  <a:xfrm>
                    <a:off x="4141302" y="1085563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F01CB40D-A41E-FA18-3DDC-15A3278A299E}"/>
                      </a:ext>
                    </a:extLst>
                  </p:cNvPr>
                  <p:cNvSpPr/>
                  <p:nvPr/>
                </p:nvSpPr>
                <p:spPr>
                  <a:xfrm>
                    <a:off x="4000923" y="1230665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79507EA0-E96A-2A26-5681-295761E7C97C}"/>
                      </a:ext>
                    </a:extLst>
                  </p:cNvPr>
                  <p:cNvSpPr/>
                  <p:nvPr/>
                </p:nvSpPr>
                <p:spPr>
                  <a:xfrm>
                    <a:off x="4136937" y="1229890"/>
                    <a:ext cx="41920" cy="3483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98" name="오른쪽 중괄호 97">
              <a:extLst>
                <a:ext uri="{FF2B5EF4-FFF2-40B4-BE49-F238E27FC236}">
                  <a16:creationId xmlns:a16="http://schemas.microsoft.com/office/drawing/2014/main" id="{3E129534-FF03-36A1-4338-7BB453B9240E}"/>
                </a:ext>
              </a:extLst>
            </p:cNvPr>
            <p:cNvSpPr/>
            <p:nvPr/>
          </p:nvSpPr>
          <p:spPr>
            <a:xfrm>
              <a:off x="3319193" y="1855890"/>
              <a:ext cx="142898" cy="2720316"/>
            </a:xfrm>
            <a:prstGeom prst="rightBrace">
              <a:avLst>
                <a:gd name="adj1" fmla="val 53305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5DDB1F9-E449-C1D7-9C63-104AD9F8933D}"/>
                </a:ext>
              </a:extLst>
            </p:cNvPr>
            <p:cNvSpPr txBox="1"/>
            <p:nvPr/>
          </p:nvSpPr>
          <p:spPr>
            <a:xfrm>
              <a:off x="3290684" y="3955331"/>
              <a:ext cx="19208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1 BLE CH (2 MHz) overlaps</a:t>
              </a:r>
            </a:p>
            <a:p>
              <a:pPr algn="ctr"/>
              <a:r>
                <a:rPr lang="en-US" altLang="ko-K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Wi-Fi subcarrier (≈ 6 ~ 6.5 )</a:t>
              </a:r>
              <a:endParaRPr lang="ko-KR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E342B8-EF71-025D-5BD8-63B6AA50F951}"/>
                </a:ext>
              </a:extLst>
            </p:cNvPr>
            <p:cNvSpPr txBox="1"/>
            <p:nvPr/>
          </p:nvSpPr>
          <p:spPr>
            <a:xfrm>
              <a:off x="3352927" y="1858622"/>
              <a:ext cx="1796380" cy="5847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/>
                <a:t>Emulated GFSK &amp; OFDM</a:t>
              </a:r>
              <a:endParaRPr lang="ko-KR" altLang="en-US" sz="1600" b="1" dirty="0"/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9A8D2BB-5D24-0220-689A-96338DC60404}"/>
                </a:ext>
              </a:extLst>
            </p:cNvPr>
            <p:cNvGrpSpPr/>
            <p:nvPr/>
          </p:nvGrpSpPr>
          <p:grpSpPr>
            <a:xfrm>
              <a:off x="3539495" y="4340780"/>
              <a:ext cx="1423245" cy="649071"/>
              <a:chOff x="10342656" y="2707920"/>
              <a:chExt cx="1423245" cy="649071"/>
            </a:xfrm>
          </p:grpSpPr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39B024D1-5CDA-751A-EEAC-7DE6215CAA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80" r="22776" b="13228"/>
              <a:stretch/>
            </p:blipFill>
            <p:spPr>
              <a:xfrm>
                <a:off x="11502056" y="2822200"/>
                <a:ext cx="263845" cy="420510"/>
              </a:xfrm>
              <a:prstGeom prst="rect">
                <a:avLst/>
              </a:prstGeom>
            </p:spPr>
          </p:pic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1638AE6B-6301-7467-EC31-300C470A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2656" y="2707920"/>
                <a:ext cx="649071" cy="649071"/>
              </a:xfrm>
              <a:prstGeom prst="rect">
                <a:avLst/>
              </a:prstGeom>
            </p:spPr>
          </p:pic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AE1CB0F6-AB53-EEEE-DCDC-9BDC39338915}"/>
                  </a:ext>
                </a:extLst>
              </p:cNvPr>
              <p:cNvGrpSpPr/>
              <p:nvPr/>
            </p:nvGrpSpPr>
            <p:grpSpPr>
              <a:xfrm rot="16200000">
                <a:off x="11034830" y="2884291"/>
                <a:ext cx="386003" cy="330753"/>
                <a:chOff x="10761129" y="3051608"/>
                <a:chExt cx="1003068" cy="135066"/>
              </a:xfrm>
            </p:grpSpPr>
            <p:sp>
              <p:nvSpPr>
                <p:cNvPr id="105" name="화살표: 아래쪽 104">
                  <a:extLst>
                    <a:ext uri="{FF2B5EF4-FFF2-40B4-BE49-F238E27FC236}">
                      <a16:creationId xmlns:a16="http://schemas.microsoft.com/office/drawing/2014/main" id="{1EC3BC9E-4CBC-7074-63B9-C90309FB996F}"/>
                    </a:ext>
                  </a:extLst>
                </p:cNvPr>
                <p:cNvSpPr/>
                <p:nvPr/>
              </p:nvSpPr>
              <p:spPr>
                <a:xfrm>
                  <a:off x="10761129" y="3051608"/>
                  <a:ext cx="417071" cy="135064"/>
                </a:xfrm>
                <a:prstGeom prst="downArrow">
                  <a:avLst>
                    <a:gd name="adj1" fmla="val 59392"/>
                    <a:gd name="adj2" fmla="val 50000"/>
                  </a:avLst>
                </a:prstGeom>
                <a:pattFill prst="wdUpDiag">
                  <a:fgClr>
                    <a:schemeClr val="accent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6" name="화살표: 아래쪽 105">
                  <a:extLst>
                    <a:ext uri="{FF2B5EF4-FFF2-40B4-BE49-F238E27FC236}">
                      <a16:creationId xmlns:a16="http://schemas.microsoft.com/office/drawing/2014/main" id="{1BE4B69E-E4E2-FB04-845C-FFF389AA43A8}"/>
                    </a:ext>
                  </a:extLst>
                </p:cNvPr>
                <p:cNvSpPr/>
                <p:nvPr/>
              </p:nvSpPr>
              <p:spPr>
                <a:xfrm rot="10800000">
                  <a:off x="11347126" y="3051610"/>
                  <a:ext cx="417071" cy="135064"/>
                </a:xfrm>
                <a:prstGeom prst="downArrow">
                  <a:avLst>
                    <a:gd name="adj1" fmla="val 59392"/>
                    <a:gd name="adj2" fmla="val 50000"/>
                  </a:avLst>
                </a:prstGeom>
                <a:pattFill prst="wdUpDiag">
                  <a:fgClr>
                    <a:schemeClr val="accent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165BB95B-517E-F052-D2B2-00B190D0ACB7}"/>
                </a:ext>
              </a:extLst>
            </p:cNvPr>
            <p:cNvGrpSpPr/>
            <p:nvPr/>
          </p:nvGrpSpPr>
          <p:grpSpPr>
            <a:xfrm>
              <a:off x="3500007" y="2455854"/>
              <a:ext cx="1502220" cy="1541377"/>
              <a:chOff x="10087583" y="714463"/>
              <a:chExt cx="1911683" cy="1541377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6BEE5FE-B5AB-399C-230D-A9781FFE31B2}"/>
                  </a:ext>
                </a:extLst>
              </p:cNvPr>
              <p:cNvSpPr txBox="1"/>
              <p:nvPr/>
            </p:nvSpPr>
            <p:spPr>
              <a:xfrm>
                <a:off x="10573586" y="714463"/>
                <a:ext cx="394339" cy="270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0</a:t>
                </a:r>
                <a:endParaRPr lang="ko-KR" altLang="en-US" sz="1400" b="1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1DA9D64-0809-1FF1-6C82-D0D1B7E194F6}"/>
                  </a:ext>
                </a:extLst>
              </p:cNvPr>
              <p:cNvSpPr txBox="1"/>
              <p:nvPr/>
            </p:nvSpPr>
            <p:spPr>
              <a:xfrm>
                <a:off x="11051940" y="714463"/>
                <a:ext cx="394339" cy="270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1</a:t>
                </a:r>
                <a:endParaRPr lang="ko-KR" altLang="en-US" sz="1400" b="1" dirty="0"/>
              </a:p>
            </p:txBody>
          </p:sp>
          <p:sp>
            <p:nvSpPr>
              <p:cNvPr id="110" name="오른쪽 중괄호 109">
                <a:extLst>
                  <a:ext uri="{FF2B5EF4-FFF2-40B4-BE49-F238E27FC236}">
                    <a16:creationId xmlns:a16="http://schemas.microsoft.com/office/drawing/2014/main" id="{8FD05B16-4948-F1FB-0576-79477AB95F33}"/>
                  </a:ext>
                </a:extLst>
              </p:cNvPr>
              <p:cNvSpPr/>
              <p:nvPr/>
            </p:nvSpPr>
            <p:spPr>
              <a:xfrm rot="5400000">
                <a:off x="10956466" y="1521822"/>
                <a:ext cx="134259" cy="1333778"/>
              </a:xfrm>
              <a:prstGeom prst="rightBrace">
                <a:avLst>
                  <a:gd name="adj1" fmla="val 53305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순서도: 지연 110">
                <a:extLst>
                  <a:ext uri="{FF2B5EF4-FFF2-40B4-BE49-F238E27FC236}">
                    <a16:creationId xmlns:a16="http://schemas.microsoft.com/office/drawing/2014/main" id="{309DDBDB-5675-44E7-ED10-8FAAF005DBF5}"/>
                  </a:ext>
                </a:extLst>
              </p:cNvPr>
              <p:cNvSpPr/>
              <p:nvPr/>
            </p:nvSpPr>
            <p:spPr>
              <a:xfrm rot="16200000" flipV="1">
                <a:off x="10483784" y="847575"/>
                <a:ext cx="1074900" cy="1329045"/>
              </a:xfrm>
              <a:prstGeom prst="flowChartDelay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순서도: 지연 111">
                <a:extLst>
                  <a:ext uri="{FF2B5EF4-FFF2-40B4-BE49-F238E27FC236}">
                    <a16:creationId xmlns:a16="http://schemas.microsoft.com/office/drawing/2014/main" id="{19CA0092-325D-3C63-7F4F-99C5D4C20813}"/>
                  </a:ext>
                </a:extLst>
              </p:cNvPr>
              <p:cNvSpPr/>
              <p:nvPr/>
            </p:nvSpPr>
            <p:spPr>
              <a:xfrm rot="16200000" flipV="1">
                <a:off x="10060502" y="1532118"/>
                <a:ext cx="813635" cy="221227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순서도: 지연 112">
                <a:extLst>
                  <a:ext uri="{FF2B5EF4-FFF2-40B4-BE49-F238E27FC236}">
                    <a16:creationId xmlns:a16="http://schemas.microsoft.com/office/drawing/2014/main" id="{0E088373-EB7B-1815-CBA9-E4C8447FB15D}"/>
                  </a:ext>
                </a:extLst>
              </p:cNvPr>
              <p:cNvSpPr/>
              <p:nvPr/>
            </p:nvSpPr>
            <p:spPr>
              <a:xfrm rot="16200000" flipV="1">
                <a:off x="10282052" y="1532118"/>
                <a:ext cx="813635" cy="221227"/>
              </a:xfrm>
              <a:prstGeom prst="flowChartDelay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순서도: 지연 113">
                <a:extLst>
                  <a:ext uri="{FF2B5EF4-FFF2-40B4-BE49-F238E27FC236}">
                    <a16:creationId xmlns:a16="http://schemas.microsoft.com/office/drawing/2014/main" id="{AF66C46A-F482-3D9E-9FF5-AC843D27507A}"/>
                  </a:ext>
                </a:extLst>
              </p:cNvPr>
              <p:cNvSpPr/>
              <p:nvPr/>
            </p:nvSpPr>
            <p:spPr>
              <a:xfrm rot="16200000" flipV="1">
                <a:off x="10503601" y="1532118"/>
                <a:ext cx="813635" cy="221227"/>
              </a:xfrm>
              <a:prstGeom prst="flowChartDelay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순서도: 지연 114">
                <a:extLst>
                  <a:ext uri="{FF2B5EF4-FFF2-40B4-BE49-F238E27FC236}">
                    <a16:creationId xmlns:a16="http://schemas.microsoft.com/office/drawing/2014/main" id="{207FD908-6000-3506-5857-A999B19E7F22}"/>
                  </a:ext>
                </a:extLst>
              </p:cNvPr>
              <p:cNvSpPr/>
              <p:nvPr/>
            </p:nvSpPr>
            <p:spPr>
              <a:xfrm rot="16200000" flipV="1">
                <a:off x="10725150" y="1532118"/>
                <a:ext cx="813635" cy="221227"/>
              </a:xfrm>
              <a:prstGeom prst="flowChartDelay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순서도: 지연 115">
                <a:extLst>
                  <a:ext uri="{FF2B5EF4-FFF2-40B4-BE49-F238E27FC236}">
                    <a16:creationId xmlns:a16="http://schemas.microsoft.com/office/drawing/2014/main" id="{F169BD85-52C7-FF8E-CEA5-54EB0F7C0537}"/>
                  </a:ext>
                </a:extLst>
              </p:cNvPr>
              <p:cNvSpPr/>
              <p:nvPr/>
            </p:nvSpPr>
            <p:spPr>
              <a:xfrm rot="16200000" flipV="1">
                <a:off x="10946699" y="1532118"/>
                <a:ext cx="813635" cy="221227"/>
              </a:xfrm>
              <a:prstGeom prst="flowChartDelay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순서도: 지연 116">
                <a:extLst>
                  <a:ext uri="{FF2B5EF4-FFF2-40B4-BE49-F238E27FC236}">
                    <a16:creationId xmlns:a16="http://schemas.microsoft.com/office/drawing/2014/main" id="{BB26F021-E414-67B4-7614-B7E266C7AE8A}"/>
                  </a:ext>
                </a:extLst>
              </p:cNvPr>
              <p:cNvSpPr/>
              <p:nvPr/>
            </p:nvSpPr>
            <p:spPr>
              <a:xfrm rot="16200000" flipV="1">
                <a:off x="11168248" y="1532118"/>
                <a:ext cx="813635" cy="221227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9261ED24-F50D-6D75-3432-F280778D9F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7583" y="2045026"/>
                <a:ext cx="19116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699D20C3-25C2-D81F-1726-410A8BFFD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234" y="882846"/>
                <a:ext cx="2367" cy="12586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곱하기 기호 119">
                <a:extLst>
                  <a:ext uri="{FF2B5EF4-FFF2-40B4-BE49-F238E27FC236}">
                    <a16:creationId xmlns:a16="http://schemas.microsoft.com/office/drawing/2014/main" id="{4AD72855-18AF-5684-235E-9DAE3D5D800A}"/>
                  </a:ext>
                </a:extLst>
              </p:cNvPr>
              <p:cNvSpPr/>
              <p:nvPr/>
            </p:nvSpPr>
            <p:spPr>
              <a:xfrm>
                <a:off x="10313566" y="1383109"/>
                <a:ext cx="305700" cy="242607"/>
              </a:xfrm>
              <a:prstGeom prst="mathMultiply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  <a:sym typeface="Arial"/>
                </a:endParaRPr>
              </a:p>
            </p:txBody>
          </p:sp>
          <p:sp>
            <p:nvSpPr>
              <p:cNvPr id="121" name="곱하기 기호 120">
                <a:extLst>
                  <a:ext uri="{FF2B5EF4-FFF2-40B4-BE49-F238E27FC236}">
                    <a16:creationId xmlns:a16="http://schemas.microsoft.com/office/drawing/2014/main" id="{07AD094B-0554-192B-EC90-C9C3F8991273}"/>
                  </a:ext>
                </a:extLst>
              </p:cNvPr>
              <p:cNvSpPr/>
              <p:nvPr/>
            </p:nvSpPr>
            <p:spPr>
              <a:xfrm>
                <a:off x="11427433" y="1383109"/>
                <a:ext cx="305700" cy="242607"/>
              </a:xfrm>
              <a:prstGeom prst="mathMultiply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  <a:sym typeface="Arial"/>
                </a:endParaRPr>
              </a:p>
            </p:txBody>
          </p:sp>
          <p:sp>
            <p:nvSpPr>
              <p:cNvPr id="122" name="순서도: 지연 121">
                <a:extLst>
                  <a:ext uri="{FF2B5EF4-FFF2-40B4-BE49-F238E27FC236}">
                    <a16:creationId xmlns:a16="http://schemas.microsoft.com/office/drawing/2014/main" id="{3CA0D591-B451-8698-A902-F883E1191DDD}"/>
                  </a:ext>
                </a:extLst>
              </p:cNvPr>
              <p:cNvSpPr/>
              <p:nvPr/>
            </p:nvSpPr>
            <p:spPr>
              <a:xfrm rot="16200000" flipV="1">
                <a:off x="10735417" y="1316752"/>
                <a:ext cx="1029721" cy="435871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순서도: 지연 122">
                <a:extLst>
                  <a:ext uri="{FF2B5EF4-FFF2-40B4-BE49-F238E27FC236}">
                    <a16:creationId xmlns:a16="http://schemas.microsoft.com/office/drawing/2014/main" id="{D22C68C4-9BCE-7931-8FE9-193DF0033444}"/>
                  </a:ext>
                </a:extLst>
              </p:cNvPr>
              <p:cNvSpPr/>
              <p:nvPr/>
            </p:nvSpPr>
            <p:spPr>
              <a:xfrm rot="16200000" flipV="1">
                <a:off x="10281133" y="1316752"/>
                <a:ext cx="1029721" cy="435871"/>
              </a:xfrm>
              <a:prstGeom prst="flowChartDelay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89178477-4C7A-348C-0302-E3FD04466838}"/>
                  </a:ext>
                </a:extLst>
              </p:cNvPr>
              <p:cNvSpPr/>
              <p:nvPr/>
            </p:nvSpPr>
            <p:spPr>
              <a:xfrm>
                <a:off x="10213405" y="974645"/>
                <a:ext cx="1636548" cy="1047265"/>
              </a:xfrm>
              <a:custGeom>
                <a:avLst/>
                <a:gdLst>
                  <a:gd name="connsiteX0" fmla="*/ 0 w 1354822"/>
                  <a:gd name="connsiteY0" fmla="*/ 885088 h 891076"/>
                  <a:gd name="connsiteX1" fmla="*/ 297809 w 1354822"/>
                  <a:gd name="connsiteY1" fmla="*/ 738280 h 891076"/>
                  <a:gd name="connsiteX2" fmla="*/ 671119 w 1354822"/>
                  <a:gd name="connsiteY2" fmla="*/ 49 h 891076"/>
                  <a:gd name="connsiteX3" fmla="*/ 1073791 w 1354822"/>
                  <a:gd name="connsiteY3" fmla="*/ 776031 h 891076"/>
                  <a:gd name="connsiteX4" fmla="*/ 1354822 w 1354822"/>
                  <a:gd name="connsiteY4" fmla="*/ 872504 h 89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4822" h="891076">
                    <a:moveTo>
                      <a:pt x="0" y="885088"/>
                    </a:moveTo>
                    <a:cubicBezTo>
                      <a:pt x="92978" y="885437"/>
                      <a:pt x="185956" y="885787"/>
                      <a:pt x="297809" y="738280"/>
                    </a:cubicBezTo>
                    <a:cubicBezTo>
                      <a:pt x="409662" y="590773"/>
                      <a:pt x="541789" y="-6243"/>
                      <a:pt x="671119" y="49"/>
                    </a:cubicBezTo>
                    <a:cubicBezTo>
                      <a:pt x="800449" y="6341"/>
                      <a:pt x="959841" y="630622"/>
                      <a:pt x="1073791" y="776031"/>
                    </a:cubicBezTo>
                    <a:cubicBezTo>
                      <a:pt x="1187741" y="921440"/>
                      <a:pt x="1271281" y="896972"/>
                      <a:pt x="1354822" y="87250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05C5B0A-A033-41F4-C81C-9D9AA25FA76D}"/>
              </a:ext>
            </a:extLst>
          </p:cNvPr>
          <p:cNvGrpSpPr/>
          <p:nvPr/>
        </p:nvGrpSpPr>
        <p:grpSpPr>
          <a:xfrm>
            <a:off x="6181320" y="2581359"/>
            <a:ext cx="4101619" cy="3600390"/>
            <a:chOff x="6398640" y="1965604"/>
            <a:chExt cx="2792743" cy="2406894"/>
          </a:xfrm>
        </p:grpSpPr>
        <p:sp>
          <p:nvSpPr>
            <p:cNvPr id="127" name="순서도: 지연 126">
              <a:extLst>
                <a:ext uri="{FF2B5EF4-FFF2-40B4-BE49-F238E27FC236}">
                  <a16:creationId xmlns:a16="http://schemas.microsoft.com/office/drawing/2014/main" id="{0DD529EA-C438-7F21-A1F7-D63E7A218913}"/>
                </a:ext>
              </a:extLst>
            </p:cNvPr>
            <p:cNvSpPr/>
            <p:nvPr/>
          </p:nvSpPr>
          <p:spPr>
            <a:xfrm rot="16200000">
              <a:off x="7614770" y="2021837"/>
              <a:ext cx="575914" cy="2085200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A61A8C45-459D-949F-3BEB-D9E57DBE0C9D}"/>
                </a:ext>
              </a:extLst>
            </p:cNvPr>
            <p:cNvGrpSpPr/>
            <p:nvPr/>
          </p:nvGrpSpPr>
          <p:grpSpPr>
            <a:xfrm>
              <a:off x="7741068" y="3135023"/>
              <a:ext cx="336813" cy="60291"/>
              <a:chOff x="5034712" y="2144573"/>
              <a:chExt cx="399986" cy="54955"/>
            </a:xfrm>
          </p:grpSpPr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F68E65FE-714C-A6B1-E257-C675D723C726}"/>
                  </a:ext>
                </a:extLst>
              </p:cNvPr>
              <p:cNvSpPr/>
              <p:nvPr/>
            </p:nvSpPr>
            <p:spPr>
              <a:xfrm>
                <a:off x="5034712" y="2144573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4A512667-8847-6758-493F-77F07E0C6B71}"/>
                  </a:ext>
                </a:extLst>
              </p:cNvPr>
              <p:cNvSpPr/>
              <p:nvPr/>
            </p:nvSpPr>
            <p:spPr>
              <a:xfrm>
                <a:off x="5196486" y="2144573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BE97A3DD-C26F-CC52-555F-92296C5FBDB5}"/>
                  </a:ext>
                </a:extLst>
              </p:cNvPr>
              <p:cNvSpPr/>
              <p:nvPr/>
            </p:nvSpPr>
            <p:spPr>
              <a:xfrm>
                <a:off x="5358261" y="2144573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270F9C1-E9AB-A12F-E23C-43A9D99ED4A2}"/>
                </a:ext>
              </a:extLst>
            </p:cNvPr>
            <p:cNvSpPr txBox="1"/>
            <p:nvPr/>
          </p:nvSpPr>
          <p:spPr>
            <a:xfrm>
              <a:off x="7132131" y="2776919"/>
              <a:ext cx="15450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Wi-Fi</a:t>
              </a:r>
              <a:r>
                <a:rPr lang="en-US" altLang="ko-KR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 CH 11 (20MHz)</a:t>
              </a:r>
              <a:endParaRPr lang="ko-KR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3637B925-5267-9839-5636-6BCA7F9D6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009" y="3352395"/>
              <a:ext cx="25080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8CD4C31-C01F-A580-B4FB-8A3B6E7988B0}"/>
                </a:ext>
              </a:extLst>
            </p:cNvPr>
            <p:cNvGrpSpPr/>
            <p:nvPr/>
          </p:nvGrpSpPr>
          <p:grpSpPr>
            <a:xfrm>
              <a:off x="7742799" y="3561302"/>
              <a:ext cx="336813" cy="60291"/>
              <a:chOff x="5034712" y="2144573"/>
              <a:chExt cx="399986" cy="54955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C87AA69A-3818-14A7-8CFA-AD89F963BC6B}"/>
                  </a:ext>
                </a:extLst>
              </p:cNvPr>
              <p:cNvSpPr/>
              <p:nvPr/>
            </p:nvSpPr>
            <p:spPr>
              <a:xfrm>
                <a:off x="5034712" y="2144573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B2F84C8B-E7B7-300D-514E-0E55B621538F}"/>
                  </a:ext>
                </a:extLst>
              </p:cNvPr>
              <p:cNvSpPr/>
              <p:nvPr/>
            </p:nvSpPr>
            <p:spPr>
              <a:xfrm>
                <a:off x="5196486" y="2144573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DFC523B1-6DC1-3DB9-0F57-ADAF8CA1111F}"/>
                  </a:ext>
                </a:extLst>
              </p:cNvPr>
              <p:cNvSpPr/>
              <p:nvPr/>
            </p:nvSpPr>
            <p:spPr>
              <a:xfrm>
                <a:off x="5358261" y="2144573"/>
                <a:ext cx="76437" cy="54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5EACD75-0BA0-316D-3FF8-6BBFADFEB606}"/>
                </a:ext>
              </a:extLst>
            </p:cNvPr>
            <p:cNvSpPr txBox="1"/>
            <p:nvPr/>
          </p:nvSpPr>
          <p:spPr>
            <a:xfrm>
              <a:off x="6788218" y="3839104"/>
              <a:ext cx="531362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000" dirty="0"/>
                <a:t>BLE1</a:t>
              </a:r>
              <a:endParaRPr lang="ko-KR" altLang="en-US" sz="10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DC07CC1-87AC-2D73-BCEC-DCD1B72C4DB6}"/>
                </a:ext>
              </a:extLst>
            </p:cNvPr>
            <p:cNvSpPr txBox="1"/>
            <p:nvPr/>
          </p:nvSpPr>
          <p:spPr>
            <a:xfrm>
              <a:off x="7153999" y="3839104"/>
              <a:ext cx="531362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000" dirty="0"/>
                <a:t>BLE2</a:t>
              </a:r>
              <a:endParaRPr lang="ko-KR" altLang="en-US" sz="10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4CACA3C-D1EB-E963-9E49-D4B8430CD07E}"/>
                </a:ext>
              </a:extLst>
            </p:cNvPr>
            <p:cNvSpPr txBox="1"/>
            <p:nvPr/>
          </p:nvSpPr>
          <p:spPr>
            <a:xfrm>
              <a:off x="8127240" y="3839104"/>
              <a:ext cx="531362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000" dirty="0"/>
                <a:t>BLE5</a:t>
              </a:r>
              <a:endParaRPr lang="ko-KR" altLang="en-US" sz="10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5922C74-F811-5D30-0721-C0256DCAEC62}"/>
                </a:ext>
              </a:extLst>
            </p:cNvPr>
            <p:cNvSpPr txBox="1"/>
            <p:nvPr/>
          </p:nvSpPr>
          <p:spPr>
            <a:xfrm>
              <a:off x="8502912" y="3839104"/>
              <a:ext cx="531362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000" dirty="0"/>
                <a:t>BLE6</a:t>
              </a:r>
              <a:endParaRPr lang="ko-KR" altLang="en-US" sz="1000" dirty="0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3E47A5CA-97A8-7DA0-15A5-F32A4AE90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7861" y="3829890"/>
              <a:ext cx="25080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순서도: 지연 142">
              <a:extLst>
                <a:ext uri="{FF2B5EF4-FFF2-40B4-BE49-F238E27FC236}">
                  <a16:creationId xmlns:a16="http://schemas.microsoft.com/office/drawing/2014/main" id="{FAEF88F1-E598-0E82-9523-3A1F0F2C202F}"/>
                </a:ext>
              </a:extLst>
            </p:cNvPr>
            <p:cNvSpPr/>
            <p:nvPr/>
          </p:nvSpPr>
          <p:spPr>
            <a:xfrm rot="16200000" flipV="1">
              <a:off x="6488968" y="3388084"/>
              <a:ext cx="826766" cy="599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순서도: 지연 143">
              <a:extLst>
                <a:ext uri="{FF2B5EF4-FFF2-40B4-BE49-F238E27FC236}">
                  <a16:creationId xmlns:a16="http://schemas.microsoft.com/office/drawing/2014/main" id="{129C1BFE-3C69-5658-9210-DA91CE7039E4}"/>
                </a:ext>
              </a:extLst>
            </p:cNvPr>
            <p:cNvSpPr/>
            <p:nvPr/>
          </p:nvSpPr>
          <p:spPr>
            <a:xfrm rot="16200000" flipV="1">
              <a:off x="6549746" y="3388084"/>
              <a:ext cx="826766" cy="599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순서도: 지연 144">
              <a:extLst>
                <a:ext uri="{FF2B5EF4-FFF2-40B4-BE49-F238E27FC236}">
                  <a16:creationId xmlns:a16="http://schemas.microsoft.com/office/drawing/2014/main" id="{A3A91380-95C8-CE14-F106-E3FD41CBC254}"/>
                </a:ext>
              </a:extLst>
            </p:cNvPr>
            <p:cNvSpPr/>
            <p:nvPr/>
          </p:nvSpPr>
          <p:spPr>
            <a:xfrm rot="16200000" flipV="1">
              <a:off x="6610524" y="3388084"/>
              <a:ext cx="826766" cy="59983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순서도: 지연 145">
              <a:extLst>
                <a:ext uri="{FF2B5EF4-FFF2-40B4-BE49-F238E27FC236}">
                  <a16:creationId xmlns:a16="http://schemas.microsoft.com/office/drawing/2014/main" id="{3AA4E13A-3D7D-D35E-86D0-E3E723C69215}"/>
                </a:ext>
              </a:extLst>
            </p:cNvPr>
            <p:cNvSpPr/>
            <p:nvPr/>
          </p:nvSpPr>
          <p:spPr>
            <a:xfrm rot="16200000" flipV="1">
              <a:off x="6671302" y="3388084"/>
              <a:ext cx="826766" cy="59983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순서도: 지연 146">
              <a:extLst>
                <a:ext uri="{FF2B5EF4-FFF2-40B4-BE49-F238E27FC236}">
                  <a16:creationId xmlns:a16="http://schemas.microsoft.com/office/drawing/2014/main" id="{526D0139-42D9-3B03-5FEF-65116F3B6626}"/>
                </a:ext>
              </a:extLst>
            </p:cNvPr>
            <p:cNvSpPr/>
            <p:nvPr/>
          </p:nvSpPr>
          <p:spPr>
            <a:xfrm rot="16200000" flipV="1">
              <a:off x="6732080" y="3388084"/>
              <a:ext cx="826766" cy="59983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순서도: 지연 147">
              <a:extLst>
                <a:ext uri="{FF2B5EF4-FFF2-40B4-BE49-F238E27FC236}">
                  <a16:creationId xmlns:a16="http://schemas.microsoft.com/office/drawing/2014/main" id="{739EA2C4-1554-1FB3-316E-B6C3DCFF15C3}"/>
                </a:ext>
              </a:extLst>
            </p:cNvPr>
            <p:cNvSpPr/>
            <p:nvPr/>
          </p:nvSpPr>
          <p:spPr>
            <a:xfrm rot="16200000" flipV="1">
              <a:off x="6792858" y="3388084"/>
              <a:ext cx="826766" cy="599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순서도: 지연 148">
              <a:extLst>
                <a:ext uri="{FF2B5EF4-FFF2-40B4-BE49-F238E27FC236}">
                  <a16:creationId xmlns:a16="http://schemas.microsoft.com/office/drawing/2014/main" id="{07FE2C44-E458-CE80-467D-6D9D1FCCBF2B}"/>
                </a:ext>
              </a:extLst>
            </p:cNvPr>
            <p:cNvSpPr/>
            <p:nvPr/>
          </p:nvSpPr>
          <p:spPr>
            <a:xfrm rot="16200000" flipV="1">
              <a:off x="6853636" y="3388084"/>
              <a:ext cx="826766" cy="599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순서도: 지연 149">
              <a:extLst>
                <a:ext uri="{FF2B5EF4-FFF2-40B4-BE49-F238E27FC236}">
                  <a16:creationId xmlns:a16="http://schemas.microsoft.com/office/drawing/2014/main" id="{F2C23A1A-503B-B8CD-791D-7DD768E91724}"/>
                </a:ext>
              </a:extLst>
            </p:cNvPr>
            <p:cNvSpPr/>
            <p:nvPr/>
          </p:nvSpPr>
          <p:spPr>
            <a:xfrm rot="16200000" flipV="1">
              <a:off x="6914414" y="3388084"/>
              <a:ext cx="826766" cy="59983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순서도: 지연 150">
              <a:extLst>
                <a:ext uri="{FF2B5EF4-FFF2-40B4-BE49-F238E27FC236}">
                  <a16:creationId xmlns:a16="http://schemas.microsoft.com/office/drawing/2014/main" id="{FB3A008B-526B-ACA9-DA29-8D85C0C657FB}"/>
                </a:ext>
              </a:extLst>
            </p:cNvPr>
            <p:cNvSpPr/>
            <p:nvPr/>
          </p:nvSpPr>
          <p:spPr>
            <a:xfrm rot="16200000" flipV="1">
              <a:off x="6975192" y="3388084"/>
              <a:ext cx="826766" cy="59983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순서도: 지연 151">
              <a:extLst>
                <a:ext uri="{FF2B5EF4-FFF2-40B4-BE49-F238E27FC236}">
                  <a16:creationId xmlns:a16="http://schemas.microsoft.com/office/drawing/2014/main" id="{A75DB2F3-0020-1D46-3D42-0D97715E26B4}"/>
                </a:ext>
              </a:extLst>
            </p:cNvPr>
            <p:cNvSpPr/>
            <p:nvPr/>
          </p:nvSpPr>
          <p:spPr>
            <a:xfrm rot="16200000" flipV="1">
              <a:off x="7035970" y="3388084"/>
              <a:ext cx="826766" cy="59983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순서도: 지연 152">
              <a:extLst>
                <a:ext uri="{FF2B5EF4-FFF2-40B4-BE49-F238E27FC236}">
                  <a16:creationId xmlns:a16="http://schemas.microsoft.com/office/drawing/2014/main" id="{2E98DA12-D903-2A24-13BA-D8CF0527AC6A}"/>
                </a:ext>
              </a:extLst>
            </p:cNvPr>
            <p:cNvSpPr/>
            <p:nvPr/>
          </p:nvSpPr>
          <p:spPr>
            <a:xfrm rot="16200000" flipV="1">
              <a:off x="7096748" y="3388084"/>
              <a:ext cx="826766" cy="59983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46423B44-1DB1-B82D-1ED9-18500A9D8DEF}"/>
                </a:ext>
              </a:extLst>
            </p:cNvPr>
            <p:cNvSpPr/>
            <p:nvPr/>
          </p:nvSpPr>
          <p:spPr>
            <a:xfrm rot="16200000" flipV="1">
              <a:off x="7157528" y="3388084"/>
              <a:ext cx="826766" cy="599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순서도: 지연 154">
              <a:extLst>
                <a:ext uri="{FF2B5EF4-FFF2-40B4-BE49-F238E27FC236}">
                  <a16:creationId xmlns:a16="http://schemas.microsoft.com/office/drawing/2014/main" id="{20E1EA91-E543-D351-EDB5-19E860E18D40}"/>
                </a:ext>
              </a:extLst>
            </p:cNvPr>
            <p:cNvSpPr/>
            <p:nvPr/>
          </p:nvSpPr>
          <p:spPr>
            <a:xfrm rot="16200000" flipV="1">
              <a:off x="7832204" y="3388084"/>
              <a:ext cx="826766" cy="599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순서도: 지연 155">
              <a:extLst>
                <a:ext uri="{FF2B5EF4-FFF2-40B4-BE49-F238E27FC236}">
                  <a16:creationId xmlns:a16="http://schemas.microsoft.com/office/drawing/2014/main" id="{55E096F4-4DC8-F593-C1BE-410B3C54F4A4}"/>
                </a:ext>
              </a:extLst>
            </p:cNvPr>
            <p:cNvSpPr/>
            <p:nvPr/>
          </p:nvSpPr>
          <p:spPr>
            <a:xfrm rot="16200000" flipV="1">
              <a:off x="7892982" y="3388084"/>
              <a:ext cx="826766" cy="59983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순서도: 지연 156">
              <a:extLst>
                <a:ext uri="{FF2B5EF4-FFF2-40B4-BE49-F238E27FC236}">
                  <a16:creationId xmlns:a16="http://schemas.microsoft.com/office/drawing/2014/main" id="{2714F215-5AEB-4DAA-B423-7E49B94172D5}"/>
                </a:ext>
              </a:extLst>
            </p:cNvPr>
            <p:cNvSpPr/>
            <p:nvPr/>
          </p:nvSpPr>
          <p:spPr>
            <a:xfrm rot="16200000" flipV="1">
              <a:off x="7953760" y="3388084"/>
              <a:ext cx="826766" cy="59983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순서도: 지연 157">
              <a:extLst>
                <a:ext uri="{FF2B5EF4-FFF2-40B4-BE49-F238E27FC236}">
                  <a16:creationId xmlns:a16="http://schemas.microsoft.com/office/drawing/2014/main" id="{25B103EB-BE2A-1D6C-2AFC-9933D0F18C45}"/>
                </a:ext>
              </a:extLst>
            </p:cNvPr>
            <p:cNvSpPr/>
            <p:nvPr/>
          </p:nvSpPr>
          <p:spPr>
            <a:xfrm rot="16200000" flipV="1">
              <a:off x="8014538" y="3388084"/>
              <a:ext cx="826766" cy="59983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순서도: 지연 158">
              <a:extLst>
                <a:ext uri="{FF2B5EF4-FFF2-40B4-BE49-F238E27FC236}">
                  <a16:creationId xmlns:a16="http://schemas.microsoft.com/office/drawing/2014/main" id="{4AF8D4FF-B37E-3485-237E-52A7462C0E09}"/>
                </a:ext>
              </a:extLst>
            </p:cNvPr>
            <p:cNvSpPr/>
            <p:nvPr/>
          </p:nvSpPr>
          <p:spPr>
            <a:xfrm rot="16200000" flipV="1">
              <a:off x="8075316" y="3388084"/>
              <a:ext cx="826766" cy="59983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순서도: 지연 159">
              <a:extLst>
                <a:ext uri="{FF2B5EF4-FFF2-40B4-BE49-F238E27FC236}">
                  <a16:creationId xmlns:a16="http://schemas.microsoft.com/office/drawing/2014/main" id="{6D1613E5-9CBE-955B-03EB-6A95CD45F6D2}"/>
                </a:ext>
              </a:extLst>
            </p:cNvPr>
            <p:cNvSpPr/>
            <p:nvPr/>
          </p:nvSpPr>
          <p:spPr>
            <a:xfrm rot="16200000" flipV="1">
              <a:off x="8136094" y="3388084"/>
              <a:ext cx="826766" cy="599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순서도: 지연 160">
              <a:extLst>
                <a:ext uri="{FF2B5EF4-FFF2-40B4-BE49-F238E27FC236}">
                  <a16:creationId xmlns:a16="http://schemas.microsoft.com/office/drawing/2014/main" id="{E1D86F80-6A59-B4AB-1AA5-D9A3171FEE06}"/>
                </a:ext>
              </a:extLst>
            </p:cNvPr>
            <p:cNvSpPr/>
            <p:nvPr/>
          </p:nvSpPr>
          <p:spPr>
            <a:xfrm rot="16200000" flipV="1">
              <a:off x="8196872" y="3388084"/>
              <a:ext cx="826766" cy="599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순서도: 지연 161">
              <a:extLst>
                <a:ext uri="{FF2B5EF4-FFF2-40B4-BE49-F238E27FC236}">
                  <a16:creationId xmlns:a16="http://schemas.microsoft.com/office/drawing/2014/main" id="{54B61058-B3D5-5399-31E5-29EB9F9E6903}"/>
                </a:ext>
              </a:extLst>
            </p:cNvPr>
            <p:cNvSpPr/>
            <p:nvPr/>
          </p:nvSpPr>
          <p:spPr>
            <a:xfrm rot="16200000" flipV="1">
              <a:off x="8257650" y="3388084"/>
              <a:ext cx="826766" cy="59983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순서도: 지연 162">
              <a:extLst>
                <a:ext uri="{FF2B5EF4-FFF2-40B4-BE49-F238E27FC236}">
                  <a16:creationId xmlns:a16="http://schemas.microsoft.com/office/drawing/2014/main" id="{EFCCF5BC-0A1B-D5CC-C9B9-88F8FA68E471}"/>
                </a:ext>
              </a:extLst>
            </p:cNvPr>
            <p:cNvSpPr/>
            <p:nvPr/>
          </p:nvSpPr>
          <p:spPr>
            <a:xfrm rot="16200000" flipV="1">
              <a:off x="8318428" y="3388084"/>
              <a:ext cx="826766" cy="59983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순서도: 지연 163">
              <a:extLst>
                <a:ext uri="{FF2B5EF4-FFF2-40B4-BE49-F238E27FC236}">
                  <a16:creationId xmlns:a16="http://schemas.microsoft.com/office/drawing/2014/main" id="{37CF02DE-03B4-7551-EF3F-F9F317C14492}"/>
                </a:ext>
              </a:extLst>
            </p:cNvPr>
            <p:cNvSpPr/>
            <p:nvPr/>
          </p:nvSpPr>
          <p:spPr>
            <a:xfrm rot="16200000" flipV="1">
              <a:off x="8379206" y="3388084"/>
              <a:ext cx="826766" cy="59983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순서도: 지연 164">
              <a:extLst>
                <a:ext uri="{FF2B5EF4-FFF2-40B4-BE49-F238E27FC236}">
                  <a16:creationId xmlns:a16="http://schemas.microsoft.com/office/drawing/2014/main" id="{C5CE5F18-8201-3407-531C-4C8429421430}"/>
                </a:ext>
              </a:extLst>
            </p:cNvPr>
            <p:cNvSpPr/>
            <p:nvPr/>
          </p:nvSpPr>
          <p:spPr>
            <a:xfrm rot="16200000" flipV="1">
              <a:off x="8439984" y="3388084"/>
              <a:ext cx="826766" cy="59983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순서도: 지연 165">
              <a:extLst>
                <a:ext uri="{FF2B5EF4-FFF2-40B4-BE49-F238E27FC236}">
                  <a16:creationId xmlns:a16="http://schemas.microsoft.com/office/drawing/2014/main" id="{976494C6-453D-8601-3EB2-93F3DB7FDE7C}"/>
                </a:ext>
              </a:extLst>
            </p:cNvPr>
            <p:cNvSpPr/>
            <p:nvPr/>
          </p:nvSpPr>
          <p:spPr>
            <a:xfrm rot="16200000" flipV="1">
              <a:off x="8500764" y="3388084"/>
              <a:ext cx="826766" cy="599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9D023BE4-5A97-56E1-667A-85E957C73932}"/>
                </a:ext>
              </a:extLst>
            </p:cNvPr>
            <p:cNvSpPr/>
            <p:nvPr/>
          </p:nvSpPr>
          <p:spPr>
            <a:xfrm rot="16200000" flipV="1">
              <a:off x="7209232" y="3428664"/>
              <a:ext cx="429935" cy="363250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25</a:t>
              </a:r>
              <a:endPara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68" name="순서도: 지연 167">
              <a:extLst>
                <a:ext uri="{FF2B5EF4-FFF2-40B4-BE49-F238E27FC236}">
                  <a16:creationId xmlns:a16="http://schemas.microsoft.com/office/drawing/2014/main" id="{8C76A591-85DD-C6F7-C2BC-CC532DCA0DC3}"/>
                </a:ext>
              </a:extLst>
            </p:cNvPr>
            <p:cNvSpPr/>
            <p:nvPr/>
          </p:nvSpPr>
          <p:spPr>
            <a:xfrm rot="16200000" flipV="1">
              <a:off x="8177954" y="3428665"/>
              <a:ext cx="429935" cy="363250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31</a:t>
              </a:r>
              <a:endPara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69" name="순서도: 지연 168">
              <a:extLst>
                <a:ext uri="{FF2B5EF4-FFF2-40B4-BE49-F238E27FC236}">
                  <a16:creationId xmlns:a16="http://schemas.microsoft.com/office/drawing/2014/main" id="{3CE9BFFD-E16C-4195-2709-79D70C002616}"/>
                </a:ext>
              </a:extLst>
            </p:cNvPr>
            <p:cNvSpPr/>
            <p:nvPr/>
          </p:nvSpPr>
          <p:spPr>
            <a:xfrm rot="16200000" flipV="1">
              <a:off x="8547546" y="3428665"/>
              <a:ext cx="429935" cy="363250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32</a:t>
              </a:r>
              <a:endPara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70" name="순서도: 지연 169">
              <a:extLst>
                <a:ext uri="{FF2B5EF4-FFF2-40B4-BE49-F238E27FC236}">
                  <a16:creationId xmlns:a16="http://schemas.microsoft.com/office/drawing/2014/main" id="{C20DEA61-69D2-F614-459B-F15F2F1E6A67}"/>
                </a:ext>
              </a:extLst>
            </p:cNvPr>
            <p:cNvSpPr/>
            <p:nvPr/>
          </p:nvSpPr>
          <p:spPr>
            <a:xfrm rot="16200000" flipV="1">
              <a:off x="6839640" y="3428664"/>
              <a:ext cx="429935" cy="363250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24</a:t>
              </a:r>
              <a:endPara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04B62B8-2C9C-259A-C7D0-458A285C4D10}"/>
                </a:ext>
              </a:extLst>
            </p:cNvPr>
            <p:cNvSpPr/>
            <p:nvPr/>
          </p:nvSpPr>
          <p:spPr>
            <a:xfrm>
              <a:off x="6867858" y="3403258"/>
              <a:ext cx="370744" cy="431429"/>
            </a:xfrm>
            <a:custGeom>
              <a:avLst/>
              <a:gdLst>
                <a:gd name="connsiteX0" fmla="*/ 0 w 1354822"/>
                <a:gd name="connsiteY0" fmla="*/ 885088 h 891076"/>
                <a:gd name="connsiteX1" fmla="*/ 297809 w 1354822"/>
                <a:gd name="connsiteY1" fmla="*/ 738280 h 891076"/>
                <a:gd name="connsiteX2" fmla="*/ 671119 w 1354822"/>
                <a:gd name="connsiteY2" fmla="*/ 49 h 891076"/>
                <a:gd name="connsiteX3" fmla="*/ 1073791 w 1354822"/>
                <a:gd name="connsiteY3" fmla="*/ 776031 h 891076"/>
                <a:gd name="connsiteX4" fmla="*/ 1354822 w 1354822"/>
                <a:gd name="connsiteY4" fmla="*/ 872504 h 89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822" h="891076">
                  <a:moveTo>
                    <a:pt x="0" y="885088"/>
                  </a:moveTo>
                  <a:cubicBezTo>
                    <a:pt x="92978" y="885437"/>
                    <a:pt x="185956" y="885787"/>
                    <a:pt x="297809" y="738280"/>
                  </a:cubicBezTo>
                  <a:cubicBezTo>
                    <a:pt x="409662" y="590773"/>
                    <a:pt x="541789" y="-6243"/>
                    <a:pt x="671119" y="49"/>
                  </a:cubicBezTo>
                  <a:cubicBezTo>
                    <a:pt x="800449" y="6341"/>
                    <a:pt x="959841" y="630622"/>
                    <a:pt x="1073791" y="776031"/>
                  </a:cubicBezTo>
                  <a:cubicBezTo>
                    <a:pt x="1187741" y="921440"/>
                    <a:pt x="1271281" y="896972"/>
                    <a:pt x="1354822" y="87250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1AE47A05-A663-2E65-11C7-55C8D0C519AD}"/>
                </a:ext>
              </a:extLst>
            </p:cNvPr>
            <p:cNvSpPr/>
            <p:nvPr/>
          </p:nvSpPr>
          <p:spPr>
            <a:xfrm>
              <a:off x="7235081" y="3403258"/>
              <a:ext cx="370744" cy="431429"/>
            </a:xfrm>
            <a:custGeom>
              <a:avLst/>
              <a:gdLst>
                <a:gd name="connsiteX0" fmla="*/ 0 w 1354822"/>
                <a:gd name="connsiteY0" fmla="*/ 885088 h 891076"/>
                <a:gd name="connsiteX1" fmla="*/ 297809 w 1354822"/>
                <a:gd name="connsiteY1" fmla="*/ 738280 h 891076"/>
                <a:gd name="connsiteX2" fmla="*/ 671119 w 1354822"/>
                <a:gd name="connsiteY2" fmla="*/ 49 h 891076"/>
                <a:gd name="connsiteX3" fmla="*/ 1073791 w 1354822"/>
                <a:gd name="connsiteY3" fmla="*/ 776031 h 891076"/>
                <a:gd name="connsiteX4" fmla="*/ 1354822 w 1354822"/>
                <a:gd name="connsiteY4" fmla="*/ 872504 h 89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822" h="891076">
                  <a:moveTo>
                    <a:pt x="0" y="885088"/>
                  </a:moveTo>
                  <a:cubicBezTo>
                    <a:pt x="92978" y="885437"/>
                    <a:pt x="185956" y="885787"/>
                    <a:pt x="297809" y="738280"/>
                  </a:cubicBezTo>
                  <a:cubicBezTo>
                    <a:pt x="409662" y="590773"/>
                    <a:pt x="541789" y="-6243"/>
                    <a:pt x="671119" y="49"/>
                  </a:cubicBezTo>
                  <a:cubicBezTo>
                    <a:pt x="800449" y="6341"/>
                    <a:pt x="959841" y="630622"/>
                    <a:pt x="1073791" y="776031"/>
                  </a:cubicBezTo>
                  <a:cubicBezTo>
                    <a:pt x="1187741" y="921440"/>
                    <a:pt x="1271281" y="896972"/>
                    <a:pt x="1354822" y="87250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34099B69-0B4D-6F68-78DE-905B7370FA8B}"/>
                </a:ext>
              </a:extLst>
            </p:cNvPr>
            <p:cNvSpPr/>
            <p:nvPr/>
          </p:nvSpPr>
          <p:spPr>
            <a:xfrm>
              <a:off x="8216267" y="3403258"/>
              <a:ext cx="370744" cy="431429"/>
            </a:xfrm>
            <a:custGeom>
              <a:avLst/>
              <a:gdLst>
                <a:gd name="connsiteX0" fmla="*/ 0 w 1354822"/>
                <a:gd name="connsiteY0" fmla="*/ 885088 h 891076"/>
                <a:gd name="connsiteX1" fmla="*/ 297809 w 1354822"/>
                <a:gd name="connsiteY1" fmla="*/ 738280 h 891076"/>
                <a:gd name="connsiteX2" fmla="*/ 671119 w 1354822"/>
                <a:gd name="connsiteY2" fmla="*/ 49 h 891076"/>
                <a:gd name="connsiteX3" fmla="*/ 1073791 w 1354822"/>
                <a:gd name="connsiteY3" fmla="*/ 776031 h 891076"/>
                <a:gd name="connsiteX4" fmla="*/ 1354822 w 1354822"/>
                <a:gd name="connsiteY4" fmla="*/ 872504 h 89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822" h="891076">
                  <a:moveTo>
                    <a:pt x="0" y="885088"/>
                  </a:moveTo>
                  <a:cubicBezTo>
                    <a:pt x="92978" y="885437"/>
                    <a:pt x="185956" y="885787"/>
                    <a:pt x="297809" y="738280"/>
                  </a:cubicBezTo>
                  <a:cubicBezTo>
                    <a:pt x="409662" y="590773"/>
                    <a:pt x="541789" y="-6243"/>
                    <a:pt x="671119" y="49"/>
                  </a:cubicBezTo>
                  <a:cubicBezTo>
                    <a:pt x="800449" y="6341"/>
                    <a:pt x="959841" y="630622"/>
                    <a:pt x="1073791" y="776031"/>
                  </a:cubicBezTo>
                  <a:cubicBezTo>
                    <a:pt x="1187741" y="921440"/>
                    <a:pt x="1271281" y="896972"/>
                    <a:pt x="1354822" y="87250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B913E2F-4966-C34E-1B2C-CAA55BB45DCB}"/>
                </a:ext>
              </a:extLst>
            </p:cNvPr>
            <p:cNvSpPr/>
            <p:nvPr/>
          </p:nvSpPr>
          <p:spPr>
            <a:xfrm>
              <a:off x="8583088" y="3403258"/>
              <a:ext cx="370744" cy="431429"/>
            </a:xfrm>
            <a:custGeom>
              <a:avLst/>
              <a:gdLst>
                <a:gd name="connsiteX0" fmla="*/ 0 w 1354822"/>
                <a:gd name="connsiteY0" fmla="*/ 885088 h 891076"/>
                <a:gd name="connsiteX1" fmla="*/ 297809 w 1354822"/>
                <a:gd name="connsiteY1" fmla="*/ 738280 h 891076"/>
                <a:gd name="connsiteX2" fmla="*/ 671119 w 1354822"/>
                <a:gd name="connsiteY2" fmla="*/ 49 h 891076"/>
                <a:gd name="connsiteX3" fmla="*/ 1073791 w 1354822"/>
                <a:gd name="connsiteY3" fmla="*/ 776031 h 891076"/>
                <a:gd name="connsiteX4" fmla="*/ 1354822 w 1354822"/>
                <a:gd name="connsiteY4" fmla="*/ 872504 h 89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822" h="891076">
                  <a:moveTo>
                    <a:pt x="0" y="885088"/>
                  </a:moveTo>
                  <a:cubicBezTo>
                    <a:pt x="92978" y="885437"/>
                    <a:pt x="185956" y="885787"/>
                    <a:pt x="297809" y="738280"/>
                  </a:cubicBezTo>
                  <a:cubicBezTo>
                    <a:pt x="409662" y="590773"/>
                    <a:pt x="541789" y="-6243"/>
                    <a:pt x="671119" y="49"/>
                  </a:cubicBezTo>
                  <a:cubicBezTo>
                    <a:pt x="800449" y="6341"/>
                    <a:pt x="959841" y="630622"/>
                    <a:pt x="1073791" y="776031"/>
                  </a:cubicBezTo>
                  <a:cubicBezTo>
                    <a:pt x="1187741" y="921440"/>
                    <a:pt x="1271281" y="896972"/>
                    <a:pt x="1354822" y="87250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9966784-4BFF-3D88-A407-FFFE28223C04}"/>
                </a:ext>
              </a:extLst>
            </p:cNvPr>
            <p:cNvSpPr txBox="1"/>
            <p:nvPr/>
          </p:nvSpPr>
          <p:spPr>
            <a:xfrm rot="16200000">
              <a:off x="6390151" y="2861482"/>
              <a:ext cx="581786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/>
                <a:t>Wi-Fi</a:t>
              </a:r>
              <a:endParaRPr lang="ko-KR" altLang="en-US" sz="14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1CF9F2C-7BC6-C556-CEBD-3025B87D3C0F}"/>
                </a:ext>
              </a:extLst>
            </p:cNvPr>
            <p:cNvSpPr txBox="1"/>
            <p:nvPr/>
          </p:nvSpPr>
          <p:spPr>
            <a:xfrm rot="16200000">
              <a:off x="6447044" y="3432507"/>
              <a:ext cx="468004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/>
                <a:t>BLE</a:t>
              </a:r>
              <a:endParaRPr lang="ko-KR" altLang="en-US" sz="1400" b="1" dirty="0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661B18C9-04D6-B7E4-8D8A-1E65EC936294}"/>
                </a:ext>
              </a:extLst>
            </p:cNvPr>
            <p:cNvCxnSpPr>
              <a:cxnSpLocks/>
              <a:stCxn id="201" idx="4"/>
              <a:endCxn id="203" idx="0"/>
            </p:cNvCxnSpPr>
            <p:nvPr/>
          </p:nvCxnSpPr>
          <p:spPr>
            <a:xfrm rot="16200000" flipH="1">
              <a:off x="7496474" y="2526084"/>
              <a:ext cx="111153" cy="1931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53649038-C79E-B892-5190-95F2BC82081C}"/>
                </a:ext>
              </a:extLst>
            </p:cNvPr>
            <p:cNvCxnSpPr>
              <a:cxnSpLocks/>
              <a:stCxn id="201" idx="4"/>
              <a:endCxn id="204" idx="0"/>
            </p:cNvCxnSpPr>
            <p:nvPr/>
          </p:nvCxnSpPr>
          <p:spPr>
            <a:xfrm rot="16200000">
              <a:off x="7500708" y="2419165"/>
              <a:ext cx="102685" cy="1931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D7071788-14F6-A4F1-AFA0-57D58F2AE0AE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7496474" y="2312246"/>
              <a:ext cx="111153" cy="1931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02332379-74E8-7DB5-AE04-B915D2CA2187}"/>
                </a:ext>
              </a:extLst>
            </p:cNvPr>
            <p:cNvCxnSpPr>
              <a:cxnSpLocks/>
              <a:stCxn id="202" idx="4"/>
              <a:endCxn id="205" idx="0"/>
            </p:cNvCxnSpPr>
            <p:nvPr/>
          </p:nvCxnSpPr>
          <p:spPr>
            <a:xfrm rot="16200000">
              <a:off x="7500708" y="2205327"/>
              <a:ext cx="102685" cy="1931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468789B6-D9D1-3131-3157-7ACF9EFEB3A9}"/>
                </a:ext>
              </a:extLst>
            </p:cNvPr>
            <p:cNvCxnSpPr>
              <a:cxnSpLocks/>
              <a:stCxn id="203" idx="4"/>
              <a:endCxn id="208" idx="0"/>
            </p:cNvCxnSpPr>
            <p:nvPr/>
          </p:nvCxnSpPr>
          <p:spPr>
            <a:xfrm rot="16200000">
              <a:off x="7874395" y="2568429"/>
              <a:ext cx="0" cy="21958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7A08DF7-CBDB-4490-9223-2034C6497C38}"/>
                </a:ext>
              </a:extLst>
            </p:cNvPr>
            <p:cNvCxnSpPr>
              <a:cxnSpLocks/>
              <a:stCxn id="203" idx="4"/>
              <a:endCxn id="209" idx="0"/>
            </p:cNvCxnSpPr>
            <p:nvPr/>
          </p:nvCxnSpPr>
          <p:spPr>
            <a:xfrm rot="16200000">
              <a:off x="7767476" y="2461510"/>
              <a:ext cx="213838" cy="21958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A0FA5875-0F98-A81A-E528-3BA8D6DA8569}"/>
                </a:ext>
              </a:extLst>
            </p:cNvPr>
            <p:cNvCxnSpPr>
              <a:cxnSpLocks/>
              <a:stCxn id="204" idx="4"/>
              <a:endCxn id="209" idx="0"/>
            </p:cNvCxnSpPr>
            <p:nvPr/>
          </p:nvCxnSpPr>
          <p:spPr>
            <a:xfrm rot="16200000">
              <a:off x="7874395" y="2354591"/>
              <a:ext cx="0" cy="21958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DAF27FA7-E94D-1922-AEF8-B1BA23B55815}"/>
                </a:ext>
              </a:extLst>
            </p:cNvPr>
            <p:cNvCxnSpPr>
              <a:cxnSpLocks/>
              <a:stCxn id="204" idx="4"/>
              <a:endCxn id="208" idx="0"/>
            </p:cNvCxnSpPr>
            <p:nvPr/>
          </p:nvCxnSpPr>
          <p:spPr>
            <a:xfrm rot="16200000" flipH="1">
              <a:off x="7767476" y="2461510"/>
              <a:ext cx="213838" cy="21958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4A56EA41-7A0C-392F-1C83-4A9748F72CAE}"/>
                </a:ext>
              </a:extLst>
            </p:cNvPr>
            <p:cNvCxnSpPr>
              <a:cxnSpLocks/>
              <a:stCxn id="203" idx="4"/>
              <a:endCxn id="210" idx="0"/>
            </p:cNvCxnSpPr>
            <p:nvPr/>
          </p:nvCxnSpPr>
          <p:spPr>
            <a:xfrm rot="16200000">
              <a:off x="7660557" y="2354591"/>
              <a:ext cx="427676" cy="21958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D4287330-272F-5491-0191-E7DCE9474E9B}"/>
                </a:ext>
              </a:extLst>
            </p:cNvPr>
            <p:cNvCxnSpPr>
              <a:cxnSpLocks/>
              <a:stCxn id="201" idx="4"/>
              <a:endCxn id="205" idx="0"/>
            </p:cNvCxnSpPr>
            <p:nvPr/>
          </p:nvCxnSpPr>
          <p:spPr>
            <a:xfrm rot="16200000">
              <a:off x="7393789" y="2312246"/>
              <a:ext cx="316523" cy="1931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918BBB2-AB5A-E9B2-D0BE-D16FA30C46B7}"/>
                </a:ext>
              </a:extLst>
            </p:cNvPr>
            <p:cNvCxnSpPr>
              <a:cxnSpLocks/>
              <a:stCxn id="204" idx="4"/>
              <a:endCxn id="210" idx="0"/>
            </p:cNvCxnSpPr>
            <p:nvPr/>
          </p:nvCxnSpPr>
          <p:spPr>
            <a:xfrm rot="16200000">
              <a:off x="7767476" y="2247672"/>
              <a:ext cx="213838" cy="21958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F11D413E-B387-8E41-9D0D-0751CC35A1D6}"/>
                </a:ext>
              </a:extLst>
            </p:cNvPr>
            <p:cNvCxnSpPr>
              <a:cxnSpLocks/>
              <a:stCxn id="205" idx="4"/>
              <a:endCxn id="208" idx="0"/>
            </p:cNvCxnSpPr>
            <p:nvPr/>
          </p:nvCxnSpPr>
          <p:spPr>
            <a:xfrm rot="16200000" flipH="1">
              <a:off x="7660557" y="2354591"/>
              <a:ext cx="427676" cy="21958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7368C88E-00DA-E3FE-0714-AC56FD093E39}"/>
                </a:ext>
              </a:extLst>
            </p:cNvPr>
            <p:cNvCxnSpPr>
              <a:cxnSpLocks/>
              <a:stCxn id="205" idx="4"/>
              <a:endCxn id="209" idx="0"/>
            </p:cNvCxnSpPr>
            <p:nvPr/>
          </p:nvCxnSpPr>
          <p:spPr>
            <a:xfrm rot="16200000" flipH="1">
              <a:off x="7767476" y="2247672"/>
              <a:ext cx="213838" cy="21958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404DAD1D-D04D-67F1-85E6-DC43B7D435CB}"/>
                </a:ext>
              </a:extLst>
            </p:cNvPr>
            <p:cNvCxnSpPr>
              <a:cxnSpLocks/>
              <a:stCxn id="205" idx="4"/>
              <a:endCxn id="210" idx="0"/>
            </p:cNvCxnSpPr>
            <p:nvPr/>
          </p:nvCxnSpPr>
          <p:spPr>
            <a:xfrm rot="16200000">
              <a:off x="7874395" y="2140753"/>
              <a:ext cx="0" cy="21958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F221F96B-C8B2-6E1E-A8E6-9462D8BE0693}"/>
                </a:ext>
              </a:extLst>
            </p:cNvPr>
            <p:cNvCxnSpPr>
              <a:cxnSpLocks/>
              <a:stCxn id="202" idx="4"/>
              <a:endCxn id="203" idx="0"/>
            </p:cNvCxnSpPr>
            <p:nvPr/>
          </p:nvCxnSpPr>
          <p:spPr>
            <a:xfrm rot="16200000" flipH="1">
              <a:off x="7389555" y="2419165"/>
              <a:ext cx="324991" cy="1931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5240380E-64D5-0323-3B9A-2E0F10649126}"/>
                </a:ext>
              </a:extLst>
            </p:cNvPr>
            <p:cNvCxnSpPr>
              <a:cxnSpLocks/>
              <a:stCxn id="208" idx="4"/>
              <a:endCxn id="206" idx="0"/>
            </p:cNvCxnSpPr>
            <p:nvPr/>
          </p:nvCxnSpPr>
          <p:spPr>
            <a:xfrm rot="16200000">
              <a:off x="8144339" y="2521850"/>
              <a:ext cx="112212" cy="200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08754408-8464-2BE5-02AF-EAC3CA1B79F7}"/>
                </a:ext>
              </a:extLst>
            </p:cNvPr>
            <p:cNvCxnSpPr>
              <a:cxnSpLocks/>
              <a:stCxn id="208" idx="4"/>
              <a:endCxn id="207" idx="0"/>
            </p:cNvCxnSpPr>
            <p:nvPr/>
          </p:nvCxnSpPr>
          <p:spPr>
            <a:xfrm rot="16200000">
              <a:off x="8037420" y="2414931"/>
              <a:ext cx="326050" cy="200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7BC90136-B14A-F8AC-BBBB-1949B5B5ADA2}"/>
                </a:ext>
              </a:extLst>
            </p:cNvPr>
            <p:cNvCxnSpPr>
              <a:cxnSpLocks/>
              <a:stCxn id="209" idx="4"/>
              <a:endCxn id="206" idx="0"/>
            </p:cNvCxnSpPr>
            <p:nvPr/>
          </p:nvCxnSpPr>
          <p:spPr>
            <a:xfrm rot="16200000" flipH="1">
              <a:off x="8149632" y="2414931"/>
              <a:ext cx="101626" cy="200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7CA3F150-983A-EF54-E1D9-E4DB608D5F91}"/>
                </a:ext>
              </a:extLst>
            </p:cNvPr>
            <p:cNvCxnSpPr>
              <a:cxnSpLocks/>
              <a:stCxn id="209" idx="4"/>
              <a:endCxn id="207" idx="0"/>
            </p:cNvCxnSpPr>
            <p:nvPr/>
          </p:nvCxnSpPr>
          <p:spPr>
            <a:xfrm rot="16200000">
              <a:off x="8144339" y="2308012"/>
              <a:ext cx="112212" cy="200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8F85863D-92B8-C3D7-24CE-F4C21B8E4981}"/>
                </a:ext>
              </a:extLst>
            </p:cNvPr>
            <p:cNvCxnSpPr>
              <a:cxnSpLocks/>
              <a:stCxn id="210" idx="4"/>
              <a:endCxn id="206" idx="0"/>
            </p:cNvCxnSpPr>
            <p:nvPr/>
          </p:nvCxnSpPr>
          <p:spPr>
            <a:xfrm rot="16200000" flipH="1">
              <a:off x="8042713" y="2308012"/>
              <a:ext cx="315464" cy="200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9DCD3987-836E-CCA1-00C3-1891001AD0CF}"/>
                </a:ext>
              </a:extLst>
            </p:cNvPr>
            <p:cNvCxnSpPr>
              <a:cxnSpLocks/>
              <a:stCxn id="210" idx="4"/>
              <a:endCxn id="207" idx="0"/>
            </p:cNvCxnSpPr>
            <p:nvPr/>
          </p:nvCxnSpPr>
          <p:spPr>
            <a:xfrm rot="16200000" flipH="1">
              <a:off x="8149632" y="2201093"/>
              <a:ext cx="101626" cy="200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092627AE-6810-B162-B6CC-F8AD5FD1A41D}"/>
                </a:ext>
              </a:extLst>
            </p:cNvPr>
            <p:cNvCxnSpPr>
              <a:cxnSpLocks/>
              <a:stCxn id="205" idx="7"/>
              <a:endCxn id="205" idx="5"/>
            </p:cNvCxnSpPr>
            <p:nvPr/>
          </p:nvCxnSpPr>
          <p:spPr>
            <a:xfrm rot="10800000" flipH="1">
              <a:off x="7668156" y="2206980"/>
              <a:ext cx="82017" cy="5115"/>
            </a:xfrm>
            <a:prstGeom prst="curvedConnector5">
              <a:avLst>
                <a:gd name="adj1" fmla="val -26080"/>
                <a:gd name="adj2" fmla="val 1553787"/>
                <a:gd name="adj3" fmla="val 98867"/>
              </a:avLst>
            </a:prstGeom>
            <a:ln w="127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연결선: 구부러짐 198">
              <a:extLst>
                <a:ext uri="{FF2B5EF4-FFF2-40B4-BE49-F238E27FC236}">
                  <a16:creationId xmlns:a16="http://schemas.microsoft.com/office/drawing/2014/main" id="{6B42DE00-49F1-9705-2D38-62C76D3F5906}"/>
                </a:ext>
              </a:extLst>
            </p:cNvPr>
            <p:cNvCxnSpPr>
              <a:cxnSpLocks/>
              <a:stCxn id="204" idx="7"/>
              <a:endCxn id="204" idx="5"/>
            </p:cNvCxnSpPr>
            <p:nvPr/>
          </p:nvCxnSpPr>
          <p:spPr>
            <a:xfrm rot="10800000" flipH="1">
              <a:off x="7668156" y="2420818"/>
              <a:ext cx="82017" cy="5115"/>
            </a:xfrm>
            <a:prstGeom prst="curvedConnector5">
              <a:avLst>
                <a:gd name="adj1" fmla="val -21544"/>
                <a:gd name="adj2" fmla="val 1699252"/>
                <a:gd name="adj3" fmla="val 107938"/>
              </a:avLst>
            </a:prstGeom>
            <a:ln w="127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연결선: 구부러짐 199">
              <a:extLst>
                <a:ext uri="{FF2B5EF4-FFF2-40B4-BE49-F238E27FC236}">
                  <a16:creationId xmlns:a16="http://schemas.microsoft.com/office/drawing/2014/main" id="{BCE72A18-263C-E3E5-94AD-E9537BF727B0}"/>
                </a:ext>
              </a:extLst>
            </p:cNvPr>
            <p:cNvCxnSpPr>
              <a:cxnSpLocks/>
              <a:stCxn id="203" idx="7"/>
              <a:endCxn id="203" idx="5"/>
            </p:cNvCxnSpPr>
            <p:nvPr/>
          </p:nvCxnSpPr>
          <p:spPr>
            <a:xfrm rot="10800000" flipH="1">
              <a:off x="7668156" y="2634656"/>
              <a:ext cx="82017" cy="5115"/>
            </a:xfrm>
            <a:prstGeom prst="curvedConnector5">
              <a:avLst>
                <a:gd name="adj1" fmla="val -17008"/>
                <a:gd name="adj2" fmla="val 1771976"/>
                <a:gd name="adj3" fmla="val 103402"/>
              </a:avLst>
            </a:prstGeom>
            <a:ln w="127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9913590-2AE4-C739-5576-62F89C690273}"/>
                </a:ext>
              </a:extLst>
            </p:cNvPr>
            <p:cNvSpPr/>
            <p:nvPr/>
          </p:nvSpPr>
          <p:spPr>
            <a:xfrm rot="16200000">
              <a:off x="7339499" y="2509074"/>
              <a:ext cx="115990" cy="115990"/>
            </a:xfrm>
            <a:prstGeom prst="ellipse">
              <a:avLst/>
            </a:prstGeom>
            <a:solidFill>
              <a:srgbClr val="9CDCDC"/>
            </a:solidFill>
            <a:ln w="12700">
              <a:solidFill>
                <a:srgbClr val="9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5FF8E91-16E5-0C9D-FF6F-907C1F0F56E0}"/>
                </a:ext>
              </a:extLst>
            </p:cNvPr>
            <p:cNvSpPr/>
            <p:nvPr/>
          </p:nvSpPr>
          <p:spPr>
            <a:xfrm rot="16200000">
              <a:off x="7339499" y="2295236"/>
              <a:ext cx="115990" cy="115990"/>
            </a:xfrm>
            <a:prstGeom prst="ellipse">
              <a:avLst/>
            </a:prstGeom>
            <a:solidFill>
              <a:srgbClr val="9CDCDC"/>
            </a:solidFill>
            <a:ln w="12700">
              <a:solidFill>
                <a:srgbClr val="9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EF38130-9A5A-47B2-BB6E-30654AABFF0C}"/>
                </a:ext>
              </a:extLst>
            </p:cNvPr>
            <p:cNvSpPr/>
            <p:nvPr/>
          </p:nvSpPr>
          <p:spPr>
            <a:xfrm rot="16200000">
              <a:off x="7648612" y="2620227"/>
              <a:ext cx="115990" cy="115990"/>
            </a:xfrm>
            <a:prstGeom prst="ellipse">
              <a:avLst/>
            </a:prstGeom>
            <a:solidFill>
              <a:srgbClr val="9CDCDC"/>
            </a:solidFill>
            <a:ln w="12700">
              <a:solidFill>
                <a:srgbClr val="9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CFC97F-2805-DD98-62CD-ABC2CBF7CA90}"/>
                </a:ext>
              </a:extLst>
            </p:cNvPr>
            <p:cNvSpPr/>
            <p:nvPr/>
          </p:nvSpPr>
          <p:spPr>
            <a:xfrm rot="16200000">
              <a:off x="7648612" y="2406389"/>
              <a:ext cx="115990" cy="115990"/>
            </a:xfrm>
            <a:prstGeom prst="ellipse">
              <a:avLst/>
            </a:prstGeom>
            <a:solidFill>
              <a:srgbClr val="9CDCDC"/>
            </a:solidFill>
            <a:ln w="12700">
              <a:solidFill>
                <a:srgbClr val="9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D9292A2-8DBA-0FEA-66F1-CE4C8509077D}"/>
                </a:ext>
              </a:extLst>
            </p:cNvPr>
            <p:cNvSpPr/>
            <p:nvPr/>
          </p:nvSpPr>
          <p:spPr>
            <a:xfrm rot="16200000">
              <a:off x="7648612" y="2192551"/>
              <a:ext cx="115990" cy="115990"/>
            </a:xfrm>
            <a:prstGeom prst="ellipse">
              <a:avLst/>
            </a:prstGeom>
            <a:solidFill>
              <a:srgbClr val="9CDCDC"/>
            </a:solidFill>
            <a:ln w="12700">
              <a:solidFill>
                <a:srgbClr val="9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BF57E05-88EA-41B5-F54A-A4D397A3281D}"/>
                </a:ext>
              </a:extLst>
            </p:cNvPr>
            <p:cNvSpPr/>
            <p:nvPr/>
          </p:nvSpPr>
          <p:spPr>
            <a:xfrm rot="16200000">
              <a:off x="8300711" y="2508015"/>
              <a:ext cx="115990" cy="115990"/>
            </a:xfrm>
            <a:prstGeom prst="ellipse">
              <a:avLst/>
            </a:prstGeom>
            <a:solidFill>
              <a:srgbClr val="9CDCDC"/>
            </a:solidFill>
            <a:ln w="12700">
              <a:solidFill>
                <a:srgbClr val="9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7BC17CD-6F3C-6FEF-44B6-F94CBC7B51CF}"/>
                </a:ext>
              </a:extLst>
            </p:cNvPr>
            <p:cNvSpPr/>
            <p:nvPr/>
          </p:nvSpPr>
          <p:spPr>
            <a:xfrm rot="16200000">
              <a:off x="8300711" y="2294177"/>
              <a:ext cx="115990" cy="115990"/>
            </a:xfrm>
            <a:prstGeom prst="ellipse">
              <a:avLst/>
            </a:prstGeom>
            <a:solidFill>
              <a:srgbClr val="9CDCDC"/>
            </a:solidFill>
            <a:ln w="12700">
              <a:solidFill>
                <a:srgbClr val="9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DB355B37-70C5-C0E5-3036-A3900998F453}"/>
                </a:ext>
              </a:extLst>
            </p:cNvPr>
            <p:cNvSpPr/>
            <p:nvPr/>
          </p:nvSpPr>
          <p:spPr>
            <a:xfrm rot="16200000">
              <a:off x="7984188" y="2620227"/>
              <a:ext cx="115990" cy="115990"/>
            </a:xfrm>
            <a:prstGeom prst="ellipse">
              <a:avLst/>
            </a:prstGeom>
            <a:solidFill>
              <a:srgbClr val="9CDCDC"/>
            </a:solidFill>
            <a:ln w="12700">
              <a:solidFill>
                <a:srgbClr val="9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34255DE9-96BA-F757-FB7E-7A06D63276D1}"/>
                </a:ext>
              </a:extLst>
            </p:cNvPr>
            <p:cNvSpPr/>
            <p:nvPr/>
          </p:nvSpPr>
          <p:spPr>
            <a:xfrm rot="16200000">
              <a:off x="7984188" y="2406389"/>
              <a:ext cx="115990" cy="115990"/>
            </a:xfrm>
            <a:prstGeom prst="ellipse">
              <a:avLst/>
            </a:prstGeom>
            <a:solidFill>
              <a:srgbClr val="9CDCDC"/>
            </a:solidFill>
            <a:ln w="12700">
              <a:solidFill>
                <a:srgbClr val="9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9D026A4-C49F-5DAD-7073-5E3F90858455}"/>
                </a:ext>
              </a:extLst>
            </p:cNvPr>
            <p:cNvSpPr/>
            <p:nvPr/>
          </p:nvSpPr>
          <p:spPr>
            <a:xfrm rot="16200000">
              <a:off x="7984188" y="2192551"/>
              <a:ext cx="115990" cy="115990"/>
            </a:xfrm>
            <a:prstGeom prst="ellipse">
              <a:avLst/>
            </a:prstGeom>
            <a:solidFill>
              <a:srgbClr val="9CDCDC"/>
            </a:solidFill>
            <a:ln w="12700">
              <a:solidFill>
                <a:srgbClr val="9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11" name="화살표: 아래쪽 210">
              <a:extLst>
                <a:ext uri="{FF2B5EF4-FFF2-40B4-BE49-F238E27FC236}">
                  <a16:creationId xmlns:a16="http://schemas.microsoft.com/office/drawing/2014/main" id="{CE764FCB-807A-C838-A130-CAA57C6A2D1F}"/>
                </a:ext>
              </a:extLst>
            </p:cNvPr>
            <p:cNvSpPr/>
            <p:nvPr/>
          </p:nvSpPr>
          <p:spPr>
            <a:xfrm rot="16200000">
              <a:off x="7168824" y="2404943"/>
              <a:ext cx="119500" cy="12239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2421684-E7CE-9C57-58B7-16864321978A}"/>
                </a:ext>
              </a:extLst>
            </p:cNvPr>
            <p:cNvSpPr txBox="1"/>
            <p:nvPr/>
          </p:nvSpPr>
          <p:spPr>
            <a:xfrm>
              <a:off x="6398640" y="1997519"/>
              <a:ext cx="93843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900" b="1" dirty="0"/>
                <a:t>Network Info.</a:t>
              </a:r>
              <a:endParaRPr lang="ko-KR" altLang="en-US" sz="900" b="1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23E12AB-48B3-0D2F-FEC1-4128A93D56FA}"/>
                </a:ext>
              </a:extLst>
            </p:cNvPr>
            <p:cNvSpPr txBox="1"/>
            <p:nvPr/>
          </p:nvSpPr>
          <p:spPr>
            <a:xfrm>
              <a:off x="8404071" y="1965604"/>
              <a:ext cx="787312" cy="507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900" b="1" dirty="0"/>
                <a:t>Available</a:t>
              </a:r>
            </a:p>
            <a:p>
              <a:pPr algn="ctr"/>
              <a:r>
                <a:rPr lang="en-US" altLang="ko-KR" sz="900" b="1" dirty="0"/>
                <a:t>Subcarrier &amp; Index</a:t>
              </a:r>
              <a:endParaRPr lang="ko-KR" altLang="en-US" sz="900" b="1" dirty="0"/>
            </a:p>
          </p:txBody>
        </p: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C191ADD7-22EB-BD6A-564B-88B662179F6B}"/>
                </a:ext>
              </a:extLst>
            </p:cNvPr>
            <p:cNvGrpSpPr/>
            <p:nvPr/>
          </p:nvGrpSpPr>
          <p:grpSpPr>
            <a:xfrm>
              <a:off x="6998180" y="4029868"/>
              <a:ext cx="1962202" cy="342630"/>
              <a:chOff x="4318972" y="2744349"/>
              <a:chExt cx="1962202" cy="342630"/>
            </a:xfrm>
          </p:grpSpPr>
          <p:sp>
            <p:nvSpPr>
              <p:cNvPr id="215" name="순서도: 지연 214">
                <a:extLst>
                  <a:ext uri="{FF2B5EF4-FFF2-40B4-BE49-F238E27FC236}">
                    <a16:creationId xmlns:a16="http://schemas.microsoft.com/office/drawing/2014/main" id="{976154BB-FD4C-C913-D20F-C4E0955B7B6E}"/>
                  </a:ext>
                </a:extLst>
              </p:cNvPr>
              <p:cNvSpPr/>
              <p:nvPr/>
            </p:nvSpPr>
            <p:spPr>
              <a:xfrm rot="16200000" flipV="1">
                <a:off x="5689898" y="2837467"/>
                <a:ext cx="90406" cy="59983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04F42ED-8B91-BDAD-A49C-7CABBD391D73}"/>
                  </a:ext>
                </a:extLst>
              </p:cNvPr>
              <p:cNvSpPr txBox="1"/>
              <p:nvPr/>
            </p:nvSpPr>
            <p:spPr>
              <a:xfrm>
                <a:off x="5705110" y="2744349"/>
                <a:ext cx="576064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Empty</a:t>
                </a:r>
                <a:endParaRPr lang="ko-KR" altLang="en-US" sz="1000" dirty="0"/>
              </a:p>
            </p:txBody>
          </p:sp>
          <p:sp>
            <p:nvSpPr>
              <p:cNvPr id="217" name="순서도: 지연 216">
                <a:extLst>
                  <a:ext uri="{FF2B5EF4-FFF2-40B4-BE49-F238E27FC236}">
                    <a16:creationId xmlns:a16="http://schemas.microsoft.com/office/drawing/2014/main" id="{3FDE958A-6FC0-180C-2927-42E6898A9CE5}"/>
                  </a:ext>
                </a:extLst>
              </p:cNvPr>
              <p:cNvSpPr/>
              <p:nvPr/>
            </p:nvSpPr>
            <p:spPr>
              <a:xfrm rot="16200000" flipV="1">
                <a:off x="4406494" y="2837467"/>
                <a:ext cx="90406" cy="59983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761E620-66EB-D1CA-98B7-31B290A9F648}"/>
                  </a:ext>
                </a:extLst>
              </p:cNvPr>
              <p:cNvSpPr txBox="1"/>
              <p:nvPr/>
            </p:nvSpPr>
            <p:spPr>
              <a:xfrm>
                <a:off x="4421706" y="2744349"/>
                <a:ext cx="512094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W2W</a:t>
                </a:r>
                <a:endParaRPr lang="ko-KR" altLang="en-US" sz="1000" dirty="0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3D242AE-A279-4189-3490-70F98C7A903B}"/>
                  </a:ext>
                </a:extLst>
              </p:cNvPr>
              <p:cNvSpPr txBox="1"/>
              <p:nvPr/>
            </p:nvSpPr>
            <p:spPr>
              <a:xfrm>
                <a:off x="4318972" y="2871535"/>
                <a:ext cx="736754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High TX PWR</a:t>
                </a:r>
                <a:endParaRPr lang="ko-KR" altLang="en-US" sz="800" dirty="0"/>
              </a:p>
            </p:txBody>
          </p:sp>
          <p:sp>
            <p:nvSpPr>
              <p:cNvPr id="220" name="순서도: 지연 219">
                <a:extLst>
                  <a:ext uri="{FF2B5EF4-FFF2-40B4-BE49-F238E27FC236}">
                    <a16:creationId xmlns:a16="http://schemas.microsoft.com/office/drawing/2014/main" id="{D1E58312-75F4-247F-53E5-B64CCFB05DBB}"/>
                  </a:ext>
                </a:extLst>
              </p:cNvPr>
              <p:cNvSpPr/>
              <p:nvPr/>
            </p:nvSpPr>
            <p:spPr>
              <a:xfrm rot="16200000" flipV="1">
                <a:off x="5108000" y="2837467"/>
                <a:ext cx="90406" cy="59983"/>
              </a:xfrm>
              <a:prstGeom prst="flowChartDelay">
                <a:avLst/>
              </a:prstGeom>
              <a:solidFill>
                <a:srgbClr val="4F81BD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461C565A-65C0-2490-D0EF-44194D61A325}"/>
                  </a:ext>
                </a:extLst>
              </p:cNvPr>
              <p:cNvSpPr txBox="1"/>
              <p:nvPr/>
            </p:nvSpPr>
            <p:spPr>
              <a:xfrm>
                <a:off x="5123212" y="2744349"/>
                <a:ext cx="512094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W2Bs</a:t>
                </a:r>
                <a:endParaRPr lang="ko-KR" altLang="en-US" sz="1000" dirty="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7016B9D-1581-CA33-82ED-FF50FEB32D0E}"/>
                  </a:ext>
                </a:extLst>
              </p:cNvPr>
              <p:cNvSpPr txBox="1"/>
              <p:nvPr/>
            </p:nvSpPr>
            <p:spPr>
              <a:xfrm>
                <a:off x="5012041" y="2867029"/>
                <a:ext cx="736754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Low TX PWR</a:t>
                </a:r>
                <a:endParaRPr lang="ko-KR" altLang="en-US" sz="800" dirty="0"/>
              </a:p>
            </p:txBody>
          </p:sp>
        </p:grpSp>
        <p:pic>
          <p:nvPicPr>
            <p:cNvPr id="223" name="그림 222">
              <a:extLst>
                <a:ext uri="{FF2B5EF4-FFF2-40B4-BE49-F238E27FC236}">
                  <a16:creationId xmlns:a16="http://schemas.microsoft.com/office/drawing/2014/main" id="{3459DB8F-4AF4-AFBE-D1C5-5142D3A43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3923" y="2191762"/>
              <a:ext cx="592099" cy="513428"/>
            </a:xfrm>
            <a:prstGeom prst="rect">
              <a:avLst/>
            </a:prstGeom>
          </p:spPr>
        </p:pic>
        <p:sp>
          <p:nvSpPr>
            <p:cNvPr id="224" name="화살표: U자형 223">
              <a:extLst>
                <a:ext uri="{FF2B5EF4-FFF2-40B4-BE49-F238E27FC236}">
                  <a16:creationId xmlns:a16="http://schemas.microsoft.com/office/drawing/2014/main" id="{C1959D17-5EF2-490A-B93B-69D7B102E287}"/>
                </a:ext>
              </a:extLst>
            </p:cNvPr>
            <p:cNvSpPr/>
            <p:nvPr/>
          </p:nvSpPr>
          <p:spPr>
            <a:xfrm rot="5400000">
              <a:off x="8388790" y="2480727"/>
              <a:ext cx="826762" cy="744612"/>
            </a:xfrm>
            <a:prstGeom prst="uturnArrow">
              <a:avLst>
                <a:gd name="adj1" fmla="val 7431"/>
                <a:gd name="adj2" fmla="val 7143"/>
                <a:gd name="adj3" fmla="val 7720"/>
                <a:gd name="adj4" fmla="val 43750"/>
                <a:gd name="adj5" fmla="val 244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0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title 26">
            <a:extLst>
              <a:ext uri="{FF2B5EF4-FFF2-40B4-BE49-F238E27FC236}">
                <a16:creationId xmlns:a16="http://schemas.microsoft.com/office/drawing/2014/main" id="{EB664B99-E3C7-444F-8B46-4041E94F2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AC574A4-76B3-491E-95E6-10C0C894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Questions?</a:t>
            </a:r>
          </a:p>
        </p:txBody>
      </p:sp>
      <p:grpSp>
        <p:nvGrpSpPr>
          <p:cNvPr id="16" name="그룹 16">
            <a:extLst>
              <a:ext uri="{FF2B5EF4-FFF2-40B4-BE49-F238E27FC236}">
                <a16:creationId xmlns:a16="http://schemas.microsoft.com/office/drawing/2014/main" id="{634C86B7-CC16-47BD-8AF6-FF9F61CA66E5}"/>
              </a:ext>
            </a:extLst>
          </p:cNvPr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17" name="그림 17">
              <a:extLst>
                <a:ext uri="{FF2B5EF4-FFF2-40B4-BE49-F238E27FC236}">
                  <a16:creationId xmlns:a16="http://schemas.microsoft.com/office/drawing/2014/main" id="{3DC93572-2087-429A-8A44-9D4B6FE821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66" r="43966" b="36840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</p:spPr>
        </p:pic>
        <p:pic>
          <p:nvPicPr>
            <p:cNvPr id="18" name="그림 18">
              <a:extLst>
                <a:ext uri="{FF2B5EF4-FFF2-40B4-BE49-F238E27FC236}">
                  <a16:creationId xmlns:a16="http://schemas.microsoft.com/office/drawing/2014/main" id="{BD79BCED-C6F3-447C-B425-8D7577BC4E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</p:spPr>
        </p:pic>
      </p:grpSp>
      <p:pic>
        <p:nvPicPr>
          <p:cNvPr id="25" name="그림 19">
            <a:extLst>
              <a:ext uri="{FF2B5EF4-FFF2-40B4-BE49-F238E27FC236}">
                <a16:creationId xmlns:a16="http://schemas.microsoft.com/office/drawing/2014/main" id="{89C65B64-2616-4FDE-831A-3ECC57F892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9289"/>
            <a:ext cx="1690017" cy="4413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2615A-6D66-4513-8F63-6E7DE6F49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5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EE7C7BEB-DF4A-4B92-8C31-700B57D2E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What is the Cross Technology Communication?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754F7-DD35-4631-9643-51FB76C73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3A0EC8-E5C9-4D55-B8C0-D765AEFA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8" y="980728"/>
            <a:ext cx="7699201" cy="872843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621026F-C8C8-B48A-F675-4215284B9B0B}"/>
              </a:ext>
            </a:extLst>
          </p:cNvPr>
          <p:cNvGrpSpPr/>
          <p:nvPr/>
        </p:nvGrpSpPr>
        <p:grpSpPr>
          <a:xfrm>
            <a:off x="0" y="2749724"/>
            <a:ext cx="7779684" cy="3902606"/>
            <a:chOff x="1759051" y="2780928"/>
            <a:chExt cx="7779684" cy="3902606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A36409-C219-9CE4-A5C6-6569E1D572C7}"/>
                </a:ext>
              </a:extLst>
            </p:cNvPr>
            <p:cNvCxnSpPr>
              <a:cxnSpLocks/>
            </p:cNvCxnSpPr>
            <p:nvPr/>
          </p:nvCxnSpPr>
          <p:spPr>
            <a:xfrm>
              <a:off x="4302548" y="6082479"/>
              <a:ext cx="245157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FAA9F39-A7DE-986E-DB4E-1044512C60A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H="1" flipV="1">
              <a:off x="3484614" y="3169815"/>
              <a:ext cx="19591" cy="189236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458E54E-FA92-6841-68AD-CF991812B82C}"/>
                </a:ext>
              </a:extLst>
            </p:cNvPr>
            <p:cNvCxnSpPr>
              <a:cxnSpLocks/>
            </p:cNvCxnSpPr>
            <p:nvPr/>
          </p:nvCxnSpPr>
          <p:spPr>
            <a:xfrm>
              <a:off x="6331425" y="3142791"/>
              <a:ext cx="1523199" cy="80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9C6F2F8-4E81-304A-22C8-46B882E4A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0793" y="3145476"/>
              <a:ext cx="7247" cy="197310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465C4F8-8219-CCC6-F103-25398D0FFC71}"/>
                </a:ext>
              </a:extLst>
            </p:cNvPr>
            <p:cNvCxnSpPr>
              <a:cxnSpLocks/>
            </p:cNvCxnSpPr>
            <p:nvPr/>
          </p:nvCxnSpPr>
          <p:spPr>
            <a:xfrm>
              <a:off x="3515015" y="3159595"/>
              <a:ext cx="1523199" cy="80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2" descr="How much devices on my wifi? - Quora">
              <a:extLst>
                <a:ext uri="{FF2B5EF4-FFF2-40B4-BE49-F238E27FC236}">
                  <a16:creationId xmlns:a16="http://schemas.microsoft.com/office/drawing/2014/main" id="{11A2DC27-2B03-DF7D-68F9-D3032576F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114" y="2780928"/>
              <a:ext cx="1202044" cy="87287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화살표: 왼쪽/오른쪽 43">
              <a:extLst>
                <a:ext uri="{FF2B5EF4-FFF2-40B4-BE49-F238E27FC236}">
                  <a16:creationId xmlns:a16="http://schemas.microsoft.com/office/drawing/2014/main" id="{1BD5E19E-30CD-8795-5CC7-9B3B5CFEC376}"/>
                </a:ext>
              </a:extLst>
            </p:cNvPr>
            <p:cNvSpPr/>
            <p:nvPr/>
          </p:nvSpPr>
          <p:spPr>
            <a:xfrm>
              <a:off x="4448972" y="5166409"/>
              <a:ext cx="2173510" cy="714509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5829499-85E0-6077-9857-EE45C11E7E2B}"/>
                </a:ext>
              </a:extLst>
            </p:cNvPr>
            <p:cNvGrpSpPr/>
            <p:nvPr/>
          </p:nvGrpSpPr>
          <p:grpSpPr>
            <a:xfrm rot="512577">
              <a:off x="4047087" y="3455305"/>
              <a:ext cx="714509" cy="1667283"/>
              <a:chOff x="3808781" y="2722769"/>
              <a:chExt cx="877521" cy="2047668"/>
            </a:xfrm>
          </p:grpSpPr>
          <p:sp>
            <p:nvSpPr>
              <p:cNvPr id="64" name="화살표: 왼쪽/오른쪽 63">
                <a:extLst>
                  <a:ext uri="{FF2B5EF4-FFF2-40B4-BE49-F238E27FC236}">
                    <a16:creationId xmlns:a16="http://schemas.microsoft.com/office/drawing/2014/main" id="{5164CC92-70AA-CEAE-AD5A-AE56E4390602}"/>
                  </a:ext>
                </a:extLst>
              </p:cNvPr>
              <p:cNvSpPr/>
              <p:nvPr/>
            </p:nvSpPr>
            <p:spPr>
              <a:xfrm rot="18378731">
                <a:off x="3223708" y="3307842"/>
                <a:ext cx="2047668" cy="877521"/>
              </a:xfrm>
              <a:prstGeom prst="left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47484E-C4DD-0135-1B62-659B4F3DD862}"/>
                  </a:ext>
                </a:extLst>
              </p:cNvPr>
              <p:cNvSpPr txBox="1"/>
              <p:nvPr/>
            </p:nvSpPr>
            <p:spPr>
              <a:xfrm rot="18394352">
                <a:off x="3597037" y="3513430"/>
                <a:ext cx="1301011" cy="415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Supported</a:t>
                </a:r>
                <a:endParaRPr lang="ko-KR" altLang="en-US" sz="16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E18582-1B50-DD1D-CBFA-DAE155000526}"/>
                </a:ext>
              </a:extLst>
            </p:cNvPr>
            <p:cNvSpPr txBox="1"/>
            <p:nvPr/>
          </p:nvSpPr>
          <p:spPr>
            <a:xfrm>
              <a:off x="5006062" y="5342937"/>
              <a:ext cx="10593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Supported</a:t>
              </a:r>
              <a:endParaRPr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1A5B2A-2B13-9E4B-7A2A-F519B978D8A7}"/>
                </a:ext>
              </a:extLst>
            </p:cNvPr>
            <p:cNvSpPr txBox="1"/>
            <p:nvPr/>
          </p:nvSpPr>
          <p:spPr>
            <a:xfrm>
              <a:off x="5134713" y="4285827"/>
              <a:ext cx="855182" cy="62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CTC</a:t>
              </a:r>
              <a:endParaRPr lang="ko-KR" alt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8" name="Picture 6" descr="USB Bluetooth Adapter for connecting RS232 devices via Bluetooth">
              <a:extLst>
                <a:ext uri="{FF2B5EF4-FFF2-40B4-BE49-F238E27FC236}">
                  <a16:creationId xmlns:a16="http://schemas.microsoft.com/office/drawing/2014/main" id="{A2D66EF2-2B42-B0C8-AF85-BD1528361C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3" t="8380" r="6631" b="7904"/>
            <a:stretch/>
          </p:blipFill>
          <p:spPr bwMode="auto">
            <a:xfrm>
              <a:off x="2705861" y="5062179"/>
              <a:ext cx="1596687" cy="114827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그림 48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6CA86E97-6B99-D69F-48D4-0A70FBB7A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838" y="5010385"/>
              <a:ext cx="404723" cy="404723"/>
            </a:xfrm>
            <a:prstGeom prst="rect">
              <a:avLst/>
            </a:prstGeom>
          </p:spPr>
        </p:pic>
        <p:pic>
          <p:nvPicPr>
            <p:cNvPr id="50" name="그림 49" descr="텍스트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7E6868FF-3FED-AF88-37EF-337F47713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609" y="2838017"/>
              <a:ext cx="338549" cy="200749"/>
            </a:xfrm>
            <a:prstGeom prst="rect">
              <a:avLst/>
            </a:prstGeom>
          </p:spPr>
        </p:pic>
        <p:pic>
          <p:nvPicPr>
            <p:cNvPr id="51" name="Picture 8" descr="TelosB 노드 2.4G 개발 보드, 사물 인터넷 장비, MSP430F1611 + CC2420 학습 모듈 _ - AliExpress  Mobile">
              <a:extLst>
                <a:ext uri="{FF2B5EF4-FFF2-40B4-BE49-F238E27FC236}">
                  <a16:creationId xmlns:a16="http://schemas.microsoft.com/office/drawing/2014/main" id="{230F9A61-B436-77D2-FC80-AC22FED18C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" t="17388" r="8053" b="18212"/>
            <a:stretch/>
          </p:blipFill>
          <p:spPr bwMode="auto">
            <a:xfrm>
              <a:off x="6754124" y="5037840"/>
              <a:ext cx="1682473" cy="12540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화살표: 왼쪽/오른쪽 51">
              <a:extLst>
                <a:ext uri="{FF2B5EF4-FFF2-40B4-BE49-F238E27FC236}">
                  <a16:creationId xmlns:a16="http://schemas.microsoft.com/office/drawing/2014/main" id="{D30D5867-B19E-B81D-1E4F-3F89EA705EFE}"/>
                </a:ext>
              </a:extLst>
            </p:cNvPr>
            <p:cNvSpPr/>
            <p:nvPr/>
          </p:nvSpPr>
          <p:spPr>
            <a:xfrm rot="2539186">
              <a:off x="6013337" y="3906188"/>
              <a:ext cx="1667284" cy="714509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ED6FB7-A43C-4059-7611-0F961C4093A9}"/>
                </a:ext>
              </a:extLst>
            </p:cNvPr>
            <p:cNvSpPr txBox="1"/>
            <p:nvPr/>
          </p:nvSpPr>
          <p:spPr>
            <a:xfrm rot="2527255">
              <a:off x="6350547" y="4118081"/>
              <a:ext cx="10593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Supported</a:t>
              </a:r>
              <a:endParaRPr lang="ko-KR" altLang="en-US" sz="1600" dirty="0"/>
            </a:p>
          </p:txBody>
        </p:sp>
        <p:pic>
          <p:nvPicPr>
            <p:cNvPr id="54" name="그림 53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F1BDE7F3-98D5-919C-1C68-9F3769BF3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8159" y="5088859"/>
              <a:ext cx="631680" cy="234526"/>
            </a:xfrm>
            <a:prstGeom prst="rect">
              <a:avLst/>
            </a:prstGeom>
          </p:spPr>
        </p:pic>
        <p:pic>
          <p:nvPicPr>
            <p:cNvPr id="55" name="그림 54" descr="블랙, 어둠, 원이(가) 표시된 사진&#10;&#10;자동 생성된 설명">
              <a:extLst>
                <a:ext uri="{FF2B5EF4-FFF2-40B4-BE49-F238E27FC236}">
                  <a16:creationId xmlns:a16="http://schemas.microsoft.com/office/drawing/2014/main" id="{D52FB20E-7701-7F4D-FD44-D013DA0E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745" y="3893002"/>
              <a:ext cx="475974" cy="475974"/>
            </a:xfrm>
            <a:prstGeom prst="rect">
              <a:avLst/>
            </a:prstGeom>
          </p:spPr>
        </p:pic>
        <p:sp>
          <p:nvSpPr>
            <p:cNvPr id="56" name="십자형 55">
              <a:extLst>
                <a:ext uri="{FF2B5EF4-FFF2-40B4-BE49-F238E27FC236}">
                  <a16:creationId xmlns:a16="http://schemas.microsoft.com/office/drawing/2014/main" id="{1CEB5066-1FE5-2857-CA0A-30769C7B6664}"/>
                </a:ext>
              </a:extLst>
            </p:cNvPr>
            <p:cNvSpPr/>
            <p:nvPr/>
          </p:nvSpPr>
          <p:spPr>
            <a:xfrm rot="18841435">
              <a:off x="3310012" y="3465653"/>
              <a:ext cx="368146" cy="353245"/>
            </a:xfrm>
            <a:prstGeom prst="plus">
              <a:avLst>
                <a:gd name="adj" fmla="val 41632"/>
              </a:avLst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십자형 56">
              <a:extLst>
                <a:ext uri="{FF2B5EF4-FFF2-40B4-BE49-F238E27FC236}">
                  <a16:creationId xmlns:a16="http://schemas.microsoft.com/office/drawing/2014/main" id="{F83E90A1-369E-9DA3-AC2C-4F943DA40431}"/>
                </a:ext>
              </a:extLst>
            </p:cNvPr>
            <p:cNvSpPr/>
            <p:nvPr/>
          </p:nvSpPr>
          <p:spPr>
            <a:xfrm rot="18841435">
              <a:off x="7636719" y="3610823"/>
              <a:ext cx="368146" cy="353245"/>
            </a:xfrm>
            <a:prstGeom prst="plus">
              <a:avLst>
                <a:gd name="adj" fmla="val 41632"/>
              </a:avLst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8" name="그림 57" descr="블랙, 어둠, 원이(가) 표시된 사진&#10;&#10;자동 생성된 설명">
              <a:extLst>
                <a:ext uri="{FF2B5EF4-FFF2-40B4-BE49-F238E27FC236}">
                  <a16:creationId xmlns:a16="http://schemas.microsoft.com/office/drawing/2014/main" id="{0275E297-C371-22B7-70B2-F1266B59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644" y="3967851"/>
              <a:ext cx="475974" cy="475974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3EF5B9-B622-082F-995C-74DFA5E36737}"/>
                </a:ext>
              </a:extLst>
            </p:cNvPr>
            <p:cNvSpPr txBox="1"/>
            <p:nvPr/>
          </p:nvSpPr>
          <p:spPr>
            <a:xfrm>
              <a:off x="5523276" y="6368311"/>
              <a:ext cx="1701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Not using a Gateway</a:t>
              </a:r>
              <a:endParaRPr lang="ko-KR" altLang="en-US" sz="1200" dirty="0"/>
            </a:p>
          </p:txBody>
        </p:sp>
        <p:sp>
          <p:nvSpPr>
            <p:cNvPr id="60" name="십자형 59">
              <a:extLst>
                <a:ext uri="{FF2B5EF4-FFF2-40B4-BE49-F238E27FC236}">
                  <a16:creationId xmlns:a16="http://schemas.microsoft.com/office/drawing/2014/main" id="{E71A8194-1F51-6115-B414-1BF9955E5042}"/>
                </a:ext>
              </a:extLst>
            </p:cNvPr>
            <p:cNvSpPr/>
            <p:nvPr/>
          </p:nvSpPr>
          <p:spPr>
            <a:xfrm rot="18841435">
              <a:off x="5361724" y="6322838"/>
              <a:ext cx="368146" cy="353245"/>
            </a:xfrm>
            <a:prstGeom prst="plus">
              <a:avLst>
                <a:gd name="adj" fmla="val 41632"/>
              </a:avLst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1" name="그림 60" descr="블랙, 어둠, 원이(가) 표시된 사진&#10;&#10;자동 생성된 설명">
              <a:extLst>
                <a:ext uri="{FF2B5EF4-FFF2-40B4-BE49-F238E27FC236}">
                  <a16:creationId xmlns:a16="http://schemas.microsoft.com/office/drawing/2014/main" id="{9E58E9F7-DD0B-2CFA-84F2-DC4217F4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16" y="5844492"/>
              <a:ext cx="475974" cy="47597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1B17053-B4B0-ED61-6CB9-9008B8E99077}"/>
                </a:ext>
              </a:extLst>
            </p:cNvPr>
            <p:cNvSpPr txBox="1"/>
            <p:nvPr/>
          </p:nvSpPr>
          <p:spPr>
            <a:xfrm>
              <a:off x="7799582" y="3653806"/>
              <a:ext cx="1739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Not using a Gateway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7DE70FA-62AB-5DA0-850B-F94F6F5A25FD}"/>
                </a:ext>
              </a:extLst>
            </p:cNvPr>
            <p:cNvSpPr txBox="1"/>
            <p:nvPr/>
          </p:nvSpPr>
          <p:spPr>
            <a:xfrm>
              <a:off x="1759051" y="3485845"/>
              <a:ext cx="1803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Not using a Gateway</a:t>
              </a:r>
              <a:endParaRPr lang="ko-KR" altLang="en-US" sz="1200" dirty="0"/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C920110-A6F6-E4FD-B954-1C3D03658548}"/>
              </a:ext>
            </a:extLst>
          </p:cNvPr>
          <p:cNvSpPr/>
          <p:nvPr/>
        </p:nvSpPr>
        <p:spPr>
          <a:xfrm>
            <a:off x="7226413" y="4469504"/>
            <a:ext cx="411159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Direct communication between heterogeneous wireless networks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5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EAB396-37F6-B305-058C-96AA9322BBA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593136" y="3439651"/>
            <a:ext cx="1591027" cy="784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A3BD72-A962-7DE5-8B00-F3E9556EEE9A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801048" y="2112307"/>
            <a:ext cx="1645636" cy="404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8F5CB-2146-4457-BD94-02CC0879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FA5EED-9AD8-4353-B1A3-B539B16E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IoT applications</a:t>
            </a:r>
          </a:p>
        </p:txBody>
      </p:sp>
      <p:pic>
        <p:nvPicPr>
          <p:cNvPr id="4" name="그림 3" descr="원, 다채로움이(가) 표시된 사진&#10;&#10;자동 생성된 설명">
            <a:extLst>
              <a:ext uri="{FF2B5EF4-FFF2-40B4-BE49-F238E27FC236}">
                <a16:creationId xmlns:a16="http://schemas.microsoft.com/office/drawing/2014/main" id="{6C81F483-43DB-4534-633D-E6887CDD1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28" y="2342599"/>
            <a:ext cx="2016224" cy="2016224"/>
          </a:xfrm>
          <a:prstGeom prst="rect">
            <a:avLst/>
          </a:prstGeom>
        </p:spPr>
      </p:pic>
      <p:sp>
        <p:nvSpPr>
          <p:cNvPr id="7" name="Google Shape;113;p3">
            <a:extLst>
              <a:ext uri="{FF2B5EF4-FFF2-40B4-BE49-F238E27FC236}">
                <a16:creationId xmlns:a16="http://schemas.microsoft.com/office/drawing/2014/main" id="{3EA4031D-A2C6-BC46-F7B0-01633725AF8C}"/>
              </a:ext>
            </a:extLst>
          </p:cNvPr>
          <p:cNvSpPr/>
          <p:nvPr/>
        </p:nvSpPr>
        <p:spPr>
          <a:xfrm>
            <a:off x="4936952" y="3152956"/>
            <a:ext cx="1427460" cy="3796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endParaRPr lang="en-US" b="1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1A6286-5E8C-8339-3878-FF8AA00DC8E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84824" y="2174707"/>
            <a:ext cx="1008112" cy="5967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A38F62-43E3-4C2B-3A65-7A6F47BADE3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928839" y="3910475"/>
            <a:ext cx="867421" cy="8519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3845E38-C8E0-6EF7-70F0-5018165D2889}"/>
              </a:ext>
            </a:extLst>
          </p:cNvPr>
          <p:cNvSpPr/>
          <p:nvPr/>
        </p:nvSpPr>
        <p:spPr>
          <a:xfrm>
            <a:off x="1303344" y="1295393"/>
            <a:ext cx="2481480" cy="175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CC2F9B2-0C26-9534-2729-3FA5631040F8}"/>
              </a:ext>
            </a:extLst>
          </p:cNvPr>
          <p:cNvSpPr/>
          <p:nvPr/>
        </p:nvSpPr>
        <p:spPr>
          <a:xfrm>
            <a:off x="1303344" y="3910475"/>
            <a:ext cx="2625495" cy="17038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41451C5-4A99-D752-FD93-25842497477C}"/>
              </a:ext>
            </a:extLst>
          </p:cNvPr>
          <p:cNvSpPr/>
          <p:nvPr/>
        </p:nvSpPr>
        <p:spPr>
          <a:xfrm>
            <a:off x="8184163" y="3371746"/>
            <a:ext cx="2542940" cy="17038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E49B1B-9719-3A2E-C49E-9626F914E493}"/>
              </a:ext>
            </a:extLst>
          </p:cNvPr>
          <p:cNvSpPr txBox="1"/>
          <p:nvPr/>
        </p:nvSpPr>
        <p:spPr>
          <a:xfrm>
            <a:off x="1493953" y="1274228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Smart infrastructure</a:t>
            </a:r>
            <a:endParaRPr lang="ko-KR" altLang="en-US" b="1" dirty="0"/>
          </a:p>
        </p:txBody>
      </p:sp>
      <p:pic>
        <p:nvPicPr>
          <p:cNvPr id="26" name="그림 25" descr="텍스트, 스크린샷, 평면도, 도표이(가) 표시된 사진&#10;&#10;자동 생성된 설명">
            <a:extLst>
              <a:ext uri="{FF2B5EF4-FFF2-40B4-BE49-F238E27FC236}">
                <a16:creationId xmlns:a16="http://schemas.microsoft.com/office/drawing/2014/main" id="{83F9C10C-DC98-AF43-5596-BD57F2AC8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65" y="1616677"/>
            <a:ext cx="1839438" cy="1296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78D889-2C5A-85C1-3676-1AFE8EE132CA}"/>
              </a:ext>
            </a:extLst>
          </p:cNvPr>
          <p:cNvSpPr txBox="1"/>
          <p:nvPr/>
        </p:nvSpPr>
        <p:spPr>
          <a:xfrm>
            <a:off x="2014383" y="3874226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Industrial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67B94B-6AA6-6E18-2201-13B82EEDCFC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49427" y="4295281"/>
            <a:ext cx="592447" cy="5760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ADE844C-8A93-36AE-751B-3173E61ECD72}"/>
              </a:ext>
            </a:extLst>
          </p:cNvPr>
          <p:cNvSpPr/>
          <p:nvPr/>
        </p:nvSpPr>
        <p:spPr>
          <a:xfrm>
            <a:off x="4951182" y="4871345"/>
            <a:ext cx="2781383" cy="17038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D030EA8-7C9E-3CC7-9EB3-D739684FBF59}"/>
              </a:ext>
            </a:extLst>
          </p:cNvPr>
          <p:cNvSpPr/>
          <p:nvPr/>
        </p:nvSpPr>
        <p:spPr>
          <a:xfrm>
            <a:off x="7446684" y="1289926"/>
            <a:ext cx="2481480" cy="16447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39D8B-C7CF-452D-C447-A86EC6DC9715}"/>
              </a:ext>
            </a:extLst>
          </p:cNvPr>
          <p:cNvSpPr txBox="1"/>
          <p:nvPr/>
        </p:nvSpPr>
        <p:spPr>
          <a:xfrm>
            <a:off x="5753058" y="4862879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Healthcare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BE6E1-C6D7-B5E5-4AFD-BCCD6B1BF9D5}"/>
              </a:ext>
            </a:extLst>
          </p:cNvPr>
          <p:cNvSpPr txBox="1"/>
          <p:nvPr/>
        </p:nvSpPr>
        <p:spPr>
          <a:xfrm>
            <a:off x="9202335" y="3357626"/>
            <a:ext cx="52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Life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C1C4F5-32B5-6DC3-4B5A-414C2437753A}"/>
              </a:ext>
            </a:extLst>
          </p:cNvPr>
          <p:cNvSpPr txBox="1"/>
          <p:nvPr/>
        </p:nvSpPr>
        <p:spPr>
          <a:xfrm>
            <a:off x="7896200" y="1268760"/>
            <a:ext cx="159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Transportation</a:t>
            </a:r>
            <a:endParaRPr lang="ko-KR" altLang="en-US" b="1" dirty="0"/>
          </a:p>
        </p:txBody>
      </p:sp>
      <p:pic>
        <p:nvPicPr>
          <p:cNvPr id="1028" name="Picture 4" descr="IoT in Industry: What It Is, Benefits and 4 Applications - Master  Certifications">
            <a:extLst>
              <a:ext uri="{FF2B5EF4-FFF2-40B4-BE49-F238E27FC236}">
                <a16:creationId xmlns:a16="http://schemas.microsoft.com/office/drawing/2014/main" id="{CED259A5-AD26-8341-F391-9CF451B54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49" y="4248742"/>
            <a:ext cx="2265396" cy="1214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oT In Intelligent Mobile Health Monitoring System By Smart Textile">
            <a:extLst>
              <a:ext uri="{FF2B5EF4-FFF2-40B4-BE49-F238E27FC236}">
                <a16:creationId xmlns:a16="http://schemas.microsoft.com/office/drawing/2014/main" id="{C3E968E2-D375-1638-61F4-8CE07895B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2" r="11648"/>
          <a:stretch/>
        </p:blipFill>
        <p:spPr bwMode="auto">
          <a:xfrm>
            <a:off x="5115608" y="5247933"/>
            <a:ext cx="2497605" cy="1203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mbrace Home Automation to Live Stress Less Life with IoT">
            <a:extLst>
              <a:ext uri="{FF2B5EF4-FFF2-40B4-BE49-F238E27FC236}">
                <a16:creationId xmlns:a16="http://schemas.microsoft.com/office/drawing/2014/main" id="{EDFA0B6D-3016-5B3D-F875-D6F9BEC4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09" y="3726958"/>
            <a:ext cx="2212922" cy="1193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oT Transportation - Javatpoint">
            <a:extLst>
              <a:ext uri="{FF2B5EF4-FFF2-40B4-BE49-F238E27FC236}">
                <a16:creationId xmlns:a16="http://schemas.microsoft.com/office/drawing/2014/main" id="{79A33908-7E9C-C776-1CBC-7A2B6363E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98" y="1634907"/>
            <a:ext cx="2057069" cy="1202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그림 51" descr="블랙, 어둠이(가) 표시된 사진&#10;&#10;자동 생성된 설명">
            <a:extLst>
              <a:ext uri="{FF2B5EF4-FFF2-40B4-BE49-F238E27FC236}">
                <a16:creationId xmlns:a16="http://schemas.microsoft.com/office/drawing/2014/main" id="{F87C449B-0A1D-F324-A381-C031C713AC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63" y="3440188"/>
            <a:ext cx="705318" cy="7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8F5CB-2146-4457-BD94-02CC0879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FA5EED-9AD8-4353-B1A3-B539B16E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increasing</a:t>
            </a:r>
          </a:p>
        </p:txBody>
      </p:sp>
      <p:pic>
        <p:nvPicPr>
          <p:cNvPr id="2052" name="Picture 4" descr="ZigBee Market Size &amp; Share Analysis - Industry Research Report - Growth  Trends">
            <a:extLst>
              <a:ext uri="{FF2B5EF4-FFF2-40B4-BE49-F238E27FC236}">
                <a16:creationId xmlns:a16="http://schemas.microsoft.com/office/drawing/2014/main" id="{96FED02D-82E0-F4CA-2C76-6BED02AE2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1" y="4682204"/>
            <a:ext cx="3383385" cy="17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Impact of 6 GHz on the Wi-Fi Market">
            <a:extLst>
              <a:ext uri="{FF2B5EF4-FFF2-40B4-BE49-F238E27FC236}">
                <a16:creationId xmlns:a16="http://schemas.microsoft.com/office/drawing/2014/main" id="{6FE82A59-FBE0-7AF6-E4E0-DE77A9C5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1" y="1141019"/>
            <a:ext cx="2875971" cy="15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2022 Market Update | Bluetooth® Technology Website">
            <a:extLst>
              <a:ext uri="{FF2B5EF4-FFF2-40B4-BE49-F238E27FC236}">
                <a16:creationId xmlns:a16="http://schemas.microsoft.com/office/drawing/2014/main" id="{77E0488F-EEFB-5681-5A10-3AB64841C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73" y="2991634"/>
            <a:ext cx="2809027" cy="15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8" name="TextBox 2087">
            <a:extLst>
              <a:ext uri="{FF2B5EF4-FFF2-40B4-BE49-F238E27FC236}">
                <a16:creationId xmlns:a16="http://schemas.microsoft.com/office/drawing/2014/main" id="{CA31D77E-2EA2-FAEA-73C6-95B163324C09}"/>
              </a:ext>
            </a:extLst>
          </p:cNvPr>
          <p:cNvSpPr txBox="1"/>
          <p:nvPr/>
        </p:nvSpPr>
        <p:spPr>
          <a:xfrm>
            <a:off x="6083259" y="986444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GHz ISM Band channels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11" name="그룹 2110">
            <a:extLst>
              <a:ext uri="{FF2B5EF4-FFF2-40B4-BE49-F238E27FC236}">
                <a16:creationId xmlns:a16="http://schemas.microsoft.com/office/drawing/2014/main" id="{2CFCECC5-1F90-F27D-9225-833798DFA888}"/>
              </a:ext>
            </a:extLst>
          </p:cNvPr>
          <p:cNvGrpSpPr/>
          <p:nvPr/>
        </p:nvGrpSpPr>
        <p:grpSpPr>
          <a:xfrm>
            <a:off x="4943872" y="1555893"/>
            <a:ext cx="7018027" cy="1296144"/>
            <a:chOff x="5103503" y="1861974"/>
            <a:chExt cx="7018027" cy="1296144"/>
          </a:xfrm>
        </p:grpSpPr>
        <p:pic>
          <p:nvPicPr>
            <p:cNvPr id="2110" name="그림 2109">
              <a:extLst>
                <a:ext uri="{FF2B5EF4-FFF2-40B4-BE49-F238E27FC236}">
                  <a16:creationId xmlns:a16="http://schemas.microsoft.com/office/drawing/2014/main" id="{CB1B7B33-E496-5C3D-B5B8-A4887E3A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3503" y="1861974"/>
              <a:ext cx="7018027" cy="1296144"/>
            </a:xfrm>
            <a:prstGeom prst="rect">
              <a:avLst/>
            </a:prstGeom>
          </p:spPr>
        </p:pic>
        <p:sp>
          <p:nvSpPr>
            <p:cNvPr id="2100" name="TextBox 2099">
              <a:extLst>
                <a:ext uri="{FF2B5EF4-FFF2-40B4-BE49-F238E27FC236}">
                  <a16:creationId xmlns:a16="http://schemas.microsoft.com/office/drawing/2014/main" id="{83D66703-E285-1FB1-3D8F-5E19787DCC6A}"/>
                </a:ext>
              </a:extLst>
            </p:cNvPr>
            <p:cNvSpPr txBox="1"/>
            <p:nvPr/>
          </p:nvSpPr>
          <p:spPr>
            <a:xfrm>
              <a:off x="5621622" y="2581423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IEEE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802.11</a:t>
              </a:r>
            </a:p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 1</a:t>
              </a:r>
            </a:p>
          </p:txBody>
        </p:sp>
        <p:sp>
          <p:nvSpPr>
            <p:cNvPr id="2101" name="TextBox 2100">
              <a:extLst>
                <a:ext uri="{FF2B5EF4-FFF2-40B4-BE49-F238E27FC236}">
                  <a16:creationId xmlns:a16="http://schemas.microsoft.com/office/drawing/2014/main" id="{73226C19-5C15-1174-B7AB-64FEC08D3BAF}"/>
                </a:ext>
              </a:extLst>
            </p:cNvPr>
            <p:cNvSpPr txBox="1"/>
            <p:nvPr/>
          </p:nvSpPr>
          <p:spPr>
            <a:xfrm>
              <a:off x="7300831" y="2572896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IEEE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802.11</a:t>
              </a:r>
            </a:p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 6</a:t>
              </a:r>
            </a:p>
          </p:txBody>
        </p:sp>
        <p:sp>
          <p:nvSpPr>
            <p:cNvPr id="2102" name="TextBox 2101">
              <a:extLst>
                <a:ext uri="{FF2B5EF4-FFF2-40B4-BE49-F238E27FC236}">
                  <a16:creationId xmlns:a16="http://schemas.microsoft.com/office/drawing/2014/main" id="{4344A5B7-04C7-FB0F-9281-F20E055DFF57}"/>
                </a:ext>
              </a:extLst>
            </p:cNvPr>
            <p:cNvSpPr txBox="1"/>
            <p:nvPr/>
          </p:nvSpPr>
          <p:spPr>
            <a:xfrm>
              <a:off x="8980040" y="2572896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IEEE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802.11</a:t>
              </a:r>
            </a:p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 11</a:t>
              </a:r>
            </a:p>
          </p:txBody>
        </p:sp>
      </p:grpSp>
      <p:grpSp>
        <p:nvGrpSpPr>
          <p:cNvPr id="2112" name="그룹 2111">
            <a:extLst>
              <a:ext uri="{FF2B5EF4-FFF2-40B4-BE49-F238E27FC236}">
                <a16:creationId xmlns:a16="http://schemas.microsoft.com/office/drawing/2014/main" id="{EE95AF5F-0448-8CA2-5345-8600A91E5657}"/>
              </a:ext>
            </a:extLst>
          </p:cNvPr>
          <p:cNvGrpSpPr/>
          <p:nvPr/>
        </p:nvGrpSpPr>
        <p:grpSpPr>
          <a:xfrm>
            <a:off x="4943871" y="3159876"/>
            <a:ext cx="7018027" cy="1296144"/>
            <a:chOff x="5103503" y="1861974"/>
            <a:chExt cx="7018027" cy="1296144"/>
          </a:xfrm>
        </p:grpSpPr>
        <p:pic>
          <p:nvPicPr>
            <p:cNvPr id="2113" name="그림 2112">
              <a:extLst>
                <a:ext uri="{FF2B5EF4-FFF2-40B4-BE49-F238E27FC236}">
                  <a16:creationId xmlns:a16="http://schemas.microsoft.com/office/drawing/2014/main" id="{77708A9F-B851-609E-BAB9-A2BB1840D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3503" y="1861974"/>
              <a:ext cx="7018027" cy="1296144"/>
            </a:xfrm>
            <a:prstGeom prst="rect">
              <a:avLst/>
            </a:prstGeom>
          </p:spPr>
        </p:pic>
        <p:sp>
          <p:nvSpPr>
            <p:cNvPr id="2114" name="TextBox 2113">
              <a:extLst>
                <a:ext uri="{FF2B5EF4-FFF2-40B4-BE49-F238E27FC236}">
                  <a16:creationId xmlns:a16="http://schemas.microsoft.com/office/drawing/2014/main" id="{C7F0133D-B813-1304-AD4A-9C5E52EB8F2C}"/>
                </a:ext>
              </a:extLst>
            </p:cNvPr>
            <p:cNvSpPr txBox="1"/>
            <p:nvPr/>
          </p:nvSpPr>
          <p:spPr>
            <a:xfrm>
              <a:off x="5621622" y="2581423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IEEE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802.11</a:t>
              </a:r>
            </a:p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 1</a:t>
              </a:r>
            </a:p>
          </p:txBody>
        </p:sp>
        <p:sp>
          <p:nvSpPr>
            <p:cNvPr id="2115" name="TextBox 2114">
              <a:extLst>
                <a:ext uri="{FF2B5EF4-FFF2-40B4-BE49-F238E27FC236}">
                  <a16:creationId xmlns:a16="http://schemas.microsoft.com/office/drawing/2014/main" id="{A981CF0C-767E-F894-95D5-EDD991C25F20}"/>
                </a:ext>
              </a:extLst>
            </p:cNvPr>
            <p:cNvSpPr txBox="1"/>
            <p:nvPr/>
          </p:nvSpPr>
          <p:spPr>
            <a:xfrm>
              <a:off x="7300831" y="2572896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IEEE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802.11</a:t>
              </a:r>
            </a:p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 6</a:t>
              </a:r>
            </a:p>
          </p:txBody>
        </p:sp>
        <p:sp>
          <p:nvSpPr>
            <p:cNvPr id="2116" name="TextBox 2115">
              <a:extLst>
                <a:ext uri="{FF2B5EF4-FFF2-40B4-BE49-F238E27FC236}">
                  <a16:creationId xmlns:a16="http://schemas.microsoft.com/office/drawing/2014/main" id="{F590459E-CD99-3062-8F8B-875C29045A9C}"/>
                </a:ext>
              </a:extLst>
            </p:cNvPr>
            <p:cNvSpPr txBox="1"/>
            <p:nvPr/>
          </p:nvSpPr>
          <p:spPr>
            <a:xfrm>
              <a:off x="8980040" y="2572896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IEEE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802.11</a:t>
              </a:r>
            </a:p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 11</a:t>
              </a:r>
            </a:p>
          </p:txBody>
        </p:sp>
      </p:grpSp>
      <p:grpSp>
        <p:nvGrpSpPr>
          <p:cNvPr id="2117" name="그룹 2116">
            <a:extLst>
              <a:ext uri="{FF2B5EF4-FFF2-40B4-BE49-F238E27FC236}">
                <a16:creationId xmlns:a16="http://schemas.microsoft.com/office/drawing/2014/main" id="{9AE070A3-CF45-0FFB-0ECF-10F89B6650F0}"/>
              </a:ext>
            </a:extLst>
          </p:cNvPr>
          <p:cNvGrpSpPr/>
          <p:nvPr/>
        </p:nvGrpSpPr>
        <p:grpSpPr>
          <a:xfrm>
            <a:off x="5114083" y="3682464"/>
            <a:ext cx="235640" cy="720081"/>
            <a:chOff x="5322456" y="3729589"/>
            <a:chExt cx="235640" cy="720081"/>
          </a:xfrm>
        </p:grpSpPr>
        <p:sp>
          <p:nvSpPr>
            <p:cNvPr id="2090" name="순서도: 지연 2089">
              <a:extLst>
                <a:ext uri="{FF2B5EF4-FFF2-40B4-BE49-F238E27FC236}">
                  <a16:creationId xmlns:a16="http://schemas.microsoft.com/office/drawing/2014/main" id="{D22AFDDD-50BE-1B81-AED3-8CA942B4C184}"/>
                </a:ext>
              </a:extLst>
            </p:cNvPr>
            <p:cNvSpPr/>
            <p:nvPr/>
          </p:nvSpPr>
          <p:spPr>
            <a:xfrm rot="16200000">
              <a:off x="4998420" y="4053626"/>
              <a:ext cx="720080" cy="72008"/>
            </a:xfrm>
            <a:prstGeom prst="flowChartDelay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1" name="순서도: 지연 2090">
              <a:extLst>
                <a:ext uri="{FF2B5EF4-FFF2-40B4-BE49-F238E27FC236}">
                  <a16:creationId xmlns:a16="http://schemas.microsoft.com/office/drawing/2014/main" id="{0C2A05F4-2871-BA58-C1BA-638A92FAE9F3}"/>
                </a:ext>
              </a:extLst>
            </p:cNvPr>
            <p:cNvSpPr/>
            <p:nvPr/>
          </p:nvSpPr>
          <p:spPr>
            <a:xfrm rot="16200000">
              <a:off x="5162052" y="4053625"/>
              <a:ext cx="720080" cy="72008"/>
            </a:xfrm>
            <a:prstGeom prst="flowChartDelay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2" name="순서도: 지연 2091">
              <a:extLst>
                <a:ext uri="{FF2B5EF4-FFF2-40B4-BE49-F238E27FC236}">
                  <a16:creationId xmlns:a16="http://schemas.microsoft.com/office/drawing/2014/main" id="{978EA889-C276-6BC6-9695-E02A629F8586}"/>
                </a:ext>
              </a:extLst>
            </p:cNvPr>
            <p:cNvSpPr/>
            <p:nvPr/>
          </p:nvSpPr>
          <p:spPr>
            <a:xfrm rot="16200000">
              <a:off x="5080236" y="4053626"/>
              <a:ext cx="720080" cy="72008"/>
            </a:xfrm>
            <a:prstGeom prst="flowChartDelay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27" name="그룹 2126">
            <a:extLst>
              <a:ext uri="{FF2B5EF4-FFF2-40B4-BE49-F238E27FC236}">
                <a16:creationId xmlns:a16="http://schemas.microsoft.com/office/drawing/2014/main" id="{0FB94C8F-08E7-5AEA-D33E-24F77C9687F0}"/>
              </a:ext>
            </a:extLst>
          </p:cNvPr>
          <p:cNvGrpSpPr/>
          <p:nvPr/>
        </p:nvGrpSpPr>
        <p:grpSpPr>
          <a:xfrm>
            <a:off x="10463853" y="3682463"/>
            <a:ext cx="153824" cy="720080"/>
            <a:chOff x="10560496" y="3729589"/>
            <a:chExt cx="153824" cy="720080"/>
          </a:xfrm>
        </p:grpSpPr>
        <p:sp>
          <p:nvSpPr>
            <p:cNvPr id="2096" name="순서도: 지연 2095">
              <a:extLst>
                <a:ext uri="{FF2B5EF4-FFF2-40B4-BE49-F238E27FC236}">
                  <a16:creationId xmlns:a16="http://schemas.microsoft.com/office/drawing/2014/main" id="{6257FB85-3CB1-F6AC-48CB-85163AACD85F}"/>
                </a:ext>
              </a:extLst>
            </p:cNvPr>
            <p:cNvSpPr/>
            <p:nvPr/>
          </p:nvSpPr>
          <p:spPr>
            <a:xfrm rot="16200000">
              <a:off x="10236460" y="4053625"/>
              <a:ext cx="720080" cy="72008"/>
            </a:xfrm>
            <a:prstGeom prst="flowChartDelay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8" name="순서도: 지연 2097">
              <a:extLst>
                <a:ext uri="{FF2B5EF4-FFF2-40B4-BE49-F238E27FC236}">
                  <a16:creationId xmlns:a16="http://schemas.microsoft.com/office/drawing/2014/main" id="{939BAE63-A89C-2565-12EE-F66026A7D9A5}"/>
                </a:ext>
              </a:extLst>
            </p:cNvPr>
            <p:cNvSpPr/>
            <p:nvPr/>
          </p:nvSpPr>
          <p:spPr>
            <a:xfrm rot="16200000">
              <a:off x="10318276" y="4053625"/>
              <a:ext cx="720080" cy="72008"/>
            </a:xfrm>
            <a:prstGeom prst="flowChartDelay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28" name="그룹 2127">
            <a:extLst>
              <a:ext uri="{FF2B5EF4-FFF2-40B4-BE49-F238E27FC236}">
                <a16:creationId xmlns:a16="http://schemas.microsoft.com/office/drawing/2014/main" id="{5D82EE03-7F78-62B4-BB13-9D4E56892560}"/>
              </a:ext>
            </a:extLst>
          </p:cNvPr>
          <p:cNvGrpSpPr/>
          <p:nvPr/>
        </p:nvGrpSpPr>
        <p:grpSpPr>
          <a:xfrm>
            <a:off x="5031304" y="4394279"/>
            <a:ext cx="5775529" cy="433100"/>
            <a:chOff x="5159658" y="4779755"/>
            <a:chExt cx="5775529" cy="433100"/>
          </a:xfrm>
        </p:grpSpPr>
        <p:sp>
          <p:nvSpPr>
            <p:cNvPr id="2104" name="TextBox 2103">
              <a:extLst>
                <a:ext uri="{FF2B5EF4-FFF2-40B4-BE49-F238E27FC236}">
                  <a16:creationId xmlns:a16="http://schemas.microsoft.com/office/drawing/2014/main" id="{9C17E7DA-038F-51C2-80CE-BF6DD9562C9C}"/>
                </a:ext>
              </a:extLst>
            </p:cNvPr>
            <p:cNvSpPr txBox="1"/>
            <p:nvPr/>
          </p:nvSpPr>
          <p:spPr>
            <a:xfrm>
              <a:off x="5159658" y="4781220"/>
              <a:ext cx="4732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1</a:t>
              </a:r>
            </a:p>
            <a:p>
              <a:pPr algn="ctr"/>
              <a:r>
                <a:rPr lang="en-US" altLang="ko-KR" sz="1050" dirty="0"/>
                <a:t>2402</a:t>
              </a:r>
              <a:endParaRPr lang="ko-KR" altLang="en-US" sz="1050" dirty="0"/>
            </a:p>
          </p:txBody>
        </p:sp>
        <p:sp>
          <p:nvSpPr>
            <p:cNvPr id="2105" name="TextBox 2104">
              <a:extLst>
                <a:ext uri="{FF2B5EF4-FFF2-40B4-BE49-F238E27FC236}">
                  <a16:creationId xmlns:a16="http://schemas.microsoft.com/office/drawing/2014/main" id="{A0C5F2E3-128C-B98F-53CA-73C8669B0CE2}"/>
                </a:ext>
              </a:extLst>
            </p:cNvPr>
            <p:cNvSpPr txBox="1"/>
            <p:nvPr/>
          </p:nvSpPr>
          <p:spPr>
            <a:xfrm>
              <a:off x="7992719" y="4797357"/>
              <a:ext cx="46038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41</a:t>
              </a:r>
            </a:p>
            <a:p>
              <a:pPr algn="ctr"/>
              <a:r>
                <a:rPr lang="en-US" altLang="ko-KR" sz="1050" dirty="0"/>
                <a:t>2442</a:t>
              </a:r>
              <a:endParaRPr lang="ko-KR" altLang="en-US" sz="1050" dirty="0"/>
            </a:p>
          </p:txBody>
        </p:sp>
        <p:sp>
          <p:nvSpPr>
            <p:cNvPr id="2106" name="TextBox 2105">
              <a:extLst>
                <a:ext uri="{FF2B5EF4-FFF2-40B4-BE49-F238E27FC236}">
                  <a16:creationId xmlns:a16="http://schemas.microsoft.com/office/drawing/2014/main" id="{3E52DD26-683A-D371-1BE8-52E45F594420}"/>
                </a:ext>
              </a:extLst>
            </p:cNvPr>
            <p:cNvSpPr txBox="1"/>
            <p:nvPr/>
          </p:nvSpPr>
          <p:spPr>
            <a:xfrm>
              <a:off x="10474805" y="4779755"/>
              <a:ext cx="46038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79</a:t>
              </a:r>
            </a:p>
            <a:p>
              <a:pPr algn="ctr"/>
              <a:r>
                <a:rPr lang="en-US" altLang="ko-KR" sz="1050" dirty="0"/>
                <a:t>2480</a:t>
              </a:r>
              <a:endParaRPr lang="ko-KR" altLang="en-US" sz="1050" dirty="0"/>
            </a:p>
          </p:txBody>
        </p:sp>
        <p:sp>
          <p:nvSpPr>
            <p:cNvPr id="2107" name="TextBox 2106">
              <a:extLst>
                <a:ext uri="{FF2B5EF4-FFF2-40B4-BE49-F238E27FC236}">
                  <a16:creationId xmlns:a16="http://schemas.microsoft.com/office/drawing/2014/main" id="{C0665EE3-1EE4-DB93-0BE0-D14A80A06728}"/>
                </a:ext>
              </a:extLst>
            </p:cNvPr>
            <p:cNvSpPr txBox="1"/>
            <p:nvPr/>
          </p:nvSpPr>
          <p:spPr>
            <a:xfrm>
              <a:off x="6766445" y="4846477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…..</a:t>
              </a:r>
              <a:endParaRPr lang="ko-KR" altLang="en-US" sz="1050" dirty="0"/>
            </a:p>
          </p:txBody>
        </p:sp>
        <p:sp>
          <p:nvSpPr>
            <p:cNvPr id="2108" name="TextBox 2107">
              <a:extLst>
                <a:ext uri="{FF2B5EF4-FFF2-40B4-BE49-F238E27FC236}">
                  <a16:creationId xmlns:a16="http://schemas.microsoft.com/office/drawing/2014/main" id="{3050A20D-66AE-7801-2AF9-9701B7019442}"/>
                </a:ext>
              </a:extLst>
            </p:cNvPr>
            <p:cNvSpPr txBox="1"/>
            <p:nvPr/>
          </p:nvSpPr>
          <p:spPr>
            <a:xfrm>
              <a:off x="9480376" y="4876625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…..</a:t>
              </a:r>
              <a:endParaRPr lang="ko-KR" altLang="en-US" sz="1050" dirty="0"/>
            </a:p>
          </p:txBody>
        </p:sp>
      </p:grpSp>
      <p:grpSp>
        <p:nvGrpSpPr>
          <p:cNvPr id="2123" name="그룹 2122">
            <a:extLst>
              <a:ext uri="{FF2B5EF4-FFF2-40B4-BE49-F238E27FC236}">
                <a16:creationId xmlns:a16="http://schemas.microsoft.com/office/drawing/2014/main" id="{EF766473-CE4D-06EA-7F41-AE6A9BCEE857}"/>
              </a:ext>
            </a:extLst>
          </p:cNvPr>
          <p:cNvGrpSpPr/>
          <p:nvPr/>
        </p:nvGrpSpPr>
        <p:grpSpPr>
          <a:xfrm>
            <a:off x="7947696" y="3682463"/>
            <a:ext cx="235640" cy="720081"/>
            <a:chOff x="5322456" y="3729589"/>
            <a:chExt cx="235640" cy="720081"/>
          </a:xfrm>
        </p:grpSpPr>
        <p:sp>
          <p:nvSpPr>
            <p:cNvPr id="2124" name="순서도: 지연 2123">
              <a:extLst>
                <a:ext uri="{FF2B5EF4-FFF2-40B4-BE49-F238E27FC236}">
                  <a16:creationId xmlns:a16="http://schemas.microsoft.com/office/drawing/2014/main" id="{2E06555B-E53E-AD60-6470-81B06EE0D693}"/>
                </a:ext>
              </a:extLst>
            </p:cNvPr>
            <p:cNvSpPr/>
            <p:nvPr/>
          </p:nvSpPr>
          <p:spPr>
            <a:xfrm rot="16200000">
              <a:off x="4998420" y="4053626"/>
              <a:ext cx="720080" cy="72008"/>
            </a:xfrm>
            <a:prstGeom prst="flowChartDelay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5" name="순서도: 지연 2124">
              <a:extLst>
                <a:ext uri="{FF2B5EF4-FFF2-40B4-BE49-F238E27FC236}">
                  <a16:creationId xmlns:a16="http://schemas.microsoft.com/office/drawing/2014/main" id="{D31C8E8B-6921-DF16-D383-2AB3E0DA58AD}"/>
                </a:ext>
              </a:extLst>
            </p:cNvPr>
            <p:cNvSpPr/>
            <p:nvPr/>
          </p:nvSpPr>
          <p:spPr>
            <a:xfrm rot="16200000">
              <a:off x="5162052" y="4053625"/>
              <a:ext cx="720080" cy="72008"/>
            </a:xfrm>
            <a:prstGeom prst="flowChartDelay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6" name="순서도: 지연 2125">
              <a:extLst>
                <a:ext uri="{FF2B5EF4-FFF2-40B4-BE49-F238E27FC236}">
                  <a16:creationId xmlns:a16="http://schemas.microsoft.com/office/drawing/2014/main" id="{724EF379-5033-5EF8-5DE3-25CEFCF07488}"/>
                </a:ext>
              </a:extLst>
            </p:cNvPr>
            <p:cNvSpPr/>
            <p:nvPr/>
          </p:nvSpPr>
          <p:spPr>
            <a:xfrm rot="16200000">
              <a:off x="5080236" y="4053626"/>
              <a:ext cx="720080" cy="72008"/>
            </a:xfrm>
            <a:prstGeom prst="flowChartDelay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76" name="그룹 2175">
            <a:extLst>
              <a:ext uri="{FF2B5EF4-FFF2-40B4-BE49-F238E27FC236}">
                <a16:creationId xmlns:a16="http://schemas.microsoft.com/office/drawing/2014/main" id="{0E61CE65-3B4C-0B4B-025A-CBA6460D0D89}"/>
              </a:ext>
            </a:extLst>
          </p:cNvPr>
          <p:cNvGrpSpPr/>
          <p:nvPr/>
        </p:nvGrpSpPr>
        <p:grpSpPr>
          <a:xfrm>
            <a:off x="4943870" y="4997951"/>
            <a:ext cx="7018027" cy="1296144"/>
            <a:chOff x="5103503" y="1861974"/>
            <a:chExt cx="7018027" cy="1296144"/>
          </a:xfrm>
        </p:grpSpPr>
        <p:pic>
          <p:nvPicPr>
            <p:cNvPr id="2177" name="그림 2176">
              <a:extLst>
                <a:ext uri="{FF2B5EF4-FFF2-40B4-BE49-F238E27FC236}">
                  <a16:creationId xmlns:a16="http://schemas.microsoft.com/office/drawing/2014/main" id="{18563F64-F23A-05A8-8E7A-241480219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3503" y="1861974"/>
              <a:ext cx="7018027" cy="1296144"/>
            </a:xfrm>
            <a:prstGeom prst="rect">
              <a:avLst/>
            </a:prstGeom>
          </p:spPr>
        </p:pic>
        <p:sp>
          <p:nvSpPr>
            <p:cNvPr id="2178" name="TextBox 2177">
              <a:extLst>
                <a:ext uri="{FF2B5EF4-FFF2-40B4-BE49-F238E27FC236}">
                  <a16:creationId xmlns:a16="http://schemas.microsoft.com/office/drawing/2014/main" id="{582E10ED-B5B7-E307-60E0-8EEBE6E62EFA}"/>
                </a:ext>
              </a:extLst>
            </p:cNvPr>
            <p:cNvSpPr txBox="1"/>
            <p:nvPr/>
          </p:nvSpPr>
          <p:spPr>
            <a:xfrm>
              <a:off x="5621622" y="2581423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IEEE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802.11</a:t>
              </a:r>
            </a:p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 1</a:t>
              </a:r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795AB637-1B2D-B29E-6167-4ED70DD59556}"/>
                </a:ext>
              </a:extLst>
            </p:cNvPr>
            <p:cNvSpPr txBox="1"/>
            <p:nvPr/>
          </p:nvSpPr>
          <p:spPr>
            <a:xfrm>
              <a:off x="7300831" y="2572896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IEEE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802.11</a:t>
              </a:r>
            </a:p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 6</a:t>
              </a:r>
            </a:p>
          </p:txBody>
        </p:sp>
        <p:sp>
          <p:nvSpPr>
            <p:cNvPr id="2180" name="TextBox 2179">
              <a:extLst>
                <a:ext uri="{FF2B5EF4-FFF2-40B4-BE49-F238E27FC236}">
                  <a16:creationId xmlns:a16="http://schemas.microsoft.com/office/drawing/2014/main" id="{36B03994-4500-B60D-5CDB-3BA92063F64A}"/>
                </a:ext>
              </a:extLst>
            </p:cNvPr>
            <p:cNvSpPr txBox="1"/>
            <p:nvPr/>
          </p:nvSpPr>
          <p:spPr>
            <a:xfrm>
              <a:off x="8980040" y="2572896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IEEE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802.11</a:t>
              </a:r>
            </a:p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 11</a:t>
              </a:r>
            </a:p>
          </p:txBody>
        </p:sp>
      </p:grpSp>
      <p:sp>
        <p:nvSpPr>
          <p:cNvPr id="2174" name="순서도: 지연 2173">
            <a:extLst>
              <a:ext uri="{FF2B5EF4-FFF2-40B4-BE49-F238E27FC236}">
                <a16:creationId xmlns:a16="http://schemas.microsoft.com/office/drawing/2014/main" id="{73C18645-8D3E-C67E-4402-B6F07579EFB4}"/>
              </a:ext>
            </a:extLst>
          </p:cNvPr>
          <p:cNvSpPr/>
          <p:nvPr/>
        </p:nvSpPr>
        <p:spPr>
          <a:xfrm rot="16200000">
            <a:off x="5010413" y="5710974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1" name="순서도: 지연 2180">
            <a:extLst>
              <a:ext uri="{FF2B5EF4-FFF2-40B4-BE49-F238E27FC236}">
                <a16:creationId xmlns:a16="http://schemas.microsoft.com/office/drawing/2014/main" id="{36F5A550-6240-F9F5-DEAF-BDC707C508EA}"/>
              </a:ext>
            </a:extLst>
          </p:cNvPr>
          <p:cNvSpPr/>
          <p:nvPr/>
        </p:nvSpPr>
        <p:spPr>
          <a:xfrm rot="16200000">
            <a:off x="5355193" y="5710974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2" name="순서도: 지연 2181">
            <a:extLst>
              <a:ext uri="{FF2B5EF4-FFF2-40B4-BE49-F238E27FC236}">
                <a16:creationId xmlns:a16="http://schemas.microsoft.com/office/drawing/2014/main" id="{0F8A467C-A0AA-F285-4BCC-0BA8D70F29B6}"/>
              </a:ext>
            </a:extLst>
          </p:cNvPr>
          <p:cNvSpPr/>
          <p:nvPr/>
        </p:nvSpPr>
        <p:spPr>
          <a:xfrm rot="16200000">
            <a:off x="5717675" y="5710974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3" name="순서도: 지연 2182">
            <a:extLst>
              <a:ext uri="{FF2B5EF4-FFF2-40B4-BE49-F238E27FC236}">
                <a16:creationId xmlns:a16="http://schemas.microsoft.com/office/drawing/2014/main" id="{A60A25B4-898E-F9E6-4A47-E511E514058C}"/>
              </a:ext>
            </a:extLst>
          </p:cNvPr>
          <p:cNvSpPr/>
          <p:nvPr/>
        </p:nvSpPr>
        <p:spPr>
          <a:xfrm rot="16200000">
            <a:off x="6090183" y="5710974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4" name="순서도: 지연 2183">
            <a:extLst>
              <a:ext uri="{FF2B5EF4-FFF2-40B4-BE49-F238E27FC236}">
                <a16:creationId xmlns:a16="http://schemas.microsoft.com/office/drawing/2014/main" id="{B7297707-CB01-415A-74FC-A41D676B16F1}"/>
              </a:ext>
            </a:extLst>
          </p:cNvPr>
          <p:cNvSpPr/>
          <p:nvPr/>
        </p:nvSpPr>
        <p:spPr>
          <a:xfrm rot="16200000">
            <a:off x="6444421" y="5710974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5" name="순서도: 지연 2184">
            <a:extLst>
              <a:ext uri="{FF2B5EF4-FFF2-40B4-BE49-F238E27FC236}">
                <a16:creationId xmlns:a16="http://schemas.microsoft.com/office/drawing/2014/main" id="{EA6F4D2F-8350-4642-1027-512285A8A80F}"/>
              </a:ext>
            </a:extLst>
          </p:cNvPr>
          <p:cNvSpPr/>
          <p:nvPr/>
        </p:nvSpPr>
        <p:spPr>
          <a:xfrm rot="16200000">
            <a:off x="6798659" y="5710973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6" name="순서도: 지연 2185">
            <a:extLst>
              <a:ext uri="{FF2B5EF4-FFF2-40B4-BE49-F238E27FC236}">
                <a16:creationId xmlns:a16="http://schemas.microsoft.com/office/drawing/2014/main" id="{74241CC8-9EC0-2A12-EACB-A87DDAB0BE1C}"/>
              </a:ext>
            </a:extLst>
          </p:cNvPr>
          <p:cNvSpPr/>
          <p:nvPr/>
        </p:nvSpPr>
        <p:spPr>
          <a:xfrm rot="16200000">
            <a:off x="7123363" y="5710973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7" name="순서도: 지연 2186">
            <a:extLst>
              <a:ext uri="{FF2B5EF4-FFF2-40B4-BE49-F238E27FC236}">
                <a16:creationId xmlns:a16="http://schemas.microsoft.com/office/drawing/2014/main" id="{8992FE00-40EF-8BA2-B8C3-2555E5FACB83}"/>
              </a:ext>
            </a:extLst>
          </p:cNvPr>
          <p:cNvSpPr/>
          <p:nvPr/>
        </p:nvSpPr>
        <p:spPr>
          <a:xfrm rot="16200000">
            <a:off x="7447536" y="5710973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8" name="순서도: 지연 2187">
            <a:extLst>
              <a:ext uri="{FF2B5EF4-FFF2-40B4-BE49-F238E27FC236}">
                <a16:creationId xmlns:a16="http://schemas.microsoft.com/office/drawing/2014/main" id="{73D35AC1-097B-2FC7-1865-B157A5C7CCDB}"/>
              </a:ext>
            </a:extLst>
          </p:cNvPr>
          <p:cNvSpPr/>
          <p:nvPr/>
        </p:nvSpPr>
        <p:spPr>
          <a:xfrm rot="16200000">
            <a:off x="7793997" y="5710972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9" name="순서도: 지연 2188">
            <a:extLst>
              <a:ext uri="{FF2B5EF4-FFF2-40B4-BE49-F238E27FC236}">
                <a16:creationId xmlns:a16="http://schemas.microsoft.com/office/drawing/2014/main" id="{A9D88C40-A788-F17B-A14A-83B9C0F01EEE}"/>
              </a:ext>
            </a:extLst>
          </p:cNvPr>
          <p:cNvSpPr/>
          <p:nvPr/>
        </p:nvSpPr>
        <p:spPr>
          <a:xfrm rot="16200000">
            <a:off x="8118666" y="5710971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0" name="순서도: 지연 2189">
            <a:extLst>
              <a:ext uri="{FF2B5EF4-FFF2-40B4-BE49-F238E27FC236}">
                <a16:creationId xmlns:a16="http://schemas.microsoft.com/office/drawing/2014/main" id="{5FC5893C-717F-8CA5-40BC-F19E3D3B3AEA}"/>
              </a:ext>
            </a:extLst>
          </p:cNvPr>
          <p:cNvSpPr/>
          <p:nvPr/>
        </p:nvSpPr>
        <p:spPr>
          <a:xfrm rot="16200000">
            <a:off x="8511285" y="5710971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1" name="순서도: 지연 2190">
            <a:extLst>
              <a:ext uri="{FF2B5EF4-FFF2-40B4-BE49-F238E27FC236}">
                <a16:creationId xmlns:a16="http://schemas.microsoft.com/office/drawing/2014/main" id="{579DD366-E7F6-AA7D-FEB9-F55BE7FE1884}"/>
              </a:ext>
            </a:extLst>
          </p:cNvPr>
          <p:cNvSpPr/>
          <p:nvPr/>
        </p:nvSpPr>
        <p:spPr>
          <a:xfrm rot="16200000">
            <a:off x="8850533" y="5702447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2" name="순서도: 지연 2191">
            <a:extLst>
              <a:ext uri="{FF2B5EF4-FFF2-40B4-BE49-F238E27FC236}">
                <a16:creationId xmlns:a16="http://schemas.microsoft.com/office/drawing/2014/main" id="{DA546A62-C455-6A14-3A6E-A5D619197CB9}"/>
              </a:ext>
            </a:extLst>
          </p:cNvPr>
          <p:cNvSpPr/>
          <p:nvPr/>
        </p:nvSpPr>
        <p:spPr>
          <a:xfrm rot="16200000">
            <a:off x="9213834" y="5710971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3" name="순서도: 지연 2192">
            <a:extLst>
              <a:ext uri="{FF2B5EF4-FFF2-40B4-BE49-F238E27FC236}">
                <a16:creationId xmlns:a16="http://schemas.microsoft.com/office/drawing/2014/main" id="{DD38A12B-6851-E904-4B4C-27B39F73CB22}"/>
              </a:ext>
            </a:extLst>
          </p:cNvPr>
          <p:cNvSpPr/>
          <p:nvPr/>
        </p:nvSpPr>
        <p:spPr>
          <a:xfrm rot="16200000">
            <a:off x="9566908" y="5702447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4" name="순서도: 지연 2193">
            <a:extLst>
              <a:ext uri="{FF2B5EF4-FFF2-40B4-BE49-F238E27FC236}">
                <a16:creationId xmlns:a16="http://schemas.microsoft.com/office/drawing/2014/main" id="{E859BF6F-A0FE-329B-983B-8755366D7171}"/>
              </a:ext>
            </a:extLst>
          </p:cNvPr>
          <p:cNvSpPr/>
          <p:nvPr/>
        </p:nvSpPr>
        <p:spPr>
          <a:xfrm rot="16200000">
            <a:off x="10023048" y="5702446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5" name="순서도: 지연 2194">
            <a:extLst>
              <a:ext uri="{FF2B5EF4-FFF2-40B4-BE49-F238E27FC236}">
                <a16:creationId xmlns:a16="http://schemas.microsoft.com/office/drawing/2014/main" id="{D87A08BC-6463-6B67-5886-FC9D7CD989FD}"/>
              </a:ext>
            </a:extLst>
          </p:cNvPr>
          <p:cNvSpPr/>
          <p:nvPr/>
        </p:nvSpPr>
        <p:spPr>
          <a:xfrm rot="16200000">
            <a:off x="10410246" y="5710971"/>
            <a:ext cx="812377" cy="246915"/>
          </a:xfrm>
          <a:prstGeom prst="flowChartDelay">
            <a:avLst/>
          </a:prstGeom>
          <a:solidFill>
            <a:srgbClr val="F8F694">
              <a:alpha val="5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19" name="그룹 2218">
            <a:extLst>
              <a:ext uri="{FF2B5EF4-FFF2-40B4-BE49-F238E27FC236}">
                <a16:creationId xmlns:a16="http://schemas.microsoft.com/office/drawing/2014/main" id="{924CF316-CC97-6562-7B9C-B4B6EFE6351D}"/>
              </a:ext>
            </a:extLst>
          </p:cNvPr>
          <p:cNvGrpSpPr/>
          <p:nvPr/>
        </p:nvGrpSpPr>
        <p:grpSpPr>
          <a:xfrm>
            <a:off x="5237379" y="6249223"/>
            <a:ext cx="5714354" cy="430887"/>
            <a:chOff x="5277715" y="6342111"/>
            <a:chExt cx="5714354" cy="430887"/>
          </a:xfrm>
        </p:grpSpPr>
        <p:sp>
          <p:nvSpPr>
            <p:cNvPr id="2196" name="TextBox 2195">
              <a:extLst>
                <a:ext uri="{FF2B5EF4-FFF2-40B4-BE49-F238E27FC236}">
                  <a16:creationId xmlns:a16="http://schemas.microsoft.com/office/drawing/2014/main" id="{998DA641-4AE3-AD43-F2C3-75B33E9DD51B}"/>
                </a:ext>
              </a:extLst>
            </p:cNvPr>
            <p:cNvSpPr txBox="1"/>
            <p:nvPr/>
          </p:nvSpPr>
          <p:spPr>
            <a:xfrm>
              <a:off x="5277715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11</a:t>
              </a:r>
              <a:endParaRPr lang="ko-KR" altLang="en-US" sz="1100" dirty="0"/>
            </a:p>
          </p:txBody>
        </p:sp>
        <p:sp>
          <p:nvSpPr>
            <p:cNvPr id="2197" name="TextBox 2196">
              <a:extLst>
                <a:ext uri="{FF2B5EF4-FFF2-40B4-BE49-F238E27FC236}">
                  <a16:creationId xmlns:a16="http://schemas.microsoft.com/office/drawing/2014/main" id="{16DC2A03-9352-338A-764A-EE2D2A93BD96}"/>
                </a:ext>
              </a:extLst>
            </p:cNvPr>
            <p:cNvSpPr txBox="1"/>
            <p:nvPr/>
          </p:nvSpPr>
          <p:spPr>
            <a:xfrm>
              <a:off x="5638082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12</a:t>
              </a:r>
              <a:endParaRPr lang="ko-KR" altLang="en-US" sz="1100" dirty="0"/>
            </a:p>
          </p:txBody>
        </p:sp>
        <p:sp>
          <p:nvSpPr>
            <p:cNvPr id="2198" name="TextBox 2197">
              <a:extLst>
                <a:ext uri="{FF2B5EF4-FFF2-40B4-BE49-F238E27FC236}">
                  <a16:creationId xmlns:a16="http://schemas.microsoft.com/office/drawing/2014/main" id="{D444A372-D0E0-3FF5-4008-31BD108D202F}"/>
                </a:ext>
              </a:extLst>
            </p:cNvPr>
            <p:cNvSpPr txBox="1"/>
            <p:nvPr/>
          </p:nvSpPr>
          <p:spPr>
            <a:xfrm>
              <a:off x="5975656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13</a:t>
              </a:r>
              <a:endParaRPr lang="ko-KR" altLang="en-US" sz="1100" dirty="0"/>
            </a:p>
          </p:txBody>
        </p:sp>
        <p:sp>
          <p:nvSpPr>
            <p:cNvPr id="2199" name="TextBox 2198">
              <a:extLst>
                <a:ext uri="{FF2B5EF4-FFF2-40B4-BE49-F238E27FC236}">
                  <a16:creationId xmlns:a16="http://schemas.microsoft.com/office/drawing/2014/main" id="{043557AF-47E0-10DD-F15C-7BE6631337A8}"/>
                </a:ext>
              </a:extLst>
            </p:cNvPr>
            <p:cNvSpPr txBox="1"/>
            <p:nvPr/>
          </p:nvSpPr>
          <p:spPr>
            <a:xfrm>
              <a:off x="6336023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14</a:t>
              </a:r>
              <a:endParaRPr lang="ko-KR" altLang="en-US" sz="1100" dirty="0"/>
            </a:p>
          </p:txBody>
        </p:sp>
        <p:sp>
          <p:nvSpPr>
            <p:cNvPr id="2200" name="TextBox 2199">
              <a:extLst>
                <a:ext uri="{FF2B5EF4-FFF2-40B4-BE49-F238E27FC236}">
                  <a16:creationId xmlns:a16="http://schemas.microsoft.com/office/drawing/2014/main" id="{53ED777C-E7C3-FF88-DEB7-174615CF40A8}"/>
                </a:ext>
              </a:extLst>
            </p:cNvPr>
            <p:cNvSpPr txBox="1"/>
            <p:nvPr/>
          </p:nvSpPr>
          <p:spPr>
            <a:xfrm>
              <a:off x="6709460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15</a:t>
              </a:r>
              <a:endParaRPr lang="ko-KR" altLang="en-US" sz="1100" dirty="0"/>
            </a:p>
          </p:txBody>
        </p:sp>
        <p:sp>
          <p:nvSpPr>
            <p:cNvPr id="2201" name="TextBox 2200">
              <a:extLst>
                <a:ext uri="{FF2B5EF4-FFF2-40B4-BE49-F238E27FC236}">
                  <a16:creationId xmlns:a16="http://schemas.microsoft.com/office/drawing/2014/main" id="{CD1E7960-E6D8-70B7-1263-27A24B9A6545}"/>
                </a:ext>
              </a:extLst>
            </p:cNvPr>
            <p:cNvSpPr txBox="1"/>
            <p:nvPr/>
          </p:nvSpPr>
          <p:spPr>
            <a:xfrm>
              <a:off x="7069827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15</a:t>
              </a:r>
              <a:endParaRPr lang="ko-KR" altLang="en-US" sz="1100" dirty="0"/>
            </a:p>
          </p:txBody>
        </p:sp>
        <p:sp>
          <p:nvSpPr>
            <p:cNvPr id="2202" name="TextBox 2201">
              <a:extLst>
                <a:ext uri="{FF2B5EF4-FFF2-40B4-BE49-F238E27FC236}">
                  <a16:creationId xmlns:a16="http://schemas.microsoft.com/office/drawing/2014/main" id="{CD58B61B-08F5-BA3C-2569-D1B88F29B1E1}"/>
                </a:ext>
              </a:extLst>
            </p:cNvPr>
            <p:cNvSpPr txBox="1"/>
            <p:nvPr/>
          </p:nvSpPr>
          <p:spPr>
            <a:xfrm>
              <a:off x="7385880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17</a:t>
              </a:r>
              <a:endParaRPr lang="ko-KR" altLang="en-US" sz="1100" dirty="0"/>
            </a:p>
          </p:txBody>
        </p:sp>
        <p:sp>
          <p:nvSpPr>
            <p:cNvPr id="2203" name="TextBox 2202">
              <a:extLst>
                <a:ext uri="{FF2B5EF4-FFF2-40B4-BE49-F238E27FC236}">
                  <a16:creationId xmlns:a16="http://schemas.microsoft.com/office/drawing/2014/main" id="{A7B9401E-3BB3-D1EA-7195-69DE1A27DC39}"/>
                </a:ext>
              </a:extLst>
            </p:cNvPr>
            <p:cNvSpPr txBox="1"/>
            <p:nvPr/>
          </p:nvSpPr>
          <p:spPr>
            <a:xfrm>
              <a:off x="7711726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18</a:t>
              </a:r>
              <a:endParaRPr lang="ko-KR" altLang="en-US" sz="1100" dirty="0"/>
            </a:p>
          </p:txBody>
        </p:sp>
        <p:sp>
          <p:nvSpPr>
            <p:cNvPr id="2204" name="TextBox 2203">
              <a:extLst>
                <a:ext uri="{FF2B5EF4-FFF2-40B4-BE49-F238E27FC236}">
                  <a16:creationId xmlns:a16="http://schemas.microsoft.com/office/drawing/2014/main" id="{569601C8-0661-C902-03F1-F1ADB3B45F93}"/>
                </a:ext>
              </a:extLst>
            </p:cNvPr>
            <p:cNvSpPr txBox="1"/>
            <p:nvPr/>
          </p:nvSpPr>
          <p:spPr>
            <a:xfrm>
              <a:off x="8063851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19</a:t>
              </a:r>
              <a:endParaRPr lang="ko-KR" altLang="en-US" sz="1100" dirty="0"/>
            </a:p>
          </p:txBody>
        </p:sp>
        <p:sp>
          <p:nvSpPr>
            <p:cNvPr id="2205" name="TextBox 2204">
              <a:extLst>
                <a:ext uri="{FF2B5EF4-FFF2-40B4-BE49-F238E27FC236}">
                  <a16:creationId xmlns:a16="http://schemas.microsoft.com/office/drawing/2014/main" id="{D2D10910-F22D-26C8-A4BC-69A48F9819EB}"/>
                </a:ext>
              </a:extLst>
            </p:cNvPr>
            <p:cNvSpPr txBox="1"/>
            <p:nvPr/>
          </p:nvSpPr>
          <p:spPr>
            <a:xfrm>
              <a:off x="8385887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20</a:t>
              </a:r>
              <a:endParaRPr lang="ko-KR" altLang="en-US" sz="1100" dirty="0"/>
            </a:p>
          </p:txBody>
        </p:sp>
        <p:sp>
          <p:nvSpPr>
            <p:cNvPr id="2206" name="TextBox 2205">
              <a:extLst>
                <a:ext uri="{FF2B5EF4-FFF2-40B4-BE49-F238E27FC236}">
                  <a16:creationId xmlns:a16="http://schemas.microsoft.com/office/drawing/2014/main" id="{4D74F476-CA40-3D92-415E-DE7B051F06CF}"/>
                </a:ext>
              </a:extLst>
            </p:cNvPr>
            <p:cNvSpPr txBox="1"/>
            <p:nvPr/>
          </p:nvSpPr>
          <p:spPr>
            <a:xfrm>
              <a:off x="8780305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21</a:t>
              </a:r>
              <a:endParaRPr lang="ko-KR" altLang="en-US" sz="1100" dirty="0"/>
            </a:p>
          </p:txBody>
        </p:sp>
        <p:sp>
          <p:nvSpPr>
            <p:cNvPr id="2207" name="TextBox 2206">
              <a:extLst>
                <a:ext uri="{FF2B5EF4-FFF2-40B4-BE49-F238E27FC236}">
                  <a16:creationId xmlns:a16="http://schemas.microsoft.com/office/drawing/2014/main" id="{2E8F74B1-905F-895B-9801-D4B1EECBDB78}"/>
                </a:ext>
              </a:extLst>
            </p:cNvPr>
            <p:cNvSpPr txBox="1"/>
            <p:nvPr/>
          </p:nvSpPr>
          <p:spPr>
            <a:xfrm>
              <a:off x="9097790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22</a:t>
              </a:r>
              <a:endParaRPr lang="ko-KR" altLang="en-US" sz="1100" dirty="0"/>
            </a:p>
          </p:txBody>
        </p:sp>
        <p:sp>
          <p:nvSpPr>
            <p:cNvPr id="2208" name="TextBox 2207">
              <a:extLst>
                <a:ext uri="{FF2B5EF4-FFF2-40B4-BE49-F238E27FC236}">
                  <a16:creationId xmlns:a16="http://schemas.microsoft.com/office/drawing/2014/main" id="{993B6997-AF77-9CE1-B950-6FE5CEB20FA9}"/>
                </a:ext>
              </a:extLst>
            </p:cNvPr>
            <p:cNvSpPr txBox="1"/>
            <p:nvPr/>
          </p:nvSpPr>
          <p:spPr>
            <a:xfrm>
              <a:off x="9474616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23</a:t>
              </a:r>
              <a:endParaRPr lang="ko-KR" altLang="en-US" sz="1100" dirty="0"/>
            </a:p>
          </p:txBody>
        </p:sp>
        <p:sp>
          <p:nvSpPr>
            <p:cNvPr id="2209" name="TextBox 2208">
              <a:extLst>
                <a:ext uri="{FF2B5EF4-FFF2-40B4-BE49-F238E27FC236}">
                  <a16:creationId xmlns:a16="http://schemas.microsoft.com/office/drawing/2014/main" id="{CEB2A916-57AF-32A9-86CC-7BC8CED6B92A}"/>
                </a:ext>
              </a:extLst>
            </p:cNvPr>
            <p:cNvSpPr txBox="1"/>
            <p:nvPr/>
          </p:nvSpPr>
          <p:spPr>
            <a:xfrm>
              <a:off x="9837930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24</a:t>
              </a:r>
              <a:endParaRPr lang="ko-KR" altLang="en-US" sz="1100" dirty="0"/>
            </a:p>
          </p:txBody>
        </p:sp>
        <p:sp>
          <p:nvSpPr>
            <p:cNvPr id="2210" name="TextBox 2209">
              <a:extLst>
                <a:ext uri="{FF2B5EF4-FFF2-40B4-BE49-F238E27FC236}">
                  <a16:creationId xmlns:a16="http://schemas.microsoft.com/office/drawing/2014/main" id="{5CF6E58E-18F9-1480-9114-2D1C26DEB096}"/>
                </a:ext>
              </a:extLst>
            </p:cNvPr>
            <p:cNvSpPr txBox="1"/>
            <p:nvPr/>
          </p:nvSpPr>
          <p:spPr>
            <a:xfrm>
              <a:off x="10297956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25</a:t>
              </a:r>
              <a:endParaRPr lang="ko-KR" altLang="en-US" sz="1100" dirty="0"/>
            </a:p>
          </p:txBody>
        </p:sp>
        <p:sp>
          <p:nvSpPr>
            <p:cNvPr id="2211" name="TextBox 2210">
              <a:extLst>
                <a:ext uri="{FF2B5EF4-FFF2-40B4-BE49-F238E27FC236}">
                  <a16:creationId xmlns:a16="http://schemas.microsoft.com/office/drawing/2014/main" id="{60138F0A-7994-1BA1-ED9F-FBED0AAA3691}"/>
                </a:ext>
              </a:extLst>
            </p:cNvPr>
            <p:cNvSpPr txBox="1"/>
            <p:nvPr/>
          </p:nvSpPr>
          <p:spPr>
            <a:xfrm>
              <a:off x="10658323" y="6342111"/>
              <a:ext cx="333746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/>
                <a:t>Ch</a:t>
              </a:r>
            </a:p>
            <a:p>
              <a:r>
                <a:rPr lang="en-US" altLang="ko-KR" sz="1100" dirty="0"/>
                <a:t>26</a:t>
              </a:r>
              <a:endParaRPr lang="ko-KR" altLang="en-US" sz="1100" dirty="0"/>
            </a:p>
          </p:txBody>
        </p:sp>
      </p:grpSp>
      <p:pic>
        <p:nvPicPr>
          <p:cNvPr id="2214" name="그림 221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9C6854B-70DC-6301-985A-72F3AFFCBE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32" y="2120502"/>
            <a:ext cx="661669" cy="392349"/>
          </a:xfrm>
          <a:prstGeom prst="rect">
            <a:avLst/>
          </a:prstGeom>
        </p:spPr>
      </p:pic>
      <p:pic>
        <p:nvPicPr>
          <p:cNvPr id="2215" name="그림 2214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61B3442D-44CC-4151-D833-BB4EBA9DF7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80" y="3604828"/>
            <a:ext cx="488295" cy="488295"/>
          </a:xfrm>
          <a:prstGeom prst="rect">
            <a:avLst/>
          </a:prstGeom>
        </p:spPr>
      </p:pic>
      <p:pic>
        <p:nvPicPr>
          <p:cNvPr id="2216" name="그림 22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0368D405-EBF0-9C91-4779-02C58CB42B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31" y="5572125"/>
            <a:ext cx="782577" cy="290550"/>
          </a:xfrm>
          <a:prstGeom prst="rect">
            <a:avLst/>
          </a:prstGeom>
        </p:spPr>
      </p:pic>
      <p:sp>
        <p:nvSpPr>
          <p:cNvPr id="2217" name="사각형: 둥근 모서리 2216">
            <a:extLst>
              <a:ext uri="{FF2B5EF4-FFF2-40B4-BE49-F238E27FC236}">
                <a16:creationId xmlns:a16="http://schemas.microsoft.com/office/drawing/2014/main" id="{453A1E5D-BA91-ADAE-5740-B69F2076EB45}"/>
              </a:ext>
            </a:extLst>
          </p:cNvPr>
          <p:cNvSpPr/>
          <p:nvPr/>
        </p:nvSpPr>
        <p:spPr>
          <a:xfrm>
            <a:off x="695400" y="4316825"/>
            <a:ext cx="10982885" cy="7267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Interference occurs due to channel overlap.</a:t>
            </a:r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8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4" grpId="0" animBg="1"/>
      <p:bldP spid="2181" grpId="0" animBg="1"/>
      <p:bldP spid="2182" grpId="0" animBg="1"/>
      <p:bldP spid="2183" grpId="0" animBg="1"/>
      <p:bldP spid="2184" grpId="0" animBg="1"/>
      <p:bldP spid="2185" grpId="0" animBg="1"/>
      <p:bldP spid="2186" grpId="0" animBg="1"/>
      <p:bldP spid="2187" grpId="0" animBg="1"/>
      <p:bldP spid="2188" grpId="0" animBg="1"/>
      <p:bldP spid="2189" grpId="0" animBg="1"/>
      <p:bldP spid="2190" grpId="0" animBg="1"/>
      <p:bldP spid="2191" grpId="0" animBg="1"/>
      <p:bldP spid="2192" grpId="0" animBg="1"/>
      <p:bldP spid="2193" grpId="0" animBg="1"/>
      <p:bldP spid="2194" grpId="0" animBg="1"/>
      <p:bldP spid="2195" grpId="0" animBg="1"/>
      <p:bldP spid="22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04EDF-C387-4E8C-A405-70ADE53D08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4F189-7FBA-4B8A-8F80-6D419232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Technology Communication (CTC)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7B099D-208E-4DDB-933A-2CBBB89A52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0418" y="1052650"/>
            <a:ext cx="11666222" cy="1224222"/>
          </a:xfrm>
        </p:spPr>
        <p:txBody>
          <a:bodyPr/>
          <a:lstStyle/>
          <a:p>
            <a:r>
              <a:rPr lang="en-US" altLang="ko-KR" i="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Direct communication between heterogeneous wireless networks without passing through a gateway.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84" name="그룹 3083">
            <a:extLst>
              <a:ext uri="{FF2B5EF4-FFF2-40B4-BE49-F238E27FC236}">
                <a16:creationId xmlns:a16="http://schemas.microsoft.com/office/drawing/2014/main" id="{2FB16630-1C22-CF3F-37EE-2D9470E8235C}"/>
              </a:ext>
            </a:extLst>
          </p:cNvPr>
          <p:cNvGrpSpPr/>
          <p:nvPr/>
        </p:nvGrpSpPr>
        <p:grpSpPr>
          <a:xfrm>
            <a:off x="1321912" y="1962571"/>
            <a:ext cx="8514388" cy="4792971"/>
            <a:chOff x="1321912" y="1962571"/>
            <a:chExt cx="8514388" cy="479297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13C8C01-BAE3-5EA6-606D-72051E445882}"/>
                </a:ext>
              </a:extLst>
            </p:cNvPr>
            <p:cNvCxnSpPr>
              <a:cxnSpLocks/>
            </p:cNvCxnSpPr>
            <p:nvPr/>
          </p:nvCxnSpPr>
          <p:spPr>
            <a:xfrm>
              <a:off x="3894854" y="6017359"/>
              <a:ext cx="301089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CE16B42-1F69-A30D-5334-EE39B2A0B1C6}"/>
                </a:ext>
              </a:extLst>
            </p:cNvPr>
            <p:cNvCxnSpPr>
              <a:cxnSpLocks/>
              <a:stCxn id="3078" idx="0"/>
            </p:cNvCxnSpPr>
            <p:nvPr/>
          </p:nvCxnSpPr>
          <p:spPr>
            <a:xfrm flipH="1" flipV="1">
              <a:off x="2890311" y="2440181"/>
              <a:ext cx="24061" cy="23241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6A8864A-EF90-60F1-04CD-54715DFD62EE}"/>
                </a:ext>
              </a:extLst>
            </p:cNvPr>
            <p:cNvCxnSpPr>
              <a:cxnSpLocks/>
            </p:cNvCxnSpPr>
            <p:nvPr/>
          </p:nvCxnSpPr>
          <p:spPr>
            <a:xfrm>
              <a:off x="6386611" y="2406992"/>
              <a:ext cx="1870711" cy="982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3A95675-5404-F8EA-4581-02B9DDD64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5773" y="2410289"/>
              <a:ext cx="8900" cy="242326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25280B2-D3E9-7BB8-5BCD-EA5827B048E2}"/>
                </a:ext>
              </a:extLst>
            </p:cNvPr>
            <p:cNvCxnSpPr>
              <a:cxnSpLocks/>
            </p:cNvCxnSpPr>
            <p:nvPr/>
          </p:nvCxnSpPr>
          <p:spPr>
            <a:xfrm>
              <a:off x="2927648" y="2427629"/>
              <a:ext cx="1870711" cy="982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How much devices on my wifi? - Quora">
              <a:extLst>
                <a:ext uri="{FF2B5EF4-FFF2-40B4-BE49-F238E27FC236}">
                  <a16:creationId xmlns:a16="http://schemas.microsoft.com/office/drawing/2014/main" id="{1F9D3EE1-FFF9-B2D6-EAB3-A737FD714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917" y="1962571"/>
              <a:ext cx="1476286" cy="107202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650085E1-5148-E067-95BB-4F3B98BFAF0B}"/>
                </a:ext>
              </a:extLst>
            </p:cNvPr>
            <p:cNvSpPr/>
            <p:nvPr/>
          </p:nvSpPr>
          <p:spPr>
            <a:xfrm>
              <a:off x="4074684" y="4892291"/>
              <a:ext cx="2669388" cy="87752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20EBC08-70EE-104A-4B1E-3DCA1306F4EA}"/>
                </a:ext>
              </a:extLst>
            </p:cNvPr>
            <p:cNvGrpSpPr/>
            <p:nvPr/>
          </p:nvGrpSpPr>
          <p:grpSpPr>
            <a:xfrm rot="512577">
              <a:off x="3581110" y="2790804"/>
              <a:ext cx="877521" cy="2047668"/>
              <a:chOff x="3808781" y="2722769"/>
              <a:chExt cx="877521" cy="2047668"/>
            </a:xfrm>
          </p:grpSpPr>
          <p:sp>
            <p:nvSpPr>
              <p:cNvPr id="20" name="화살표: 왼쪽/오른쪽 19">
                <a:extLst>
                  <a:ext uri="{FF2B5EF4-FFF2-40B4-BE49-F238E27FC236}">
                    <a16:creationId xmlns:a16="http://schemas.microsoft.com/office/drawing/2014/main" id="{EBE946E4-F724-D439-EE80-829DB14DC65E}"/>
                  </a:ext>
                </a:extLst>
              </p:cNvPr>
              <p:cNvSpPr/>
              <p:nvPr/>
            </p:nvSpPr>
            <p:spPr>
              <a:xfrm rot="18378731">
                <a:off x="3223708" y="3307842"/>
                <a:ext cx="2047668" cy="877521"/>
              </a:xfrm>
              <a:prstGeom prst="left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FC0062-4CC8-3E4E-07B9-39A0A84DAD08}"/>
                  </a:ext>
                </a:extLst>
              </p:cNvPr>
              <p:cNvSpPr txBox="1"/>
              <p:nvPr/>
            </p:nvSpPr>
            <p:spPr>
              <a:xfrm rot="18394352">
                <a:off x="3662734" y="3536660"/>
                <a:ext cx="1169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Supported</a:t>
                </a:r>
                <a:endParaRPr lang="ko-KR" alt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DF7C45-A33C-BE4D-9858-90940C9EC8BC}"/>
                </a:ext>
              </a:extLst>
            </p:cNvPr>
            <p:cNvSpPr txBox="1"/>
            <p:nvPr/>
          </p:nvSpPr>
          <p:spPr>
            <a:xfrm>
              <a:off x="4834223" y="5144752"/>
              <a:ext cx="1169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Supported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09C9F6-1847-AA8A-5EC4-F16401483AA2}"/>
                </a:ext>
              </a:extLst>
            </p:cNvPr>
            <p:cNvSpPr txBox="1"/>
            <p:nvPr/>
          </p:nvSpPr>
          <p:spPr>
            <a:xfrm>
              <a:off x="4916874" y="3810807"/>
              <a:ext cx="10502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CTC</a:t>
              </a:r>
              <a:endParaRPr lang="ko-KR" alt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078" name="Picture 6" descr="USB Bluetooth Adapter for connecting RS232 devices via Bluetooth">
              <a:extLst>
                <a:ext uri="{FF2B5EF4-FFF2-40B4-BE49-F238E27FC236}">
                  <a16:creationId xmlns:a16="http://schemas.microsoft.com/office/drawing/2014/main" id="{D6F12182-DE69-6DC5-D7F2-B346D98A09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3" t="8380" r="6631" b="7904"/>
            <a:stretch/>
          </p:blipFill>
          <p:spPr bwMode="auto">
            <a:xfrm>
              <a:off x="1933889" y="4764281"/>
              <a:ext cx="1960965" cy="141025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9F092141-3CF5-C513-BD86-46A61AD0D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456" y="4700670"/>
              <a:ext cx="497059" cy="497059"/>
            </a:xfrm>
            <a:prstGeom prst="rect">
              <a:avLst/>
            </a:prstGeom>
          </p:spPr>
        </p:pic>
        <p:pic>
          <p:nvPicPr>
            <p:cNvPr id="7" name="그림 6" descr="텍스트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F32B5AC3-B363-8BB4-D98D-4A10714EB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415" y="2032685"/>
              <a:ext cx="415788" cy="246549"/>
            </a:xfrm>
            <a:prstGeom prst="rect">
              <a:avLst/>
            </a:prstGeom>
          </p:spPr>
        </p:pic>
        <p:pic>
          <p:nvPicPr>
            <p:cNvPr id="3080" name="Picture 8" descr="TelosB 노드 2.4G 개발 보드, 사물 인터넷 장비, MSP430F1611 + CC2420 학습 모듈 _ - AliExpress  Mobile">
              <a:extLst>
                <a:ext uri="{FF2B5EF4-FFF2-40B4-BE49-F238E27FC236}">
                  <a16:creationId xmlns:a16="http://schemas.microsoft.com/office/drawing/2014/main" id="{209E20B4-F15C-9B82-F78B-5082BC2CD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" t="17388" r="8053" b="18212"/>
            <a:stretch/>
          </p:blipFill>
          <p:spPr bwMode="auto">
            <a:xfrm>
              <a:off x="6905748" y="4734389"/>
              <a:ext cx="2066323" cy="15401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화살표: 왼쪽/오른쪽 34">
              <a:extLst>
                <a:ext uri="{FF2B5EF4-FFF2-40B4-BE49-F238E27FC236}">
                  <a16:creationId xmlns:a16="http://schemas.microsoft.com/office/drawing/2014/main" id="{18426069-A17C-C034-4A0E-88507A93F793}"/>
                </a:ext>
              </a:extLst>
            </p:cNvPr>
            <p:cNvSpPr/>
            <p:nvPr/>
          </p:nvSpPr>
          <p:spPr>
            <a:xfrm rot="2539186">
              <a:off x="5995953" y="3344555"/>
              <a:ext cx="2047668" cy="87752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58CC7C6-BFD9-77F4-8A2B-2B20BBD0550A}"/>
                </a:ext>
              </a:extLst>
            </p:cNvPr>
            <p:cNvSpPr txBox="1"/>
            <p:nvPr/>
          </p:nvSpPr>
          <p:spPr>
            <a:xfrm rot="2527255">
              <a:off x="6475794" y="3628021"/>
              <a:ext cx="1169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Supported</a:t>
              </a:r>
              <a:endParaRPr lang="ko-KR" altLang="en-US" dirty="0"/>
            </a:p>
          </p:txBody>
        </p:sp>
        <p:pic>
          <p:nvPicPr>
            <p:cNvPr id="15" name="그림 14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5CC9FA36-41CE-C5CA-6122-10CD20B6E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111" y="4797048"/>
              <a:ext cx="775795" cy="288032"/>
            </a:xfrm>
            <a:prstGeom prst="rect">
              <a:avLst/>
            </a:prstGeom>
          </p:spPr>
        </p:pic>
        <p:pic>
          <p:nvPicPr>
            <p:cNvPr id="57" name="그림 56" descr="블랙, 어둠, 원이(가) 표시된 사진&#10;&#10;자동 생성된 설명">
              <a:extLst>
                <a:ext uri="{FF2B5EF4-FFF2-40B4-BE49-F238E27FC236}">
                  <a16:creationId xmlns:a16="http://schemas.microsoft.com/office/drawing/2014/main" id="{0BEB7987-FF5A-0FB1-9D86-D723B9D91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542" y="3328360"/>
              <a:ext cx="584566" cy="584566"/>
            </a:xfrm>
            <a:prstGeom prst="rect">
              <a:avLst/>
            </a:prstGeom>
          </p:spPr>
        </p:pic>
        <p:sp>
          <p:nvSpPr>
            <p:cNvPr id="59" name="십자형 58">
              <a:extLst>
                <a:ext uri="{FF2B5EF4-FFF2-40B4-BE49-F238E27FC236}">
                  <a16:creationId xmlns:a16="http://schemas.microsoft.com/office/drawing/2014/main" id="{088AF928-9D26-E97F-B1E0-4E5EF06D3D5D}"/>
                </a:ext>
              </a:extLst>
            </p:cNvPr>
            <p:cNvSpPr/>
            <p:nvPr/>
          </p:nvSpPr>
          <p:spPr>
            <a:xfrm rot="18841435">
              <a:off x="2675875" y="2803514"/>
              <a:ext cx="452137" cy="433837"/>
            </a:xfrm>
            <a:prstGeom prst="plus">
              <a:avLst>
                <a:gd name="adj" fmla="val 41632"/>
              </a:avLst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3" name="십자형 3072">
              <a:extLst>
                <a:ext uri="{FF2B5EF4-FFF2-40B4-BE49-F238E27FC236}">
                  <a16:creationId xmlns:a16="http://schemas.microsoft.com/office/drawing/2014/main" id="{24A00203-E819-8F22-3C8B-98A052F425D1}"/>
                </a:ext>
              </a:extLst>
            </p:cNvPr>
            <p:cNvSpPr/>
            <p:nvPr/>
          </p:nvSpPr>
          <p:spPr>
            <a:xfrm rot="18841435">
              <a:off x="7989703" y="2981803"/>
              <a:ext cx="452137" cy="433837"/>
            </a:xfrm>
            <a:prstGeom prst="plus">
              <a:avLst>
                <a:gd name="adj" fmla="val 41632"/>
              </a:avLst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75" name="그림 3074" descr="블랙, 어둠, 원이(가) 표시된 사진&#10;&#10;자동 생성된 설명">
              <a:extLst>
                <a:ext uri="{FF2B5EF4-FFF2-40B4-BE49-F238E27FC236}">
                  <a16:creationId xmlns:a16="http://schemas.microsoft.com/office/drawing/2014/main" id="{6C01A49F-91ED-5E90-77A9-CF4C2CCE6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0660" y="3420286"/>
              <a:ext cx="584566" cy="584566"/>
            </a:xfrm>
            <a:prstGeom prst="rect">
              <a:avLst/>
            </a:prstGeom>
          </p:spPr>
        </p:pic>
        <p:sp>
          <p:nvSpPr>
            <p:cNvPr id="3077" name="TextBox 3076">
              <a:extLst>
                <a:ext uri="{FF2B5EF4-FFF2-40B4-BE49-F238E27FC236}">
                  <a16:creationId xmlns:a16="http://schemas.microsoft.com/office/drawing/2014/main" id="{4229506D-F5E3-0528-8FF2-F095DFFBE9A1}"/>
                </a:ext>
              </a:extLst>
            </p:cNvPr>
            <p:cNvSpPr txBox="1"/>
            <p:nvPr/>
          </p:nvSpPr>
          <p:spPr>
            <a:xfrm>
              <a:off x="5511735" y="6370283"/>
              <a:ext cx="1508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Not using a Gateway</a:t>
              </a:r>
              <a:endParaRPr lang="ko-KR" altLang="en-US" sz="1200" dirty="0"/>
            </a:p>
          </p:txBody>
        </p:sp>
        <p:sp>
          <p:nvSpPr>
            <p:cNvPr id="3079" name="십자형 3078">
              <a:extLst>
                <a:ext uri="{FF2B5EF4-FFF2-40B4-BE49-F238E27FC236}">
                  <a16:creationId xmlns:a16="http://schemas.microsoft.com/office/drawing/2014/main" id="{D039E325-F966-FFD2-52E6-1DF4CF7EE831}"/>
                </a:ext>
              </a:extLst>
            </p:cNvPr>
            <p:cNvSpPr/>
            <p:nvPr/>
          </p:nvSpPr>
          <p:spPr>
            <a:xfrm rot="18841435">
              <a:off x="5195677" y="6312555"/>
              <a:ext cx="452137" cy="433837"/>
            </a:xfrm>
            <a:prstGeom prst="plus">
              <a:avLst>
                <a:gd name="adj" fmla="val 41632"/>
              </a:avLst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81" name="그림 3080" descr="블랙, 어둠, 원이(가) 표시된 사진&#10;&#10;자동 생성된 설명">
              <a:extLst>
                <a:ext uri="{FF2B5EF4-FFF2-40B4-BE49-F238E27FC236}">
                  <a16:creationId xmlns:a16="http://schemas.microsoft.com/office/drawing/2014/main" id="{C0E5109C-24A3-DBED-F46A-1B8F09C4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735" y="5725076"/>
              <a:ext cx="584566" cy="584566"/>
            </a:xfrm>
            <a:prstGeom prst="rect">
              <a:avLst/>
            </a:prstGeom>
          </p:spPr>
        </p:pic>
        <p:sp>
          <p:nvSpPr>
            <p:cNvPr id="3082" name="TextBox 3081">
              <a:extLst>
                <a:ext uri="{FF2B5EF4-FFF2-40B4-BE49-F238E27FC236}">
                  <a16:creationId xmlns:a16="http://schemas.microsoft.com/office/drawing/2014/main" id="{882C3B46-1B98-DEB4-E0B7-D97445399AA6}"/>
                </a:ext>
              </a:extLst>
            </p:cNvPr>
            <p:cNvSpPr txBox="1"/>
            <p:nvPr/>
          </p:nvSpPr>
          <p:spPr>
            <a:xfrm>
              <a:off x="8328248" y="3085369"/>
              <a:ext cx="1508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Not using a Gateway</a:t>
              </a:r>
              <a:endParaRPr lang="ko-KR" altLang="en-US" sz="1200" dirty="0"/>
            </a:p>
          </p:txBody>
        </p:sp>
        <p:sp>
          <p:nvSpPr>
            <p:cNvPr id="3083" name="TextBox 3082">
              <a:extLst>
                <a:ext uri="{FF2B5EF4-FFF2-40B4-BE49-F238E27FC236}">
                  <a16:creationId xmlns:a16="http://schemas.microsoft.com/office/drawing/2014/main" id="{E9B4C757-8273-C2EF-C4D8-F073A161FF53}"/>
                </a:ext>
              </a:extLst>
            </p:cNvPr>
            <p:cNvSpPr txBox="1"/>
            <p:nvPr/>
          </p:nvSpPr>
          <p:spPr>
            <a:xfrm>
              <a:off x="1321912" y="2855462"/>
              <a:ext cx="1508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Not using a Gateway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62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04EDF-C387-4E8C-A405-70ADE53D08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4F189-7FBA-4B8A-8F80-6D419232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 : Different modulation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7B099D-208E-4DDB-933A-2CBBB89A52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0418" y="1052650"/>
            <a:ext cx="11522206" cy="4968638"/>
          </a:xfrm>
        </p:spPr>
        <p:txBody>
          <a:bodyPr>
            <a:normAutofit/>
          </a:bodyPr>
          <a:lstStyle/>
          <a:p>
            <a:r>
              <a:rPr lang="en-US" altLang="ko-KR" i="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Diverse modulation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Orthogonal Frequency Division Multiplexing (OFDM)</a:t>
            </a:r>
          </a:p>
          <a:p>
            <a:pPr lvl="1"/>
            <a:endParaRPr lang="en-US" altLang="ko-KR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lvl="1"/>
            <a:endParaRPr lang="en-US" altLang="ko-KR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lvl="1"/>
            <a:endParaRPr lang="en-US" altLang="ko-KR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lvl="1"/>
            <a:endParaRPr lang="en-US" altLang="ko-KR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434250" lvl="1" indent="0">
              <a:buNone/>
            </a:pPr>
            <a:endParaRPr lang="en-US" altLang="ko-KR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434250" lvl="1" indent="0">
              <a:buNone/>
            </a:pPr>
            <a:endParaRPr lang="en-US" altLang="ko-KR" sz="700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Gaussian frequency-shift keying (GFSK)</a:t>
            </a:r>
            <a:endParaRPr lang="en-US" altLang="ko-KR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i="0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pic>
        <p:nvPicPr>
          <p:cNvPr id="12" name="그림 11" descr="텍스트, 스크린샷, 폰트, 도표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7BB6D2F7-DE1D-D5F6-EED0-058CC8CD6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133988"/>
            <a:ext cx="4662132" cy="1826249"/>
          </a:xfrm>
          <a:prstGeom prst="rect">
            <a:avLst/>
          </a:prstGeom>
        </p:spPr>
      </p:pic>
      <p:pic>
        <p:nvPicPr>
          <p:cNvPr id="17" name="그림 16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B71E9023-B504-973E-9AF0-504788868D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2873" r="6767" b="48036"/>
          <a:stretch/>
        </p:blipFill>
        <p:spPr>
          <a:xfrm>
            <a:off x="1055440" y="4882976"/>
            <a:ext cx="4362485" cy="1416391"/>
          </a:xfrm>
          <a:prstGeom prst="rect">
            <a:avLst/>
          </a:prstGeom>
        </p:spPr>
      </p:pic>
      <p:pic>
        <p:nvPicPr>
          <p:cNvPr id="22" name="그림 21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8D6752A6-69A8-AF4D-ABB5-4156F5431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51964" r="5599"/>
          <a:stretch/>
        </p:blipFill>
        <p:spPr>
          <a:xfrm>
            <a:off x="6626447" y="4896438"/>
            <a:ext cx="4222082" cy="1324181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EEA00716-0692-5D11-CCEE-5A0A460BB517}"/>
              </a:ext>
            </a:extLst>
          </p:cNvPr>
          <p:cNvSpPr/>
          <p:nvPr/>
        </p:nvSpPr>
        <p:spPr>
          <a:xfrm rot="16200000">
            <a:off x="5942855" y="5392748"/>
            <a:ext cx="306291" cy="47067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89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04EDF-C387-4E8C-A405-70ADE53D08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02419" y="7766146"/>
            <a:ext cx="864981" cy="220641"/>
          </a:xfrm>
        </p:spPr>
        <p:txBody>
          <a:bodyPr/>
          <a:lstStyle/>
          <a:p>
            <a:fld id="{D1380440-2F8B-4F06-90B6-C391982785B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7B099D-208E-4DDB-933A-2CBBB89A52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0500" y="1036263"/>
            <a:ext cx="7921766" cy="1224222"/>
          </a:xfrm>
        </p:spPr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Orthogonal Frequency Division Multiplexing (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OFDM)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F6A6D76-2018-4EF6-A8B6-1907E8C7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4450"/>
            <a:ext cx="11811000" cy="873125"/>
          </a:xfrm>
        </p:spPr>
        <p:txBody>
          <a:bodyPr/>
          <a:lstStyle/>
          <a:p>
            <a:r>
              <a:rPr lang="en-US" dirty="0"/>
              <a:t>Issue 1 : Different modulation methods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ADC6B8-2709-D315-EFFB-3EE8704362D3}"/>
              </a:ext>
            </a:extLst>
          </p:cNvPr>
          <p:cNvSpPr/>
          <p:nvPr/>
        </p:nvSpPr>
        <p:spPr>
          <a:xfrm>
            <a:off x="346337" y="3504956"/>
            <a:ext cx="7148219" cy="296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3EC962-9DB0-BADF-ED68-385D05A69897}"/>
              </a:ext>
            </a:extLst>
          </p:cNvPr>
          <p:cNvGrpSpPr/>
          <p:nvPr/>
        </p:nvGrpSpPr>
        <p:grpSpPr>
          <a:xfrm>
            <a:off x="335360" y="3504956"/>
            <a:ext cx="1024552" cy="296125"/>
            <a:chOff x="4626716" y="3030910"/>
            <a:chExt cx="1024552" cy="296125"/>
          </a:xfrm>
          <a:pattFill prst="dk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181DEE0-012E-12C9-EB34-A5363FABF597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54B32D-7E69-79A0-D9A5-8F95AA7B28AE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1FA15D3-2EAA-8829-12C9-A5880BB3EA3E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BD84454-0AB9-C286-A7D0-380EAFEC5EA4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59E39A6-5C60-851A-8CF3-45D00F65588F}"/>
              </a:ext>
            </a:extLst>
          </p:cNvPr>
          <p:cNvGrpSpPr/>
          <p:nvPr/>
        </p:nvGrpSpPr>
        <p:grpSpPr>
          <a:xfrm>
            <a:off x="1359912" y="3509852"/>
            <a:ext cx="1024552" cy="296125"/>
            <a:chOff x="4626716" y="3030910"/>
            <a:chExt cx="1024552" cy="29612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2109A68-27A7-E007-96EF-9D025BD9D931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21" name="직사각형 5120">
              <a:extLst>
                <a:ext uri="{FF2B5EF4-FFF2-40B4-BE49-F238E27FC236}">
                  <a16:creationId xmlns:a16="http://schemas.microsoft.com/office/drawing/2014/main" id="{74CEAD8A-AB77-2CBB-F5F7-184B59C7C7F3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27" name="직사각형 5126">
              <a:extLst>
                <a:ext uri="{FF2B5EF4-FFF2-40B4-BE49-F238E27FC236}">
                  <a16:creationId xmlns:a16="http://schemas.microsoft.com/office/drawing/2014/main" id="{8ACABE4F-F6C9-1205-F1F4-90536F8CF0B4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28" name="직사각형 5127">
              <a:extLst>
                <a:ext uri="{FF2B5EF4-FFF2-40B4-BE49-F238E27FC236}">
                  <a16:creationId xmlns:a16="http://schemas.microsoft.com/office/drawing/2014/main" id="{327A33EC-8817-1396-8BF1-B0C1A60C95FE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30" name="그룹 5129">
            <a:extLst>
              <a:ext uri="{FF2B5EF4-FFF2-40B4-BE49-F238E27FC236}">
                <a16:creationId xmlns:a16="http://schemas.microsoft.com/office/drawing/2014/main" id="{3B1C0DC5-825A-E7FE-7D66-A93D791F0C3D}"/>
              </a:ext>
            </a:extLst>
          </p:cNvPr>
          <p:cNvGrpSpPr/>
          <p:nvPr/>
        </p:nvGrpSpPr>
        <p:grpSpPr>
          <a:xfrm>
            <a:off x="2384464" y="3509852"/>
            <a:ext cx="1024552" cy="296125"/>
            <a:chOff x="4626716" y="3030910"/>
            <a:chExt cx="1024552" cy="296125"/>
          </a:xfrm>
          <a:pattFill prst="dkUpDiag">
            <a:fgClr>
              <a:srgbClr val="0070C0"/>
            </a:fgClr>
            <a:bgClr>
              <a:schemeClr val="bg1"/>
            </a:bgClr>
          </a:pattFill>
        </p:grpSpPr>
        <p:sp>
          <p:nvSpPr>
            <p:cNvPr id="5131" name="직사각형 5130">
              <a:extLst>
                <a:ext uri="{FF2B5EF4-FFF2-40B4-BE49-F238E27FC236}">
                  <a16:creationId xmlns:a16="http://schemas.microsoft.com/office/drawing/2014/main" id="{D54F75AE-2CFB-0849-59EB-7AF271BEC782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32" name="직사각형 5131">
              <a:extLst>
                <a:ext uri="{FF2B5EF4-FFF2-40B4-BE49-F238E27FC236}">
                  <a16:creationId xmlns:a16="http://schemas.microsoft.com/office/drawing/2014/main" id="{B61C1BDA-63BA-C015-3AAA-F8E2EF584AC7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33" name="직사각형 5132">
              <a:extLst>
                <a:ext uri="{FF2B5EF4-FFF2-40B4-BE49-F238E27FC236}">
                  <a16:creationId xmlns:a16="http://schemas.microsoft.com/office/drawing/2014/main" id="{AA0505E3-828F-1055-19EB-023F6C7A5AB5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34" name="직사각형 5133">
              <a:extLst>
                <a:ext uri="{FF2B5EF4-FFF2-40B4-BE49-F238E27FC236}">
                  <a16:creationId xmlns:a16="http://schemas.microsoft.com/office/drawing/2014/main" id="{E273B0A2-5BB5-C316-712C-97D5E5594CF6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35" name="그룹 5134">
            <a:extLst>
              <a:ext uri="{FF2B5EF4-FFF2-40B4-BE49-F238E27FC236}">
                <a16:creationId xmlns:a16="http://schemas.microsoft.com/office/drawing/2014/main" id="{EBA86DB2-A20D-B953-E77E-C28DEC40DCDE}"/>
              </a:ext>
            </a:extLst>
          </p:cNvPr>
          <p:cNvGrpSpPr/>
          <p:nvPr/>
        </p:nvGrpSpPr>
        <p:grpSpPr>
          <a:xfrm>
            <a:off x="3409016" y="3504955"/>
            <a:ext cx="1024552" cy="296125"/>
            <a:chOff x="4626716" y="3030910"/>
            <a:chExt cx="1024552" cy="296125"/>
          </a:xfrm>
        </p:grpSpPr>
        <p:sp>
          <p:nvSpPr>
            <p:cNvPr id="5138" name="직사각형 5137">
              <a:extLst>
                <a:ext uri="{FF2B5EF4-FFF2-40B4-BE49-F238E27FC236}">
                  <a16:creationId xmlns:a16="http://schemas.microsoft.com/office/drawing/2014/main" id="{D590F8DF-E8B8-193D-BCB4-52CA961BEF7D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39" name="직사각형 5138">
              <a:extLst>
                <a:ext uri="{FF2B5EF4-FFF2-40B4-BE49-F238E27FC236}">
                  <a16:creationId xmlns:a16="http://schemas.microsoft.com/office/drawing/2014/main" id="{98B72B3B-1221-BCF2-86C6-D6547676AF72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40" name="직사각형 5139">
              <a:extLst>
                <a:ext uri="{FF2B5EF4-FFF2-40B4-BE49-F238E27FC236}">
                  <a16:creationId xmlns:a16="http://schemas.microsoft.com/office/drawing/2014/main" id="{A1A9D092-AA02-5D3C-9628-5D9DD2D1B035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41" name="직사각형 5140">
              <a:extLst>
                <a:ext uri="{FF2B5EF4-FFF2-40B4-BE49-F238E27FC236}">
                  <a16:creationId xmlns:a16="http://schemas.microsoft.com/office/drawing/2014/main" id="{579902A9-DB6C-2EBE-A7D0-E5D38E246E79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42" name="그룹 5141">
            <a:extLst>
              <a:ext uri="{FF2B5EF4-FFF2-40B4-BE49-F238E27FC236}">
                <a16:creationId xmlns:a16="http://schemas.microsoft.com/office/drawing/2014/main" id="{8E34D7F7-B990-7E71-4DFA-92D243F2D612}"/>
              </a:ext>
            </a:extLst>
          </p:cNvPr>
          <p:cNvGrpSpPr/>
          <p:nvPr/>
        </p:nvGrpSpPr>
        <p:grpSpPr>
          <a:xfrm>
            <a:off x="4424498" y="3509852"/>
            <a:ext cx="1024552" cy="296125"/>
            <a:chOff x="4626716" y="3030910"/>
            <a:chExt cx="1024552" cy="296125"/>
          </a:xfrm>
          <a:pattFill prst="dkUpDiag">
            <a:fgClr>
              <a:schemeClr val="accent6"/>
            </a:fgClr>
            <a:bgClr>
              <a:schemeClr val="bg1"/>
            </a:bgClr>
          </a:pattFill>
        </p:grpSpPr>
        <p:sp>
          <p:nvSpPr>
            <p:cNvPr id="5143" name="직사각형 5142">
              <a:extLst>
                <a:ext uri="{FF2B5EF4-FFF2-40B4-BE49-F238E27FC236}">
                  <a16:creationId xmlns:a16="http://schemas.microsoft.com/office/drawing/2014/main" id="{634D60A3-5DCB-BE6D-DE60-8BFD82B14F71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44" name="직사각형 5143">
              <a:extLst>
                <a:ext uri="{FF2B5EF4-FFF2-40B4-BE49-F238E27FC236}">
                  <a16:creationId xmlns:a16="http://schemas.microsoft.com/office/drawing/2014/main" id="{83359962-6CDB-BEB0-75CA-67CC15BB2EFC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45" name="직사각형 5144">
              <a:extLst>
                <a:ext uri="{FF2B5EF4-FFF2-40B4-BE49-F238E27FC236}">
                  <a16:creationId xmlns:a16="http://schemas.microsoft.com/office/drawing/2014/main" id="{D1831770-E881-C897-927E-EF11B929E8E6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46" name="직사각형 5145">
              <a:extLst>
                <a:ext uri="{FF2B5EF4-FFF2-40B4-BE49-F238E27FC236}">
                  <a16:creationId xmlns:a16="http://schemas.microsoft.com/office/drawing/2014/main" id="{4DCF67DD-87CC-53EB-1ABC-B83454074946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47" name="그룹 5146">
            <a:extLst>
              <a:ext uri="{FF2B5EF4-FFF2-40B4-BE49-F238E27FC236}">
                <a16:creationId xmlns:a16="http://schemas.microsoft.com/office/drawing/2014/main" id="{2FBAB6B0-1D3E-517D-706D-EE5F27685E28}"/>
              </a:ext>
            </a:extLst>
          </p:cNvPr>
          <p:cNvGrpSpPr/>
          <p:nvPr/>
        </p:nvGrpSpPr>
        <p:grpSpPr>
          <a:xfrm>
            <a:off x="5447251" y="3505652"/>
            <a:ext cx="1024552" cy="296125"/>
            <a:chOff x="4626716" y="3030910"/>
            <a:chExt cx="1024552" cy="296125"/>
          </a:xfrm>
        </p:grpSpPr>
        <p:sp>
          <p:nvSpPr>
            <p:cNvPr id="5148" name="직사각형 5147">
              <a:extLst>
                <a:ext uri="{FF2B5EF4-FFF2-40B4-BE49-F238E27FC236}">
                  <a16:creationId xmlns:a16="http://schemas.microsoft.com/office/drawing/2014/main" id="{AECB1A23-19E4-CB0D-0026-283806346F57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49" name="직사각형 5148">
              <a:extLst>
                <a:ext uri="{FF2B5EF4-FFF2-40B4-BE49-F238E27FC236}">
                  <a16:creationId xmlns:a16="http://schemas.microsoft.com/office/drawing/2014/main" id="{8F5028A4-1EDE-94FE-4586-010715DB9FFF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50" name="직사각형 5149">
              <a:extLst>
                <a:ext uri="{FF2B5EF4-FFF2-40B4-BE49-F238E27FC236}">
                  <a16:creationId xmlns:a16="http://schemas.microsoft.com/office/drawing/2014/main" id="{EBD88B9D-BE99-0589-2CE5-91A5DAA3F57E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51" name="직사각형 5150">
              <a:extLst>
                <a:ext uri="{FF2B5EF4-FFF2-40B4-BE49-F238E27FC236}">
                  <a16:creationId xmlns:a16="http://schemas.microsoft.com/office/drawing/2014/main" id="{07BFE15E-FD5C-883F-F732-C6867822E991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52" name="그룹 5151">
            <a:extLst>
              <a:ext uri="{FF2B5EF4-FFF2-40B4-BE49-F238E27FC236}">
                <a16:creationId xmlns:a16="http://schemas.microsoft.com/office/drawing/2014/main" id="{AA708922-AEDA-8187-C421-6D31CF4188D2}"/>
              </a:ext>
            </a:extLst>
          </p:cNvPr>
          <p:cNvGrpSpPr/>
          <p:nvPr/>
        </p:nvGrpSpPr>
        <p:grpSpPr>
          <a:xfrm>
            <a:off x="6470004" y="3504954"/>
            <a:ext cx="1024552" cy="296125"/>
            <a:chOff x="4626716" y="3030910"/>
            <a:chExt cx="1024552" cy="296125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5153" name="직사각형 5152">
              <a:extLst>
                <a:ext uri="{FF2B5EF4-FFF2-40B4-BE49-F238E27FC236}">
                  <a16:creationId xmlns:a16="http://schemas.microsoft.com/office/drawing/2014/main" id="{E070040C-0795-8D9F-BBAD-0EFC073846CE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54" name="직사각형 5153">
              <a:extLst>
                <a:ext uri="{FF2B5EF4-FFF2-40B4-BE49-F238E27FC236}">
                  <a16:creationId xmlns:a16="http://schemas.microsoft.com/office/drawing/2014/main" id="{0DE87A1A-49D3-B4C6-5483-9880942C7BE2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55" name="직사각형 5154">
              <a:extLst>
                <a:ext uri="{FF2B5EF4-FFF2-40B4-BE49-F238E27FC236}">
                  <a16:creationId xmlns:a16="http://schemas.microsoft.com/office/drawing/2014/main" id="{93334A78-F9E3-6C75-529C-06EBAB00652C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56" name="직사각형 5155">
              <a:extLst>
                <a:ext uri="{FF2B5EF4-FFF2-40B4-BE49-F238E27FC236}">
                  <a16:creationId xmlns:a16="http://schemas.microsoft.com/office/drawing/2014/main" id="{864CAED2-39B8-EE81-2F88-7C42BF500708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21" name="그룹 5220">
            <a:extLst>
              <a:ext uri="{FF2B5EF4-FFF2-40B4-BE49-F238E27FC236}">
                <a16:creationId xmlns:a16="http://schemas.microsoft.com/office/drawing/2014/main" id="{EC9DB17A-D68C-9078-41E0-AE631BBCC4CF}"/>
              </a:ext>
            </a:extLst>
          </p:cNvPr>
          <p:cNvGrpSpPr/>
          <p:nvPr/>
        </p:nvGrpSpPr>
        <p:grpSpPr>
          <a:xfrm>
            <a:off x="2133271" y="2730108"/>
            <a:ext cx="2929007" cy="632256"/>
            <a:chOff x="5277661" y="1635712"/>
            <a:chExt cx="2929007" cy="632256"/>
          </a:xfrm>
        </p:grpSpPr>
        <p:sp>
          <p:nvSpPr>
            <p:cNvPr id="5195" name="직사각형 5194">
              <a:extLst>
                <a:ext uri="{FF2B5EF4-FFF2-40B4-BE49-F238E27FC236}">
                  <a16:creationId xmlns:a16="http://schemas.microsoft.com/office/drawing/2014/main" id="{53FA1BCB-8712-F82F-93FA-6385416476CD}"/>
                </a:ext>
              </a:extLst>
            </p:cNvPr>
            <p:cNvSpPr/>
            <p:nvPr/>
          </p:nvSpPr>
          <p:spPr>
            <a:xfrm>
              <a:off x="5339434" y="2028574"/>
              <a:ext cx="144016" cy="144016"/>
            </a:xfrm>
            <a:prstGeom prst="rect">
              <a:avLst/>
            </a:prstGeom>
            <a:pattFill prst="dk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96" name="직사각형 5195">
              <a:extLst>
                <a:ext uri="{FF2B5EF4-FFF2-40B4-BE49-F238E27FC236}">
                  <a16:creationId xmlns:a16="http://schemas.microsoft.com/office/drawing/2014/main" id="{6C569A2F-D4C2-0EF6-390B-2A0D9C9B74E9}"/>
                </a:ext>
              </a:extLst>
            </p:cNvPr>
            <p:cNvSpPr/>
            <p:nvPr/>
          </p:nvSpPr>
          <p:spPr>
            <a:xfrm>
              <a:off x="5776859" y="2026683"/>
              <a:ext cx="144016" cy="144016"/>
            </a:xfrm>
            <a:prstGeom prst="rect">
              <a:avLst/>
            </a:prstGeom>
            <a:pattFill prst="dkUpDiag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98" name="직사각형 5197">
              <a:extLst>
                <a:ext uri="{FF2B5EF4-FFF2-40B4-BE49-F238E27FC236}">
                  <a16:creationId xmlns:a16="http://schemas.microsoft.com/office/drawing/2014/main" id="{827B65DA-4F0E-CF07-3043-5F1A7CC8603F}"/>
                </a:ext>
              </a:extLst>
            </p:cNvPr>
            <p:cNvSpPr/>
            <p:nvPr/>
          </p:nvSpPr>
          <p:spPr>
            <a:xfrm>
              <a:off x="7620856" y="2021316"/>
              <a:ext cx="144016" cy="144016"/>
            </a:xfrm>
            <a:prstGeom prst="rect">
              <a:avLst/>
            </a:prstGeom>
            <a:pattFill prst="dkUp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18" name="오른쪽 중괄호 5217">
              <a:extLst>
                <a:ext uri="{FF2B5EF4-FFF2-40B4-BE49-F238E27FC236}">
                  <a16:creationId xmlns:a16="http://schemas.microsoft.com/office/drawing/2014/main" id="{225EEBCC-3E75-F79D-5F24-74466CC9530B}"/>
                </a:ext>
              </a:extLst>
            </p:cNvPr>
            <p:cNvSpPr/>
            <p:nvPr/>
          </p:nvSpPr>
          <p:spPr>
            <a:xfrm rot="5400000">
              <a:off x="6933615" y="1763506"/>
              <a:ext cx="56188" cy="330519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66927A-77BC-04F6-A308-32A48CC96413}"/>
                </a:ext>
              </a:extLst>
            </p:cNvPr>
            <p:cNvSpPr txBox="1"/>
            <p:nvPr/>
          </p:nvSpPr>
          <p:spPr>
            <a:xfrm>
              <a:off x="5277661" y="1635712"/>
              <a:ext cx="2929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110111001011…1011..01101001</a:t>
              </a:r>
              <a:endParaRPr lang="ko-KR" alt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92EADE-1A85-95F0-C8AC-48D7DB9D3F60}"/>
                </a:ext>
              </a:extLst>
            </p:cNvPr>
            <p:cNvSpPr txBox="1"/>
            <p:nvPr/>
          </p:nvSpPr>
          <p:spPr>
            <a:xfrm>
              <a:off x="5422210" y="1929414"/>
              <a:ext cx="362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r>
                <a:rPr lang="en-US" altLang="ko-KR" sz="1100" dirty="0"/>
                <a:t>0</a:t>
              </a:r>
              <a:endParaRPr lang="ko-KR" altLang="en-US" dirty="0"/>
            </a:p>
          </p:txBody>
        </p:sp>
        <p:sp>
          <p:nvSpPr>
            <p:cNvPr id="20" name="오른쪽 중괄호 19">
              <a:extLst>
                <a:ext uri="{FF2B5EF4-FFF2-40B4-BE49-F238E27FC236}">
                  <a16:creationId xmlns:a16="http://schemas.microsoft.com/office/drawing/2014/main" id="{1CEC88EC-B5B5-F6B4-617A-3FC51A3DF944}"/>
                </a:ext>
              </a:extLst>
            </p:cNvPr>
            <p:cNvSpPr/>
            <p:nvPr/>
          </p:nvSpPr>
          <p:spPr>
            <a:xfrm rot="5400000">
              <a:off x="5969302" y="1719685"/>
              <a:ext cx="62112" cy="445511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중괄호 20">
              <a:extLst>
                <a:ext uri="{FF2B5EF4-FFF2-40B4-BE49-F238E27FC236}">
                  <a16:creationId xmlns:a16="http://schemas.microsoft.com/office/drawing/2014/main" id="{61D9E090-ACD3-6D3E-6888-0104F3DAE5AB}"/>
                </a:ext>
              </a:extLst>
            </p:cNvPr>
            <p:cNvSpPr/>
            <p:nvPr/>
          </p:nvSpPr>
          <p:spPr>
            <a:xfrm rot="5400000">
              <a:off x="5557594" y="1779750"/>
              <a:ext cx="56188" cy="330519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BFBDD6-19F0-98DC-E8F5-651CA573FA4B}"/>
                </a:ext>
              </a:extLst>
            </p:cNvPr>
            <p:cNvSpPr txBox="1"/>
            <p:nvPr/>
          </p:nvSpPr>
          <p:spPr>
            <a:xfrm>
              <a:off x="5836620" y="1929414"/>
              <a:ext cx="362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r>
                <a:rPr lang="en-US" altLang="ko-KR" sz="1100" dirty="0"/>
                <a:t>1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3E892F-3CFA-B17A-7D9A-49FD9778F9D7}"/>
                </a:ext>
              </a:extLst>
            </p:cNvPr>
            <p:cNvSpPr txBox="1"/>
            <p:nvPr/>
          </p:nvSpPr>
          <p:spPr>
            <a:xfrm>
              <a:off x="7703632" y="1910770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X</a:t>
              </a:r>
              <a:r>
                <a:rPr lang="en-US" altLang="ko-KR" sz="1400" dirty="0" err="1"/>
                <a:t>n</a:t>
              </a:r>
              <a:endParaRPr lang="ko-KR" altLang="en-US" dirty="0"/>
            </a:p>
          </p:txBody>
        </p:sp>
        <p:sp>
          <p:nvSpPr>
            <p:cNvPr id="26" name="오른쪽 중괄호 25">
              <a:extLst>
                <a:ext uri="{FF2B5EF4-FFF2-40B4-BE49-F238E27FC236}">
                  <a16:creationId xmlns:a16="http://schemas.microsoft.com/office/drawing/2014/main" id="{863C75FE-43B6-156D-4A04-CF06C1277785}"/>
                </a:ext>
              </a:extLst>
            </p:cNvPr>
            <p:cNvSpPr/>
            <p:nvPr/>
          </p:nvSpPr>
          <p:spPr>
            <a:xfrm rot="5400000">
              <a:off x="7859033" y="1773605"/>
              <a:ext cx="56188" cy="330519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7" name="직사각형 5196">
              <a:extLst>
                <a:ext uri="{FF2B5EF4-FFF2-40B4-BE49-F238E27FC236}">
                  <a16:creationId xmlns:a16="http://schemas.microsoft.com/office/drawing/2014/main" id="{7243D3D0-6511-80E8-691C-894AE823BF8F}"/>
                </a:ext>
              </a:extLst>
            </p:cNvPr>
            <p:cNvSpPr/>
            <p:nvPr/>
          </p:nvSpPr>
          <p:spPr>
            <a:xfrm>
              <a:off x="6780036" y="2010125"/>
              <a:ext cx="144016" cy="144016"/>
            </a:xfrm>
            <a:prstGeom prst="rect">
              <a:avLst/>
            </a:prstGeom>
            <a:pattFill prst="dkUpDiag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19" name="TextBox 5218">
              <a:extLst>
                <a:ext uri="{FF2B5EF4-FFF2-40B4-BE49-F238E27FC236}">
                  <a16:creationId xmlns:a16="http://schemas.microsoft.com/office/drawing/2014/main" id="{E52388A6-C1EA-77DD-08C2-4160EFF1ED06}"/>
                </a:ext>
              </a:extLst>
            </p:cNvPr>
            <p:cNvSpPr txBox="1"/>
            <p:nvPr/>
          </p:nvSpPr>
          <p:spPr>
            <a:xfrm>
              <a:off x="6854119" y="1896486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r>
                <a:rPr lang="en-US" altLang="ko-KR" sz="1400" dirty="0"/>
                <a:t>n</a:t>
              </a:r>
              <a:r>
                <a:rPr lang="en-US" altLang="ko-KR" sz="1050" dirty="0"/>
                <a:t>-5</a:t>
              </a:r>
              <a:endParaRPr lang="ko-KR" altLang="en-US" sz="1400" dirty="0"/>
            </a:p>
          </p:txBody>
        </p:sp>
      </p:grpSp>
      <p:sp>
        <p:nvSpPr>
          <p:cNvPr id="5270" name="직사각형 5269">
            <a:extLst>
              <a:ext uri="{FF2B5EF4-FFF2-40B4-BE49-F238E27FC236}">
                <a16:creationId xmlns:a16="http://schemas.microsoft.com/office/drawing/2014/main" id="{EC35F4B8-A95D-F15B-D0EE-373BFFCCBB9D}"/>
              </a:ext>
            </a:extLst>
          </p:cNvPr>
          <p:cNvSpPr/>
          <p:nvPr/>
        </p:nvSpPr>
        <p:spPr>
          <a:xfrm>
            <a:off x="344538" y="4184851"/>
            <a:ext cx="7148219" cy="296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276" name="그룹 5275">
            <a:extLst>
              <a:ext uri="{FF2B5EF4-FFF2-40B4-BE49-F238E27FC236}">
                <a16:creationId xmlns:a16="http://schemas.microsoft.com/office/drawing/2014/main" id="{361930A7-40DC-408F-BEE6-2A1B578EC9EC}"/>
              </a:ext>
            </a:extLst>
          </p:cNvPr>
          <p:cNvGrpSpPr/>
          <p:nvPr/>
        </p:nvGrpSpPr>
        <p:grpSpPr>
          <a:xfrm>
            <a:off x="1358113" y="4189747"/>
            <a:ext cx="1024552" cy="296125"/>
            <a:chOff x="4626716" y="3030910"/>
            <a:chExt cx="1024552" cy="296125"/>
          </a:xfrm>
        </p:grpSpPr>
        <p:sp>
          <p:nvSpPr>
            <p:cNvPr id="5277" name="직사각형 5276">
              <a:extLst>
                <a:ext uri="{FF2B5EF4-FFF2-40B4-BE49-F238E27FC236}">
                  <a16:creationId xmlns:a16="http://schemas.microsoft.com/office/drawing/2014/main" id="{FB8D0497-3E36-65C1-9D49-77C7A40CAAA3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78" name="직사각형 5277">
              <a:extLst>
                <a:ext uri="{FF2B5EF4-FFF2-40B4-BE49-F238E27FC236}">
                  <a16:creationId xmlns:a16="http://schemas.microsoft.com/office/drawing/2014/main" id="{8FDA43C3-A673-FB27-0CA0-5242D8489627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79" name="직사각형 5278">
              <a:extLst>
                <a:ext uri="{FF2B5EF4-FFF2-40B4-BE49-F238E27FC236}">
                  <a16:creationId xmlns:a16="http://schemas.microsoft.com/office/drawing/2014/main" id="{B62EE443-50EC-BC46-A37D-96F32945D59D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80" name="직사각형 5279">
              <a:extLst>
                <a:ext uri="{FF2B5EF4-FFF2-40B4-BE49-F238E27FC236}">
                  <a16:creationId xmlns:a16="http://schemas.microsoft.com/office/drawing/2014/main" id="{4D953A4D-0E71-5D9D-A356-14AE946E87A9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86" name="그룹 5285">
            <a:extLst>
              <a:ext uri="{FF2B5EF4-FFF2-40B4-BE49-F238E27FC236}">
                <a16:creationId xmlns:a16="http://schemas.microsoft.com/office/drawing/2014/main" id="{E059527D-72E5-74D6-9A29-28F2E82916C4}"/>
              </a:ext>
            </a:extLst>
          </p:cNvPr>
          <p:cNvGrpSpPr/>
          <p:nvPr/>
        </p:nvGrpSpPr>
        <p:grpSpPr>
          <a:xfrm>
            <a:off x="3407217" y="4184850"/>
            <a:ext cx="1024552" cy="296125"/>
            <a:chOff x="4626716" y="3030910"/>
            <a:chExt cx="1024552" cy="296125"/>
          </a:xfrm>
        </p:grpSpPr>
        <p:sp>
          <p:nvSpPr>
            <p:cNvPr id="5287" name="직사각형 5286">
              <a:extLst>
                <a:ext uri="{FF2B5EF4-FFF2-40B4-BE49-F238E27FC236}">
                  <a16:creationId xmlns:a16="http://schemas.microsoft.com/office/drawing/2014/main" id="{493428E8-6C80-1C25-50AA-3E6BDEEEAA7D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88" name="직사각형 5287">
              <a:extLst>
                <a:ext uri="{FF2B5EF4-FFF2-40B4-BE49-F238E27FC236}">
                  <a16:creationId xmlns:a16="http://schemas.microsoft.com/office/drawing/2014/main" id="{D154FDF4-5411-F690-6490-42E0B5D9C976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89" name="직사각형 5288">
              <a:extLst>
                <a:ext uri="{FF2B5EF4-FFF2-40B4-BE49-F238E27FC236}">
                  <a16:creationId xmlns:a16="http://schemas.microsoft.com/office/drawing/2014/main" id="{35A9F6A1-0905-D625-B478-24CDE039B708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90" name="직사각형 5289">
              <a:extLst>
                <a:ext uri="{FF2B5EF4-FFF2-40B4-BE49-F238E27FC236}">
                  <a16:creationId xmlns:a16="http://schemas.microsoft.com/office/drawing/2014/main" id="{C0E4E914-5DBE-83F7-742C-42551E9EBF7F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96" name="그룹 5295">
            <a:extLst>
              <a:ext uri="{FF2B5EF4-FFF2-40B4-BE49-F238E27FC236}">
                <a16:creationId xmlns:a16="http://schemas.microsoft.com/office/drawing/2014/main" id="{8FE9E7BE-B3A1-EDFF-2FB8-DA3E036F9464}"/>
              </a:ext>
            </a:extLst>
          </p:cNvPr>
          <p:cNvGrpSpPr/>
          <p:nvPr/>
        </p:nvGrpSpPr>
        <p:grpSpPr>
          <a:xfrm>
            <a:off x="5445452" y="4185547"/>
            <a:ext cx="1024552" cy="296125"/>
            <a:chOff x="4626716" y="3030910"/>
            <a:chExt cx="1024552" cy="296125"/>
          </a:xfrm>
        </p:grpSpPr>
        <p:sp>
          <p:nvSpPr>
            <p:cNvPr id="5297" name="직사각형 5296">
              <a:extLst>
                <a:ext uri="{FF2B5EF4-FFF2-40B4-BE49-F238E27FC236}">
                  <a16:creationId xmlns:a16="http://schemas.microsoft.com/office/drawing/2014/main" id="{894B64A0-62BD-3341-60BF-E8DB9F8A0387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98" name="직사각형 5297">
              <a:extLst>
                <a:ext uri="{FF2B5EF4-FFF2-40B4-BE49-F238E27FC236}">
                  <a16:creationId xmlns:a16="http://schemas.microsoft.com/office/drawing/2014/main" id="{5C09973C-734E-95F8-4BCD-19B15EB84749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99" name="직사각형 5298">
              <a:extLst>
                <a:ext uri="{FF2B5EF4-FFF2-40B4-BE49-F238E27FC236}">
                  <a16:creationId xmlns:a16="http://schemas.microsoft.com/office/drawing/2014/main" id="{8288A73B-A601-DF37-3FC3-B9379C58AC9C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00" name="직사각형 5299">
              <a:extLst>
                <a:ext uri="{FF2B5EF4-FFF2-40B4-BE49-F238E27FC236}">
                  <a16:creationId xmlns:a16="http://schemas.microsoft.com/office/drawing/2014/main" id="{12150519-181C-F7F2-A8F7-53E039F345E2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06" name="그룹 5305">
            <a:extLst>
              <a:ext uri="{FF2B5EF4-FFF2-40B4-BE49-F238E27FC236}">
                <a16:creationId xmlns:a16="http://schemas.microsoft.com/office/drawing/2014/main" id="{80C717D3-677F-475A-BACD-EAB38002D2CD}"/>
              </a:ext>
            </a:extLst>
          </p:cNvPr>
          <p:cNvGrpSpPr/>
          <p:nvPr/>
        </p:nvGrpSpPr>
        <p:grpSpPr>
          <a:xfrm>
            <a:off x="338809" y="4184504"/>
            <a:ext cx="1024552" cy="296125"/>
            <a:chOff x="4626716" y="3030910"/>
            <a:chExt cx="1024552" cy="296125"/>
          </a:xfrm>
        </p:grpSpPr>
        <p:sp>
          <p:nvSpPr>
            <p:cNvPr id="5307" name="직사각형 5306">
              <a:extLst>
                <a:ext uri="{FF2B5EF4-FFF2-40B4-BE49-F238E27FC236}">
                  <a16:creationId xmlns:a16="http://schemas.microsoft.com/office/drawing/2014/main" id="{FDDC0B0D-6302-9010-781A-AAD279B8951C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08" name="직사각형 5307">
              <a:extLst>
                <a:ext uri="{FF2B5EF4-FFF2-40B4-BE49-F238E27FC236}">
                  <a16:creationId xmlns:a16="http://schemas.microsoft.com/office/drawing/2014/main" id="{2920C4F2-6D2A-525B-CD96-641536E222B5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09" name="직사각형 5308">
              <a:extLst>
                <a:ext uri="{FF2B5EF4-FFF2-40B4-BE49-F238E27FC236}">
                  <a16:creationId xmlns:a16="http://schemas.microsoft.com/office/drawing/2014/main" id="{09A57C4E-1059-BC9D-955B-8CE66B3D1544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10" name="직사각형 5309">
              <a:extLst>
                <a:ext uri="{FF2B5EF4-FFF2-40B4-BE49-F238E27FC236}">
                  <a16:creationId xmlns:a16="http://schemas.microsoft.com/office/drawing/2014/main" id="{EB21039F-DA0A-948B-E045-706193EE9E7D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11" name="그룹 5310">
            <a:extLst>
              <a:ext uri="{FF2B5EF4-FFF2-40B4-BE49-F238E27FC236}">
                <a16:creationId xmlns:a16="http://schemas.microsoft.com/office/drawing/2014/main" id="{BBCB7AAE-002B-AA8D-BF7F-F3796783D61A}"/>
              </a:ext>
            </a:extLst>
          </p:cNvPr>
          <p:cNvGrpSpPr/>
          <p:nvPr/>
        </p:nvGrpSpPr>
        <p:grpSpPr>
          <a:xfrm>
            <a:off x="2379063" y="4191693"/>
            <a:ext cx="1024552" cy="296125"/>
            <a:chOff x="4626716" y="3030910"/>
            <a:chExt cx="1024552" cy="296125"/>
          </a:xfrm>
        </p:grpSpPr>
        <p:sp>
          <p:nvSpPr>
            <p:cNvPr id="5312" name="직사각형 5311">
              <a:extLst>
                <a:ext uri="{FF2B5EF4-FFF2-40B4-BE49-F238E27FC236}">
                  <a16:creationId xmlns:a16="http://schemas.microsoft.com/office/drawing/2014/main" id="{03F971A4-7400-B03E-694E-28A42F2FCC7F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13" name="직사각형 5312">
              <a:extLst>
                <a:ext uri="{FF2B5EF4-FFF2-40B4-BE49-F238E27FC236}">
                  <a16:creationId xmlns:a16="http://schemas.microsoft.com/office/drawing/2014/main" id="{F6A233C2-8C74-11FD-8A98-35E4BAADFCAD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14" name="직사각형 5313">
              <a:extLst>
                <a:ext uri="{FF2B5EF4-FFF2-40B4-BE49-F238E27FC236}">
                  <a16:creationId xmlns:a16="http://schemas.microsoft.com/office/drawing/2014/main" id="{B4F0E3F9-7671-0092-7DB9-91603864DDA9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15" name="직사각형 5314">
              <a:extLst>
                <a:ext uri="{FF2B5EF4-FFF2-40B4-BE49-F238E27FC236}">
                  <a16:creationId xmlns:a16="http://schemas.microsoft.com/office/drawing/2014/main" id="{E13DA862-D81E-C5F9-2AFB-C996AB5DA209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16" name="그룹 5315">
            <a:extLst>
              <a:ext uri="{FF2B5EF4-FFF2-40B4-BE49-F238E27FC236}">
                <a16:creationId xmlns:a16="http://schemas.microsoft.com/office/drawing/2014/main" id="{BE81CFCC-7D4D-3908-DDC9-AE202AA84E32}"/>
              </a:ext>
            </a:extLst>
          </p:cNvPr>
          <p:cNvGrpSpPr/>
          <p:nvPr/>
        </p:nvGrpSpPr>
        <p:grpSpPr>
          <a:xfrm>
            <a:off x="4423634" y="4184504"/>
            <a:ext cx="1024552" cy="296125"/>
            <a:chOff x="4626716" y="3030910"/>
            <a:chExt cx="1024552" cy="296125"/>
          </a:xfrm>
        </p:grpSpPr>
        <p:sp>
          <p:nvSpPr>
            <p:cNvPr id="5317" name="직사각형 5316">
              <a:extLst>
                <a:ext uri="{FF2B5EF4-FFF2-40B4-BE49-F238E27FC236}">
                  <a16:creationId xmlns:a16="http://schemas.microsoft.com/office/drawing/2014/main" id="{94C1DE40-48AA-AF14-3F1D-EE7795277F75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18" name="직사각형 5317">
              <a:extLst>
                <a:ext uri="{FF2B5EF4-FFF2-40B4-BE49-F238E27FC236}">
                  <a16:creationId xmlns:a16="http://schemas.microsoft.com/office/drawing/2014/main" id="{D7EF054C-1262-CE2E-439C-E6F14EC76AA4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19" name="직사각형 5318">
              <a:extLst>
                <a:ext uri="{FF2B5EF4-FFF2-40B4-BE49-F238E27FC236}">
                  <a16:creationId xmlns:a16="http://schemas.microsoft.com/office/drawing/2014/main" id="{8B52BDA6-EF34-5BC9-61DE-2F95FA38C5F7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20" name="직사각형 5319">
              <a:extLst>
                <a:ext uri="{FF2B5EF4-FFF2-40B4-BE49-F238E27FC236}">
                  <a16:creationId xmlns:a16="http://schemas.microsoft.com/office/drawing/2014/main" id="{08F9F70D-6B4F-EA32-8510-B539FD8D5B26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21" name="그룹 5320">
            <a:extLst>
              <a:ext uri="{FF2B5EF4-FFF2-40B4-BE49-F238E27FC236}">
                <a16:creationId xmlns:a16="http://schemas.microsoft.com/office/drawing/2014/main" id="{F8E6410E-AFA0-9596-21E7-F45658E86136}"/>
              </a:ext>
            </a:extLst>
          </p:cNvPr>
          <p:cNvGrpSpPr/>
          <p:nvPr/>
        </p:nvGrpSpPr>
        <p:grpSpPr>
          <a:xfrm>
            <a:off x="6469105" y="4184504"/>
            <a:ext cx="1024552" cy="296125"/>
            <a:chOff x="4626716" y="3030910"/>
            <a:chExt cx="1024552" cy="296125"/>
          </a:xfrm>
        </p:grpSpPr>
        <p:sp>
          <p:nvSpPr>
            <p:cNvPr id="5322" name="직사각형 5321">
              <a:extLst>
                <a:ext uri="{FF2B5EF4-FFF2-40B4-BE49-F238E27FC236}">
                  <a16:creationId xmlns:a16="http://schemas.microsoft.com/office/drawing/2014/main" id="{164E0167-7572-5892-9119-0DC1AE7F8543}"/>
                </a:ext>
              </a:extLst>
            </p:cNvPr>
            <p:cNvSpPr/>
            <p:nvPr/>
          </p:nvSpPr>
          <p:spPr>
            <a:xfrm>
              <a:off x="46267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23" name="직사각형 5322">
              <a:extLst>
                <a:ext uri="{FF2B5EF4-FFF2-40B4-BE49-F238E27FC236}">
                  <a16:creationId xmlns:a16="http://schemas.microsoft.com/office/drawing/2014/main" id="{F23940CF-C013-F8E3-54D7-D334859B5970}"/>
                </a:ext>
              </a:extLst>
            </p:cNvPr>
            <p:cNvSpPr/>
            <p:nvPr/>
          </p:nvSpPr>
          <p:spPr>
            <a:xfrm>
              <a:off x="4883016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24" name="직사각형 5323">
              <a:extLst>
                <a:ext uri="{FF2B5EF4-FFF2-40B4-BE49-F238E27FC236}">
                  <a16:creationId xmlns:a16="http://schemas.microsoft.com/office/drawing/2014/main" id="{27B382B5-0F2B-654A-8A2B-BF6CF75E4385}"/>
                </a:ext>
              </a:extLst>
            </p:cNvPr>
            <p:cNvSpPr/>
            <p:nvPr/>
          </p:nvSpPr>
          <p:spPr>
            <a:xfrm>
              <a:off x="5139100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25" name="직사각형 5324">
              <a:extLst>
                <a:ext uri="{FF2B5EF4-FFF2-40B4-BE49-F238E27FC236}">
                  <a16:creationId xmlns:a16="http://schemas.microsoft.com/office/drawing/2014/main" id="{8B9F474A-3BC2-DE5F-638E-1A4C2BD76BBD}"/>
                </a:ext>
              </a:extLst>
            </p:cNvPr>
            <p:cNvSpPr/>
            <p:nvPr/>
          </p:nvSpPr>
          <p:spPr>
            <a:xfrm>
              <a:off x="5395184" y="3030910"/>
              <a:ext cx="256084" cy="296125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27" name="직사각형 5326">
            <a:extLst>
              <a:ext uri="{FF2B5EF4-FFF2-40B4-BE49-F238E27FC236}">
                <a16:creationId xmlns:a16="http://schemas.microsoft.com/office/drawing/2014/main" id="{26F261B5-D827-5109-D2D2-DECFBE17BDF5}"/>
              </a:ext>
            </a:extLst>
          </p:cNvPr>
          <p:cNvSpPr/>
          <p:nvPr/>
        </p:nvSpPr>
        <p:spPr>
          <a:xfrm>
            <a:off x="344057" y="4187313"/>
            <a:ext cx="256084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28" name="직사각형 5327">
            <a:extLst>
              <a:ext uri="{FF2B5EF4-FFF2-40B4-BE49-F238E27FC236}">
                <a16:creationId xmlns:a16="http://schemas.microsoft.com/office/drawing/2014/main" id="{49ECA17A-B651-6DA4-C0DC-D6B1641E4348}"/>
              </a:ext>
            </a:extLst>
          </p:cNvPr>
          <p:cNvSpPr/>
          <p:nvPr/>
        </p:nvSpPr>
        <p:spPr>
          <a:xfrm>
            <a:off x="2644292" y="4187313"/>
            <a:ext cx="256084" cy="296125"/>
          </a:xfrm>
          <a:prstGeom prst="rect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31" name="직사각형 5330">
            <a:extLst>
              <a:ext uri="{FF2B5EF4-FFF2-40B4-BE49-F238E27FC236}">
                <a16:creationId xmlns:a16="http://schemas.microsoft.com/office/drawing/2014/main" id="{75C60BEB-19A1-3E19-D8B3-1230BB45201A}"/>
              </a:ext>
            </a:extLst>
          </p:cNvPr>
          <p:cNvSpPr/>
          <p:nvPr/>
        </p:nvSpPr>
        <p:spPr>
          <a:xfrm>
            <a:off x="2383564" y="4187313"/>
            <a:ext cx="256084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32" name="직사각형 5331">
            <a:extLst>
              <a:ext uri="{FF2B5EF4-FFF2-40B4-BE49-F238E27FC236}">
                <a16:creationId xmlns:a16="http://schemas.microsoft.com/office/drawing/2014/main" id="{A2B1BC29-D083-121E-44A5-085C799BAD27}"/>
              </a:ext>
            </a:extLst>
          </p:cNvPr>
          <p:cNvSpPr/>
          <p:nvPr/>
        </p:nvSpPr>
        <p:spPr>
          <a:xfrm>
            <a:off x="4427809" y="4187313"/>
            <a:ext cx="256084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33" name="직사각형 5332">
            <a:extLst>
              <a:ext uri="{FF2B5EF4-FFF2-40B4-BE49-F238E27FC236}">
                <a16:creationId xmlns:a16="http://schemas.microsoft.com/office/drawing/2014/main" id="{4B75EEF0-031C-891A-4867-2696DB92105A}"/>
              </a:ext>
            </a:extLst>
          </p:cNvPr>
          <p:cNvSpPr/>
          <p:nvPr/>
        </p:nvSpPr>
        <p:spPr>
          <a:xfrm>
            <a:off x="6475733" y="4187313"/>
            <a:ext cx="256084" cy="29612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35" name="직사각형 5334">
            <a:extLst>
              <a:ext uri="{FF2B5EF4-FFF2-40B4-BE49-F238E27FC236}">
                <a16:creationId xmlns:a16="http://schemas.microsoft.com/office/drawing/2014/main" id="{BE83049E-7B3C-6176-9E49-3D3767C91474}"/>
              </a:ext>
            </a:extLst>
          </p:cNvPr>
          <p:cNvSpPr/>
          <p:nvPr/>
        </p:nvSpPr>
        <p:spPr>
          <a:xfrm>
            <a:off x="605870" y="4187313"/>
            <a:ext cx="256084" cy="296125"/>
          </a:xfrm>
          <a:prstGeom prst="rect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36" name="직사각형 5335">
            <a:extLst>
              <a:ext uri="{FF2B5EF4-FFF2-40B4-BE49-F238E27FC236}">
                <a16:creationId xmlns:a16="http://schemas.microsoft.com/office/drawing/2014/main" id="{7531FE7B-8AC7-9FC4-EA67-F5EBE4A18ABA}"/>
              </a:ext>
            </a:extLst>
          </p:cNvPr>
          <p:cNvSpPr/>
          <p:nvPr/>
        </p:nvSpPr>
        <p:spPr>
          <a:xfrm>
            <a:off x="4684109" y="4187313"/>
            <a:ext cx="256084" cy="296125"/>
          </a:xfrm>
          <a:prstGeom prst="rect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37" name="직사각형 5336">
            <a:extLst>
              <a:ext uri="{FF2B5EF4-FFF2-40B4-BE49-F238E27FC236}">
                <a16:creationId xmlns:a16="http://schemas.microsoft.com/office/drawing/2014/main" id="{68446D85-6E6E-6051-D322-C2F36BC7B91F}"/>
              </a:ext>
            </a:extLst>
          </p:cNvPr>
          <p:cNvSpPr/>
          <p:nvPr/>
        </p:nvSpPr>
        <p:spPr>
          <a:xfrm>
            <a:off x="6727965" y="4187313"/>
            <a:ext cx="256084" cy="296125"/>
          </a:xfrm>
          <a:prstGeom prst="rect">
            <a:avLst/>
          </a:prstGeom>
          <a:pattFill prst="dkUpDiag">
            <a:fgClr>
              <a:srgbClr val="0070C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38" name="직사각형 5337">
            <a:extLst>
              <a:ext uri="{FF2B5EF4-FFF2-40B4-BE49-F238E27FC236}">
                <a16:creationId xmlns:a16="http://schemas.microsoft.com/office/drawing/2014/main" id="{6B621AFA-D0CE-C0DA-B76C-E575E195C413}"/>
              </a:ext>
            </a:extLst>
          </p:cNvPr>
          <p:cNvSpPr/>
          <p:nvPr/>
        </p:nvSpPr>
        <p:spPr>
          <a:xfrm>
            <a:off x="857490" y="4187313"/>
            <a:ext cx="256084" cy="296125"/>
          </a:xfrm>
          <a:prstGeom prst="rect">
            <a:avLst/>
          </a:prstGeom>
          <a:pattFill prst="dkUpDiag">
            <a:fgClr>
              <a:schemeClr val="accent6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39" name="직사각형 5338">
            <a:extLst>
              <a:ext uri="{FF2B5EF4-FFF2-40B4-BE49-F238E27FC236}">
                <a16:creationId xmlns:a16="http://schemas.microsoft.com/office/drawing/2014/main" id="{E18E0DFF-3FB7-9936-26C8-EB691767DE6A}"/>
              </a:ext>
            </a:extLst>
          </p:cNvPr>
          <p:cNvSpPr/>
          <p:nvPr/>
        </p:nvSpPr>
        <p:spPr>
          <a:xfrm>
            <a:off x="2905624" y="4187313"/>
            <a:ext cx="256084" cy="296125"/>
          </a:xfrm>
          <a:prstGeom prst="rect">
            <a:avLst/>
          </a:prstGeom>
          <a:pattFill prst="dkUpDiag">
            <a:fgClr>
              <a:schemeClr val="accent6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40" name="직사각형 5339">
            <a:extLst>
              <a:ext uri="{FF2B5EF4-FFF2-40B4-BE49-F238E27FC236}">
                <a16:creationId xmlns:a16="http://schemas.microsoft.com/office/drawing/2014/main" id="{ECF26E64-11AF-CEFF-D77B-C63CCD6331C8}"/>
              </a:ext>
            </a:extLst>
          </p:cNvPr>
          <p:cNvSpPr/>
          <p:nvPr/>
        </p:nvSpPr>
        <p:spPr>
          <a:xfrm>
            <a:off x="4944046" y="4187313"/>
            <a:ext cx="256084" cy="296125"/>
          </a:xfrm>
          <a:prstGeom prst="rect">
            <a:avLst/>
          </a:prstGeom>
          <a:pattFill prst="dkUpDiag">
            <a:fgClr>
              <a:schemeClr val="accent6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41" name="직사각형 5340">
            <a:extLst>
              <a:ext uri="{FF2B5EF4-FFF2-40B4-BE49-F238E27FC236}">
                <a16:creationId xmlns:a16="http://schemas.microsoft.com/office/drawing/2014/main" id="{67214FE5-0FFF-C629-7497-6B8588D87A00}"/>
              </a:ext>
            </a:extLst>
          </p:cNvPr>
          <p:cNvSpPr/>
          <p:nvPr/>
        </p:nvSpPr>
        <p:spPr>
          <a:xfrm>
            <a:off x="6983863" y="4187313"/>
            <a:ext cx="256084" cy="296125"/>
          </a:xfrm>
          <a:prstGeom prst="rect">
            <a:avLst/>
          </a:prstGeom>
          <a:pattFill prst="dkUpDiag">
            <a:fgClr>
              <a:schemeClr val="accent6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42" name="직사각형 5341">
            <a:extLst>
              <a:ext uri="{FF2B5EF4-FFF2-40B4-BE49-F238E27FC236}">
                <a16:creationId xmlns:a16="http://schemas.microsoft.com/office/drawing/2014/main" id="{1AB784C1-1623-67F8-E2E1-33966364B14B}"/>
              </a:ext>
            </a:extLst>
          </p:cNvPr>
          <p:cNvSpPr/>
          <p:nvPr/>
        </p:nvSpPr>
        <p:spPr>
          <a:xfrm>
            <a:off x="1114584" y="4187313"/>
            <a:ext cx="256084" cy="296125"/>
          </a:xfrm>
          <a:prstGeom prst="rect">
            <a:avLst/>
          </a:prstGeom>
          <a:pattFill prst="dkUpDiag">
            <a:fgClr>
              <a:srgbClr val="00B05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43" name="직사각형 5342">
            <a:extLst>
              <a:ext uri="{FF2B5EF4-FFF2-40B4-BE49-F238E27FC236}">
                <a16:creationId xmlns:a16="http://schemas.microsoft.com/office/drawing/2014/main" id="{4C65C350-85F5-EC3F-D6F3-91EDAAEC6C9D}"/>
              </a:ext>
            </a:extLst>
          </p:cNvPr>
          <p:cNvSpPr/>
          <p:nvPr/>
        </p:nvSpPr>
        <p:spPr>
          <a:xfrm>
            <a:off x="3162189" y="4187313"/>
            <a:ext cx="256084" cy="296125"/>
          </a:xfrm>
          <a:prstGeom prst="rect">
            <a:avLst/>
          </a:prstGeom>
          <a:pattFill prst="dkUpDiag">
            <a:fgClr>
              <a:srgbClr val="00B05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44" name="직사각형 5343">
            <a:extLst>
              <a:ext uri="{FF2B5EF4-FFF2-40B4-BE49-F238E27FC236}">
                <a16:creationId xmlns:a16="http://schemas.microsoft.com/office/drawing/2014/main" id="{CDFEFB4B-64D7-7646-C0ED-2E4BC44E4AAB}"/>
              </a:ext>
            </a:extLst>
          </p:cNvPr>
          <p:cNvSpPr/>
          <p:nvPr/>
        </p:nvSpPr>
        <p:spPr>
          <a:xfrm>
            <a:off x="5181742" y="4187313"/>
            <a:ext cx="256084" cy="296125"/>
          </a:xfrm>
          <a:prstGeom prst="rect">
            <a:avLst/>
          </a:prstGeom>
          <a:pattFill prst="dkUpDiag">
            <a:fgClr>
              <a:srgbClr val="00B05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45" name="직사각형 5344">
            <a:extLst>
              <a:ext uri="{FF2B5EF4-FFF2-40B4-BE49-F238E27FC236}">
                <a16:creationId xmlns:a16="http://schemas.microsoft.com/office/drawing/2014/main" id="{87649BD0-9ED8-4210-505F-DCE57D0A9D41}"/>
              </a:ext>
            </a:extLst>
          </p:cNvPr>
          <p:cNvSpPr/>
          <p:nvPr/>
        </p:nvSpPr>
        <p:spPr>
          <a:xfrm>
            <a:off x="7242402" y="4187313"/>
            <a:ext cx="256084" cy="296125"/>
          </a:xfrm>
          <a:prstGeom prst="rect">
            <a:avLst/>
          </a:prstGeom>
          <a:pattFill prst="dkUpDiag">
            <a:fgClr>
              <a:srgbClr val="00B050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46" name="TextBox 5345">
            <a:extLst>
              <a:ext uri="{FF2B5EF4-FFF2-40B4-BE49-F238E27FC236}">
                <a16:creationId xmlns:a16="http://schemas.microsoft.com/office/drawing/2014/main" id="{5BC065CF-B732-0E3D-6367-6F5E3B20F1BC}"/>
              </a:ext>
            </a:extLst>
          </p:cNvPr>
          <p:cNvSpPr txBox="1"/>
          <p:nvPr/>
        </p:nvSpPr>
        <p:spPr>
          <a:xfrm>
            <a:off x="3054830" y="2404925"/>
            <a:ext cx="1051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Interleaving</a:t>
            </a:r>
            <a:endParaRPr lang="ko-KR" altLang="en-US" sz="1400" dirty="0"/>
          </a:p>
        </p:txBody>
      </p:sp>
      <p:sp>
        <p:nvSpPr>
          <p:cNvPr id="5347" name="사각형: 둥근 모서리 5346">
            <a:extLst>
              <a:ext uri="{FF2B5EF4-FFF2-40B4-BE49-F238E27FC236}">
                <a16:creationId xmlns:a16="http://schemas.microsoft.com/office/drawing/2014/main" id="{ACA1D4BA-2CA2-B32F-E73B-6D9CE186CD06}"/>
              </a:ext>
            </a:extLst>
          </p:cNvPr>
          <p:cNvSpPr/>
          <p:nvPr/>
        </p:nvSpPr>
        <p:spPr>
          <a:xfrm>
            <a:off x="3100223" y="2417808"/>
            <a:ext cx="946912" cy="2961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49" name="그림 5348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459E3996-EE7A-186C-485E-FC4DF39D9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8" y="1582907"/>
            <a:ext cx="1699032" cy="1793316"/>
          </a:xfrm>
          <a:prstGeom prst="rect">
            <a:avLst/>
          </a:prstGeom>
        </p:spPr>
      </p:pic>
      <p:sp>
        <p:nvSpPr>
          <p:cNvPr id="5350" name="타원 5349">
            <a:extLst>
              <a:ext uri="{FF2B5EF4-FFF2-40B4-BE49-F238E27FC236}">
                <a16:creationId xmlns:a16="http://schemas.microsoft.com/office/drawing/2014/main" id="{0722D182-EB7F-C29F-A625-B47F05490A08}"/>
              </a:ext>
            </a:extLst>
          </p:cNvPr>
          <p:cNvSpPr/>
          <p:nvPr/>
        </p:nvSpPr>
        <p:spPr>
          <a:xfrm>
            <a:off x="1119782" y="2619272"/>
            <a:ext cx="334819" cy="3348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51" name="타원 5350">
            <a:extLst>
              <a:ext uri="{FF2B5EF4-FFF2-40B4-BE49-F238E27FC236}">
                <a16:creationId xmlns:a16="http://schemas.microsoft.com/office/drawing/2014/main" id="{2C9E61EC-967E-9493-EDA7-EE56B7865CF5}"/>
              </a:ext>
            </a:extLst>
          </p:cNvPr>
          <p:cNvSpPr/>
          <p:nvPr/>
        </p:nvSpPr>
        <p:spPr>
          <a:xfrm>
            <a:off x="1114584" y="2998883"/>
            <a:ext cx="334819" cy="3348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52" name="타원 5351">
            <a:extLst>
              <a:ext uri="{FF2B5EF4-FFF2-40B4-BE49-F238E27FC236}">
                <a16:creationId xmlns:a16="http://schemas.microsoft.com/office/drawing/2014/main" id="{88414309-2CC9-0BA1-8BCE-5DC9B2DC3B85}"/>
              </a:ext>
            </a:extLst>
          </p:cNvPr>
          <p:cNvSpPr/>
          <p:nvPr/>
        </p:nvSpPr>
        <p:spPr>
          <a:xfrm>
            <a:off x="1515693" y="2617514"/>
            <a:ext cx="334819" cy="3348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53" name="타원 5352">
            <a:extLst>
              <a:ext uri="{FF2B5EF4-FFF2-40B4-BE49-F238E27FC236}">
                <a16:creationId xmlns:a16="http://schemas.microsoft.com/office/drawing/2014/main" id="{CB3654B4-08CB-E65C-1C93-663567A24F77}"/>
              </a:ext>
            </a:extLst>
          </p:cNvPr>
          <p:cNvSpPr/>
          <p:nvPr/>
        </p:nvSpPr>
        <p:spPr>
          <a:xfrm>
            <a:off x="1515692" y="2998883"/>
            <a:ext cx="334819" cy="3348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56" name="사각형: 둥근 모서리 5355">
            <a:extLst>
              <a:ext uri="{FF2B5EF4-FFF2-40B4-BE49-F238E27FC236}">
                <a16:creationId xmlns:a16="http://schemas.microsoft.com/office/drawing/2014/main" id="{EAB62D24-BD32-E591-403A-C86559525BC8}"/>
              </a:ext>
            </a:extLst>
          </p:cNvPr>
          <p:cNvSpPr/>
          <p:nvPr/>
        </p:nvSpPr>
        <p:spPr>
          <a:xfrm>
            <a:off x="190500" y="1559358"/>
            <a:ext cx="7417668" cy="3096344"/>
          </a:xfrm>
          <a:prstGeom prst="roundRect">
            <a:avLst>
              <a:gd name="adj" fmla="val 1005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58" name="그림 5357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E12D7752-23B7-CA45-EA3C-CC582D3753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1" r="513" b="52363"/>
          <a:stretch/>
        </p:blipFill>
        <p:spPr>
          <a:xfrm>
            <a:off x="265068" y="4949404"/>
            <a:ext cx="6143973" cy="1584621"/>
          </a:xfrm>
          <a:prstGeom prst="rect">
            <a:avLst/>
          </a:prstGeom>
        </p:spPr>
      </p:pic>
      <p:sp>
        <p:nvSpPr>
          <p:cNvPr id="5359" name="TextBox 5358">
            <a:extLst>
              <a:ext uri="{FF2B5EF4-FFF2-40B4-BE49-F238E27FC236}">
                <a16:creationId xmlns:a16="http://schemas.microsoft.com/office/drawing/2014/main" id="{70F98EDE-360C-6E40-E737-6070A4225DEB}"/>
              </a:ext>
            </a:extLst>
          </p:cNvPr>
          <p:cNvSpPr txBox="1"/>
          <p:nvPr/>
        </p:nvSpPr>
        <p:spPr>
          <a:xfrm>
            <a:off x="1145011" y="5360072"/>
            <a:ext cx="1547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(217,200): </a:t>
            </a:r>
          </a:p>
          <a:p>
            <a:pPr algn="ctr"/>
            <a:r>
              <a:rPr lang="en-US" altLang="ko-KR" sz="1200" b="1" dirty="0"/>
              <a:t>1101 1001 1100 1000</a:t>
            </a:r>
            <a:endParaRPr lang="ko-KR" altLang="en-US" sz="1200" b="1" dirty="0"/>
          </a:p>
        </p:txBody>
      </p:sp>
      <p:sp>
        <p:nvSpPr>
          <p:cNvPr id="5360" name="사각형: 둥근 모서리 5359">
            <a:extLst>
              <a:ext uri="{FF2B5EF4-FFF2-40B4-BE49-F238E27FC236}">
                <a16:creationId xmlns:a16="http://schemas.microsoft.com/office/drawing/2014/main" id="{D9F8841C-3367-7B72-3C12-1F024630495A}"/>
              </a:ext>
            </a:extLst>
          </p:cNvPr>
          <p:cNvSpPr/>
          <p:nvPr/>
        </p:nvSpPr>
        <p:spPr>
          <a:xfrm>
            <a:off x="190500" y="4866860"/>
            <a:ext cx="7417668" cy="1715669"/>
          </a:xfrm>
          <a:prstGeom prst="roundRect">
            <a:avLst>
              <a:gd name="adj" fmla="val 1005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61" name="TextBox 5360">
            <a:extLst>
              <a:ext uri="{FF2B5EF4-FFF2-40B4-BE49-F238E27FC236}">
                <a16:creationId xmlns:a16="http://schemas.microsoft.com/office/drawing/2014/main" id="{769A2127-EF05-F67F-231D-13BB6A8C9885}"/>
              </a:ext>
            </a:extLst>
          </p:cNvPr>
          <p:cNvSpPr txBox="1"/>
          <p:nvPr/>
        </p:nvSpPr>
        <p:spPr>
          <a:xfrm>
            <a:off x="6272002" y="5526270"/>
            <a:ext cx="1473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Mapping data onto</a:t>
            </a:r>
          </a:p>
          <a:p>
            <a:pPr algn="ctr"/>
            <a:r>
              <a:rPr lang="en-US" altLang="ko-KR" sz="1100" b="1" dirty="0"/>
              <a:t>N Subcarriers</a:t>
            </a:r>
            <a:endParaRPr lang="ko-KR" altLang="en-US" sz="1100" b="1" dirty="0"/>
          </a:p>
        </p:txBody>
      </p:sp>
      <p:grpSp>
        <p:nvGrpSpPr>
          <p:cNvPr id="5364" name="그룹 5363">
            <a:extLst>
              <a:ext uri="{FF2B5EF4-FFF2-40B4-BE49-F238E27FC236}">
                <a16:creationId xmlns:a16="http://schemas.microsoft.com/office/drawing/2014/main" id="{83F8520E-FE85-E45B-6475-9DF284E703C1}"/>
              </a:ext>
            </a:extLst>
          </p:cNvPr>
          <p:cNvGrpSpPr/>
          <p:nvPr/>
        </p:nvGrpSpPr>
        <p:grpSpPr>
          <a:xfrm>
            <a:off x="8116174" y="5157192"/>
            <a:ext cx="3910332" cy="1242999"/>
            <a:chOff x="7895500" y="2409151"/>
            <a:chExt cx="3910332" cy="1242999"/>
          </a:xfrm>
        </p:grpSpPr>
        <p:pic>
          <p:nvPicPr>
            <p:cNvPr id="5362" name="그림 5361">
              <a:extLst>
                <a:ext uri="{FF2B5EF4-FFF2-40B4-BE49-F238E27FC236}">
                  <a16:creationId xmlns:a16="http://schemas.microsoft.com/office/drawing/2014/main" id="{D5228CF0-3AD1-B6EB-017B-6F928D945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2017" y="2483635"/>
              <a:ext cx="3789024" cy="1168515"/>
            </a:xfrm>
            <a:prstGeom prst="rect">
              <a:avLst/>
            </a:prstGeom>
          </p:spPr>
        </p:pic>
        <p:sp>
          <p:nvSpPr>
            <p:cNvPr id="5363" name="사각형: 둥근 모서리 5362">
              <a:extLst>
                <a:ext uri="{FF2B5EF4-FFF2-40B4-BE49-F238E27FC236}">
                  <a16:creationId xmlns:a16="http://schemas.microsoft.com/office/drawing/2014/main" id="{1C493EEB-766C-832C-A828-B3A5AA5B9933}"/>
                </a:ext>
              </a:extLst>
            </p:cNvPr>
            <p:cNvSpPr/>
            <p:nvPr/>
          </p:nvSpPr>
          <p:spPr>
            <a:xfrm>
              <a:off x="7895500" y="2409151"/>
              <a:ext cx="3910332" cy="1242999"/>
            </a:xfrm>
            <a:prstGeom prst="roundRect">
              <a:avLst>
                <a:gd name="adj" fmla="val 10055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65" name="곱하기 기호 5364">
            <a:extLst>
              <a:ext uri="{FF2B5EF4-FFF2-40B4-BE49-F238E27FC236}">
                <a16:creationId xmlns:a16="http://schemas.microsoft.com/office/drawing/2014/main" id="{A57CEBD3-8AC5-D321-9CDF-336F0005C164}"/>
              </a:ext>
            </a:extLst>
          </p:cNvPr>
          <p:cNvSpPr/>
          <p:nvPr/>
        </p:nvSpPr>
        <p:spPr>
          <a:xfrm rot="5400000">
            <a:off x="7596426" y="5559096"/>
            <a:ext cx="525282" cy="525282"/>
          </a:xfrm>
          <a:prstGeom prst="mathMultiply">
            <a:avLst>
              <a:gd name="adj1" fmla="val 8595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66" name="Picture 2" descr="FFT에 관한 몇 가지 사항을 정리해 봅시다…">
            <a:extLst>
              <a:ext uri="{FF2B5EF4-FFF2-40B4-BE49-F238E27FC236}">
                <a16:creationId xmlns:a16="http://schemas.microsoft.com/office/drawing/2014/main" id="{8B349DE8-7968-558D-0764-295BA61C3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6001"/>
          <a:stretch/>
        </p:blipFill>
        <p:spPr bwMode="auto">
          <a:xfrm>
            <a:off x="9604393" y="4275317"/>
            <a:ext cx="1113824" cy="76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7" name="화살표: 아래쪽 5366">
            <a:extLst>
              <a:ext uri="{FF2B5EF4-FFF2-40B4-BE49-F238E27FC236}">
                <a16:creationId xmlns:a16="http://schemas.microsoft.com/office/drawing/2014/main" id="{E3462746-8A92-0685-DF53-FBFE8668A0A6}"/>
              </a:ext>
            </a:extLst>
          </p:cNvPr>
          <p:cNvSpPr/>
          <p:nvPr/>
        </p:nvSpPr>
        <p:spPr>
          <a:xfrm>
            <a:off x="3811738" y="4542422"/>
            <a:ext cx="241910" cy="43771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68" name="화살표: 아래쪽 5367">
            <a:extLst>
              <a:ext uri="{FF2B5EF4-FFF2-40B4-BE49-F238E27FC236}">
                <a16:creationId xmlns:a16="http://schemas.microsoft.com/office/drawing/2014/main" id="{E4DAD224-A913-F290-F22E-B83C7B6CA497}"/>
              </a:ext>
            </a:extLst>
          </p:cNvPr>
          <p:cNvSpPr/>
          <p:nvPr/>
        </p:nvSpPr>
        <p:spPr>
          <a:xfrm rot="10609883">
            <a:off x="9906455" y="3595423"/>
            <a:ext cx="241910" cy="43771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69" name="그림 5368">
            <a:extLst>
              <a:ext uri="{FF2B5EF4-FFF2-40B4-BE49-F238E27FC236}">
                <a16:creationId xmlns:a16="http://schemas.microsoft.com/office/drawing/2014/main" id="{8685F77E-1199-D6AB-B73E-4FE63D621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240" y="2001168"/>
            <a:ext cx="3861410" cy="1409993"/>
          </a:xfrm>
          <a:prstGeom prst="rect">
            <a:avLst/>
          </a:prstGeom>
        </p:spPr>
      </p:pic>
      <p:sp>
        <p:nvSpPr>
          <p:cNvPr id="5370" name="사각형: 둥근 모서리 5369">
            <a:extLst>
              <a:ext uri="{FF2B5EF4-FFF2-40B4-BE49-F238E27FC236}">
                <a16:creationId xmlns:a16="http://schemas.microsoft.com/office/drawing/2014/main" id="{376B25E5-5810-B731-D5B1-5428AB9FC5C3}"/>
              </a:ext>
            </a:extLst>
          </p:cNvPr>
          <p:cNvSpPr/>
          <p:nvPr/>
        </p:nvSpPr>
        <p:spPr>
          <a:xfrm>
            <a:off x="7957334" y="1944365"/>
            <a:ext cx="4005823" cy="1523601"/>
          </a:xfrm>
          <a:prstGeom prst="roundRect">
            <a:avLst>
              <a:gd name="adj" fmla="val 1005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71" name="TextBox 5370">
            <a:extLst>
              <a:ext uri="{FF2B5EF4-FFF2-40B4-BE49-F238E27FC236}">
                <a16:creationId xmlns:a16="http://schemas.microsoft.com/office/drawing/2014/main" id="{EA8279B1-3FA7-363D-0C5C-2ABEFB43377A}"/>
              </a:ext>
            </a:extLst>
          </p:cNvPr>
          <p:cNvSpPr txBox="1"/>
          <p:nvPr/>
        </p:nvSpPr>
        <p:spPr>
          <a:xfrm>
            <a:off x="9223390" y="1432955"/>
            <a:ext cx="1473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Recovered mapped QAM data</a:t>
            </a:r>
          </a:p>
        </p:txBody>
      </p:sp>
      <p:sp>
        <p:nvSpPr>
          <p:cNvPr id="5372" name="TextBox 5371">
            <a:extLst>
              <a:ext uri="{FF2B5EF4-FFF2-40B4-BE49-F238E27FC236}">
                <a16:creationId xmlns:a16="http://schemas.microsoft.com/office/drawing/2014/main" id="{D94AAF0A-D7D9-5ACF-CEEC-97C91CDE88AD}"/>
              </a:ext>
            </a:extLst>
          </p:cNvPr>
          <p:cNvSpPr txBox="1"/>
          <p:nvPr/>
        </p:nvSpPr>
        <p:spPr>
          <a:xfrm>
            <a:off x="9755345" y="2861360"/>
            <a:ext cx="483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FFT</a:t>
            </a:r>
          </a:p>
        </p:txBody>
      </p:sp>
      <p:sp>
        <p:nvSpPr>
          <p:cNvPr id="5373" name="TextBox 5372">
            <a:extLst>
              <a:ext uri="{FF2B5EF4-FFF2-40B4-BE49-F238E27FC236}">
                <a16:creationId xmlns:a16="http://schemas.microsoft.com/office/drawing/2014/main" id="{6E443CAD-814F-16D6-99A1-D32DE99FD6FE}"/>
              </a:ext>
            </a:extLst>
          </p:cNvPr>
          <p:cNvSpPr txBox="1"/>
          <p:nvPr/>
        </p:nvSpPr>
        <p:spPr>
          <a:xfrm>
            <a:off x="10254308" y="4895582"/>
            <a:ext cx="483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IFFT</a:t>
            </a:r>
          </a:p>
        </p:txBody>
      </p:sp>
    </p:spTree>
    <p:extLst>
      <p:ext uri="{BB962C8B-B14F-4D97-AF65-F5344CB8AC3E}">
        <p14:creationId xmlns:p14="http://schemas.microsoft.com/office/powerpoint/2010/main" val="15195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3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3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3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3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3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3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3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3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3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3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3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3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3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3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3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3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3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3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53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53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5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5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5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5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3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3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3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3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53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53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" grpId="0" animBg="1"/>
      <p:bldP spid="5328" grpId="0" animBg="1"/>
      <p:bldP spid="5331" grpId="0" animBg="1"/>
      <p:bldP spid="5332" grpId="0" animBg="1"/>
      <p:bldP spid="5333" grpId="0" animBg="1"/>
      <p:bldP spid="5335" grpId="0" animBg="1"/>
      <p:bldP spid="5336" grpId="0" animBg="1"/>
      <p:bldP spid="5337" grpId="0" animBg="1"/>
      <p:bldP spid="5338" grpId="0" animBg="1"/>
      <p:bldP spid="5339" grpId="0" animBg="1"/>
      <p:bldP spid="5340" grpId="0" animBg="1"/>
      <p:bldP spid="5341" grpId="0" animBg="1"/>
      <p:bldP spid="5342" grpId="0" animBg="1"/>
      <p:bldP spid="5343" grpId="0" animBg="1"/>
      <p:bldP spid="5344" grpId="0" animBg="1"/>
      <p:bldP spid="5345" grpId="0" animBg="1"/>
      <p:bldP spid="5350" grpId="0" animBg="1"/>
      <p:bldP spid="5351" grpId="0" animBg="1"/>
      <p:bldP spid="5352" grpId="0" animBg="1"/>
      <p:bldP spid="5353" grpId="0" animBg="1"/>
      <p:bldP spid="53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8F5CB-2146-4457-BD94-02CC0879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3B4A9A-672C-A88E-D4B8-F9D8ADAE8916}"/>
              </a:ext>
            </a:extLst>
          </p:cNvPr>
          <p:cNvSpPr txBox="1">
            <a:spLocks/>
          </p:cNvSpPr>
          <p:nvPr/>
        </p:nvSpPr>
        <p:spPr>
          <a:xfrm>
            <a:off x="190459" y="1052736"/>
            <a:ext cx="5473534" cy="122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Gaussian frequency-shift keying (GFSK)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BBEAEC7-39A2-82C0-D4E7-EA0BD938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4450"/>
            <a:ext cx="11811000" cy="873125"/>
          </a:xfrm>
        </p:spPr>
        <p:txBody>
          <a:bodyPr/>
          <a:lstStyle/>
          <a:p>
            <a:r>
              <a:rPr lang="en-US" dirty="0"/>
              <a:t>Issue 1 : Different modulation methods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22B9ABD-DE37-E711-187D-19CF96D5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45" y="1124744"/>
            <a:ext cx="4407080" cy="26160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B82FA2C-56AA-791B-B531-780833796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99"/>
          <a:stretch/>
        </p:blipFill>
        <p:spPr>
          <a:xfrm>
            <a:off x="978944" y="4416512"/>
            <a:ext cx="4492031" cy="1964815"/>
          </a:xfrm>
          <a:prstGeom prst="rect">
            <a:avLst/>
          </a:prstGeom>
        </p:spPr>
      </p:pic>
      <p:pic>
        <p:nvPicPr>
          <p:cNvPr id="4" name="그림 3" descr="텍스트, 스크린샷, 디스플레이, 라인이(가) 표시된 사진&#10;&#10;자동 생성된 설명">
            <a:extLst>
              <a:ext uri="{FF2B5EF4-FFF2-40B4-BE49-F238E27FC236}">
                <a16:creationId xmlns:a16="http://schemas.microsoft.com/office/drawing/2014/main" id="{C55C6773-9007-E96D-9258-49326D2239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44" y="1844824"/>
            <a:ext cx="4492031" cy="2421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EBE49-A6BD-7E90-C6AE-14508F3F98D7}"/>
              </a:ext>
            </a:extLst>
          </p:cNvPr>
          <p:cNvSpPr txBox="1"/>
          <p:nvPr/>
        </p:nvSpPr>
        <p:spPr>
          <a:xfrm>
            <a:off x="1415480" y="2348880"/>
            <a:ext cx="1710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Low speed –&gt; ‘0’ bits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9FFFF-F26C-7EE3-B0D9-735036C3DA53}"/>
              </a:ext>
            </a:extLst>
          </p:cNvPr>
          <p:cNvSpPr txBox="1"/>
          <p:nvPr/>
        </p:nvSpPr>
        <p:spPr>
          <a:xfrm>
            <a:off x="3295394" y="234888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High speed –&gt; ‘1’ bits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5ED30-2736-F774-072F-404A781D17D6}"/>
              </a:ext>
            </a:extLst>
          </p:cNvPr>
          <p:cNvSpPr txBox="1"/>
          <p:nvPr/>
        </p:nvSpPr>
        <p:spPr>
          <a:xfrm>
            <a:off x="7680176" y="192867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‘0’ bits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274CE-3843-AEF9-D94D-1E05179AD9EC}"/>
              </a:ext>
            </a:extLst>
          </p:cNvPr>
          <p:cNvSpPr txBox="1"/>
          <p:nvPr/>
        </p:nvSpPr>
        <p:spPr>
          <a:xfrm>
            <a:off x="3737932" y="468420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‘1’ bits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BE97B7-7E9A-DE93-92FD-8B60A60DA547}"/>
              </a:ext>
            </a:extLst>
          </p:cNvPr>
          <p:cNvGrpSpPr/>
          <p:nvPr/>
        </p:nvGrpSpPr>
        <p:grpSpPr>
          <a:xfrm>
            <a:off x="6236445" y="3861048"/>
            <a:ext cx="4407080" cy="2616043"/>
            <a:chOff x="4512888" y="4363405"/>
            <a:chExt cx="3674123" cy="216607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0FC5E58-6898-D785-B339-CCE9D65DE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2888" y="4365104"/>
              <a:ext cx="3674123" cy="21643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D611D54-38A9-C37C-D710-47F2689D7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8575" y="4363405"/>
              <a:ext cx="963166" cy="16799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C1FE14E-AA5E-5149-5A42-F0A3F285086D}"/>
              </a:ext>
            </a:extLst>
          </p:cNvPr>
          <p:cNvSpPr txBox="1"/>
          <p:nvPr/>
        </p:nvSpPr>
        <p:spPr>
          <a:xfrm>
            <a:off x="8252628" y="164441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‘1’ bits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7A0BE2-3CDD-88EC-89BD-D4AF1C4CF4AC}"/>
              </a:ext>
            </a:extLst>
          </p:cNvPr>
          <p:cNvSpPr txBox="1"/>
          <p:nvPr/>
        </p:nvSpPr>
        <p:spPr>
          <a:xfrm>
            <a:off x="8009515" y="418420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‘0’ bits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5AA9D-B561-58F3-E98F-B3A4E3C45957}"/>
              </a:ext>
            </a:extLst>
          </p:cNvPr>
          <p:cNvSpPr txBox="1"/>
          <p:nvPr/>
        </p:nvSpPr>
        <p:spPr>
          <a:xfrm>
            <a:off x="8926210" y="428638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‘1’ bits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72CFD-F931-8D50-7BAF-B27488FE68A2}"/>
              </a:ext>
            </a:extLst>
          </p:cNvPr>
          <p:cNvSpPr txBox="1"/>
          <p:nvPr/>
        </p:nvSpPr>
        <p:spPr>
          <a:xfrm>
            <a:off x="8934962" y="450883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‘1’ bits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1B6E45-CB4D-23BA-FA55-1F2AF1753CD4}"/>
              </a:ext>
            </a:extLst>
          </p:cNvPr>
          <p:cNvSpPr txBox="1"/>
          <p:nvPr/>
        </p:nvSpPr>
        <p:spPr>
          <a:xfrm>
            <a:off x="8031212" y="441651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‘0’ bits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277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4DEF12-201C-B6B8-D19A-1BF7817DE7E3}"/>
              </a:ext>
            </a:extLst>
          </p:cNvPr>
          <p:cNvCxnSpPr>
            <a:cxnSpLocks/>
          </p:cNvCxnSpPr>
          <p:nvPr/>
        </p:nvCxnSpPr>
        <p:spPr>
          <a:xfrm>
            <a:off x="5529457" y="2725979"/>
            <a:ext cx="0" cy="1911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사다리꼴 384">
            <a:extLst>
              <a:ext uri="{FF2B5EF4-FFF2-40B4-BE49-F238E27FC236}">
                <a16:creationId xmlns:a16="http://schemas.microsoft.com/office/drawing/2014/main" id="{A42F00F8-82B9-4337-E926-0D1356ADD57A}"/>
              </a:ext>
            </a:extLst>
          </p:cNvPr>
          <p:cNvSpPr/>
          <p:nvPr/>
        </p:nvSpPr>
        <p:spPr>
          <a:xfrm rot="16200000">
            <a:off x="4715016" y="3093353"/>
            <a:ext cx="3607267" cy="1978384"/>
          </a:xfrm>
          <a:prstGeom prst="trapezoid">
            <a:avLst>
              <a:gd name="adj" fmla="val 66081"/>
            </a:avLst>
          </a:prstGeom>
          <a:gradFill>
            <a:gsLst>
              <a:gs pos="41000">
                <a:schemeClr val="accent1">
                  <a:lumMod val="5000"/>
                  <a:lumOff val="95000"/>
                </a:schemeClr>
              </a:gs>
              <a:gs pos="59000">
                <a:schemeClr val="accent1">
                  <a:alpha val="69000"/>
                  <a:lumMod val="33000"/>
                  <a:lumOff val="67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3963B3B-4245-82CC-DC4E-CE7720C5C2F4}"/>
              </a:ext>
            </a:extLst>
          </p:cNvPr>
          <p:cNvCxnSpPr>
            <a:cxnSpLocks/>
          </p:cNvCxnSpPr>
          <p:nvPr/>
        </p:nvCxnSpPr>
        <p:spPr>
          <a:xfrm>
            <a:off x="7511777" y="3996487"/>
            <a:ext cx="0" cy="1911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D3FD6FC-5A34-6644-B624-EC1EF3DE392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531080" y="1658742"/>
            <a:ext cx="0" cy="1911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EFC0E08-F1D1-33F3-AFBF-C5BB34F6B42D}"/>
              </a:ext>
            </a:extLst>
          </p:cNvPr>
          <p:cNvCxnSpPr>
            <a:cxnSpLocks/>
          </p:cNvCxnSpPr>
          <p:nvPr/>
        </p:nvCxnSpPr>
        <p:spPr>
          <a:xfrm flipH="1">
            <a:off x="6644294" y="5921091"/>
            <a:ext cx="1892151" cy="11112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8F5CB-2146-4457-BD94-02CC0879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FA5EED-9AD8-4353-B1A3-B539B16E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to Bluetooth Low Energy (BLE) CTC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3B4A9A-672C-A88E-D4B8-F9D8ADAE8916}"/>
              </a:ext>
            </a:extLst>
          </p:cNvPr>
          <p:cNvSpPr txBox="1">
            <a:spLocks/>
          </p:cNvSpPr>
          <p:nvPr/>
        </p:nvSpPr>
        <p:spPr>
          <a:xfrm>
            <a:off x="190459" y="1052736"/>
            <a:ext cx="5473534" cy="122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000" b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ts val="8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ts val="8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Wi-Fi to BLE CTC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9F1D78B-46FD-6ED6-6B94-A185EE4CB72B}"/>
              </a:ext>
            </a:extLst>
          </p:cNvPr>
          <p:cNvSpPr txBox="1"/>
          <p:nvPr/>
        </p:nvSpPr>
        <p:spPr>
          <a:xfrm>
            <a:off x="589260" y="5518322"/>
            <a:ext cx="4935772" cy="6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9 Bluetooth</a:t>
            </a:r>
            <a:r>
              <a: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channel overlapped</a:t>
            </a:r>
            <a:b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1 Wi-Fi channel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사다리꼴 275">
            <a:extLst>
              <a:ext uri="{FF2B5EF4-FFF2-40B4-BE49-F238E27FC236}">
                <a16:creationId xmlns:a16="http://schemas.microsoft.com/office/drawing/2014/main" id="{0E7E96D1-0FF8-9333-BD34-F50A389895B6}"/>
              </a:ext>
            </a:extLst>
          </p:cNvPr>
          <p:cNvSpPr/>
          <p:nvPr/>
        </p:nvSpPr>
        <p:spPr>
          <a:xfrm>
            <a:off x="1643754" y="3578404"/>
            <a:ext cx="2775728" cy="1669526"/>
          </a:xfrm>
          <a:prstGeom prst="trapezoid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7CC4C469-5037-5B3B-19C4-182A2FFE7E64}"/>
              </a:ext>
            </a:extLst>
          </p:cNvPr>
          <p:cNvGrpSpPr/>
          <p:nvPr/>
        </p:nvGrpSpPr>
        <p:grpSpPr>
          <a:xfrm>
            <a:off x="4016479" y="3898510"/>
            <a:ext cx="278515" cy="1596150"/>
            <a:chOff x="1792328" y="5734301"/>
            <a:chExt cx="173010" cy="658085"/>
          </a:xfrm>
          <a:solidFill>
            <a:schemeClr val="bg1"/>
          </a:solidFill>
        </p:grpSpPr>
        <p:sp>
          <p:nvSpPr>
            <p:cNvPr id="278" name="순서도: 지연 277">
              <a:extLst>
                <a:ext uri="{FF2B5EF4-FFF2-40B4-BE49-F238E27FC236}">
                  <a16:creationId xmlns:a16="http://schemas.microsoft.com/office/drawing/2014/main" id="{8EF539FE-CB37-A156-828F-9C757FEACD8C}"/>
                </a:ext>
              </a:extLst>
            </p:cNvPr>
            <p:cNvSpPr/>
            <p:nvPr/>
          </p:nvSpPr>
          <p:spPr>
            <a:xfrm rot="16200000" flipV="1">
              <a:off x="1477685" y="6048944"/>
              <a:ext cx="658085" cy="28800"/>
            </a:xfrm>
            <a:prstGeom prst="flowChartDelay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순서도: 지연 278">
              <a:extLst>
                <a:ext uri="{FF2B5EF4-FFF2-40B4-BE49-F238E27FC236}">
                  <a16:creationId xmlns:a16="http://schemas.microsoft.com/office/drawing/2014/main" id="{3EC406C9-7919-3F2B-CFAB-61889F282491}"/>
                </a:ext>
              </a:extLst>
            </p:cNvPr>
            <p:cNvSpPr/>
            <p:nvPr/>
          </p:nvSpPr>
          <p:spPr>
            <a:xfrm rot="16200000" flipV="1">
              <a:off x="1506527" y="6048944"/>
              <a:ext cx="658085" cy="28800"/>
            </a:xfrm>
            <a:prstGeom prst="flowChartDelay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0" name="순서도: 지연 279">
              <a:extLst>
                <a:ext uri="{FF2B5EF4-FFF2-40B4-BE49-F238E27FC236}">
                  <a16:creationId xmlns:a16="http://schemas.microsoft.com/office/drawing/2014/main" id="{99A0BA5B-0A89-6991-7056-55F338848B6C}"/>
                </a:ext>
              </a:extLst>
            </p:cNvPr>
            <p:cNvSpPr/>
            <p:nvPr/>
          </p:nvSpPr>
          <p:spPr>
            <a:xfrm rot="16200000" flipV="1">
              <a:off x="1535369" y="6048944"/>
              <a:ext cx="658085" cy="28800"/>
            </a:xfrm>
            <a:prstGeom prst="flowChartDelay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1" name="순서도: 지연 280">
              <a:extLst>
                <a:ext uri="{FF2B5EF4-FFF2-40B4-BE49-F238E27FC236}">
                  <a16:creationId xmlns:a16="http://schemas.microsoft.com/office/drawing/2014/main" id="{D61ED8A2-70A9-ACA2-DD09-113BFF88456C}"/>
                </a:ext>
              </a:extLst>
            </p:cNvPr>
            <p:cNvSpPr/>
            <p:nvPr/>
          </p:nvSpPr>
          <p:spPr>
            <a:xfrm rot="16200000" flipV="1">
              <a:off x="1564211" y="6048944"/>
              <a:ext cx="658085" cy="28800"/>
            </a:xfrm>
            <a:prstGeom prst="flowChartDelay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순서도: 지연 281">
              <a:extLst>
                <a:ext uri="{FF2B5EF4-FFF2-40B4-BE49-F238E27FC236}">
                  <a16:creationId xmlns:a16="http://schemas.microsoft.com/office/drawing/2014/main" id="{F316AB6B-96F8-38D0-9EDE-A1DEAEAB2C03}"/>
                </a:ext>
              </a:extLst>
            </p:cNvPr>
            <p:cNvSpPr/>
            <p:nvPr/>
          </p:nvSpPr>
          <p:spPr>
            <a:xfrm rot="16200000" flipV="1">
              <a:off x="1593053" y="6048944"/>
              <a:ext cx="658085" cy="28800"/>
            </a:xfrm>
            <a:prstGeom prst="flowChartDelay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순서도: 지연 282">
              <a:extLst>
                <a:ext uri="{FF2B5EF4-FFF2-40B4-BE49-F238E27FC236}">
                  <a16:creationId xmlns:a16="http://schemas.microsoft.com/office/drawing/2014/main" id="{7A17A0E4-35E5-47A4-6DB5-EA2CF47F7423}"/>
                </a:ext>
              </a:extLst>
            </p:cNvPr>
            <p:cNvSpPr/>
            <p:nvPr/>
          </p:nvSpPr>
          <p:spPr>
            <a:xfrm rot="16200000" flipV="1">
              <a:off x="1621895" y="6048944"/>
              <a:ext cx="658085" cy="28800"/>
            </a:xfrm>
            <a:prstGeom prst="flowChartDelay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4" name="순서도: 지연 283">
            <a:extLst>
              <a:ext uri="{FF2B5EF4-FFF2-40B4-BE49-F238E27FC236}">
                <a16:creationId xmlns:a16="http://schemas.microsoft.com/office/drawing/2014/main" id="{2B5B882F-DC3F-CF79-FD21-4725DB4C6298}"/>
              </a:ext>
            </a:extLst>
          </p:cNvPr>
          <p:cNvSpPr/>
          <p:nvPr/>
        </p:nvSpPr>
        <p:spPr>
          <a:xfrm rot="16200000" flipV="1">
            <a:off x="1275537" y="4728903"/>
            <a:ext cx="1260206" cy="280799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24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5" name="순서도: 지연 284">
            <a:extLst>
              <a:ext uri="{FF2B5EF4-FFF2-40B4-BE49-F238E27FC236}">
                <a16:creationId xmlns:a16="http://schemas.microsoft.com/office/drawing/2014/main" id="{7957052E-793F-4906-A59C-2DD93726F465}"/>
              </a:ext>
            </a:extLst>
          </p:cNvPr>
          <p:cNvSpPr/>
          <p:nvPr/>
        </p:nvSpPr>
        <p:spPr>
          <a:xfrm rot="16200000" flipV="1">
            <a:off x="1556743" y="4728903"/>
            <a:ext cx="1260206" cy="280799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6" name="순서도: 지연 285">
            <a:extLst>
              <a:ext uri="{FF2B5EF4-FFF2-40B4-BE49-F238E27FC236}">
                <a16:creationId xmlns:a16="http://schemas.microsoft.com/office/drawing/2014/main" id="{07FC5B9F-6AB9-2026-D230-B17E2CB44C2A}"/>
              </a:ext>
            </a:extLst>
          </p:cNvPr>
          <p:cNvSpPr/>
          <p:nvPr/>
        </p:nvSpPr>
        <p:spPr>
          <a:xfrm rot="16200000" flipV="1">
            <a:off x="1837946" y="4728903"/>
            <a:ext cx="1260206" cy="280799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26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7" name="순서도: 지연 286">
            <a:extLst>
              <a:ext uri="{FF2B5EF4-FFF2-40B4-BE49-F238E27FC236}">
                <a16:creationId xmlns:a16="http://schemas.microsoft.com/office/drawing/2014/main" id="{8C8FB1F9-9929-685D-CE56-5ED7DBAC5871}"/>
              </a:ext>
            </a:extLst>
          </p:cNvPr>
          <p:cNvSpPr/>
          <p:nvPr/>
        </p:nvSpPr>
        <p:spPr>
          <a:xfrm rot="16200000" flipV="1">
            <a:off x="2119153" y="4728903"/>
            <a:ext cx="1260206" cy="280799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27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8" name="순서도: 지연 287">
            <a:extLst>
              <a:ext uri="{FF2B5EF4-FFF2-40B4-BE49-F238E27FC236}">
                <a16:creationId xmlns:a16="http://schemas.microsoft.com/office/drawing/2014/main" id="{7DAFFEE6-4681-EAEB-8966-18FB5D15F62D}"/>
              </a:ext>
            </a:extLst>
          </p:cNvPr>
          <p:cNvSpPr/>
          <p:nvPr/>
        </p:nvSpPr>
        <p:spPr>
          <a:xfrm rot="16200000" flipV="1">
            <a:off x="2400370" y="4728903"/>
            <a:ext cx="1260206" cy="280799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28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9" name="순서도: 지연 288">
            <a:extLst>
              <a:ext uri="{FF2B5EF4-FFF2-40B4-BE49-F238E27FC236}">
                <a16:creationId xmlns:a16="http://schemas.microsoft.com/office/drawing/2014/main" id="{F6E2F7CA-542D-57EC-9E8A-88E13CB4C29B}"/>
              </a:ext>
            </a:extLst>
          </p:cNvPr>
          <p:cNvSpPr/>
          <p:nvPr/>
        </p:nvSpPr>
        <p:spPr>
          <a:xfrm rot="16200000" flipV="1">
            <a:off x="2681571" y="4728903"/>
            <a:ext cx="1260206" cy="280799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29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0" name="순서도: 지연 289">
            <a:extLst>
              <a:ext uri="{FF2B5EF4-FFF2-40B4-BE49-F238E27FC236}">
                <a16:creationId xmlns:a16="http://schemas.microsoft.com/office/drawing/2014/main" id="{1200F573-6034-D9EC-F0E3-5FC0D45420FD}"/>
              </a:ext>
            </a:extLst>
          </p:cNvPr>
          <p:cNvSpPr/>
          <p:nvPr/>
        </p:nvSpPr>
        <p:spPr>
          <a:xfrm rot="16200000" flipV="1">
            <a:off x="2971793" y="4728903"/>
            <a:ext cx="1260206" cy="280799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1" name="순서도: 지연 290">
            <a:extLst>
              <a:ext uri="{FF2B5EF4-FFF2-40B4-BE49-F238E27FC236}">
                <a16:creationId xmlns:a16="http://schemas.microsoft.com/office/drawing/2014/main" id="{6972F36E-BAF5-9D7F-C967-F4F22C1F6765}"/>
              </a:ext>
            </a:extLst>
          </p:cNvPr>
          <p:cNvSpPr/>
          <p:nvPr/>
        </p:nvSpPr>
        <p:spPr>
          <a:xfrm rot="16200000" flipV="1">
            <a:off x="3252986" y="4728903"/>
            <a:ext cx="1260206" cy="280799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31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2" name="순서도: 지연 291">
            <a:extLst>
              <a:ext uri="{FF2B5EF4-FFF2-40B4-BE49-F238E27FC236}">
                <a16:creationId xmlns:a16="http://schemas.microsoft.com/office/drawing/2014/main" id="{747D7C50-7935-9FD4-8C94-7306966C71CD}"/>
              </a:ext>
            </a:extLst>
          </p:cNvPr>
          <p:cNvSpPr/>
          <p:nvPr/>
        </p:nvSpPr>
        <p:spPr>
          <a:xfrm rot="16200000" flipV="1">
            <a:off x="3534220" y="4728903"/>
            <a:ext cx="1260206" cy="280799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32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C9CB077C-BE00-3AA2-9518-7C5E178C13A2}"/>
              </a:ext>
            </a:extLst>
          </p:cNvPr>
          <p:cNvGrpSpPr/>
          <p:nvPr/>
        </p:nvGrpSpPr>
        <p:grpSpPr>
          <a:xfrm>
            <a:off x="370469" y="4273776"/>
            <a:ext cx="1437621" cy="1260207"/>
            <a:chOff x="3102597" y="3875453"/>
            <a:chExt cx="1327575" cy="946635"/>
          </a:xfrm>
        </p:grpSpPr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64809EB5-62B1-DA5E-8941-6F9065B15B06}"/>
                </a:ext>
              </a:extLst>
            </p:cNvPr>
            <p:cNvSpPr/>
            <p:nvPr/>
          </p:nvSpPr>
          <p:spPr>
            <a:xfrm>
              <a:off x="3141743" y="3875453"/>
              <a:ext cx="1244513" cy="91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0A06681F-DF78-87C5-FD0F-E7A3B1B57397}"/>
                </a:ext>
              </a:extLst>
            </p:cNvPr>
            <p:cNvGrpSpPr/>
            <p:nvPr/>
          </p:nvGrpSpPr>
          <p:grpSpPr>
            <a:xfrm>
              <a:off x="3102597" y="3884855"/>
              <a:ext cx="1327575" cy="937233"/>
              <a:chOff x="2943387" y="3714090"/>
              <a:chExt cx="791151" cy="937233"/>
            </a:xfrm>
          </p:grpSpPr>
          <p:sp>
            <p:nvSpPr>
              <p:cNvPr id="304" name="순서도: 지연 303">
                <a:extLst>
                  <a:ext uri="{FF2B5EF4-FFF2-40B4-BE49-F238E27FC236}">
                    <a16:creationId xmlns:a16="http://schemas.microsoft.com/office/drawing/2014/main" id="{DC978107-E2D4-02E7-1111-BC0AF1EEA024}"/>
                  </a:ext>
                </a:extLst>
              </p:cNvPr>
              <p:cNvSpPr/>
              <p:nvPr/>
            </p:nvSpPr>
            <p:spPr>
              <a:xfrm rot="16200000" flipV="1">
                <a:off x="3100923" y="3934852"/>
                <a:ext cx="476080" cy="488916"/>
              </a:xfrm>
              <a:prstGeom prst="flowChartDelay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8EBB7753-CBFA-A382-1853-AB4E495C6D3C}"/>
                  </a:ext>
                </a:extLst>
              </p:cNvPr>
              <p:cNvCxnSpPr>
                <a:cxnSpLocks/>
                <a:stCxn id="304" idx="3"/>
                <a:endCxn id="304" idx="1"/>
              </p:cNvCxnSpPr>
              <p:nvPr/>
            </p:nvCxnSpPr>
            <p:spPr>
              <a:xfrm>
                <a:off x="3338963" y="3941271"/>
                <a:ext cx="0" cy="47608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F18C1C-AB7B-19DB-299A-262567D82C9D}"/>
                  </a:ext>
                </a:extLst>
              </p:cNvPr>
              <p:cNvSpPr txBox="1"/>
              <p:nvPr/>
            </p:nvSpPr>
            <p:spPr>
              <a:xfrm>
                <a:off x="3027811" y="3714090"/>
                <a:ext cx="622302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GFSK</a:t>
                </a:r>
                <a:endParaRPr lang="ko-KR" altLang="en-US" sz="900" b="1" dirty="0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1BCC08FC-B4AA-1C41-1EB0-05CB236C2C9D}"/>
                  </a:ext>
                </a:extLst>
              </p:cNvPr>
              <p:cNvGrpSpPr/>
              <p:nvPr/>
            </p:nvGrpSpPr>
            <p:grpSpPr>
              <a:xfrm>
                <a:off x="3129262" y="4005064"/>
                <a:ext cx="419400" cy="412050"/>
                <a:chOff x="3127859" y="4005064"/>
                <a:chExt cx="419400" cy="412050"/>
              </a:xfrm>
            </p:grpSpPr>
            <p:sp>
              <p:nvSpPr>
                <p:cNvPr id="310" name="순서도: 지연 309">
                  <a:extLst>
                    <a:ext uri="{FF2B5EF4-FFF2-40B4-BE49-F238E27FC236}">
                      <a16:creationId xmlns:a16="http://schemas.microsoft.com/office/drawing/2014/main" id="{185867EE-9726-10FB-8AD9-8CFF86B1C7E3}"/>
                    </a:ext>
                  </a:extLst>
                </p:cNvPr>
                <p:cNvSpPr/>
                <p:nvPr/>
              </p:nvSpPr>
              <p:spPr>
                <a:xfrm rot="16200000" flipV="1">
                  <a:off x="3006887" y="4126036"/>
                  <a:ext cx="411308" cy="169364"/>
                </a:xfrm>
                <a:prstGeom prst="flowChartDelay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순서도: 지연 310">
                  <a:extLst>
                    <a:ext uri="{FF2B5EF4-FFF2-40B4-BE49-F238E27FC236}">
                      <a16:creationId xmlns:a16="http://schemas.microsoft.com/office/drawing/2014/main" id="{E141065E-F156-C603-C1C2-69B1E390D536}"/>
                    </a:ext>
                  </a:extLst>
                </p:cNvPr>
                <p:cNvSpPr/>
                <p:nvPr/>
              </p:nvSpPr>
              <p:spPr>
                <a:xfrm rot="16200000" flipV="1">
                  <a:off x="3256921" y="4126776"/>
                  <a:ext cx="411308" cy="169368"/>
                </a:xfrm>
                <a:prstGeom prst="flowChartDelay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4105E29C-EE35-7113-E933-D0C172D3A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374" y="4417352"/>
                <a:ext cx="699177" cy="754"/>
              </a:xfrm>
              <a:prstGeom prst="line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5FE09C4D-0734-0670-7946-3181E8E1D7F5}"/>
                  </a:ext>
                </a:extLst>
              </p:cNvPr>
              <p:cNvSpPr txBox="1"/>
              <p:nvPr/>
            </p:nvSpPr>
            <p:spPr>
              <a:xfrm>
                <a:off x="2943387" y="4435879"/>
                <a:ext cx="791151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Center frequency</a:t>
                </a:r>
                <a:endParaRPr lang="ko-KR" altLang="en-US" sz="800" dirty="0"/>
              </a:p>
            </p:txBody>
          </p:sp>
        </p:grpSp>
      </p:grpSp>
      <p:sp>
        <p:nvSpPr>
          <p:cNvPr id="312" name="순서도: 지연 311">
            <a:extLst>
              <a:ext uri="{FF2B5EF4-FFF2-40B4-BE49-F238E27FC236}">
                <a16:creationId xmlns:a16="http://schemas.microsoft.com/office/drawing/2014/main" id="{12D665DA-E9EB-028B-1213-8F47109EF505}"/>
              </a:ext>
            </a:extLst>
          </p:cNvPr>
          <p:cNvSpPr/>
          <p:nvPr/>
        </p:nvSpPr>
        <p:spPr>
          <a:xfrm rot="16200000">
            <a:off x="1710445" y="1859849"/>
            <a:ext cx="1577079" cy="1989061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순서도: 지연 312">
            <a:extLst>
              <a:ext uri="{FF2B5EF4-FFF2-40B4-BE49-F238E27FC236}">
                <a16:creationId xmlns:a16="http://schemas.microsoft.com/office/drawing/2014/main" id="{1B7B89DE-1923-6AB9-008D-09F5D0809354}"/>
              </a:ext>
            </a:extLst>
          </p:cNvPr>
          <p:cNvSpPr/>
          <p:nvPr/>
        </p:nvSpPr>
        <p:spPr>
          <a:xfrm rot="16200000">
            <a:off x="2768094" y="1859849"/>
            <a:ext cx="1577079" cy="1989061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순서도: 지연 313">
            <a:extLst>
              <a:ext uri="{FF2B5EF4-FFF2-40B4-BE49-F238E27FC236}">
                <a16:creationId xmlns:a16="http://schemas.microsoft.com/office/drawing/2014/main" id="{1F206AD8-277A-CBD4-0962-41CCE1E9A2D1}"/>
              </a:ext>
            </a:extLst>
          </p:cNvPr>
          <p:cNvSpPr/>
          <p:nvPr/>
        </p:nvSpPr>
        <p:spPr>
          <a:xfrm rot="16200000">
            <a:off x="2246756" y="1859849"/>
            <a:ext cx="1577079" cy="1989061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0DBB8AF1-214B-04F7-F86A-1AC30340C4C6}"/>
              </a:ext>
            </a:extLst>
          </p:cNvPr>
          <p:cNvGrpSpPr/>
          <p:nvPr/>
        </p:nvGrpSpPr>
        <p:grpSpPr>
          <a:xfrm>
            <a:off x="2052285" y="2633300"/>
            <a:ext cx="1966017" cy="1009621"/>
            <a:chOff x="1685646" y="5229201"/>
            <a:chExt cx="650461" cy="658085"/>
          </a:xfrm>
          <a:solidFill>
            <a:schemeClr val="bg1"/>
          </a:solidFill>
        </p:grpSpPr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2CED999E-3969-F66F-A01E-2EC240272102}"/>
                </a:ext>
              </a:extLst>
            </p:cNvPr>
            <p:cNvGrpSpPr/>
            <p:nvPr/>
          </p:nvGrpSpPr>
          <p:grpSpPr>
            <a:xfrm>
              <a:off x="1685646" y="5229201"/>
              <a:ext cx="173010" cy="658085"/>
              <a:chOff x="1792328" y="5734301"/>
              <a:chExt cx="173010" cy="658085"/>
            </a:xfrm>
            <a:grpFill/>
          </p:grpSpPr>
          <p:sp>
            <p:nvSpPr>
              <p:cNvPr id="324" name="순서도: 지연 323">
                <a:extLst>
                  <a:ext uri="{FF2B5EF4-FFF2-40B4-BE49-F238E27FC236}">
                    <a16:creationId xmlns:a16="http://schemas.microsoft.com/office/drawing/2014/main" id="{0CAE30AD-5B2B-12A3-1B17-BA59AD3085C2}"/>
                  </a:ext>
                </a:extLst>
              </p:cNvPr>
              <p:cNvSpPr/>
              <p:nvPr/>
            </p:nvSpPr>
            <p:spPr>
              <a:xfrm rot="16200000" flipV="1">
                <a:off x="1477685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5" name="순서도: 지연 324">
                <a:extLst>
                  <a:ext uri="{FF2B5EF4-FFF2-40B4-BE49-F238E27FC236}">
                    <a16:creationId xmlns:a16="http://schemas.microsoft.com/office/drawing/2014/main" id="{A92449FE-8CBB-0B5F-F48F-C8280351651D}"/>
                  </a:ext>
                </a:extLst>
              </p:cNvPr>
              <p:cNvSpPr/>
              <p:nvPr/>
            </p:nvSpPr>
            <p:spPr>
              <a:xfrm rot="16200000" flipV="1">
                <a:off x="1506527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6" name="순서도: 지연 325">
                <a:extLst>
                  <a:ext uri="{FF2B5EF4-FFF2-40B4-BE49-F238E27FC236}">
                    <a16:creationId xmlns:a16="http://schemas.microsoft.com/office/drawing/2014/main" id="{FFBA91B6-DBFA-7751-B119-E36F44FF1B55}"/>
                  </a:ext>
                </a:extLst>
              </p:cNvPr>
              <p:cNvSpPr/>
              <p:nvPr/>
            </p:nvSpPr>
            <p:spPr>
              <a:xfrm rot="16200000" flipV="1">
                <a:off x="1535369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7" name="순서도: 지연 326">
                <a:extLst>
                  <a:ext uri="{FF2B5EF4-FFF2-40B4-BE49-F238E27FC236}">
                    <a16:creationId xmlns:a16="http://schemas.microsoft.com/office/drawing/2014/main" id="{9CFD59F7-4345-69CE-41C5-1F6A37EBEC04}"/>
                  </a:ext>
                </a:extLst>
              </p:cNvPr>
              <p:cNvSpPr/>
              <p:nvPr/>
            </p:nvSpPr>
            <p:spPr>
              <a:xfrm rot="16200000" flipV="1">
                <a:off x="1564211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8" name="순서도: 지연 327">
                <a:extLst>
                  <a:ext uri="{FF2B5EF4-FFF2-40B4-BE49-F238E27FC236}">
                    <a16:creationId xmlns:a16="http://schemas.microsoft.com/office/drawing/2014/main" id="{31AB9E01-B530-AF60-A2CF-B4CC6F500F2C}"/>
                  </a:ext>
                </a:extLst>
              </p:cNvPr>
              <p:cNvSpPr/>
              <p:nvPr/>
            </p:nvSpPr>
            <p:spPr>
              <a:xfrm rot="16200000" flipV="1">
                <a:off x="1593053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9" name="순서도: 지연 328">
                <a:extLst>
                  <a:ext uri="{FF2B5EF4-FFF2-40B4-BE49-F238E27FC236}">
                    <a16:creationId xmlns:a16="http://schemas.microsoft.com/office/drawing/2014/main" id="{EC3251A5-C689-FE57-7FD0-39867147782F}"/>
                  </a:ext>
                </a:extLst>
              </p:cNvPr>
              <p:cNvSpPr/>
              <p:nvPr/>
            </p:nvSpPr>
            <p:spPr>
              <a:xfrm rot="16200000" flipV="1">
                <a:off x="1621895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537B9D57-1838-859F-3E92-EA839A763D7D}"/>
                </a:ext>
              </a:extLst>
            </p:cNvPr>
            <p:cNvGrpSpPr/>
            <p:nvPr/>
          </p:nvGrpSpPr>
          <p:grpSpPr>
            <a:xfrm>
              <a:off x="2163097" y="5229201"/>
              <a:ext cx="173010" cy="658085"/>
              <a:chOff x="1792328" y="5734301"/>
              <a:chExt cx="173010" cy="658085"/>
            </a:xfrm>
            <a:grpFill/>
          </p:grpSpPr>
          <p:sp>
            <p:nvSpPr>
              <p:cNvPr id="318" name="순서도: 지연 317">
                <a:extLst>
                  <a:ext uri="{FF2B5EF4-FFF2-40B4-BE49-F238E27FC236}">
                    <a16:creationId xmlns:a16="http://schemas.microsoft.com/office/drawing/2014/main" id="{EA67692F-CE01-8E94-0441-CB20F391F26D}"/>
                  </a:ext>
                </a:extLst>
              </p:cNvPr>
              <p:cNvSpPr/>
              <p:nvPr/>
            </p:nvSpPr>
            <p:spPr>
              <a:xfrm rot="16200000" flipV="1">
                <a:off x="1477685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9" name="순서도: 지연 318">
                <a:extLst>
                  <a:ext uri="{FF2B5EF4-FFF2-40B4-BE49-F238E27FC236}">
                    <a16:creationId xmlns:a16="http://schemas.microsoft.com/office/drawing/2014/main" id="{23C0FACA-3BAD-22AF-0397-BD3031ED873D}"/>
                  </a:ext>
                </a:extLst>
              </p:cNvPr>
              <p:cNvSpPr/>
              <p:nvPr/>
            </p:nvSpPr>
            <p:spPr>
              <a:xfrm rot="16200000" flipV="1">
                <a:off x="1506527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0" name="순서도: 지연 319">
                <a:extLst>
                  <a:ext uri="{FF2B5EF4-FFF2-40B4-BE49-F238E27FC236}">
                    <a16:creationId xmlns:a16="http://schemas.microsoft.com/office/drawing/2014/main" id="{58B12E95-8700-E653-34D1-8200C25BA9D1}"/>
                  </a:ext>
                </a:extLst>
              </p:cNvPr>
              <p:cNvSpPr/>
              <p:nvPr/>
            </p:nvSpPr>
            <p:spPr>
              <a:xfrm rot="16200000" flipV="1">
                <a:off x="1535369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1" name="순서도: 지연 320">
                <a:extLst>
                  <a:ext uri="{FF2B5EF4-FFF2-40B4-BE49-F238E27FC236}">
                    <a16:creationId xmlns:a16="http://schemas.microsoft.com/office/drawing/2014/main" id="{37F38BDA-CC07-6746-1C9A-B81F1F3ECBBB}"/>
                  </a:ext>
                </a:extLst>
              </p:cNvPr>
              <p:cNvSpPr/>
              <p:nvPr/>
            </p:nvSpPr>
            <p:spPr>
              <a:xfrm rot="16200000" flipV="1">
                <a:off x="1564211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2" name="순서도: 지연 321">
                <a:extLst>
                  <a:ext uri="{FF2B5EF4-FFF2-40B4-BE49-F238E27FC236}">
                    <a16:creationId xmlns:a16="http://schemas.microsoft.com/office/drawing/2014/main" id="{2E2735C3-9245-BBD2-1AC3-8218559CE181}"/>
                  </a:ext>
                </a:extLst>
              </p:cNvPr>
              <p:cNvSpPr/>
              <p:nvPr/>
            </p:nvSpPr>
            <p:spPr>
              <a:xfrm rot="16200000" flipV="1">
                <a:off x="1593053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3" name="순서도: 지연 322">
                <a:extLst>
                  <a:ext uri="{FF2B5EF4-FFF2-40B4-BE49-F238E27FC236}">
                    <a16:creationId xmlns:a16="http://schemas.microsoft.com/office/drawing/2014/main" id="{0F8F200C-8AE2-1374-63D3-6F24CB18D4B3}"/>
                  </a:ext>
                </a:extLst>
              </p:cNvPr>
              <p:cNvSpPr/>
              <p:nvPr/>
            </p:nvSpPr>
            <p:spPr>
              <a:xfrm rot="16200000" flipV="1">
                <a:off x="1621895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2691A0CA-6D11-9246-D1D8-09EE3642D38A}"/>
              </a:ext>
            </a:extLst>
          </p:cNvPr>
          <p:cNvSpPr txBox="1"/>
          <p:nvPr/>
        </p:nvSpPr>
        <p:spPr>
          <a:xfrm>
            <a:off x="2321629" y="2129185"/>
            <a:ext cx="1427336" cy="53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Wi-Fi CH 11 (20MHz)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오른쪽 중괄호 334">
            <a:extLst>
              <a:ext uri="{FF2B5EF4-FFF2-40B4-BE49-F238E27FC236}">
                <a16:creationId xmlns:a16="http://schemas.microsoft.com/office/drawing/2014/main" id="{FD7A5FB8-7172-E95B-C541-8649D5058CAE}"/>
              </a:ext>
            </a:extLst>
          </p:cNvPr>
          <p:cNvSpPr/>
          <p:nvPr/>
        </p:nvSpPr>
        <p:spPr>
          <a:xfrm rot="5400000">
            <a:off x="2959360" y="2763709"/>
            <a:ext cx="128818" cy="1966020"/>
          </a:xfrm>
          <a:prstGeom prst="rightBrace">
            <a:avLst>
              <a:gd name="adj1" fmla="val 5330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5A7064-7F7B-5657-3F58-3CB30B54C1FF}"/>
              </a:ext>
            </a:extLst>
          </p:cNvPr>
          <p:cNvSpPr txBox="1"/>
          <p:nvPr/>
        </p:nvSpPr>
        <p:spPr>
          <a:xfrm>
            <a:off x="1762177" y="3721882"/>
            <a:ext cx="252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N subcarrier (312.5 kHz)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7092C5E3-667B-8E33-3961-A127B9CC0954}"/>
              </a:ext>
            </a:extLst>
          </p:cNvPr>
          <p:cNvGrpSpPr/>
          <p:nvPr/>
        </p:nvGrpSpPr>
        <p:grpSpPr>
          <a:xfrm>
            <a:off x="336474" y="2009821"/>
            <a:ext cx="1728138" cy="1362262"/>
            <a:chOff x="3711717" y="836858"/>
            <a:chExt cx="1205935" cy="946657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F0380F82-CB6A-92E7-8CDC-C88E1C9CFE2E}"/>
                </a:ext>
              </a:extLst>
            </p:cNvPr>
            <p:cNvSpPr/>
            <p:nvPr/>
          </p:nvSpPr>
          <p:spPr>
            <a:xfrm>
              <a:off x="3793841" y="868743"/>
              <a:ext cx="898872" cy="848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AAEBA22C-C3FE-F626-B612-66B1D10B1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092" y="1313198"/>
              <a:ext cx="699177" cy="7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C7BECBCD-F2BA-C4A5-7E35-6DCAB4FF0BF5}"/>
                </a:ext>
              </a:extLst>
            </p:cNvPr>
            <p:cNvSpPr txBox="1"/>
            <p:nvPr/>
          </p:nvSpPr>
          <p:spPr>
            <a:xfrm>
              <a:off x="3774964" y="836858"/>
              <a:ext cx="430887" cy="9466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ko-KR" sz="800" dirty="0"/>
                <a:t>Quadrature Component</a:t>
              </a:r>
              <a:endParaRPr lang="ko-KR" altLang="en-US" sz="800" dirty="0"/>
            </a:p>
          </p:txBody>
        </p: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9BDB9485-C6EE-FCB7-4A8C-B886E1DB0414}"/>
                </a:ext>
              </a:extLst>
            </p:cNvPr>
            <p:cNvCxnSpPr>
              <a:cxnSpLocks/>
            </p:cNvCxnSpPr>
            <p:nvPr/>
          </p:nvCxnSpPr>
          <p:spPr>
            <a:xfrm>
              <a:off x="4309849" y="1043037"/>
              <a:ext cx="3662" cy="5410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884CD33-FBC1-520A-B063-B5F83CB76044}"/>
                </a:ext>
              </a:extLst>
            </p:cNvPr>
            <p:cNvSpPr txBox="1"/>
            <p:nvPr/>
          </p:nvSpPr>
          <p:spPr>
            <a:xfrm>
              <a:off x="3711717" y="1549972"/>
              <a:ext cx="1205935" cy="152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800" dirty="0"/>
                <a:t>In-phase Component</a:t>
              </a:r>
              <a:endParaRPr lang="ko-KR" altLang="en-US" sz="800" dirty="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E374D0E9-0F21-C228-7485-C363C24104A6}"/>
                </a:ext>
              </a:extLst>
            </p:cNvPr>
            <p:cNvSpPr txBox="1"/>
            <p:nvPr/>
          </p:nvSpPr>
          <p:spPr>
            <a:xfrm>
              <a:off x="3945972" y="846359"/>
              <a:ext cx="73141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900" b="1" dirty="0"/>
                <a:t>QAM</a:t>
              </a:r>
              <a:endParaRPr lang="ko-KR" altLang="en-US" sz="900" b="1" dirty="0"/>
            </a:p>
          </p:txBody>
        </p:sp>
        <p:grpSp>
          <p:nvGrpSpPr>
            <p:cNvPr id="344" name="그룹 343">
              <a:extLst>
                <a:ext uri="{FF2B5EF4-FFF2-40B4-BE49-F238E27FC236}">
                  <a16:creationId xmlns:a16="http://schemas.microsoft.com/office/drawing/2014/main" id="{03BA1058-1640-41C2-A520-ED4118C4948E}"/>
                </a:ext>
              </a:extLst>
            </p:cNvPr>
            <p:cNvGrpSpPr/>
            <p:nvPr/>
          </p:nvGrpSpPr>
          <p:grpSpPr>
            <a:xfrm>
              <a:off x="4044291" y="1079905"/>
              <a:ext cx="534778" cy="180707"/>
              <a:chOff x="4039419" y="1079905"/>
              <a:chExt cx="534778" cy="180707"/>
            </a:xfrm>
          </p:grpSpPr>
          <p:grpSp>
            <p:nvGrpSpPr>
              <p:cNvPr id="356" name="그룹 355">
                <a:extLst>
                  <a:ext uri="{FF2B5EF4-FFF2-40B4-BE49-F238E27FC236}">
                    <a16:creationId xmlns:a16="http://schemas.microsoft.com/office/drawing/2014/main" id="{A944F8DE-C8CF-9107-8BA2-900AD5F1937A}"/>
                  </a:ext>
                </a:extLst>
              </p:cNvPr>
              <p:cNvGrpSpPr/>
              <p:nvPr/>
            </p:nvGrpSpPr>
            <p:grpSpPr>
              <a:xfrm>
                <a:off x="4039419" y="1080680"/>
                <a:ext cx="182299" cy="179932"/>
                <a:chOff x="4000923" y="1085563"/>
                <a:chExt cx="182299" cy="179932"/>
              </a:xfrm>
            </p:grpSpPr>
            <p:sp>
              <p:nvSpPr>
                <p:cNvPr id="362" name="타원 361">
                  <a:extLst>
                    <a:ext uri="{FF2B5EF4-FFF2-40B4-BE49-F238E27FC236}">
                      <a16:creationId xmlns:a16="http://schemas.microsoft.com/office/drawing/2014/main" id="{204FE54F-E398-E2F1-7623-872BEB51AFC6}"/>
                    </a:ext>
                  </a:extLst>
                </p:cNvPr>
                <p:cNvSpPr/>
                <p:nvPr/>
              </p:nvSpPr>
              <p:spPr>
                <a:xfrm>
                  <a:off x="4000923" y="1086382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타원 362">
                  <a:extLst>
                    <a:ext uri="{FF2B5EF4-FFF2-40B4-BE49-F238E27FC236}">
                      <a16:creationId xmlns:a16="http://schemas.microsoft.com/office/drawing/2014/main" id="{2C334E12-DB89-9955-FA8D-E677E3A7D788}"/>
                    </a:ext>
                  </a:extLst>
                </p:cNvPr>
                <p:cNvSpPr/>
                <p:nvPr/>
              </p:nvSpPr>
              <p:spPr>
                <a:xfrm>
                  <a:off x="4141302" y="1085563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타원 363">
                  <a:extLst>
                    <a:ext uri="{FF2B5EF4-FFF2-40B4-BE49-F238E27FC236}">
                      <a16:creationId xmlns:a16="http://schemas.microsoft.com/office/drawing/2014/main" id="{0169BAA5-39EC-1899-DD3B-4D79BEBC723B}"/>
                    </a:ext>
                  </a:extLst>
                </p:cNvPr>
                <p:cNvSpPr/>
                <p:nvPr/>
              </p:nvSpPr>
              <p:spPr>
                <a:xfrm>
                  <a:off x="4000923" y="1230665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C9768EBE-AF60-D703-6B56-F506E17EF127}"/>
                    </a:ext>
                  </a:extLst>
                </p:cNvPr>
                <p:cNvSpPr/>
                <p:nvPr/>
              </p:nvSpPr>
              <p:spPr>
                <a:xfrm>
                  <a:off x="4136937" y="1229890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36B5FD9B-FF1D-7A39-6411-D2A31C91D4B6}"/>
                  </a:ext>
                </a:extLst>
              </p:cNvPr>
              <p:cNvGrpSpPr/>
              <p:nvPr/>
            </p:nvGrpSpPr>
            <p:grpSpPr>
              <a:xfrm>
                <a:off x="4391898" y="1079905"/>
                <a:ext cx="182299" cy="179932"/>
                <a:chOff x="4000923" y="1085563"/>
                <a:chExt cx="182299" cy="179932"/>
              </a:xfrm>
            </p:grpSpPr>
            <p:sp>
              <p:nvSpPr>
                <p:cNvPr id="358" name="타원 357">
                  <a:extLst>
                    <a:ext uri="{FF2B5EF4-FFF2-40B4-BE49-F238E27FC236}">
                      <a16:creationId xmlns:a16="http://schemas.microsoft.com/office/drawing/2014/main" id="{2B521B96-ED04-01CD-F6C0-ED53A5C618F0}"/>
                    </a:ext>
                  </a:extLst>
                </p:cNvPr>
                <p:cNvSpPr/>
                <p:nvPr/>
              </p:nvSpPr>
              <p:spPr>
                <a:xfrm>
                  <a:off x="4000923" y="1086382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타원 358">
                  <a:extLst>
                    <a:ext uri="{FF2B5EF4-FFF2-40B4-BE49-F238E27FC236}">
                      <a16:creationId xmlns:a16="http://schemas.microsoft.com/office/drawing/2014/main" id="{B8D25C87-5762-530D-A184-9767EE6E67C5}"/>
                    </a:ext>
                  </a:extLst>
                </p:cNvPr>
                <p:cNvSpPr/>
                <p:nvPr/>
              </p:nvSpPr>
              <p:spPr>
                <a:xfrm>
                  <a:off x="4141302" y="1085563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>
                  <a:extLst>
                    <a:ext uri="{FF2B5EF4-FFF2-40B4-BE49-F238E27FC236}">
                      <a16:creationId xmlns:a16="http://schemas.microsoft.com/office/drawing/2014/main" id="{C1B62647-9A4E-504C-A8B6-13AA10B29DDE}"/>
                    </a:ext>
                  </a:extLst>
                </p:cNvPr>
                <p:cNvSpPr/>
                <p:nvPr/>
              </p:nvSpPr>
              <p:spPr>
                <a:xfrm>
                  <a:off x="4000923" y="1230665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ECA58225-408C-D4E1-D5AC-93E6EBDBF350}"/>
                    </a:ext>
                  </a:extLst>
                </p:cNvPr>
                <p:cNvSpPr/>
                <p:nvPr/>
              </p:nvSpPr>
              <p:spPr>
                <a:xfrm>
                  <a:off x="4136937" y="1229890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7502000D-9C80-2832-5635-34DCF1A6AF90}"/>
                </a:ext>
              </a:extLst>
            </p:cNvPr>
            <p:cNvGrpSpPr/>
            <p:nvPr/>
          </p:nvGrpSpPr>
          <p:grpSpPr>
            <a:xfrm>
              <a:off x="4045297" y="1360817"/>
              <a:ext cx="534778" cy="180707"/>
              <a:chOff x="4039419" y="1079905"/>
              <a:chExt cx="534778" cy="180707"/>
            </a:xfrm>
          </p:grpSpPr>
          <p:grpSp>
            <p:nvGrpSpPr>
              <p:cNvPr id="346" name="그룹 345">
                <a:extLst>
                  <a:ext uri="{FF2B5EF4-FFF2-40B4-BE49-F238E27FC236}">
                    <a16:creationId xmlns:a16="http://schemas.microsoft.com/office/drawing/2014/main" id="{C1FE1C1C-811E-69B2-F555-BC1BE5CDCC2B}"/>
                  </a:ext>
                </a:extLst>
              </p:cNvPr>
              <p:cNvGrpSpPr/>
              <p:nvPr/>
            </p:nvGrpSpPr>
            <p:grpSpPr>
              <a:xfrm>
                <a:off x="4039419" y="1080680"/>
                <a:ext cx="182299" cy="179932"/>
                <a:chOff x="4000923" y="1085563"/>
                <a:chExt cx="182299" cy="179932"/>
              </a:xfrm>
            </p:grpSpPr>
            <p:sp>
              <p:nvSpPr>
                <p:cNvPr id="352" name="타원 351">
                  <a:extLst>
                    <a:ext uri="{FF2B5EF4-FFF2-40B4-BE49-F238E27FC236}">
                      <a16:creationId xmlns:a16="http://schemas.microsoft.com/office/drawing/2014/main" id="{75D01138-FAC1-B9E3-A8E4-416F46CB2158}"/>
                    </a:ext>
                  </a:extLst>
                </p:cNvPr>
                <p:cNvSpPr/>
                <p:nvPr/>
              </p:nvSpPr>
              <p:spPr>
                <a:xfrm>
                  <a:off x="4000923" y="1086382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46E73159-8124-5423-63DB-899BBA54E99D}"/>
                    </a:ext>
                  </a:extLst>
                </p:cNvPr>
                <p:cNvSpPr/>
                <p:nvPr/>
              </p:nvSpPr>
              <p:spPr>
                <a:xfrm>
                  <a:off x="4141302" y="1085563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타원 353">
                  <a:extLst>
                    <a:ext uri="{FF2B5EF4-FFF2-40B4-BE49-F238E27FC236}">
                      <a16:creationId xmlns:a16="http://schemas.microsoft.com/office/drawing/2014/main" id="{7E2EB9BA-9C16-BEE2-A850-462D3B20C019}"/>
                    </a:ext>
                  </a:extLst>
                </p:cNvPr>
                <p:cNvSpPr/>
                <p:nvPr/>
              </p:nvSpPr>
              <p:spPr>
                <a:xfrm>
                  <a:off x="4000923" y="1230665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5" name="타원 354">
                  <a:extLst>
                    <a:ext uri="{FF2B5EF4-FFF2-40B4-BE49-F238E27FC236}">
                      <a16:creationId xmlns:a16="http://schemas.microsoft.com/office/drawing/2014/main" id="{4C485DA2-B338-745E-589C-4BB30C5185D4}"/>
                    </a:ext>
                  </a:extLst>
                </p:cNvPr>
                <p:cNvSpPr/>
                <p:nvPr/>
              </p:nvSpPr>
              <p:spPr>
                <a:xfrm>
                  <a:off x="4136937" y="1229890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7" name="그룹 346">
                <a:extLst>
                  <a:ext uri="{FF2B5EF4-FFF2-40B4-BE49-F238E27FC236}">
                    <a16:creationId xmlns:a16="http://schemas.microsoft.com/office/drawing/2014/main" id="{EEFA55E3-A17E-E2E9-3E03-B03E7AD5B4D8}"/>
                  </a:ext>
                </a:extLst>
              </p:cNvPr>
              <p:cNvGrpSpPr/>
              <p:nvPr/>
            </p:nvGrpSpPr>
            <p:grpSpPr>
              <a:xfrm>
                <a:off x="4391898" y="1079905"/>
                <a:ext cx="182299" cy="179932"/>
                <a:chOff x="4000923" y="1085563"/>
                <a:chExt cx="182299" cy="179932"/>
              </a:xfrm>
            </p:grpSpPr>
            <p:sp>
              <p:nvSpPr>
                <p:cNvPr id="348" name="타원 347">
                  <a:extLst>
                    <a:ext uri="{FF2B5EF4-FFF2-40B4-BE49-F238E27FC236}">
                      <a16:creationId xmlns:a16="http://schemas.microsoft.com/office/drawing/2014/main" id="{59C24B92-EDBE-F6C3-3ECE-536E7A5A7F29}"/>
                    </a:ext>
                  </a:extLst>
                </p:cNvPr>
                <p:cNvSpPr/>
                <p:nvPr/>
              </p:nvSpPr>
              <p:spPr>
                <a:xfrm>
                  <a:off x="4000923" y="1086382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690147B8-F69A-43E0-FA70-3530E178CDD0}"/>
                    </a:ext>
                  </a:extLst>
                </p:cNvPr>
                <p:cNvSpPr/>
                <p:nvPr/>
              </p:nvSpPr>
              <p:spPr>
                <a:xfrm>
                  <a:off x="4141302" y="1085563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타원 349">
                  <a:extLst>
                    <a:ext uri="{FF2B5EF4-FFF2-40B4-BE49-F238E27FC236}">
                      <a16:creationId xmlns:a16="http://schemas.microsoft.com/office/drawing/2014/main" id="{2403CEC1-4C0D-668B-ED31-4F1B1D28B1B5}"/>
                    </a:ext>
                  </a:extLst>
                </p:cNvPr>
                <p:cNvSpPr/>
                <p:nvPr/>
              </p:nvSpPr>
              <p:spPr>
                <a:xfrm>
                  <a:off x="4000923" y="1230665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타원 350">
                  <a:extLst>
                    <a:ext uri="{FF2B5EF4-FFF2-40B4-BE49-F238E27FC236}">
                      <a16:creationId xmlns:a16="http://schemas.microsoft.com/office/drawing/2014/main" id="{2595FB7D-B477-2AE9-2ED9-BE985F6BE902}"/>
                    </a:ext>
                  </a:extLst>
                </p:cNvPr>
                <p:cNvSpPr/>
                <p:nvPr/>
              </p:nvSpPr>
              <p:spPr>
                <a:xfrm>
                  <a:off x="4136937" y="1229890"/>
                  <a:ext cx="41920" cy="3483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B41982AA-EDB7-BDC0-CBA4-2C23973C27EC}"/>
              </a:ext>
            </a:extLst>
          </p:cNvPr>
          <p:cNvSpPr/>
          <p:nvPr/>
        </p:nvSpPr>
        <p:spPr>
          <a:xfrm>
            <a:off x="4316058" y="4815261"/>
            <a:ext cx="216024" cy="47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DFF3EE9-FF44-D3CA-4EB2-EEE69B4DFE34}"/>
              </a:ext>
            </a:extLst>
          </p:cNvPr>
          <p:cNvGrpSpPr/>
          <p:nvPr/>
        </p:nvGrpSpPr>
        <p:grpSpPr>
          <a:xfrm>
            <a:off x="2869773" y="3212107"/>
            <a:ext cx="307992" cy="64801"/>
            <a:chOff x="1975598" y="4796470"/>
            <a:chExt cx="399986" cy="54955"/>
          </a:xfrm>
        </p:grpSpPr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7D5A6747-A67D-491C-969F-8CCDBFEC53F4}"/>
                </a:ext>
              </a:extLst>
            </p:cNvPr>
            <p:cNvSpPr/>
            <p:nvPr/>
          </p:nvSpPr>
          <p:spPr>
            <a:xfrm>
              <a:off x="1975598" y="4796470"/>
              <a:ext cx="76437" cy="54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21CAD5D6-F2F5-D71D-0492-9538D4329D80}"/>
                </a:ext>
              </a:extLst>
            </p:cNvPr>
            <p:cNvSpPr/>
            <p:nvPr/>
          </p:nvSpPr>
          <p:spPr>
            <a:xfrm>
              <a:off x="2137372" y="4796470"/>
              <a:ext cx="76437" cy="54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73864AA-B82D-F626-5621-3C29F15E04D7}"/>
                </a:ext>
              </a:extLst>
            </p:cNvPr>
            <p:cNvSpPr/>
            <p:nvPr/>
          </p:nvSpPr>
          <p:spPr>
            <a:xfrm>
              <a:off x="2299147" y="4796470"/>
              <a:ext cx="76437" cy="54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3C6CAB7-A6B0-59E7-8730-FD75ECC08F92}"/>
              </a:ext>
            </a:extLst>
          </p:cNvPr>
          <p:cNvGrpSpPr/>
          <p:nvPr/>
        </p:nvGrpSpPr>
        <p:grpSpPr>
          <a:xfrm>
            <a:off x="7049034" y="1941542"/>
            <a:ext cx="964092" cy="1641802"/>
            <a:chOff x="7145961" y="2025274"/>
            <a:chExt cx="964092" cy="164180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9150BF9-D389-C56A-B7FA-53BE009CC405}"/>
                </a:ext>
              </a:extLst>
            </p:cNvPr>
            <p:cNvGrpSpPr/>
            <p:nvPr/>
          </p:nvGrpSpPr>
          <p:grpSpPr>
            <a:xfrm>
              <a:off x="7182388" y="2025274"/>
              <a:ext cx="898618" cy="1640232"/>
              <a:chOff x="1792328" y="5734301"/>
              <a:chExt cx="173009" cy="658085"/>
            </a:xfrm>
            <a:solidFill>
              <a:schemeClr val="bg1"/>
            </a:solidFill>
          </p:grpSpPr>
          <p:sp>
            <p:nvSpPr>
              <p:cNvPr id="10" name="순서도: 지연 9">
                <a:extLst>
                  <a:ext uri="{FF2B5EF4-FFF2-40B4-BE49-F238E27FC236}">
                    <a16:creationId xmlns:a16="http://schemas.microsoft.com/office/drawing/2014/main" id="{8908D10F-41AF-FDB5-3C16-AEAC74A5B441}"/>
                  </a:ext>
                </a:extLst>
              </p:cNvPr>
              <p:cNvSpPr/>
              <p:nvPr/>
            </p:nvSpPr>
            <p:spPr>
              <a:xfrm rot="16200000" flipV="1">
                <a:off x="1477685" y="6048944"/>
                <a:ext cx="658085" cy="28800"/>
              </a:xfrm>
              <a:prstGeom prst="flowChartDelay">
                <a:avLst/>
              </a:prstGeom>
              <a:pattFill prst="dkUpDiag">
                <a:fgClr>
                  <a:srgbClr val="0070C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순서도: 지연 10">
                <a:extLst>
                  <a:ext uri="{FF2B5EF4-FFF2-40B4-BE49-F238E27FC236}">
                    <a16:creationId xmlns:a16="http://schemas.microsoft.com/office/drawing/2014/main" id="{0D1AA137-4C5F-6689-0502-4F2FF3AFCB7F}"/>
                  </a:ext>
                </a:extLst>
              </p:cNvPr>
              <p:cNvSpPr/>
              <p:nvPr/>
            </p:nvSpPr>
            <p:spPr>
              <a:xfrm rot="16200000" flipV="1">
                <a:off x="1506527" y="6048944"/>
                <a:ext cx="658085" cy="28800"/>
              </a:xfrm>
              <a:prstGeom prst="flowChartDelay">
                <a:avLst/>
              </a:prstGeom>
              <a:pattFill prst="dkUpDiag">
                <a:fgClr>
                  <a:srgbClr val="0070C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순서도: 지연 11">
                <a:extLst>
                  <a:ext uri="{FF2B5EF4-FFF2-40B4-BE49-F238E27FC236}">
                    <a16:creationId xmlns:a16="http://schemas.microsoft.com/office/drawing/2014/main" id="{8D4F12C6-8C77-425C-2F4E-F0C63C7C0ACC}"/>
                  </a:ext>
                </a:extLst>
              </p:cNvPr>
              <p:cNvSpPr/>
              <p:nvPr/>
            </p:nvSpPr>
            <p:spPr>
              <a:xfrm rot="16200000" flipV="1">
                <a:off x="1535369" y="6048944"/>
                <a:ext cx="658085" cy="28800"/>
              </a:xfrm>
              <a:prstGeom prst="flowChartDelay">
                <a:avLst/>
              </a:prstGeom>
              <a:pattFill prst="dkUpDiag">
                <a:fgClr>
                  <a:srgbClr val="0070C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순서도: 지연 12">
                <a:extLst>
                  <a:ext uri="{FF2B5EF4-FFF2-40B4-BE49-F238E27FC236}">
                    <a16:creationId xmlns:a16="http://schemas.microsoft.com/office/drawing/2014/main" id="{DC9D4D25-C47B-9381-87F4-F9A35DF5E74F}"/>
                  </a:ext>
                </a:extLst>
              </p:cNvPr>
              <p:cNvSpPr/>
              <p:nvPr/>
            </p:nvSpPr>
            <p:spPr>
              <a:xfrm rot="16200000" flipV="1">
                <a:off x="1564211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순서도: 지연 13">
                <a:extLst>
                  <a:ext uri="{FF2B5EF4-FFF2-40B4-BE49-F238E27FC236}">
                    <a16:creationId xmlns:a16="http://schemas.microsoft.com/office/drawing/2014/main" id="{ED5BECD5-5A63-BDC1-B717-43839AF5ED9B}"/>
                  </a:ext>
                </a:extLst>
              </p:cNvPr>
              <p:cNvSpPr/>
              <p:nvPr/>
            </p:nvSpPr>
            <p:spPr>
              <a:xfrm rot="16200000" flipV="1">
                <a:off x="1593053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순서도: 지연 14">
                <a:extLst>
                  <a:ext uri="{FF2B5EF4-FFF2-40B4-BE49-F238E27FC236}">
                    <a16:creationId xmlns:a16="http://schemas.microsoft.com/office/drawing/2014/main" id="{F6199981-EDB6-2CBF-1359-575B2CB5935A}"/>
                  </a:ext>
                </a:extLst>
              </p:cNvPr>
              <p:cNvSpPr/>
              <p:nvPr/>
            </p:nvSpPr>
            <p:spPr>
              <a:xfrm rot="16200000" flipV="1">
                <a:off x="1621894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76E1839F-0D37-665A-98C9-F14AEBCCD85D}"/>
                </a:ext>
              </a:extLst>
            </p:cNvPr>
            <p:cNvSpPr/>
            <p:nvPr/>
          </p:nvSpPr>
          <p:spPr>
            <a:xfrm rot="16200000" flipV="1">
              <a:off x="6980503" y="2566573"/>
              <a:ext cx="1295010" cy="905994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  <a:alpha val="76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BBC7A-0BB0-1A16-A87A-40A0B70E7D68}"/>
                </a:ext>
              </a:extLst>
            </p:cNvPr>
            <p:cNvSpPr txBox="1"/>
            <p:nvPr/>
          </p:nvSpPr>
          <p:spPr>
            <a:xfrm>
              <a:off x="7145961" y="2638732"/>
              <a:ext cx="964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 BLE channel overlapped</a:t>
              </a:r>
            </a:p>
            <a:p>
              <a:pPr algn="ctr"/>
              <a:r>
                <a:rPr lang="en-US" altLang="ko-KR" sz="1200" dirty="0"/>
                <a:t>5 to 6 subcarriers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F4D449-E73C-2C4E-5CD3-F9344F64D646}"/>
              </a:ext>
            </a:extLst>
          </p:cNvPr>
          <p:cNvGrpSpPr/>
          <p:nvPr/>
        </p:nvGrpSpPr>
        <p:grpSpPr>
          <a:xfrm>
            <a:off x="5058004" y="2996099"/>
            <a:ext cx="964092" cy="1641802"/>
            <a:chOff x="7145961" y="2025274"/>
            <a:chExt cx="964092" cy="164180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1466AA5-3A0F-F617-FCDB-51A1C5535A28}"/>
                </a:ext>
              </a:extLst>
            </p:cNvPr>
            <p:cNvGrpSpPr/>
            <p:nvPr/>
          </p:nvGrpSpPr>
          <p:grpSpPr>
            <a:xfrm>
              <a:off x="7182388" y="2025274"/>
              <a:ext cx="898618" cy="1640232"/>
              <a:chOff x="1792328" y="5734301"/>
              <a:chExt cx="173009" cy="658085"/>
            </a:xfrm>
            <a:solidFill>
              <a:schemeClr val="bg1"/>
            </a:solidFill>
          </p:grpSpPr>
          <p:sp>
            <p:nvSpPr>
              <p:cNvPr id="39" name="순서도: 지연 38">
                <a:extLst>
                  <a:ext uri="{FF2B5EF4-FFF2-40B4-BE49-F238E27FC236}">
                    <a16:creationId xmlns:a16="http://schemas.microsoft.com/office/drawing/2014/main" id="{1F3C2293-DB89-4641-BED6-43EC118B6AFF}"/>
                  </a:ext>
                </a:extLst>
              </p:cNvPr>
              <p:cNvSpPr/>
              <p:nvPr/>
            </p:nvSpPr>
            <p:spPr>
              <a:xfrm rot="16200000" flipV="1">
                <a:off x="1477685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순서도: 지연 39">
                <a:extLst>
                  <a:ext uri="{FF2B5EF4-FFF2-40B4-BE49-F238E27FC236}">
                    <a16:creationId xmlns:a16="http://schemas.microsoft.com/office/drawing/2014/main" id="{09F940AF-9FA9-E8C2-8EDB-A5C0B3A3CA94}"/>
                  </a:ext>
                </a:extLst>
              </p:cNvPr>
              <p:cNvSpPr/>
              <p:nvPr/>
            </p:nvSpPr>
            <p:spPr>
              <a:xfrm rot="16200000" flipV="1">
                <a:off x="1506527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순서도: 지연 40">
                <a:extLst>
                  <a:ext uri="{FF2B5EF4-FFF2-40B4-BE49-F238E27FC236}">
                    <a16:creationId xmlns:a16="http://schemas.microsoft.com/office/drawing/2014/main" id="{9F2B9918-D085-E47E-C9D7-D957D255B5FB}"/>
                  </a:ext>
                </a:extLst>
              </p:cNvPr>
              <p:cNvSpPr/>
              <p:nvPr/>
            </p:nvSpPr>
            <p:spPr>
              <a:xfrm rot="16200000" flipV="1">
                <a:off x="1535369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순서도: 지연 41">
                <a:extLst>
                  <a:ext uri="{FF2B5EF4-FFF2-40B4-BE49-F238E27FC236}">
                    <a16:creationId xmlns:a16="http://schemas.microsoft.com/office/drawing/2014/main" id="{B5382E51-2654-B461-6814-F255A888B731}"/>
                  </a:ext>
                </a:extLst>
              </p:cNvPr>
              <p:cNvSpPr/>
              <p:nvPr/>
            </p:nvSpPr>
            <p:spPr>
              <a:xfrm rot="16200000" flipV="1">
                <a:off x="1564211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순서도: 지연 42">
                <a:extLst>
                  <a:ext uri="{FF2B5EF4-FFF2-40B4-BE49-F238E27FC236}">
                    <a16:creationId xmlns:a16="http://schemas.microsoft.com/office/drawing/2014/main" id="{57D29EF4-ACB5-7D59-BB0A-2039F27FD421}"/>
                  </a:ext>
                </a:extLst>
              </p:cNvPr>
              <p:cNvSpPr/>
              <p:nvPr/>
            </p:nvSpPr>
            <p:spPr>
              <a:xfrm rot="16200000" flipV="1">
                <a:off x="1593053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순서도: 지연 43">
                <a:extLst>
                  <a:ext uri="{FF2B5EF4-FFF2-40B4-BE49-F238E27FC236}">
                    <a16:creationId xmlns:a16="http://schemas.microsoft.com/office/drawing/2014/main" id="{8C25325A-33E6-269C-AE42-71DCA24DAA73}"/>
                  </a:ext>
                </a:extLst>
              </p:cNvPr>
              <p:cNvSpPr/>
              <p:nvPr/>
            </p:nvSpPr>
            <p:spPr>
              <a:xfrm rot="16200000" flipV="1">
                <a:off x="1621894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순서도: 지연 36">
              <a:extLst>
                <a:ext uri="{FF2B5EF4-FFF2-40B4-BE49-F238E27FC236}">
                  <a16:creationId xmlns:a16="http://schemas.microsoft.com/office/drawing/2014/main" id="{318065F0-9A3F-8C1E-0417-5FEEB6D9D7B3}"/>
                </a:ext>
              </a:extLst>
            </p:cNvPr>
            <p:cNvSpPr/>
            <p:nvPr/>
          </p:nvSpPr>
          <p:spPr>
            <a:xfrm rot="16200000" flipV="1">
              <a:off x="6980502" y="2566573"/>
              <a:ext cx="1295010" cy="905994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  <a:alpha val="76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CF613B-C789-6B99-BF5F-1511A7457B2F}"/>
                </a:ext>
              </a:extLst>
            </p:cNvPr>
            <p:cNvSpPr txBox="1"/>
            <p:nvPr/>
          </p:nvSpPr>
          <p:spPr>
            <a:xfrm>
              <a:off x="7145961" y="2638732"/>
              <a:ext cx="964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 BLE channel overlapped</a:t>
              </a:r>
            </a:p>
            <a:p>
              <a:pPr algn="ctr"/>
              <a:r>
                <a:rPr lang="en-US" altLang="ko-KR" sz="1200" dirty="0"/>
                <a:t>5 to 6 subcarriers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7F60C36-4902-AEEA-922D-C70100BCB5CB}"/>
              </a:ext>
            </a:extLst>
          </p:cNvPr>
          <p:cNvGrpSpPr/>
          <p:nvPr/>
        </p:nvGrpSpPr>
        <p:grpSpPr>
          <a:xfrm>
            <a:off x="7031847" y="4273738"/>
            <a:ext cx="964092" cy="1641802"/>
            <a:chOff x="7145961" y="2025274"/>
            <a:chExt cx="964092" cy="164180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8283B31-5F7C-2BA8-CC86-0047C6DE56BF}"/>
                </a:ext>
              </a:extLst>
            </p:cNvPr>
            <p:cNvGrpSpPr/>
            <p:nvPr/>
          </p:nvGrpSpPr>
          <p:grpSpPr>
            <a:xfrm>
              <a:off x="7182388" y="2025274"/>
              <a:ext cx="898618" cy="1640232"/>
              <a:chOff x="1792328" y="5734301"/>
              <a:chExt cx="173009" cy="658085"/>
            </a:xfrm>
            <a:solidFill>
              <a:schemeClr val="bg1"/>
            </a:solidFill>
          </p:grpSpPr>
          <p:sp>
            <p:nvSpPr>
              <p:cNvPr id="49" name="순서도: 지연 48">
                <a:extLst>
                  <a:ext uri="{FF2B5EF4-FFF2-40B4-BE49-F238E27FC236}">
                    <a16:creationId xmlns:a16="http://schemas.microsoft.com/office/drawing/2014/main" id="{74B23D1C-22B7-B861-1E6A-F714050B79CE}"/>
                  </a:ext>
                </a:extLst>
              </p:cNvPr>
              <p:cNvSpPr/>
              <p:nvPr/>
            </p:nvSpPr>
            <p:spPr>
              <a:xfrm rot="16200000" flipV="1">
                <a:off x="1477685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순서도: 지연 49">
                <a:extLst>
                  <a:ext uri="{FF2B5EF4-FFF2-40B4-BE49-F238E27FC236}">
                    <a16:creationId xmlns:a16="http://schemas.microsoft.com/office/drawing/2014/main" id="{4AC4014F-AA1D-3565-4793-464B206EE416}"/>
                  </a:ext>
                </a:extLst>
              </p:cNvPr>
              <p:cNvSpPr/>
              <p:nvPr/>
            </p:nvSpPr>
            <p:spPr>
              <a:xfrm rot="16200000" flipV="1">
                <a:off x="1506527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순서도: 지연 50">
                <a:extLst>
                  <a:ext uri="{FF2B5EF4-FFF2-40B4-BE49-F238E27FC236}">
                    <a16:creationId xmlns:a16="http://schemas.microsoft.com/office/drawing/2014/main" id="{03AA0DD9-E70E-EC64-0619-DF9D5043E3D6}"/>
                  </a:ext>
                </a:extLst>
              </p:cNvPr>
              <p:cNvSpPr/>
              <p:nvPr/>
            </p:nvSpPr>
            <p:spPr>
              <a:xfrm rot="16200000" flipV="1">
                <a:off x="1535369" y="6048944"/>
                <a:ext cx="658085" cy="28800"/>
              </a:xfrm>
              <a:prstGeom prst="flowChartDelay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순서도: 지연 51">
                <a:extLst>
                  <a:ext uri="{FF2B5EF4-FFF2-40B4-BE49-F238E27FC236}">
                    <a16:creationId xmlns:a16="http://schemas.microsoft.com/office/drawing/2014/main" id="{C3571F61-9C3C-E5D7-AD67-4F79D14C5410}"/>
                  </a:ext>
                </a:extLst>
              </p:cNvPr>
              <p:cNvSpPr/>
              <p:nvPr/>
            </p:nvSpPr>
            <p:spPr>
              <a:xfrm rot="16200000" flipV="1">
                <a:off x="1564211" y="6048944"/>
                <a:ext cx="658085" cy="28800"/>
              </a:xfrm>
              <a:prstGeom prst="flowChartDelay">
                <a:avLst/>
              </a:prstGeom>
              <a:pattFill prst="dkUpDiag">
                <a:fgClr>
                  <a:srgbClr val="FF00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순서도: 지연 52">
                <a:extLst>
                  <a:ext uri="{FF2B5EF4-FFF2-40B4-BE49-F238E27FC236}">
                    <a16:creationId xmlns:a16="http://schemas.microsoft.com/office/drawing/2014/main" id="{16A2D088-984C-676A-473A-38920BF14456}"/>
                  </a:ext>
                </a:extLst>
              </p:cNvPr>
              <p:cNvSpPr/>
              <p:nvPr/>
            </p:nvSpPr>
            <p:spPr>
              <a:xfrm rot="16200000" flipV="1">
                <a:off x="1593053" y="6048944"/>
                <a:ext cx="658085" cy="28800"/>
              </a:xfrm>
              <a:prstGeom prst="flowChartDelay">
                <a:avLst/>
              </a:prstGeom>
              <a:pattFill prst="dkUpDiag">
                <a:fgClr>
                  <a:srgbClr val="FF00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순서도: 지연 53">
                <a:extLst>
                  <a:ext uri="{FF2B5EF4-FFF2-40B4-BE49-F238E27FC236}">
                    <a16:creationId xmlns:a16="http://schemas.microsoft.com/office/drawing/2014/main" id="{FD8D49A3-7F51-BADD-02F4-519585660626}"/>
                  </a:ext>
                </a:extLst>
              </p:cNvPr>
              <p:cNvSpPr/>
              <p:nvPr/>
            </p:nvSpPr>
            <p:spPr>
              <a:xfrm rot="16200000" flipV="1">
                <a:off x="1621894" y="6048944"/>
                <a:ext cx="658085" cy="28800"/>
              </a:xfrm>
              <a:prstGeom prst="flowChartDelay">
                <a:avLst/>
              </a:prstGeom>
              <a:pattFill prst="dkUpDiag">
                <a:fgClr>
                  <a:srgbClr val="FF00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7" name="순서도: 지연 46">
              <a:extLst>
                <a:ext uri="{FF2B5EF4-FFF2-40B4-BE49-F238E27FC236}">
                  <a16:creationId xmlns:a16="http://schemas.microsoft.com/office/drawing/2014/main" id="{6AECAA52-9DB2-95F9-4809-81674943ADE1}"/>
                </a:ext>
              </a:extLst>
            </p:cNvPr>
            <p:cNvSpPr/>
            <p:nvPr/>
          </p:nvSpPr>
          <p:spPr>
            <a:xfrm rot="16200000" flipV="1">
              <a:off x="6980502" y="2566573"/>
              <a:ext cx="1295010" cy="905994"/>
            </a:xfrm>
            <a:prstGeom prst="flowChartDelay">
              <a:avLst/>
            </a:prstGeom>
            <a:solidFill>
              <a:schemeClr val="accent5">
                <a:lumMod val="20000"/>
                <a:lumOff val="80000"/>
                <a:alpha val="76000"/>
              </a:schemeClr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BAA44D-EC70-A638-FF43-E4EBB0061B25}"/>
                </a:ext>
              </a:extLst>
            </p:cNvPr>
            <p:cNvSpPr txBox="1"/>
            <p:nvPr/>
          </p:nvSpPr>
          <p:spPr>
            <a:xfrm>
              <a:off x="7145961" y="2638732"/>
              <a:ext cx="964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 BLE channel overlapped</a:t>
              </a:r>
            </a:p>
            <a:p>
              <a:pPr algn="ctr"/>
              <a:r>
                <a:rPr lang="en-US" altLang="ko-KR" sz="1200" dirty="0"/>
                <a:t>5 to 6 subcarriers</a:t>
              </a: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04A86A5-9460-D407-CC4F-51A9949ADCFD}"/>
              </a:ext>
            </a:extLst>
          </p:cNvPr>
          <p:cNvCxnSpPr>
            <a:cxnSpLocks/>
          </p:cNvCxnSpPr>
          <p:nvPr/>
        </p:nvCxnSpPr>
        <p:spPr>
          <a:xfrm flipH="1">
            <a:off x="6663597" y="3583346"/>
            <a:ext cx="1892151" cy="11112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D907C6-0F86-1C9D-7C77-AECA8111B8B8}"/>
              </a:ext>
            </a:extLst>
          </p:cNvPr>
          <p:cNvSpPr/>
          <p:nvPr/>
        </p:nvSpPr>
        <p:spPr>
          <a:xfrm>
            <a:off x="230979" y="1772816"/>
            <a:ext cx="4511502" cy="4298399"/>
          </a:xfrm>
          <a:prstGeom prst="roundRect">
            <a:avLst>
              <a:gd name="adj" fmla="val 10055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06FC16-6806-4E56-BA47-DD381A46E435}"/>
              </a:ext>
            </a:extLst>
          </p:cNvPr>
          <p:cNvSpPr/>
          <p:nvPr/>
        </p:nvSpPr>
        <p:spPr>
          <a:xfrm>
            <a:off x="4898175" y="1344766"/>
            <a:ext cx="6972184" cy="5064357"/>
          </a:xfrm>
          <a:prstGeom prst="roundRect">
            <a:avLst>
              <a:gd name="adj" fmla="val 10055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4FA5DE-2CDA-7728-B891-8CA0C6EEFFFD}"/>
              </a:ext>
            </a:extLst>
          </p:cNvPr>
          <p:cNvCxnSpPr>
            <a:cxnSpLocks/>
          </p:cNvCxnSpPr>
          <p:nvPr/>
        </p:nvCxnSpPr>
        <p:spPr>
          <a:xfrm flipH="1">
            <a:off x="4954458" y="4631409"/>
            <a:ext cx="1312525" cy="7708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15E11A-2ABF-F78C-F651-A07699C221E5}"/>
              </a:ext>
            </a:extLst>
          </p:cNvPr>
          <p:cNvSpPr txBox="1"/>
          <p:nvPr/>
        </p:nvSpPr>
        <p:spPr>
          <a:xfrm>
            <a:off x="6393053" y="1649746"/>
            <a:ext cx="116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Negative </a:t>
            </a:r>
            <a:r>
              <a:rPr lang="en-US" altLang="ko-KR" sz="1400" dirty="0" err="1"/>
              <a:t>freq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82CA61-F58E-1E9B-741F-00D8295BB041}"/>
              </a:ext>
            </a:extLst>
          </p:cNvPr>
          <p:cNvSpPr txBox="1"/>
          <p:nvPr/>
        </p:nvSpPr>
        <p:spPr>
          <a:xfrm>
            <a:off x="7485652" y="3964392"/>
            <a:ext cx="1092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Positive </a:t>
            </a:r>
            <a:r>
              <a:rPr lang="en-US" altLang="ko-KR" sz="1400" dirty="0" err="1"/>
              <a:t>freq</a:t>
            </a:r>
            <a:endParaRPr lang="ko-KR" altLang="en-US" sz="1400" dirty="0"/>
          </a:p>
        </p:txBody>
      </p:sp>
      <p:sp>
        <p:nvSpPr>
          <p:cNvPr id="31" name="순서도: 지연 30">
            <a:extLst>
              <a:ext uri="{FF2B5EF4-FFF2-40B4-BE49-F238E27FC236}">
                <a16:creationId xmlns:a16="http://schemas.microsoft.com/office/drawing/2014/main" id="{8A47A6F9-3BA4-DEA4-3D0A-6041C244685B}"/>
              </a:ext>
            </a:extLst>
          </p:cNvPr>
          <p:cNvSpPr/>
          <p:nvPr/>
        </p:nvSpPr>
        <p:spPr>
          <a:xfrm rot="16200000" flipV="1">
            <a:off x="9446146" y="2102371"/>
            <a:ext cx="1188152" cy="1743686"/>
          </a:xfrm>
          <a:prstGeom prst="flowChartDelay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6C6E43D3-1975-FF6B-F8C3-2409D2B1EACC}"/>
              </a:ext>
            </a:extLst>
          </p:cNvPr>
          <p:cNvSpPr/>
          <p:nvPr/>
        </p:nvSpPr>
        <p:spPr>
          <a:xfrm rot="16200000" flipV="1">
            <a:off x="8878132" y="2963491"/>
            <a:ext cx="899360" cy="290246"/>
          </a:xfrm>
          <a:prstGeom prst="flowChartDelay">
            <a:avLst/>
          </a:prstGeom>
          <a:pattFill prst="wdUpDiag">
            <a:fgClr>
              <a:srgbClr val="0070C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순서도: 지연 57">
            <a:extLst>
              <a:ext uri="{FF2B5EF4-FFF2-40B4-BE49-F238E27FC236}">
                <a16:creationId xmlns:a16="http://schemas.microsoft.com/office/drawing/2014/main" id="{A7ED3544-50A7-8B1B-BF5C-C4645FAF1941}"/>
              </a:ext>
            </a:extLst>
          </p:cNvPr>
          <p:cNvSpPr/>
          <p:nvPr/>
        </p:nvSpPr>
        <p:spPr>
          <a:xfrm rot="16200000" flipV="1">
            <a:off x="9154485" y="2973488"/>
            <a:ext cx="899360" cy="290246"/>
          </a:xfrm>
          <a:prstGeom prst="flowChartDelay">
            <a:avLst/>
          </a:prstGeom>
          <a:pattFill prst="wdUpDiag">
            <a:fgClr>
              <a:srgbClr val="0070C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순서도: 지연 58">
            <a:extLst>
              <a:ext uri="{FF2B5EF4-FFF2-40B4-BE49-F238E27FC236}">
                <a16:creationId xmlns:a16="http://schemas.microsoft.com/office/drawing/2014/main" id="{F1B057A5-6666-6DB1-7FF9-1DDAF7F0D5E4}"/>
              </a:ext>
            </a:extLst>
          </p:cNvPr>
          <p:cNvSpPr/>
          <p:nvPr/>
        </p:nvSpPr>
        <p:spPr>
          <a:xfrm rot="16200000" flipV="1">
            <a:off x="9445154" y="2973488"/>
            <a:ext cx="899360" cy="290246"/>
          </a:xfrm>
          <a:prstGeom prst="flowChartDelay">
            <a:avLst/>
          </a:prstGeom>
          <a:pattFill prst="wdUpDiag">
            <a:fgClr>
              <a:srgbClr val="0070C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순서도: 지연 61">
            <a:extLst>
              <a:ext uri="{FF2B5EF4-FFF2-40B4-BE49-F238E27FC236}">
                <a16:creationId xmlns:a16="http://schemas.microsoft.com/office/drawing/2014/main" id="{7A76EECD-D00A-6DB2-474B-660E08420CEE}"/>
              </a:ext>
            </a:extLst>
          </p:cNvPr>
          <p:cNvSpPr/>
          <p:nvPr/>
        </p:nvSpPr>
        <p:spPr>
          <a:xfrm rot="16200000" flipV="1">
            <a:off x="9735823" y="2973488"/>
            <a:ext cx="899360" cy="290246"/>
          </a:xfrm>
          <a:prstGeom prst="flowChartDelay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순서도: 지연 62">
            <a:extLst>
              <a:ext uri="{FF2B5EF4-FFF2-40B4-BE49-F238E27FC236}">
                <a16:creationId xmlns:a16="http://schemas.microsoft.com/office/drawing/2014/main" id="{AD20F36F-0BAB-E0AD-BE76-6F0363477EDA}"/>
              </a:ext>
            </a:extLst>
          </p:cNvPr>
          <p:cNvSpPr/>
          <p:nvPr/>
        </p:nvSpPr>
        <p:spPr>
          <a:xfrm rot="16200000" flipV="1">
            <a:off x="10026492" y="2973488"/>
            <a:ext cx="899360" cy="290246"/>
          </a:xfrm>
          <a:prstGeom prst="flowChartDelay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순서도: 지연 255">
            <a:extLst>
              <a:ext uri="{FF2B5EF4-FFF2-40B4-BE49-F238E27FC236}">
                <a16:creationId xmlns:a16="http://schemas.microsoft.com/office/drawing/2014/main" id="{6E4C4610-5258-A194-15C0-AB4442642CC0}"/>
              </a:ext>
            </a:extLst>
          </p:cNvPr>
          <p:cNvSpPr/>
          <p:nvPr/>
        </p:nvSpPr>
        <p:spPr>
          <a:xfrm rot="16200000" flipV="1">
            <a:off x="10317161" y="2973488"/>
            <a:ext cx="899360" cy="290246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E24E44BD-B082-E268-8DD8-F3E13D6B9347}"/>
              </a:ext>
            </a:extLst>
          </p:cNvPr>
          <p:cNvCxnSpPr>
            <a:cxnSpLocks/>
          </p:cNvCxnSpPr>
          <p:nvPr/>
        </p:nvCxnSpPr>
        <p:spPr>
          <a:xfrm flipH="1">
            <a:off x="8869630" y="3582342"/>
            <a:ext cx="2508098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순서도: 지연 257">
            <a:extLst>
              <a:ext uri="{FF2B5EF4-FFF2-40B4-BE49-F238E27FC236}">
                <a16:creationId xmlns:a16="http://schemas.microsoft.com/office/drawing/2014/main" id="{05C6F477-8BF9-7A86-8D1D-F0A458250C2F}"/>
              </a:ext>
            </a:extLst>
          </p:cNvPr>
          <p:cNvSpPr/>
          <p:nvPr/>
        </p:nvSpPr>
        <p:spPr>
          <a:xfrm rot="16200000" flipV="1">
            <a:off x="9094689" y="2605033"/>
            <a:ext cx="1093563" cy="828965"/>
          </a:xfrm>
          <a:prstGeom prst="flowChartDelay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9" name="자유형: 도형 258">
            <a:extLst>
              <a:ext uri="{FF2B5EF4-FFF2-40B4-BE49-F238E27FC236}">
                <a16:creationId xmlns:a16="http://schemas.microsoft.com/office/drawing/2014/main" id="{30D5B12A-B14E-DA2E-FD65-8B57EAC9CF7C}"/>
              </a:ext>
            </a:extLst>
          </p:cNvPr>
          <p:cNvSpPr/>
          <p:nvPr/>
        </p:nvSpPr>
        <p:spPr>
          <a:xfrm>
            <a:off x="8980364" y="2380135"/>
            <a:ext cx="2147125" cy="1157605"/>
          </a:xfrm>
          <a:custGeom>
            <a:avLst/>
            <a:gdLst>
              <a:gd name="connsiteX0" fmla="*/ 0 w 1354822"/>
              <a:gd name="connsiteY0" fmla="*/ 885088 h 891076"/>
              <a:gd name="connsiteX1" fmla="*/ 297809 w 1354822"/>
              <a:gd name="connsiteY1" fmla="*/ 738280 h 891076"/>
              <a:gd name="connsiteX2" fmla="*/ 671119 w 1354822"/>
              <a:gd name="connsiteY2" fmla="*/ 49 h 891076"/>
              <a:gd name="connsiteX3" fmla="*/ 1073791 w 1354822"/>
              <a:gd name="connsiteY3" fmla="*/ 776031 h 891076"/>
              <a:gd name="connsiteX4" fmla="*/ 1354822 w 1354822"/>
              <a:gd name="connsiteY4" fmla="*/ 872504 h 89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822" h="891076">
                <a:moveTo>
                  <a:pt x="0" y="885088"/>
                </a:moveTo>
                <a:cubicBezTo>
                  <a:pt x="92978" y="885437"/>
                  <a:pt x="185956" y="885787"/>
                  <a:pt x="297809" y="738280"/>
                </a:cubicBezTo>
                <a:cubicBezTo>
                  <a:pt x="409662" y="590773"/>
                  <a:pt x="541789" y="-6243"/>
                  <a:pt x="671119" y="49"/>
                </a:cubicBezTo>
                <a:cubicBezTo>
                  <a:pt x="800449" y="6341"/>
                  <a:pt x="959841" y="630622"/>
                  <a:pt x="1073791" y="776031"/>
                </a:cubicBezTo>
                <a:cubicBezTo>
                  <a:pt x="1187741" y="921440"/>
                  <a:pt x="1271281" y="896972"/>
                  <a:pt x="1354822" y="87250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0F387677-EBB8-206E-C239-6EEB1942A2DB}"/>
              </a:ext>
            </a:extLst>
          </p:cNvPr>
          <p:cNvCxnSpPr>
            <a:cxnSpLocks/>
          </p:cNvCxnSpPr>
          <p:nvPr/>
        </p:nvCxnSpPr>
        <p:spPr>
          <a:xfrm>
            <a:off x="10049995" y="2013717"/>
            <a:ext cx="0" cy="15495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0C9B7586-DBF7-4D40-236E-B6D4B8BD776F}"/>
              </a:ext>
            </a:extLst>
          </p:cNvPr>
          <p:cNvSpPr txBox="1"/>
          <p:nvPr/>
        </p:nvSpPr>
        <p:spPr>
          <a:xfrm>
            <a:off x="9380119" y="2438300"/>
            <a:ext cx="514930" cy="307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400" b="1" dirty="0"/>
              <a:t>0</a:t>
            </a:r>
            <a:endParaRPr lang="ko-KR" altLang="en-US" sz="1400" b="1" dirty="0"/>
          </a:p>
        </p:txBody>
      </p:sp>
      <p:sp>
        <p:nvSpPr>
          <p:cNvPr id="262" name="순서도: 지연 261">
            <a:extLst>
              <a:ext uri="{FF2B5EF4-FFF2-40B4-BE49-F238E27FC236}">
                <a16:creationId xmlns:a16="http://schemas.microsoft.com/office/drawing/2014/main" id="{8CBC67C3-E47C-E2E3-855F-BA0D3D9CD144}"/>
              </a:ext>
            </a:extLst>
          </p:cNvPr>
          <p:cNvSpPr/>
          <p:nvPr/>
        </p:nvSpPr>
        <p:spPr>
          <a:xfrm rot="16200000" flipV="1">
            <a:off x="9508356" y="4414187"/>
            <a:ext cx="1188152" cy="1743686"/>
          </a:xfrm>
          <a:prstGeom prst="flowChartDelay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3" name="순서도: 지연 262">
            <a:extLst>
              <a:ext uri="{FF2B5EF4-FFF2-40B4-BE49-F238E27FC236}">
                <a16:creationId xmlns:a16="http://schemas.microsoft.com/office/drawing/2014/main" id="{3DF19490-1F97-28ED-1939-AECCFE3FF455}"/>
              </a:ext>
            </a:extLst>
          </p:cNvPr>
          <p:cNvSpPr/>
          <p:nvPr/>
        </p:nvSpPr>
        <p:spPr>
          <a:xfrm rot="16200000" flipV="1">
            <a:off x="8940342" y="5275307"/>
            <a:ext cx="899360" cy="290246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순서도: 지연 263">
            <a:extLst>
              <a:ext uri="{FF2B5EF4-FFF2-40B4-BE49-F238E27FC236}">
                <a16:creationId xmlns:a16="http://schemas.microsoft.com/office/drawing/2014/main" id="{2C5B11FE-758B-21D0-44B2-298C42B0ACE8}"/>
              </a:ext>
            </a:extLst>
          </p:cNvPr>
          <p:cNvSpPr/>
          <p:nvPr/>
        </p:nvSpPr>
        <p:spPr>
          <a:xfrm rot="16200000" flipV="1">
            <a:off x="9216695" y="5285304"/>
            <a:ext cx="899360" cy="290246"/>
          </a:xfrm>
          <a:prstGeom prst="flowChartDelay">
            <a:avLst/>
          </a:prstGeom>
          <a:pattFill prst="wdUpDiag">
            <a:fgClr>
              <a:schemeClr val="bg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순서도: 지연 264">
            <a:extLst>
              <a:ext uri="{FF2B5EF4-FFF2-40B4-BE49-F238E27FC236}">
                <a16:creationId xmlns:a16="http://schemas.microsoft.com/office/drawing/2014/main" id="{99D9BD54-8DC2-66CA-90D1-FF3E7B358018}"/>
              </a:ext>
            </a:extLst>
          </p:cNvPr>
          <p:cNvSpPr/>
          <p:nvPr/>
        </p:nvSpPr>
        <p:spPr>
          <a:xfrm rot="16200000" flipV="1">
            <a:off x="9507364" y="5285304"/>
            <a:ext cx="899360" cy="290246"/>
          </a:xfrm>
          <a:prstGeom prst="flowChartDelay">
            <a:avLst/>
          </a:prstGeom>
          <a:pattFill prst="wdUpDiag">
            <a:fgClr>
              <a:schemeClr val="bg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순서도: 지연 265">
            <a:extLst>
              <a:ext uri="{FF2B5EF4-FFF2-40B4-BE49-F238E27FC236}">
                <a16:creationId xmlns:a16="http://schemas.microsoft.com/office/drawing/2014/main" id="{1AAF3C9A-39BD-5528-07B6-FD16F05EA077}"/>
              </a:ext>
            </a:extLst>
          </p:cNvPr>
          <p:cNvSpPr/>
          <p:nvPr/>
        </p:nvSpPr>
        <p:spPr>
          <a:xfrm rot="16200000" flipV="1">
            <a:off x="9798033" y="5285304"/>
            <a:ext cx="899360" cy="290246"/>
          </a:xfrm>
          <a:prstGeom prst="flowChartDelay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순서도: 지연 267">
            <a:extLst>
              <a:ext uri="{FF2B5EF4-FFF2-40B4-BE49-F238E27FC236}">
                <a16:creationId xmlns:a16="http://schemas.microsoft.com/office/drawing/2014/main" id="{7E371A44-E58A-208D-A70A-DEB90520EC4C}"/>
              </a:ext>
            </a:extLst>
          </p:cNvPr>
          <p:cNvSpPr/>
          <p:nvPr/>
        </p:nvSpPr>
        <p:spPr>
          <a:xfrm rot="16200000" flipV="1">
            <a:off x="10088702" y="5285304"/>
            <a:ext cx="899360" cy="290246"/>
          </a:xfrm>
          <a:prstGeom prst="flowChartDelay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순서도: 지연 292">
            <a:extLst>
              <a:ext uri="{FF2B5EF4-FFF2-40B4-BE49-F238E27FC236}">
                <a16:creationId xmlns:a16="http://schemas.microsoft.com/office/drawing/2014/main" id="{6F9B8388-487E-952D-71F8-9B93A606FEC0}"/>
              </a:ext>
            </a:extLst>
          </p:cNvPr>
          <p:cNvSpPr/>
          <p:nvPr/>
        </p:nvSpPr>
        <p:spPr>
          <a:xfrm rot="16200000" flipV="1">
            <a:off x="10379371" y="5285304"/>
            <a:ext cx="899360" cy="290246"/>
          </a:xfrm>
          <a:prstGeom prst="flowChartDelay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DA1B37D5-EC4D-2B1B-30BC-A8CAFC6223C6}"/>
              </a:ext>
            </a:extLst>
          </p:cNvPr>
          <p:cNvCxnSpPr>
            <a:cxnSpLocks/>
          </p:cNvCxnSpPr>
          <p:nvPr/>
        </p:nvCxnSpPr>
        <p:spPr>
          <a:xfrm flipH="1">
            <a:off x="8901323" y="5873750"/>
            <a:ext cx="2508098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81053F6F-E297-3809-D7F5-331DD0834C87}"/>
              </a:ext>
            </a:extLst>
          </p:cNvPr>
          <p:cNvSpPr/>
          <p:nvPr/>
        </p:nvSpPr>
        <p:spPr>
          <a:xfrm>
            <a:off x="9042574" y="4691951"/>
            <a:ext cx="2147125" cy="1157605"/>
          </a:xfrm>
          <a:custGeom>
            <a:avLst/>
            <a:gdLst>
              <a:gd name="connsiteX0" fmla="*/ 0 w 1354822"/>
              <a:gd name="connsiteY0" fmla="*/ 885088 h 891076"/>
              <a:gd name="connsiteX1" fmla="*/ 297809 w 1354822"/>
              <a:gd name="connsiteY1" fmla="*/ 738280 h 891076"/>
              <a:gd name="connsiteX2" fmla="*/ 671119 w 1354822"/>
              <a:gd name="connsiteY2" fmla="*/ 49 h 891076"/>
              <a:gd name="connsiteX3" fmla="*/ 1073791 w 1354822"/>
              <a:gd name="connsiteY3" fmla="*/ 776031 h 891076"/>
              <a:gd name="connsiteX4" fmla="*/ 1354822 w 1354822"/>
              <a:gd name="connsiteY4" fmla="*/ 872504 h 89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822" h="891076">
                <a:moveTo>
                  <a:pt x="0" y="885088"/>
                </a:moveTo>
                <a:cubicBezTo>
                  <a:pt x="92978" y="885437"/>
                  <a:pt x="185956" y="885787"/>
                  <a:pt x="297809" y="738280"/>
                </a:cubicBezTo>
                <a:cubicBezTo>
                  <a:pt x="409662" y="590773"/>
                  <a:pt x="541789" y="-6243"/>
                  <a:pt x="671119" y="49"/>
                </a:cubicBezTo>
                <a:cubicBezTo>
                  <a:pt x="800449" y="6341"/>
                  <a:pt x="959841" y="630622"/>
                  <a:pt x="1073791" y="776031"/>
                </a:cubicBezTo>
                <a:cubicBezTo>
                  <a:pt x="1187741" y="921440"/>
                  <a:pt x="1271281" y="896972"/>
                  <a:pt x="1354822" y="87250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B9EB03C9-9126-D6CC-8373-D5CA34E05426}"/>
              </a:ext>
            </a:extLst>
          </p:cNvPr>
          <p:cNvCxnSpPr>
            <a:cxnSpLocks/>
          </p:cNvCxnSpPr>
          <p:nvPr/>
        </p:nvCxnSpPr>
        <p:spPr>
          <a:xfrm>
            <a:off x="10102167" y="4258523"/>
            <a:ext cx="10038" cy="16165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순서도: 지연 330">
            <a:extLst>
              <a:ext uri="{FF2B5EF4-FFF2-40B4-BE49-F238E27FC236}">
                <a16:creationId xmlns:a16="http://schemas.microsoft.com/office/drawing/2014/main" id="{C117CD77-D882-E599-AEE0-31A72BABC8A6}"/>
              </a:ext>
            </a:extLst>
          </p:cNvPr>
          <p:cNvSpPr/>
          <p:nvPr/>
        </p:nvSpPr>
        <p:spPr>
          <a:xfrm rot="16200000" flipV="1">
            <a:off x="10032900" y="4938832"/>
            <a:ext cx="1039527" cy="843017"/>
          </a:xfrm>
          <a:prstGeom prst="flowChartDelay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47A2E2E-8B2F-5BB9-ED91-92F6E0653D73}"/>
              </a:ext>
            </a:extLst>
          </p:cNvPr>
          <p:cNvSpPr txBox="1"/>
          <p:nvPr/>
        </p:nvSpPr>
        <p:spPr>
          <a:xfrm>
            <a:off x="10295198" y="4787766"/>
            <a:ext cx="514930" cy="307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6D92DDB0-E2DF-EC3B-3884-5F78E2B64935}"/>
              </a:ext>
            </a:extLst>
          </p:cNvPr>
          <p:cNvSpPr txBox="1"/>
          <p:nvPr/>
        </p:nvSpPr>
        <p:spPr>
          <a:xfrm>
            <a:off x="9519974" y="1745359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Low &lt;- High</a:t>
            </a:r>
            <a:endParaRPr lang="ko-KR" altLang="en-US" sz="14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72758CA9-E6C6-C97E-ADD8-E6C84E8FF49E}"/>
              </a:ext>
            </a:extLst>
          </p:cNvPr>
          <p:cNvSpPr txBox="1"/>
          <p:nvPr/>
        </p:nvSpPr>
        <p:spPr>
          <a:xfrm>
            <a:off x="9583144" y="3956889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Low -&gt; High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49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331" grpId="0" animBg="1"/>
    </p:bldLst>
  </p:timing>
</p:sld>
</file>

<file path=ppt/theme/theme1.xml><?xml version="1.0" encoding="utf-8"?>
<a:theme xmlns:a="http://schemas.openxmlformats.org/drawingml/2006/main" name="nsl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SL font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QU_RPL_세미나" id="{BFF2C00C-A019-4834-931B-0AA521E6DB77}" vid="{4CA450E9-7691-4854-8442-0AB662B2BA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5EE52F3E1E0184E899E3F4433359651" ma:contentTypeVersion="11" ma:contentTypeDescription="새 문서를 만듭니다." ma:contentTypeScope="" ma:versionID="4ad610b2daa8d0ab0823f8a54f794ae1">
  <xsd:schema xmlns:xsd="http://www.w3.org/2001/XMLSchema" xmlns:xs="http://www.w3.org/2001/XMLSchema" xmlns:p="http://schemas.microsoft.com/office/2006/metadata/properties" xmlns:ns3="d72fec77-c99e-470f-80a0-98a3f961342d" targetNamespace="http://schemas.microsoft.com/office/2006/metadata/properties" ma:root="true" ma:fieldsID="5ce83ac7199d0f4e4b048e13db5b8dbe" ns3:_="">
    <xsd:import namespace="d72fec77-c99e-470f-80a0-98a3f96134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fec77-c99e-470f-80a0-98a3f96134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9754BC-9237-44C3-B4B4-CFAE55000958}">
  <ds:schemaRefs>
    <ds:schemaRef ds:uri="http://purl.org/dc/elements/1.1/"/>
    <ds:schemaRef ds:uri="http://schemas.microsoft.com/office/infopath/2007/PartnerControls"/>
    <ds:schemaRef ds:uri="d72fec77-c99e-470f-80a0-98a3f961342d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7443B7-EE64-46DA-A09D-0981579376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5B816E-E9D4-4A08-A906-32A6B1B120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2fec77-c99e-470f-80a0-98a3f96134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10820</TotalTime>
  <Words>985</Words>
  <Application>Microsoft Office PowerPoint</Application>
  <PresentationFormat>와이드스크린</PresentationFormat>
  <Paragraphs>406</Paragraphs>
  <Slides>18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Apple SD Gothic Neo</vt:lpstr>
      <vt:lpstr>Söhne</vt:lpstr>
      <vt:lpstr>맑은 고딕</vt:lpstr>
      <vt:lpstr>맑은 고딕</vt:lpstr>
      <vt:lpstr>Arial</vt:lpstr>
      <vt:lpstr>Calibri</vt:lpstr>
      <vt:lpstr>Courier New</vt:lpstr>
      <vt:lpstr>Wingdings</vt:lpstr>
      <vt:lpstr>nsl2</vt:lpstr>
      <vt:lpstr>ICT Challenge 2023</vt:lpstr>
      <vt:lpstr>Background</vt:lpstr>
      <vt:lpstr>Emerging IoT applications</vt:lpstr>
      <vt:lpstr>Rapid increasing</vt:lpstr>
      <vt:lpstr>Cross Technology Communication (CTC)</vt:lpstr>
      <vt:lpstr>Issue 1 : Different modulation methods</vt:lpstr>
      <vt:lpstr>Issue 1 : Different modulation methods</vt:lpstr>
      <vt:lpstr>Issue 1 : Different modulation methods</vt:lpstr>
      <vt:lpstr>Wi-Fi to Bluetooth Low Energy (BLE) CTC</vt:lpstr>
      <vt:lpstr>Wi-Fi to Bluetooth Low Energy (BLE) CTC</vt:lpstr>
      <vt:lpstr>Wi-Fi to Bluetooth Low Energy (BLE) CTC</vt:lpstr>
      <vt:lpstr>Results 1</vt:lpstr>
      <vt:lpstr>Results 3</vt:lpstr>
      <vt:lpstr>Issue 2: Difference in data rate</vt:lpstr>
      <vt:lpstr>Issue 2: Difference in data rate</vt:lpstr>
      <vt:lpstr>Applicability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nsl.cau</dc:title>
  <dc:creator>jeongyeup.paek</dc:creator>
  <cp:lastModifiedBy>이채영</cp:lastModifiedBy>
  <cp:revision>489</cp:revision>
  <dcterms:created xsi:type="dcterms:W3CDTF">2014-03-19T10:21:19Z</dcterms:created>
  <dcterms:modified xsi:type="dcterms:W3CDTF">2023-09-17T14:46:48Z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0x01010035EE52F3E1E0184E899E3F4433359651</vt:lpwstr>
  </property>
</Properties>
</file>