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8" r:id="rId5"/>
    <p:sldId id="269" r:id="rId6"/>
    <p:sldId id="265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orent CATIAU-TRISTANT" initials="FC" lastIdx="1" clrIdx="0">
    <p:extLst>
      <p:ext uri="{19B8F6BF-5375-455C-9EA6-DF929625EA0E}">
        <p15:presenceInfo xmlns:p15="http://schemas.microsoft.com/office/powerpoint/2012/main" userId="ef4b6bb81f2171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47"/>
    <a:srgbClr val="FFCDCD"/>
    <a:srgbClr val="FF7C80"/>
    <a:srgbClr val="FFADAD"/>
    <a:srgbClr val="84BAFC"/>
    <a:srgbClr val="99D359"/>
    <a:srgbClr val="766CFC"/>
    <a:srgbClr val="BFDBFD"/>
    <a:srgbClr val="B3CEF9"/>
    <a:srgbClr val="B5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D73B3-A2CE-47CB-99A8-4EA99245B351}" type="datetimeFigureOut">
              <a:rPr lang="fr-FR" smtClean="0"/>
              <a:t>04/05/2017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B74EF-E0A8-4840-846C-D37BF2661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802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Florent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B74EF-E0A8-4840-846C-D37BF2661F5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568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Florent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B74EF-E0A8-4840-846C-D37BF2661F5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987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Mehidine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B74EF-E0A8-4840-846C-D37BF2661F5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557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Dylan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B74EF-E0A8-4840-846C-D37BF2661F5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4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Dylan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B74EF-E0A8-4840-846C-D37BF2661F5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377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Yoann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B74EF-E0A8-4840-846C-D37BF2661F5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388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Florent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B74EF-E0A8-4840-846C-D37BF2661F5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29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 userDrawn="1"/>
        </p:nvGrpSpPr>
        <p:grpSpPr>
          <a:xfrm>
            <a:off x="-143763" y="-171450"/>
            <a:ext cx="12406790" cy="7181849"/>
            <a:chOff x="876299" y="441083"/>
            <a:chExt cx="10820401" cy="6263545"/>
          </a:xfrm>
          <a:effectLst/>
        </p:grpSpPr>
        <p:sp>
          <p:nvSpPr>
            <p:cNvPr id="8" name="Forme libre 7"/>
            <p:cNvSpPr/>
            <p:nvPr userDrawn="1"/>
          </p:nvSpPr>
          <p:spPr>
            <a:xfrm>
              <a:off x="5806236" y="554255"/>
              <a:ext cx="5890464" cy="6037200"/>
            </a:xfrm>
            <a:custGeom>
              <a:avLst/>
              <a:gdLst>
                <a:gd name="connsiteX0" fmla="*/ 1533443 w 5890464"/>
                <a:gd name="connsiteY0" fmla="*/ 0 h 6037200"/>
                <a:gd name="connsiteX1" fmla="*/ 1534643 w 5890464"/>
                <a:gd name="connsiteY1" fmla="*/ 0 h 6037200"/>
                <a:gd name="connsiteX2" fmla="*/ 1537959 w 5890464"/>
                <a:gd name="connsiteY2" fmla="*/ 14490 h 6037200"/>
                <a:gd name="connsiteX3" fmla="*/ 1537959 w 5890464"/>
                <a:gd name="connsiteY3" fmla="*/ 0 h 6037200"/>
                <a:gd name="connsiteX4" fmla="*/ 5890464 w 5890464"/>
                <a:gd name="connsiteY4" fmla="*/ 0 h 6037200"/>
                <a:gd name="connsiteX5" fmla="*/ 5890464 w 5890464"/>
                <a:gd name="connsiteY5" fmla="*/ 6037200 h 6037200"/>
                <a:gd name="connsiteX6" fmla="*/ 0 w 5890464"/>
                <a:gd name="connsiteY6" fmla="*/ 6037200 h 6037200"/>
                <a:gd name="connsiteX7" fmla="*/ 0 w 5890464"/>
                <a:gd name="connsiteY7" fmla="*/ 6021716 h 6037200"/>
                <a:gd name="connsiteX8" fmla="*/ 155442 w 5890464"/>
                <a:gd name="connsiteY8" fmla="*/ 6021716 h 603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0464" h="6037200">
                  <a:moveTo>
                    <a:pt x="1533443" y="0"/>
                  </a:moveTo>
                  <a:lnTo>
                    <a:pt x="1534643" y="0"/>
                  </a:lnTo>
                  <a:lnTo>
                    <a:pt x="1537959" y="14490"/>
                  </a:lnTo>
                  <a:lnTo>
                    <a:pt x="1537959" y="0"/>
                  </a:lnTo>
                  <a:lnTo>
                    <a:pt x="5890464" y="0"/>
                  </a:lnTo>
                  <a:lnTo>
                    <a:pt x="5890464" y="6037200"/>
                  </a:lnTo>
                  <a:lnTo>
                    <a:pt x="0" y="6037200"/>
                  </a:lnTo>
                  <a:lnTo>
                    <a:pt x="0" y="6021716"/>
                  </a:lnTo>
                  <a:lnTo>
                    <a:pt x="155442" y="602171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9" name="Forme libre 8"/>
            <p:cNvSpPr/>
            <p:nvPr userDrawn="1"/>
          </p:nvSpPr>
          <p:spPr>
            <a:xfrm rot="789631">
              <a:off x="6551243" y="441083"/>
              <a:ext cx="373664" cy="6263545"/>
            </a:xfrm>
            <a:custGeom>
              <a:avLst/>
              <a:gdLst>
                <a:gd name="connsiteX0" fmla="*/ 10397 w 373664"/>
                <a:gd name="connsiteY0" fmla="*/ 66924 h 6263545"/>
                <a:gd name="connsiteX1" fmla="*/ 14210 w 373664"/>
                <a:gd name="connsiteY1" fmla="*/ 66032 h 6263545"/>
                <a:gd name="connsiteX2" fmla="*/ 18107 w 373664"/>
                <a:gd name="connsiteY2" fmla="*/ 82696 h 6263545"/>
                <a:gd name="connsiteX3" fmla="*/ 0 w 373664"/>
                <a:gd name="connsiteY3" fmla="*/ 69355 h 6263545"/>
                <a:gd name="connsiteX4" fmla="*/ 10397 w 373664"/>
                <a:gd name="connsiteY4" fmla="*/ 66924 h 6263545"/>
                <a:gd name="connsiteX5" fmla="*/ 10483 w 373664"/>
                <a:gd name="connsiteY5" fmla="*/ 84919 h 6263545"/>
                <a:gd name="connsiteX6" fmla="*/ 373664 w 373664"/>
                <a:gd name="connsiteY6" fmla="*/ 0 h 6263545"/>
                <a:gd name="connsiteX7" fmla="*/ 373664 w 373664"/>
                <a:gd name="connsiteY7" fmla="*/ 6188376 h 6263545"/>
                <a:gd name="connsiteX8" fmla="*/ 52183 w 373664"/>
                <a:gd name="connsiteY8" fmla="*/ 6263545 h 6263545"/>
                <a:gd name="connsiteX9" fmla="*/ 0 w 373664"/>
                <a:gd name="connsiteY9" fmla="*/ 6263545 h 6263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664" h="6263545">
                  <a:moveTo>
                    <a:pt x="10397" y="66924"/>
                  </a:moveTo>
                  <a:lnTo>
                    <a:pt x="14210" y="66032"/>
                  </a:lnTo>
                  <a:lnTo>
                    <a:pt x="18107" y="82696"/>
                  </a:lnTo>
                  <a:close/>
                  <a:moveTo>
                    <a:pt x="0" y="69355"/>
                  </a:moveTo>
                  <a:lnTo>
                    <a:pt x="10397" y="66924"/>
                  </a:lnTo>
                  <a:lnTo>
                    <a:pt x="10483" y="84919"/>
                  </a:lnTo>
                  <a:lnTo>
                    <a:pt x="373664" y="0"/>
                  </a:lnTo>
                  <a:lnTo>
                    <a:pt x="373664" y="6188376"/>
                  </a:lnTo>
                  <a:lnTo>
                    <a:pt x="52183" y="6263545"/>
                  </a:lnTo>
                  <a:lnTo>
                    <a:pt x="0" y="6263545"/>
                  </a:lnTo>
                  <a:close/>
                </a:path>
              </a:pathLst>
            </a:custGeom>
            <a:solidFill>
              <a:srgbClr val="EAB2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0" name="Forme libre 9"/>
            <p:cNvSpPr/>
            <p:nvPr userDrawn="1"/>
          </p:nvSpPr>
          <p:spPr>
            <a:xfrm>
              <a:off x="876299" y="560686"/>
              <a:ext cx="6391696" cy="6024339"/>
            </a:xfrm>
            <a:custGeom>
              <a:avLst/>
              <a:gdLst>
                <a:gd name="connsiteX0" fmla="*/ 7310718 w 7315200"/>
                <a:gd name="connsiteY0" fmla="*/ 0 h 6858000"/>
                <a:gd name="connsiteX1" fmla="*/ 7315200 w 7315200"/>
                <a:gd name="connsiteY1" fmla="*/ 0 h 6858000"/>
                <a:gd name="connsiteX2" fmla="*/ 7315200 w 7315200"/>
                <a:gd name="connsiteY2" fmla="*/ 19481 h 6858000"/>
                <a:gd name="connsiteX3" fmla="*/ 0 w 7315200"/>
                <a:gd name="connsiteY3" fmla="*/ 0 h 6858000"/>
                <a:gd name="connsiteX4" fmla="*/ 7310718 w 7315200"/>
                <a:gd name="connsiteY4" fmla="*/ 0 h 6858000"/>
                <a:gd name="connsiteX5" fmla="*/ 5732930 w 7315200"/>
                <a:gd name="connsiteY5" fmla="*/ 6858000 h 6858000"/>
                <a:gd name="connsiteX6" fmla="*/ 0 w 731520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00" h="6858000">
                  <a:moveTo>
                    <a:pt x="7310718" y="0"/>
                  </a:moveTo>
                  <a:lnTo>
                    <a:pt x="7315200" y="0"/>
                  </a:lnTo>
                  <a:lnTo>
                    <a:pt x="7315200" y="19481"/>
                  </a:lnTo>
                  <a:close/>
                  <a:moveTo>
                    <a:pt x="0" y="0"/>
                  </a:moveTo>
                  <a:lnTo>
                    <a:pt x="7310718" y="0"/>
                  </a:lnTo>
                  <a:lnTo>
                    <a:pt x="5732930" y="6858000"/>
                  </a:lnTo>
                  <a:lnTo>
                    <a:pt x="0" y="6858000"/>
                  </a:lnTo>
                  <a:close/>
                </a:path>
              </a:pathLst>
            </a:custGeom>
            <a:gradFill flip="none" rotWithShape="1">
              <a:gsLst>
                <a:gs pos="38000">
                  <a:schemeClr val="accent1">
                    <a:lumMod val="5000"/>
                    <a:lumOff val="95000"/>
                  </a:schemeClr>
                </a:gs>
                <a:gs pos="100000">
                  <a:srgbClr val="F4E9FD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-72736" y="-49058"/>
            <a:ext cx="12335763" cy="6983913"/>
          </a:xfrm>
          <a:prstGeom prst="rect">
            <a:avLst/>
          </a:prstGeom>
          <a:solidFill>
            <a:schemeClr val="tx1">
              <a:lumMod val="50000"/>
              <a:lumOff val="5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 11"/>
          <p:cNvSpPr/>
          <p:nvPr userDrawn="1"/>
        </p:nvSpPr>
        <p:spPr>
          <a:xfrm>
            <a:off x="5653836" y="408285"/>
            <a:ext cx="5890464" cy="6030769"/>
          </a:xfrm>
          <a:custGeom>
            <a:avLst/>
            <a:gdLst>
              <a:gd name="connsiteX0" fmla="*/ 1533443 w 5890464"/>
              <a:gd name="connsiteY0" fmla="*/ 0 h 6037200"/>
              <a:gd name="connsiteX1" fmla="*/ 1534643 w 5890464"/>
              <a:gd name="connsiteY1" fmla="*/ 0 h 6037200"/>
              <a:gd name="connsiteX2" fmla="*/ 1537959 w 5890464"/>
              <a:gd name="connsiteY2" fmla="*/ 14490 h 6037200"/>
              <a:gd name="connsiteX3" fmla="*/ 1537959 w 5890464"/>
              <a:gd name="connsiteY3" fmla="*/ 0 h 6037200"/>
              <a:gd name="connsiteX4" fmla="*/ 5890464 w 5890464"/>
              <a:gd name="connsiteY4" fmla="*/ 0 h 6037200"/>
              <a:gd name="connsiteX5" fmla="*/ 5890464 w 5890464"/>
              <a:gd name="connsiteY5" fmla="*/ 6037200 h 6037200"/>
              <a:gd name="connsiteX6" fmla="*/ 0 w 5890464"/>
              <a:gd name="connsiteY6" fmla="*/ 6037200 h 6037200"/>
              <a:gd name="connsiteX7" fmla="*/ 0 w 5890464"/>
              <a:gd name="connsiteY7" fmla="*/ 6021716 h 6037200"/>
              <a:gd name="connsiteX8" fmla="*/ 155442 w 5890464"/>
              <a:gd name="connsiteY8" fmla="*/ 6021716 h 603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0464" h="6037200">
                <a:moveTo>
                  <a:pt x="1533443" y="0"/>
                </a:moveTo>
                <a:lnTo>
                  <a:pt x="1534643" y="0"/>
                </a:lnTo>
                <a:lnTo>
                  <a:pt x="1537959" y="14490"/>
                </a:lnTo>
                <a:lnTo>
                  <a:pt x="1537959" y="0"/>
                </a:lnTo>
                <a:lnTo>
                  <a:pt x="5890464" y="0"/>
                </a:lnTo>
                <a:lnTo>
                  <a:pt x="5890464" y="6037200"/>
                </a:lnTo>
                <a:lnTo>
                  <a:pt x="0" y="6037200"/>
                </a:lnTo>
                <a:lnTo>
                  <a:pt x="0" y="6021716"/>
                </a:lnTo>
                <a:lnTo>
                  <a:pt x="155442" y="602171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3" name="Forme libre 12"/>
          <p:cNvSpPr/>
          <p:nvPr userDrawn="1"/>
        </p:nvSpPr>
        <p:spPr>
          <a:xfrm rot="789631">
            <a:off x="6398843" y="281063"/>
            <a:ext cx="373664" cy="6263545"/>
          </a:xfrm>
          <a:custGeom>
            <a:avLst/>
            <a:gdLst>
              <a:gd name="connsiteX0" fmla="*/ 10397 w 373664"/>
              <a:gd name="connsiteY0" fmla="*/ 66924 h 6263545"/>
              <a:gd name="connsiteX1" fmla="*/ 14210 w 373664"/>
              <a:gd name="connsiteY1" fmla="*/ 66032 h 6263545"/>
              <a:gd name="connsiteX2" fmla="*/ 18107 w 373664"/>
              <a:gd name="connsiteY2" fmla="*/ 82696 h 6263545"/>
              <a:gd name="connsiteX3" fmla="*/ 0 w 373664"/>
              <a:gd name="connsiteY3" fmla="*/ 69355 h 6263545"/>
              <a:gd name="connsiteX4" fmla="*/ 10397 w 373664"/>
              <a:gd name="connsiteY4" fmla="*/ 66924 h 6263545"/>
              <a:gd name="connsiteX5" fmla="*/ 10483 w 373664"/>
              <a:gd name="connsiteY5" fmla="*/ 84919 h 6263545"/>
              <a:gd name="connsiteX6" fmla="*/ 373664 w 373664"/>
              <a:gd name="connsiteY6" fmla="*/ 0 h 6263545"/>
              <a:gd name="connsiteX7" fmla="*/ 373664 w 373664"/>
              <a:gd name="connsiteY7" fmla="*/ 6188376 h 6263545"/>
              <a:gd name="connsiteX8" fmla="*/ 52183 w 373664"/>
              <a:gd name="connsiteY8" fmla="*/ 6263545 h 6263545"/>
              <a:gd name="connsiteX9" fmla="*/ 0 w 373664"/>
              <a:gd name="connsiteY9" fmla="*/ 6263545 h 626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3664" h="6263545">
                <a:moveTo>
                  <a:pt x="10397" y="66924"/>
                </a:moveTo>
                <a:lnTo>
                  <a:pt x="14210" y="66032"/>
                </a:lnTo>
                <a:lnTo>
                  <a:pt x="18107" y="82696"/>
                </a:lnTo>
                <a:close/>
                <a:moveTo>
                  <a:pt x="0" y="69355"/>
                </a:moveTo>
                <a:lnTo>
                  <a:pt x="10397" y="66924"/>
                </a:lnTo>
                <a:lnTo>
                  <a:pt x="10483" y="84919"/>
                </a:lnTo>
                <a:lnTo>
                  <a:pt x="373664" y="0"/>
                </a:lnTo>
                <a:lnTo>
                  <a:pt x="373664" y="6188376"/>
                </a:lnTo>
                <a:lnTo>
                  <a:pt x="52183" y="6263545"/>
                </a:lnTo>
                <a:lnTo>
                  <a:pt x="0" y="6263545"/>
                </a:lnTo>
                <a:close/>
              </a:path>
            </a:pathLst>
          </a:custGeom>
          <a:solidFill>
            <a:srgbClr val="EAB2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4" name="Forme libre 13"/>
          <p:cNvSpPr/>
          <p:nvPr userDrawn="1"/>
        </p:nvSpPr>
        <p:spPr>
          <a:xfrm>
            <a:off x="723899" y="408286"/>
            <a:ext cx="6391696" cy="6024339"/>
          </a:xfrm>
          <a:custGeom>
            <a:avLst/>
            <a:gdLst>
              <a:gd name="connsiteX0" fmla="*/ 7310718 w 7315200"/>
              <a:gd name="connsiteY0" fmla="*/ 0 h 6858000"/>
              <a:gd name="connsiteX1" fmla="*/ 7315200 w 7315200"/>
              <a:gd name="connsiteY1" fmla="*/ 0 h 6858000"/>
              <a:gd name="connsiteX2" fmla="*/ 7315200 w 7315200"/>
              <a:gd name="connsiteY2" fmla="*/ 19481 h 6858000"/>
              <a:gd name="connsiteX3" fmla="*/ 0 w 7315200"/>
              <a:gd name="connsiteY3" fmla="*/ 0 h 6858000"/>
              <a:gd name="connsiteX4" fmla="*/ 7310718 w 7315200"/>
              <a:gd name="connsiteY4" fmla="*/ 0 h 6858000"/>
              <a:gd name="connsiteX5" fmla="*/ 5732930 w 7315200"/>
              <a:gd name="connsiteY5" fmla="*/ 6858000 h 6858000"/>
              <a:gd name="connsiteX6" fmla="*/ 0 w 73152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15200" h="6858000">
                <a:moveTo>
                  <a:pt x="7310718" y="0"/>
                </a:moveTo>
                <a:lnTo>
                  <a:pt x="7315200" y="0"/>
                </a:lnTo>
                <a:lnTo>
                  <a:pt x="7315200" y="19481"/>
                </a:lnTo>
                <a:close/>
                <a:moveTo>
                  <a:pt x="0" y="0"/>
                </a:moveTo>
                <a:lnTo>
                  <a:pt x="7310718" y="0"/>
                </a:lnTo>
                <a:lnTo>
                  <a:pt x="573293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38000">
                <a:schemeClr val="accent1">
                  <a:lumMod val="5000"/>
                  <a:lumOff val="95000"/>
                </a:schemeClr>
              </a:gs>
              <a:gs pos="100000">
                <a:srgbClr val="F4E9FD"/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8414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639300" y="0"/>
            <a:ext cx="25527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452295" y="299648"/>
            <a:ext cx="1694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0" b="1">
                <a:solidFill>
                  <a:schemeClr val="tx1">
                    <a:lumMod val="75000"/>
                    <a:lumOff val="2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defRPr>
            </a:lvl1pPr>
          </a:lstStyle>
          <a:p>
            <a:fld id="{DC062FA9-FE1E-4553-BF9F-5A99BD99EA2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491" y="4703269"/>
            <a:ext cx="1793911" cy="792658"/>
          </a:xfrm>
          <a:prstGeom prst="rect">
            <a:avLst/>
          </a:prstGeom>
          <a:effectLst>
            <a:innerShdw blurRad="88900" dist="38100" dir="13500000">
              <a:prstClr val="black">
                <a:alpha val="32000"/>
              </a:prstClr>
            </a:innerShdw>
          </a:effectLst>
        </p:spPr>
      </p:pic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843" y="5666620"/>
            <a:ext cx="1971157" cy="682205"/>
          </a:xfrm>
          <a:prstGeom prst="rect">
            <a:avLst/>
          </a:prstGeom>
          <a:effectLst>
            <a:innerShdw blurRad="88900" dist="38100" dir="13500000">
              <a:prstClr val="black">
                <a:alpha val="32000"/>
              </a:prstClr>
            </a:innerShdw>
          </a:effectLst>
        </p:spPr>
      </p:pic>
      <p:sp>
        <p:nvSpPr>
          <p:cNvPr id="11" name="Rectangle 10"/>
          <p:cNvSpPr/>
          <p:nvPr userDrawn="1"/>
        </p:nvSpPr>
        <p:spPr>
          <a:xfrm rot="817511">
            <a:off x="10510841" y="-151199"/>
            <a:ext cx="300780" cy="7196052"/>
          </a:xfrm>
          <a:prstGeom prst="rect">
            <a:avLst/>
          </a:prstGeom>
          <a:solidFill>
            <a:srgbClr val="EAB2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 8"/>
          <p:cNvSpPr/>
          <p:nvPr userDrawn="1"/>
        </p:nvSpPr>
        <p:spPr>
          <a:xfrm>
            <a:off x="0" y="0"/>
            <a:ext cx="11353800" cy="6858000"/>
          </a:xfrm>
          <a:custGeom>
            <a:avLst/>
            <a:gdLst>
              <a:gd name="connsiteX0" fmla="*/ 11653838 w 11658600"/>
              <a:gd name="connsiteY0" fmla="*/ 0 h 6946900"/>
              <a:gd name="connsiteX1" fmla="*/ 11658600 w 11658600"/>
              <a:gd name="connsiteY1" fmla="*/ 0 h 6946900"/>
              <a:gd name="connsiteX2" fmla="*/ 11658600 w 11658600"/>
              <a:gd name="connsiteY2" fmla="*/ 19733 h 6946900"/>
              <a:gd name="connsiteX3" fmla="*/ 0 w 11658600"/>
              <a:gd name="connsiteY3" fmla="*/ 0 h 6946900"/>
              <a:gd name="connsiteX4" fmla="*/ 11653838 w 11658600"/>
              <a:gd name="connsiteY4" fmla="*/ 0 h 6946900"/>
              <a:gd name="connsiteX5" fmla="*/ 9977438 w 11658600"/>
              <a:gd name="connsiteY5" fmla="*/ 6946900 h 6946900"/>
              <a:gd name="connsiteX6" fmla="*/ 0 w 11658600"/>
              <a:gd name="connsiteY6" fmla="*/ 6946900 h 69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8600" h="6946900">
                <a:moveTo>
                  <a:pt x="11653838" y="0"/>
                </a:moveTo>
                <a:lnTo>
                  <a:pt x="11658600" y="0"/>
                </a:lnTo>
                <a:lnTo>
                  <a:pt x="11658600" y="19733"/>
                </a:lnTo>
                <a:close/>
                <a:moveTo>
                  <a:pt x="0" y="0"/>
                </a:moveTo>
                <a:lnTo>
                  <a:pt x="11653838" y="0"/>
                </a:lnTo>
                <a:lnTo>
                  <a:pt x="9977438" y="6946900"/>
                </a:lnTo>
                <a:lnTo>
                  <a:pt x="0" y="6946900"/>
                </a:lnTo>
                <a:close/>
              </a:path>
            </a:pathLst>
          </a:custGeom>
          <a:gradFill flip="none" rotWithShape="1">
            <a:gsLst>
              <a:gs pos="38000">
                <a:schemeClr val="accent1">
                  <a:lumMod val="5000"/>
                  <a:lumOff val="95000"/>
                </a:schemeClr>
              </a:gs>
              <a:gs pos="100000">
                <a:srgbClr val="F4E9FD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631" y="132897"/>
            <a:ext cx="10515600" cy="810531"/>
          </a:xfrm>
          <a:prstGeom prst="rect">
            <a:avLst/>
          </a:prstGeom>
        </p:spPr>
        <p:txBody>
          <a:bodyPr/>
          <a:lstStyle>
            <a:lvl1pPr>
              <a:defRPr lang="fr-FR" sz="4400" b="1" u="sng" kern="1200" cap="all" baseline="0" dirty="0">
                <a:ln>
                  <a:noFill/>
                </a:ln>
                <a:gradFill flip="none" rotWithShape="1">
                  <a:gsLst>
                    <a:gs pos="25000">
                      <a:schemeClr val="tx1">
                        <a:lumMod val="85000"/>
                        <a:lumOff val="15000"/>
                      </a:schemeClr>
                    </a:gs>
                    <a:gs pos="97000">
                      <a:srgbClr val="A47D00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/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0852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38000">
                <a:schemeClr val="accent1">
                  <a:lumMod val="5000"/>
                  <a:lumOff val="95000"/>
                </a:schemeClr>
              </a:gs>
              <a:gs pos="100000">
                <a:srgbClr val="F4E9FD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42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639300" y="0"/>
            <a:ext cx="2552700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452295" y="299648"/>
            <a:ext cx="1694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0" b="1">
                <a:solidFill>
                  <a:schemeClr val="tx1">
                    <a:lumMod val="75000"/>
                    <a:lumOff val="2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defRPr>
            </a:lvl1pPr>
          </a:lstStyle>
          <a:p>
            <a:fld id="{DC062FA9-FE1E-4553-BF9F-5A99BD99EA2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491" y="4703269"/>
            <a:ext cx="1793911" cy="792658"/>
          </a:xfrm>
          <a:prstGeom prst="rect">
            <a:avLst/>
          </a:prstGeom>
          <a:effectLst>
            <a:innerShdw blurRad="88900" dist="38100" dir="13500000">
              <a:prstClr val="black">
                <a:alpha val="32000"/>
              </a:prstClr>
            </a:innerShdw>
          </a:effectLst>
        </p:spPr>
      </p:pic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843" y="5666620"/>
            <a:ext cx="1971157" cy="682205"/>
          </a:xfrm>
          <a:prstGeom prst="rect">
            <a:avLst/>
          </a:prstGeom>
          <a:effectLst>
            <a:innerShdw blurRad="88900" dist="38100" dir="13500000">
              <a:prstClr val="black">
                <a:alpha val="32000"/>
              </a:prstClr>
            </a:innerShdw>
          </a:effectLst>
        </p:spPr>
      </p:pic>
      <p:sp>
        <p:nvSpPr>
          <p:cNvPr id="11" name="Rectangle 10"/>
          <p:cNvSpPr/>
          <p:nvPr userDrawn="1"/>
        </p:nvSpPr>
        <p:spPr>
          <a:xfrm rot="817511">
            <a:off x="10510841" y="-151199"/>
            <a:ext cx="300780" cy="7196052"/>
          </a:xfrm>
          <a:prstGeom prst="rect">
            <a:avLst/>
          </a:prstGeom>
          <a:solidFill>
            <a:srgbClr val="7ABC3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 8"/>
          <p:cNvSpPr/>
          <p:nvPr userDrawn="1"/>
        </p:nvSpPr>
        <p:spPr>
          <a:xfrm>
            <a:off x="0" y="0"/>
            <a:ext cx="11353800" cy="6858000"/>
          </a:xfrm>
          <a:custGeom>
            <a:avLst/>
            <a:gdLst>
              <a:gd name="connsiteX0" fmla="*/ 11653838 w 11658600"/>
              <a:gd name="connsiteY0" fmla="*/ 0 h 6946900"/>
              <a:gd name="connsiteX1" fmla="*/ 11658600 w 11658600"/>
              <a:gd name="connsiteY1" fmla="*/ 0 h 6946900"/>
              <a:gd name="connsiteX2" fmla="*/ 11658600 w 11658600"/>
              <a:gd name="connsiteY2" fmla="*/ 19733 h 6946900"/>
              <a:gd name="connsiteX3" fmla="*/ 0 w 11658600"/>
              <a:gd name="connsiteY3" fmla="*/ 0 h 6946900"/>
              <a:gd name="connsiteX4" fmla="*/ 11653838 w 11658600"/>
              <a:gd name="connsiteY4" fmla="*/ 0 h 6946900"/>
              <a:gd name="connsiteX5" fmla="*/ 9977438 w 11658600"/>
              <a:gd name="connsiteY5" fmla="*/ 6946900 h 6946900"/>
              <a:gd name="connsiteX6" fmla="*/ 0 w 11658600"/>
              <a:gd name="connsiteY6" fmla="*/ 6946900 h 69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8600" h="6946900">
                <a:moveTo>
                  <a:pt x="11653838" y="0"/>
                </a:moveTo>
                <a:lnTo>
                  <a:pt x="11658600" y="0"/>
                </a:lnTo>
                <a:lnTo>
                  <a:pt x="11658600" y="19733"/>
                </a:lnTo>
                <a:close/>
                <a:moveTo>
                  <a:pt x="0" y="0"/>
                </a:moveTo>
                <a:lnTo>
                  <a:pt x="11653838" y="0"/>
                </a:lnTo>
                <a:lnTo>
                  <a:pt x="9977438" y="6946900"/>
                </a:lnTo>
                <a:lnTo>
                  <a:pt x="0" y="6946900"/>
                </a:lnTo>
                <a:close/>
              </a:path>
            </a:pathLst>
          </a:custGeom>
          <a:gradFill flip="none" rotWithShape="1">
            <a:gsLst>
              <a:gs pos="38000">
                <a:schemeClr val="accent1">
                  <a:lumMod val="5000"/>
                  <a:lumOff val="95000"/>
                </a:schemeClr>
              </a:gs>
              <a:gs pos="100000">
                <a:srgbClr val="F4E9FD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631" y="132897"/>
            <a:ext cx="10515600" cy="8105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fr-FR" sz="4400" b="1" u="sng" kern="1200" cap="all" baseline="0" dirty="0">
                <a:ln>
                  <a:noFill/>
                </a:ln>
                <a:gradFill flip="none" rotWithShape="1">
                  <a:gsLst>
                    <a:gs pos="25000">
                      <a:schemeClr val="tx1">
                        <a:lumMod val="85000"/>
                        <a:lumOff val="15000"/>
                      </a:schemeClr>
                    </a:gs>
                    <a:gs pos="97000">
                      <a:srgbClr val="197600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/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074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Pr>
        <a:solidFill>
          <a:srgbClr val="2BA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639300" y="0"/>
            <a:ext cx="2552700" cy="6858000"/>
          </a:xfrm>
          <a:prstGeom prst="rect">
            <a:avLst/>
          </a:prstGeom>
          <a:solidFill>
            <a:srgbClr val="2BA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452295" y="299648"/>
            <a:ext cx="1694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0" b="1">
                <a:solidFill>
                  <a:schemeClr val="tx1">
                    <a:lumMod val="75000"/>
                    <a:lumOff val="2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defRPr>
            </a:lvl1pPr>
          </a:lstStyle>
          <a:p>
            <a:fld id="{DC062FA9-FE1E-4553-BF9F-5A99BD99EA2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491" y="4703269"/>
            <a:ext cx="1793911" cy="792658"/>
          </a:xfrm>
          <a:prstGeom prst="rect">
            <a:avLst/>
          </a:prstGeom>
          <a:effectLst>
            <a:innerShdw blurRad="88900" dist="38100" dir="13500000">
              <a:prstClr val="black">
                <a:alpha val="32000"/>
              </a:prstClr>
            </a:innerShdw>
          </a:effectLst>
        </p:spPr>
      </p:pic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843" y="5666620"/>
            <a:ext cx="1971157" cy="682205"/>
          </a:xfrm>
          <a:prstGeom prst="rect">
            <a:avLst/>
          </a:prstGeom>
          <a:effectLst>
            <a:innerShdw blurRad="88900" dist="38100" dir="13500000">
              <a:prstClr val="black">
                <a:alpha val="32000"/>
              </a:prstClr>
            </a:innerShdw>
          </a:effectLst>
        </p:spPr>
      </p:pic>
      <p:sp>
        <p:nvSpPr>
          <p:cNvPr id="11" name="Rectangle 10"/>
          <p:cNvSpPr/>
          <p:nvPr userDrawn="1"/>
        </p:nvSpPr>
        <p:spPr>
          <a:xfrm rot="817511">
            <a:off x="10510841" y="-151199"/>
            <a:ext cx="300780" cy="7196052"/>
          </a:xfrm>
          <a:prstGeom prst="rect">
            <a:avLst/>
          </a:prstGeom>
          <a:solidFill>
            <a:srgbClr val="1092E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 8"/>
          <p:cNvSpPr/>
          <p:nvPr userDrawn="1"/>
        </p:nvSpPr>
        <p:spPr>
          <a:xfrm>
            <a:off x="0" y="17827"/>
            <a:ext cx="11353800" cy="6858000"/>
          </a:xfrm>
          <a:custGeom>
            <a:avLst/>
            <a:gdLst>
              <a:gd name="connsiteX0" fmla="*/ 11653838 w 11658600"/>
              <a:gd name="connsiteY0" fmla="*/ 0 h 6946900"/>
              <a:gd name="connsiteX1" fmla="*/ 11658600 w 11658600"/>
              <a:gd name="connsiteY1" fmla="*/ 0 h 6946900"/>
              <a:gd name="connsiteX2" fmla="*/ 11658600 w 11658600"/>
              <a:gd name="connsiteY2" fmla="*/ 19733 h 6946900"/>
              <a:gd name="connsiteX3" fmla="*/ 0 w 11658600"/>
              <a:gd name="connsiteY3" fmla="*/ 0 h 6946900"/>
              <a:gd name="connsiteX4" fmla="*/ 11653838 w 11658600"/>
              <a:gd name="connsiteY4" fmla="*/ 0 h 6946900"/>
              <a:gd name="connsiteX5" fmla="*/ 9977438 w 11658600"/>
              <a:gd name="connsiteY5" fmla="*/ 6946900 h 6946900"/>
              <a:gd name="connsiteX6" fmla="*/ 0 w 11658600"/>
              <a:gd name="connsiteY6" fmla="*/ 6946900 h 69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8600" h="6946900">
                <a:moveTo>
                  <a:pt x="11653838" y="0"/>
                </a:moveTo>
                <a:lnTo>
                  <a:pt x="11658600" y="0"/>
                </a:lnTo>
                <a:lnTo>
                  <a:pt x="11658600" y="19733"/>
                </a:lnTo>
                <a:close/>
                <a:moveTo>
                  <a:pt x="0" y="0"/>
                </a:moveTo>
                <a:lnTo>
                  <a:pt x="11653838" y="0"/>
                </a:lnTo>
                <a:lnTo>
                  <a:pt x="9977438" y="6946900"/>
                </a:lnTo>
                <a:lnTo>
                  <a:pt x="0" y="6946900"/>
                </a:lnTo>
                <a:close/>
              </a:path>
            </a:pathLst>
          </a:custGeom>
          <a:gradFill flip="none" rotWithShape="1">
            <a:gsLst>
              <a:gs pos="38000">
                <a:schemeClr val="accent1">
                  <a:lumMod val="5000"/>
                  <a:lumOff val="95000"/>
                </a:schemeClr>
              </a:gs>
              <a:gs pos="100000">
                <a:srgbClr val="F4E9FD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631" y="132895"/>
            <a:ext cx="10515600" cy="8105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fr-FR" sz="4400" b="1" u="sng" kern="1200" cap="all" baseline="0" dirty="0">
                <a:ln>
                  <a:noFill/>
                </a:ln>
                <a:gradFill flip="none" rotWithShape="1">
                  <a:gsLst>
                    <a:gs pos="25000">
                      <a:schemeClr val="tx1">
                        <a:lumMod val="85000"/>
                        <a:lumOff val="15000"/>
                      </a:schemeClr>
                    </a:gs>
                    <a:gs pos="97000">
                      <a:srgbClr val="002E96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/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2509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19764" y="0"/>
            <a:ext cx="11372235" cy="6858000"/>
          </a:xfrm>
          <a:prstGeom prst="rect">
            <a:avLst/>
          </a:prstGeom>
          <a:gradFill flip="none" rotWithShape="1">
            <a:gsLst>
              <a:gs pos="0">
                <a:srgbClr val="1092EA"/>
              </a:gs>
              <a:gs pos="45000">
                <a:srgbClr val="62B9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 userDrawn="1"/>
        </p:nvSpPr>
        <p:spPr>
          <a:xfrm rot="817511">
            <a:off x="1615106" y="-151199"/>
            <a:ext cx="300780" cy="7196052"/>
          </a:xfrm>
          <a:prstGeom prst="rect">
            <a:avLst/>
          </a:prstGeom>
          <a:solidFill>
            <a:srgbClr val="1092E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/>
          <p:cNvSpPr/>
          <p:nvPr userDrawn="1"/>
        </p:nvSpPr>
        <p:spPr>
          <a:xfrm>
            <a:off x="-235975" y="0"/>
            <a:ext cx="2711245" cy="6858000"/>
          </a:xfrm>
          <a:custGeom>
            <a:avLst/>
            <a:gdLst>
              <a:gd name="connsiteX0" fmla="*/ 2706607 w 2711245"/>
              <a:gd name="connsiteY0" fmla="*/ 0 h 6858000"/>
              <a:gd name="connsiteX1" fmla="*/ 2711245 w 2711245"/>
              <a:gd name="connsiteY1" fmla="*/ 0 h 6858000"/>
              <a:gd name="connsiteX2" fmla="*/ 2711245 w 2711245"/>
              <a:gd name="connsiteY2" fmla="*/ 19481 h 6858000"/>
              <a:gd name="connsiteX3" fmla="*/ 0 w 2711245"/>
              <a:gd name="connsiteY3" fmla="*/ 0 h 6858000"/>
              <a:gd name="connsiteX4" fmla="*/ 2706607 w 2711245"/>
              <a:gd name="connsiteY4" fmla="*/ 0 h 6858000"/>
              <a:gd name="connsiteX5" fmla="*/ 1074035 w 2711245"/>
              <a:gd name="connsiteY5" fmla="*/ 6858000 h 6858000"/>
              <a:gd name="connsiteX6" fmla="*/ 0 w 271124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11245" h="6858000">
                <a:moveTo>
                  <a:pt x="2706607" y="0"/>
                </a:moveTo>
                <a:lnTo>
                  <a:pt x="2711245" y="0"/>
                </a:lnTo>
                <a:lnTo>
                  <a:pt x="2711245" y="19481"/>
                </a:lnTo>
                <a:close/>
                <a:moveTo>
                  <a:pt x="0" y="0"/>
                </a:moveTo>
                <a:lnTo>
                  <a:pt x="2706607" y="0"/>
                </a:lnTo>
                <a:lnTo>
                  <a:pt x="1074035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38000">
                <a:schemeClr val="accent1">
                  <a:lumMod val="5000"/>
                  <a:lumOff val="95000"/>
                </a:schemeClr>
              </a:gs>
              <a:gs pos="100000">
                <a:srgbClr val="F4E9FD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97" y="1205803"/>
            <a:ext cx="1793911" cy="792658"/>
          </a:xfrm>
          <a:prstGeom prst="rect">
            <a:avLst/>
          </a:prstGeom>
          <a:effectLst>
            <a:innerShdw blurRad="88900" dist="38100" dir="13500000">
              <a:prstClr val="black">
                <a:alpha val="32000"/>
              </a:prstClr>
            </a:innerShdw>
          </a:effectLst>
        </p:spPr>
      </p:pic>
      <p:pic>
        <p:nvPicPr>
          <p:cNvPr id="8" name="Picture 2" descr="Afficher l'image d'origine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812"/>
                    </a14:imgEffect>
                    <a14:imgEffect>
                      <a14:brightnessContrast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97" y="2320848"/>
            <a:ext cx="1077912" cy="1077912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34" y="360154"/>
            <a:ext cx="1971157" cy="682205"/>
          </a:xfrm>
          <a:prstGeom prst="rect">
            <a:avLst/>
          </a:prstGeom>
          <a:effectLst>
            <a:innerShdw blurRad="88900" dist="38100" dir="13500000">
              <a:prstClr val="black">
                <a:alpha val="32000"/>
              </a:prstClr>
            </a:innerShdw>
          </a:effectLst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-75665" y="160602"/>
            <a:ext cx="1694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0" b="1">
                <a:solidFill>
                  <a:schemeClr val="tx1">
                    <a:lumMod val="75000"/>
                    <a:lumOff val="2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defRPr>
            </a:lvl1pPr>
          </a:lstStyle>
          <a:p>
            <a:fld id="{DC062FA9-FE1E-4553-BF9F-5A99BD99EA2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6629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403931" y="1730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defRPr>
            </a:lvl1pPr>
          </a:lstStyle>
          <a:p>
            <a:fld id="{DC062FA9-FE1E-4553-BF9F-5A99BD99EA2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87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1" r:id="rId4"/>
    <p:sldLayoutId id="2147483652" r:id="rId5"/>
    <p:sldLayoutId id="21474836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haroni" panose="02010803020104030203" pitchFamily="2" charset="-79"/>
          <a:ea typeface="+mj-ea"/>
          <a:cs typeface="Aharoni" panose="02010803020104030203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998372" y="3291260"/>
            <a:ext cx="38499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b="1" dirty="0" smtClean="0">
                <a:solidFill>
                  <a:srgbClr val="FFC000"/>
                </a:solidFill>
                <a:effectLst>
                  <a:outerShdw blurRad="63500" dist="50800" dir="2400000" algn="tl">
                    <a:srgbClr val="000000">
                      <a:alpha val="40000"/>
                    </a:srgbClr>
                  </a:outerShdw>
                </a:effectLst>
                <a:latin typeface="Aharoni" panose="02010803020104030203" pitchFamily="2" charset="-79"/>
                <a:ea typeface="Kozuka Gothic Pro L" panose="020B0200000000000000" pitchFamily="34" charset="-128"/>
                <a:cs typeface="Aharoni" panose="02010803020104030203" pitchFamily="2" charset="-79"/>
              </a:rPr>
              <a:t>JXS</a:t>
            </a:r>
            <a:endParaRPr lang="fr-FR" sz="8000" b="1" dirty="0">
              <a:solidFill>
                <a:srgbClr val="FFC000"/>
              </a:solidFill>
              <a:effectLst>
                <a:outerShdw blurRad="63500" dist="50800" dir="2400000" algn="tl">
                  <a:srgbClr val="000000">
                    <a:alpha val="40000"/>
                  </a:srgbClr>
                </a:outerShdw>
              </a:effectLst>
              <a:latin typeface="Aharoni" panose="02010803020104030203" pitchFamily="2" charset="-79"/>
              <a:ea typeface="Kozuka Gothic Pro L" panose="020B02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07884" y="4637199"/>
            <a:ext cx="48821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b="1" dirty="0" smtClean="0">
                <a:solidFill>
                  <a:schemeClr val="bg1"/>
                </a:solidFill>
                <a:effectLst>
                  <a:outerShdw blurRad="63500" dist="50800" dir="2400000" algn="tl">
                    <a:srgbClr val="000000">
                      <a:alpha val="40000"/>
                    </a:srgbClr>
                  </a:outerShdw>
                </a:effectLst>
                <a:latin typeface="Aharoni" panose="02010803020104030203" pitchFamily="2" charset="-79"/>
                <a:ea typeface="Kozuka Gothic Pro L" panose="020B0200000000000000" pitchFamily="34" charset="-128"/>
                <a:cs typeface="Aharoni" panose="02010803020104030203" pitchFamily="2" charset="-79"/>
              </a:rPr>
              <a:t>JXW</a:t>
            </a:r>
            <a:endParaRPr lang="fr-FR" sz="8000" b="1" dirty="0">
              <a:solidFill>
                <a:schemeClr val="bg1"/>
              </a:solidFill>
              <a:effectLst>
                <a:outerShdw blurRad="63500" dist="50800" dir="2400000" algn="tl">
                  <a:srgbClr val="000000">
                    <a:alpha val="40000"/>
                  </a:srgbClr>
                </a:outerShdw>
              </a:effectLst>
              <a:latin typeface="Aharoni" panose="02010803020104030203" pitchFamily="2" charset="-79"/>
              <a:ea typeface="Kozuka Gothic Pro L" panose="020B02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003759" y="2263511"/>
            <a:ext cx="438626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PhagsPa" panose="020B0502040204020203" pitchFamily="34" charset="0"/>
                <a:ea typeface="Kozuka Gothic Pro L" panose="020B0200000000000000" pitchFamily="34" charset="-128"/>
              </a:rPr>
              <a:t>du projet</a:t>
            </a:r>
            <a:endParaRPr lang="fr-FR" sz="5800" b="1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PhagsPa" panose="020B0502040204020203" pitchFamily="34" charset="0"/>
              <a:ea typeface="Kozuka Gothic Pro L" panose="020B0200000000000000" pitchFamily="34" charset="-128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014413" y="761241"/>
            <a:ext cx="543307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5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PhagsPa" panose="020B0502040204020203" pitchFamily="34" charset="0"/>
                <a:ea typeface="Kozuka Gothic Pro L" panose="020B0200000000000000" pitchFamily="34" charset="-128"/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281100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0.29883 -3.7037E-7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125E-6 -1.85185E-6 L -0.27227 -1.85185E-6 " pathEditMode="relative" rAng="0" ptsTypes="AA">
                                      <p:cBhvr>
                                        <p:cTn id="14" dur="1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8" grpId="1"/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e 40"/>
          <p:cNvGrpSpPr/>
          <p:nvPr/>
        </p:nvGrpSpPr>
        <p:grpSpPr>
          <a:xfrm>
            <a:off x="910054" y="971939"/>
            <a:ext cx="2923309" cy="3754806"/>
            <a:chOff x="6129142" y="1000731"/>
            <a:chExt cx="2923309" cy="375480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Rectangle à coins arrondis 41"/>
            <p:cNvSpPr/>
            <p:nvPr/>
          </p:nvSpPr>
          <p:spPr>
            <a:xfrm>
              <a:off x="6129142" y="1000731"/>
              <a:ext cx="2923309" cy="865320"/>
            </a:xfrm>
            <a:prstGeom prst="roundRect">
              <a:avLst>
                <a:gd name="adj" fmla="val 13104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129142" y="1756244"/>
              <a:ext cx="2923309" cy="2999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5860679" y="971939"/>
            <a:ext cx="2923309" cy="3041178"/>
            <a:chOff x="6129142" y="1000731"/>
            <a:chExt cx="2923309" cy="30411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Rectangle à coins arrondis 31"/>
            <p:cNvSpPr/>
            <p:nvPr/>
          </p:nvSpPr>
          <p:spPr>
            <a:xfrm>
              <a:off x="6129142" y="1000731"/>
              <a:ext cx="2923309" cy="865320"/>
            </a:xfrm>
            <a:prstGeom prst="roundRect">
              <a:avLst>
                <a:gd name="adj" fmla="val 13104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129142" y="1756244"/>
              <a:ext cx="2923309" cy="2285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45631" y="132898"/>
            <a:ext cx="10515600" cy="768624"/>
          </a:xfrm>
        </p:spPr>
        <p:txBody>
          <a:bodyPr>
            <a:normAutofit/>
          </a:bodyPr>
          <a:lstStyle/>
          <a:p>
            <a:r>
              <a:rPr lang="fr-FR" u="sng" dirty="0" smtClean="0">
                <a:ln>
                  <a:noFill/>
                </a:ln>
                <a:gradFill flip="none" rotWithShape="1">
                  <a:gsLst>
                    <a:gs pos="25000">
                      <a:schemeClr val="tx1">
                        <a:lumMod val="85000"/>
                        <a:lumOff val="15000"/>
                      </a:schemeClr>
                    </a:gs>
                    <a:gs pos="97000">
                      <a:srgbClr val="A47D00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Choix techniques</a:t>
            </a:r>
            <a:endParaRPr lang="fr-FR" u="sng" dirty="0">
              <a:ln>
                <a:noFill/>
              </a:ln>
              <a:gradFill flip="none" rotWithShape="1">
                <a:gsLst>
                  <a:gs pos="25000">
                    <a:schemeClr val="tx1">
                      <a:lumMod val="85000"/>
                      <a:lumOff val="15000"/>
                    </a:schemeClr>
                  </a:gs>
                  <a:gs pos="97000">
                    <a:srgbClr val="A47D00"/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40" y="1887555"/>
            <a:ext cx="1529308" cy="411384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94" t="8875" r="31189" b="9390"/>
          <a:stretch/>
        </p:blipFill>
        <p:spPr>
          <a:xfrm>
            <a:off x="1095758" y="1887555"/>
            <a:ext cx="690840" cy="705084"/>
          </a:xfrm>
          <a:prstGeom prst="rect">
            <a:avLst/>
          </a:prstGeom>
        </p:spPr>
      </p:pic>
      <p:sp>
        <p:nvSpPr>
          <p:cNvPr id="44" name="ZoneTexte 43"/>
          <p:cNvSpPr txBox="1"/>
          <p:nvPr/>
        </p:nvSpPr>
        <p:spPr>
          <a:xfrm>
            <a:off x="1246292" y="1112311"/>
            <a:ext cx="2250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endParaRPr lang="fr-FR" sz="2400" b="1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6196918" y="1112311"/>
            <a:ext cx="2250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Serveur</a:t>
            </a:r>
            <a:endParaRPr lang="fr-FR" sz="2400" b="1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1" t="9111" r="21538" b="36082"/>
          <a:stretch/>
        </p:blipFill>
        <p:spPr>
          <a:xfrm>
            <a:off x="1110587" y="2746115"/>
            <a:ext cx="661181" cy="668215"/>
          </a:xfrm>
          <a:prstGeom prst="rect">
            <a:avLst/>
          </a:prstGeom>
        </p:spPr>
      </p:pic>
      <p:sp>
        <p:nvSpPr>
          <p:cNvPr id="47" name="ZoneTexte 46"/>
          <p:cNvSpPr txBox="1"/>
          <p:nvPr/>
        </p:nvSpPr>
        <p:spPr>
          <a:xfrm>
            <a:off x="1899139" y="1946155"/>
            <a:ext cx="1821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cap="small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Angular</a:t>
            </a:r>
            <a:r>
              <a:rPr lang="fr-FR" sz="2000" cap="small" dirty="0" smtClean="0">
                <a:latin typeface="Segoe UI" panose="020B0502040204020203" pitchFamily="34" charset="0"/>
                <a:cs typeface="Segoe UI" panose="020B0502040204020203" pitchFamily="34" charset="0"/>
              </a:rPr>
              <a:t> 4</a:t>
            </a:r>
            <a:endParaRPr lang="fr-FR" sz="20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1891724" y="2859131"/>
            <a:ext cx="1821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cap="small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Bootstrap</a:t>
            </a:r>
            <a:r>
              <a:rPr lang="fr-FR" sz="2000" cap="small" dirty="0" smtClean="0">
                <a:latin typeface="Segoe UI" panose="020B0502040204020203" pitchFamily="34" charset="0"/>
                <a:cs typeface="Segoe UI" panose="020B0502040204020203" pitchFamily="34" charset="0"/>
              </a:rPr>
              <a:t> 3</a:t>
            </a:r>
            <a:endParaRPr lang="fr-FR" sz="20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1095758" y="3582230"/>
            <a:ext cx="24907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000" cap="small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Angular</a:t>
            </a:r>
            <a:r>
              <a:rPr lang="fr-FR" sz="2000" cap="small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000" cap="small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Materials</a:t>
            </a:r>
            <a:endParaRPr lang="fr-FR" sz="2000" cap="small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1200"/>
              </a:spcAft>
            </a:pPr>
            <a:r>
              <a:rPr lang="fr-FR" sz="2000" cap="small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Ng-Modals</a:t>
            </a:r>
            <a:endParaRPr lang="fr-FR" sz="20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7582249" y="1912472"/>
            <a:ext cx="1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cap="small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NodeJS</a:t>
            </a:r>
            <a:endParaRPr lang="fr-FR" sz="20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7582248" y="3319302"/>
            <a:ext cx="1821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000" cap="small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Express</a:t>
            </a:r>
          </a:p>
        </p:txBody>
      </p:sp>
      <p:pic>
        <p:nvPicPr>
          <p:cNvPr id="52" name="Image 5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40" y="2452415"/>
            <a:ext cx="599905" cy="706555"/>
          </a:xfrm>
          <a:prstGeom prst="rect">
            <a:avLst/>
          </a:prstGeom>
        </p:spPr>
      </p:pic>
      <p:sp>
        <p:nvSpPr>
          <p:cNvPr id="53" name="ZoneTexte 52"/>
          <p:cNvSpPr txBox="1"/>
          <p:nvPr/>
        </p:nvSpPr>
        <p:spPr>
          <a:xfrm>
            <a:off x="7582249" y="2601614"/>
            <a:ext cx="1201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000" cap="small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Grunt</a:t>
            </a:r>
            <a:endParaRPr lang="fr-FR" sz="2000" cap="small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Espace réservé du numéro de diapositive 5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062FA9-FE1E-4553-BF9F-5A99BD99EA25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072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lipse 23"/>
          <p:cNvSpPr/>
          <p:nvPr/>
        </p:nvSpPr>
        <p:spPr>
          <a:xfrm>
            <a:off x="8145194" y="1558098"/>
            <a:ext cx="2115107" cy="3509444"/>
          </a:xfrm>
          <a:prstGeom prst="ellipse">
            <a:avLst/>
          </a:prstGeom>
          <a:solidFill>
            <a:srgbClr val="FFADA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309489" y="1491175"/>
            <a:ext cx="2700997" cy="4979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4079631" y="1491175"/>
            <a:ext cx="2827606" cy="49799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09489" y="943428"/>
            <a:ext cx="2700997" cy="547747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endParaRPr lang="fr-FR" sz="2000" b="1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79631" y="943428"/>
            <a:ext cx="2827606" cy="547747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Serveur</a:t>
            </a:r>
            <a:endParaRPr lang="fr-FR" sz="2000" b="1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Flèche droite 14"/>
          <p:cNvSpPr/>
          <p:nvPr/>
        </p:nvSpPr>
        <p:spPr>
          <a:xfrm>
            <a:off x="3179298" y="2391508"/>
            <a:ext cx="731520" cy="267286"/>
          </a:xfrm>
          <a:prstGeom prst="rightArrow">
            <a:avLst/>
          </a:prstGeom>
          <a:solidFill>
            <a:srgbClr val="84BAFC"/>
          </a:solidFill>
          <a:ln>
            <a:solidFill>
              <a:schemeClr val="bg1"/>
            </a:solidFill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gauche 19"/>
          <p:cNvSpPr/>
          <p:nvPr/>
        </p:nvSpPr>
        <p:spPr>
          <a:xfrm>
            <a:off x="3179298" y="4726745"/>
            <a:ext cx="731520" cy="267286"/>
          </a:xfrm>
          <a:prstGeom prst="leftArrow">
            <a:avLst/>
          </a:prstGeom>
          <a:solidFill>
            <a:srgbClr val="84BAFC"/>
          </a:solidFill>
          <a:ln>
            <a:solidFill>
              <a:schemeClr val="bg1"/>
            </a:solidFill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452" y="2994375"/>
            <a:ext cx="1104588" cy="110458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28" y="1623374"/>
            <a:ext cx="1035420" cy="103542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25" name="ZoneTexte 24"/>
          <p:cNvSpPr txBox="1"/>
          <p:nvPr/>
        </p:nvSpPr>
        <p:spPr>
          <a:xfrm>
            <a:off x="1652951" y="1777592"/>
            <a:ext cx="135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Interface utilisateur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3010485" y="2696495"/>
            <a:ext cx="106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REST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3010485" y="2013171"/>
            <a:ext cx="106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3010485" y="4327528"/>
            <a:ext cx="106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Réponse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010485" y="5008099"/>
            <a:ext cx="106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JSON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Double flèche horizontale 29"/>
          <p:cNvSpPr/>
          <p:nvPr/>
        </p:nvSpPr>
        <p:spPr>
          <a:xfrm>
            <a:off x="7076050" y="3319731"/>
            <a:ext cx="935282" cy="281509"/>
          </a:xfrm>
          <a:prstGeom prst="leftRightArrow">
            <a:avLst/>
          </a:prstGeom>
          <a:solidFill>
            <a:srgbClr val="84BAFC"/>
          </a:solidFill>
          <a:ln>
            <a:solidFill>
              <a:schemeClr val="bg1"/>
            </a:solidFill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4178105" y="1558098"/>
            <a:ext cx="263065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Récupération des informations cloud</a:t>
            </a:r>
          </a:p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Redirection de la connexion</a:t>
            </a:r>
          </a:p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Merge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des fichiers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386273" y="2902886"/>
            <a:ext cx="263065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Requêtes serveurs</a:t>
            </a:r>
          </a:p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Création de l’arborescence de fichiers locale</a:t>
            </a:r>
          </a:p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63" y="3331394"/>
            <a:ext cx="568959" cy="568959"/>
          </a:xfrm>
          <a:prstGeom prst="rect">
            <a:avLst/>
          </a:prstGeom>
        </p:spPr>
      </p:pic>
      <p:sp>
        <p:nvSpPr>
          <p:cNvPr id="36" name="ZoneTexte 35"/>
          <p:cNvSpPr txBox="1"/>
          <p:nvPr/>
        </p:nvSpPr>
        <p:spPr>
          <a:xfrm>
            <a:off x="4726963" y="3412197"/>
            <a:ext cx="213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Unification du </a:t>
            </a:r>
            <a:r>
              <a:rPr lang="fr-F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json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8279954" y="2285668"/>
            <a:ext cx="1845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fr-FR" b="1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Plateformes cloud</a:t>
            </a:r>
            <a:endParaRPr lang="fr-FR" b="1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9" name="Connecteur droit 38"/>
          <p:cNvCxnSpPr/>
          <p:nvPr/>
        </p:nvCxnSpPr>
        <p:spPr>
          <a:xfrm>
            <a:off x="4178105" y="4726745"/>
            <a:ext cx="26306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4178104" y="4860388"/>
            <a:ext cx="2518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Toute l’arborescence est créée ici. Pas uniquement le dossier courant.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Espace réservé du numéro de diapositive 4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062FA9-FE1E-4553-BF9F-5A99BD99EA25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595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361788" y="898546"/>
            <a:ext cx="520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Format de JSON unifié :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" name="Groupe 19"/>
          <p:cNvGrpSpPr/>
          <p:nvPr/>
        </p:nvGrpSpPr>
        <p:grpSpPr>
          <a:xfrm>
            <a:off x="361788" y="1407276"/>
            <a:ext cx="2350800" cy="2355442"/>
            <a:chOff x="357026" y="3652447"/>
            <a:chExt cx="2350800" cy="23554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826" y="4051495"/>
              <a:ext cx="2340000" cy="1956394"/>
            </a:xfrm>
            <a:prstGeom prst="rect">
              <a:avLst/>
            </a:prstGeom>
            <a:ln w="9525">
              <a:solidFill>
                <a:schemeClr val="bg1"/>
              </a:solidFill>
            </a:ln>
            <a:effectLst/>
          </p:spPr>
        </p:pic>
        <p:sp>
          <p:nvSpPr>
            <p:cNvPr id="19" name="Rectangle 18"/>
            <p:cNvSpPr/>
            <p:nvPr/>
          </p:nvSpPr>
          <p:spPr>
            <a:xfrm>
              <a:off x="357026" y="3652447"/>
              <a:ext cx="2350800" cy="3990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cap="small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Format général</a:t>
              </a:r>
              <a:endParaRPr lang="fr-FR" sz="20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2964311" y="1407276"/>
            <a:ext cx="3971061" cy="5096000"/>
            <a:chOff x="3137094" y="1193280"/>
            <a:chExt cx="3971061" cy="5096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7095" y="1592328"/>
              <a:ext cx="3971060" cy="4696952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</p:spPr>
        </p:pic>
        <p:sp>
          <p:nvSpPr>
            <p:cNvPr id="21" name="Rectangle 20"/>
            <p:cNvSpPr/>
            <p:nvPr/>
          </p:nvSpPr>
          <p:spPr>
            <a:xfrm>
              <a:off x="3137094" y="1193280"/>
              <a:ext cx="3971061" cy="39904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cap="small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Format d’un fichier</a:t>
              </a:r>
              <a:endParaRPr lang="fr-FR" sz="20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964309" y="5486398"/>
            <a:ext cx="3971061" cy="759655"/>
          </a:xfrm>
          <a:prstGeom prst="rect">
            <a:avLst/>
          </a:prstGeom>
          <a:solidFill>
            <a:schemeClr val="accent5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964310" y="4154799"/>
            <a:ext cx="3971061" cy="1331599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964309" y="2033528"/>
            <a:ext cx="3971061" cy="2121270"/>
          </a:xfrm>
          <a:prstGeom prst="rect">
            <a:avLst/>
          </a:prstGeom>
          <a:solidFill>
            <a:srgbClr val="FF4747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062FA9-FE1E-4553-BF9F-5A99BD99EA25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532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61788" y="898546"/>
            <a:ext cx="520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Utilisation du serveur :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361788" y="1267878"/>
            <a:ext cx="5434101" cy="382576"/>
            <a:chOff x="361788" y="1267878"/>
            <a:chExt cx="5434101" cy="382576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61788" y="1267878"/>
              <a:ext cx="5434101" cy="36397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64" y="1338287"/>
              <a:ext cx="223157" cy="223157"/>
            </a:xfrm>
            <a:prstGeom prst="rect">
              <a:avLst/>
            </a:prstGeom>
          </p:spPr>
        </p:pic>
        <p:sp>
          <p:nvSpPr>
            <p:cNvPr id="7" name="ZoneTexte 6"/>
            <p:cNvSpPr txBox="1"/>
            <p:nvPr/>
          </p:nvSpPr>
          <p:spPr>
            <a:xfrm>
              <a:off x="676421" y="1281122"/>
              <a:ext cx="4542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http://localhost:8080/&lt;command&gt;</a:t>
              </a:r>
              <a:endParaRPr lang="fr-FR" dirty="0"/>
            </a:p>
          </p:txBody>
        </p:sp>
      </p:grpSp>
      <p:sp>
        <p:nvSpPr>
          <p:cNvPr id="26" name="ZoneTexte 25"/>
          <p:cNvSpPr txBox="1"/>
          <p:nvPr/>
        </p:nvSpPr>
        <p:spPr>
          <a:xfrm>
            <a:off x="361788" y="1848861"/>
            <a:ext cx="520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Utilisation du serveur sur une source particulière :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361788" y="2218193"/>
            <a:ext cx="5434101" cy="382576"/>
            <a:chOff x="361788" y="2218193"/>
            <a:chExt cx="5434101" cy="382576"/>
          </a:xfrm>
        </p:grpSpPr>
        <p:sp>
          <p:nvSpPr>
            <p:cNvPr id="27" name="Rectangle à coins arrondis 26"/>
            <p:cNvSpPr/>
            <p:nvPr/>
          </p:nvSpPr>
          <p:spPr>
            <a:xfrm>
              <a:off x="361788" y="2218193"/>
              <a:ext cx="5434101" cy="36397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64" y="2288602"/>
              <a:ext cx="223157" cy="223157"/>
            </a:xfrm>
            <a:prstGeom prst="rect">
              <a:avLst/>
            </a:prstGeom>
          </p:spPr>
        </p:pic>
        <p:sp>
          <p:nvSpPr>
            <p:cNvPr id="29" name="ZoneTexte 28"/>
            <p:cNvSpPr txBox="1"/>
            <p:nvPr/>
          </p:nvSpPr>
          <p:spPr>
            <a:xfrm>
              <a:off x="676421" y="2231437"/>
              <a:ext cx="4542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http://localhost:8080/&lt;command&gt;/&lt;cloud</a:t>
              </a:r>
              <a:r>
                <a:rPr lang="fr-FR" dirty="0"/>
                <a:t>&gt;</a:t>
              </a:r>
            </a:p>
          </p:txBody>
        </p:sp>
      </p:grpSp>
      <p:sp>
        <p:nvSpPr>
          <p:cNvPr id="30" name="ZoneTexte 29"/>
          <p:cNvSpPr txBox="1"/>
          <p:nvPr/>
        </p:nvSpPr>
        <p:spPr>
          <a:xfrm>
            <a:off x="345244" y="2951499"/>
            <a:ext cx="52050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Liste des commandes possibles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connect</a:t>
            </a:r>
            <a:r>
              <a:rPr lang="fr-FR" dirty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listFiles</a:t>
            </a:r>
            <a:r>
              <a:rPr lang="fr-FR" dirty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spaceUsage</a:t>
            </a:r>
            <a:r>
              <a:rPr lang="fr-FR" dirty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accountInfos</a:t>
            </a:r>
            <a:r>
              <a:rPr lang="fr-FR" dirty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addNewFolder</a:t>
            </a:r>
            <a:r>
              <a:rPr lang="fr-FR" dirty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</a:t>
            </a:r>
            <a:r>
              <a:rPr lang="fr-FR" dirty="0"/>
              <a:t>ove/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rename</a:t>
            </a:r>
            <a:r>
              <a:rPr lang="fr-FR" dirty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delete</a:t>
            </a:r>
            <a:r>
              <a:rPr lang="fr-FR" dirty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312334" y="2976530"/>
            <a:ext cx="5205046" cy="7150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>
            <a:outerShdw blurRad="38100" dist="25400" dir="2700000" algn="tl" rotWithShape="0">
              <a:prstClr val="black">
                <a:alpha val="3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Certaines commandes prennent des paramètres de requête dans l’url.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062FA9-FE1E-4553-BF9F-5A99BD99EA25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409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719363"/>
              </p:ext>
            </p:extLst>
          </p:nvPr>
        </p:nvGraphicFramePr>
        <p:xfrm>
          <a:off x="463081" y="944321"/>
          <a:ext cx="8940850" cy="5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3996">
                  <a:extLst>
                    <a:ext uri="{9D8B030D-6E8A-4147-A177-3AD203B41FA5}">
                      <a16:colId xmlns:a16="http://schemas.microsoft.com/office/drawing/2014/main" val="3087391034"/>
                    </a:ext>
                  </a:extLst>
                </a:gridCol>
                <a:gridCol w="1983545">
                  <a:extLst>
                    <a:ext uri="{9D8B030D-6E8A-4147-A177-3AD203B41FA5}">
                      <a16:colId xmlns:a16="http://schemas.microsoft.com/office/drawing/2014/main" val="3141007661"/>
                    </a:ext>
                  </a:extLst>
                </a:gridCol>
                <a:gridCol w="1793309">
                  <a:extLst>
                    <a:ext uri="{9D8B030D-6E8A-4147-A177-3AD203B41FA5}">
                      <a16:colId xmlns:a16="http://schemas.microsoft.com/office/drawing/2014/main" val="12559784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dirty="0" smtClean="0"/>
                        <a:t>Fonctionnalités</a:t>
                      </a:r>
                      <a:endParaRPr lang="fr-FR" dirty="0"/>
                    </a:p>
                  </a:txBody>
                  <a:tcPr marT="72000" marB="72000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dirty="0" smtClean="0"/>
                        <a:t>Google Drive</a:t>
                      </a:r>
                      <a:endParaRPr lang="fr-FR" dirty="0"/>
                    </a:p>
                  </a:txBody>
                  <a:tcPr marT="72000" marB="72000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dirty="0" smtClean="0"/>
                        <a:t>Dropbox</a:t>
                      </a:r>
                      <a:endParaRPr lang="fr-FR" dirty="0"/>
                    </a:p>
                  </a:txBody>
                  <a:tcPr marT="72000" marB="72000"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65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dirty="0" smtClean="0"/>
                        <a:t>Authentification</a:t>
                      </a:r>
                      <a:r>
                        <a:rPr lang="fr-FR" baseline="0" dirty="0" smtClean="0"/>
                        <a:t> à des services Cloud</a:t>
                      </a: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859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dirty="0" smtClean="0"/>
                        <a:t>Explorateur de fichier unique</a:t>
                      </a: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952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dirty="0" smtClean="0"/>
                        <a:t>Fusion de dossiers</a:t>
                      </a:r>
                      <a:r>
                        <a:rPr lang="fr-FR" baseline="0" dirty="0" smtClean="0"/>
                        <a:t> de même nom</a:t>
                      </a: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101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dirty="0" err="1" smtClean="0"/>
                        <a:t>Upload</a:t>
                      </a:r>
                      <a:r>
                        <a:rPr lang="fr-FR" dirty="0" smtClean="0"/>
                        <a:t> de fichier</a:t>
                      </a: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184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dirty="0" smtClean="0"/>
                        <a:t>Déplacer un fichier</a:t>
                      </a: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8228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dirty="0" smtClean="0"/>
                        <a:t>Renommer un fichier</a:t>
                      </a: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627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dirty="0" smtClean="0"/>
                        <a:t>Supprimer un fichier</a:t>
                      </a: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933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dirty="0" smtClean="0"/>
                        <a:t>Affichage des détails d’un fichier</a:t>
                      </a: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59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dirty="0" smtClean="0"/>
                        <a:t>Partage de fichier</a:t>
                      </a: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654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dirty="0" smtClean="0"/>
                        <a:t>Mise en cache des données</a:t>
                      </a: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018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dirty="0" smtClean="0"/>
                        <a:t>Filtre</a:t>
                      </a:r>
                      <a:r>
                        <a:rPr lang="fr-FR" baseline="0" dirty="0" smtClean="0"/>
                        <a:t> des dossiers</a:t>
                      </a: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726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dirty="0" err="1" smtClean="0"/>
                        <a:t>Spinner</a:t>
                      </a:r>
                      <a:r>
                        <a:rPr lang="fr-FR" baseline="0" dirty="0" smtClean="0"/>
                        <a:t> affichant le taux de remplissage</a:t>
                      </a: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854685"/>
                  </a:ext>
                </a:extLst>
              </a:tr>
            </a:tbl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implémentées</a:t>
            </a:r>
            <a:endParaRPr lang="fr-FR" dirty="0"/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567" y="1391944"/>
            <a:ext cx="338777" cy="338777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567" y="1812691"/>
            <a:ext cx="338777" cy="338777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567" y="2233438"/>
            <a:ext cx="338777" cy="338777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566" y="2654185"/>
            <a:ext cx="338777" cy="338777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564" y="3495679"/>
            <a:ext cx="338777" cy="338777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564" y="3916426"/>
            <a:ext cx="338777" cy="338777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563" y="4337172"/>
            <a:ext cx="338777" cy="338777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63" y="1391944"/>
            <a:ext cx="338777" cy="338777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63" y="1812691"/>
            <a:ext cx="338777" cy="338777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63" y="2233438"/>
            <a:ext cx="338777" cy="338777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62" y="2654185"/>
            <a:ext cx="338777" cy="338777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61" y="3074932"/>
            <a:ext cx="338777" cy="338777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60" y="3495679"/>
            <a:ext cx="338777" cy="338777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60" y="3916426"/>
            <a:ext cx="338777" cy="338777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59" y="4337172"/>
            <a:ext cx="338777" cy="338777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562" y="5572324"/>
            <a:ext cx="338777" cy="338777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58" y="5574679"/>
            <a:ext cx="338777" cy="338777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562" y="5993070"/>
            <a:ext cx="338777" cy="338777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57" y="5998226"/>
            <a:ext cx="338777" cy="338777"/>
          </a:xfrm>
          <a:prstGeom prst="rect">
            <a:avLst/>
          </a:prstGeom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062FA9-FE1E-4553-BF9F-5A99BD99EA25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0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293" y="1241293"/>
            <a:ext cx="4375415" cy="437541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 rot="17037729">
            <a:off x="-1021792" y="3175336"/>
            <a:ext cx="6431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cap="all" dirty="0" smtClean="0">
                <a:solidFill>
                  <a:srgbClr val="0067B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Génération de code : Démonstration</a:t>
            </a:r>
            <a:endParaRPr lang="fr-FR" sz="2400" cap="all" dirty="0">
              <a:solidFill>
                <a:srgbClr val="0067B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062FA9-FE1E-4553-BF9F-5A99BD99EA25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870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2258</TotalTime>
  <Words>213</Words>
  <Application>Microsoft Office PowerPoint</Application>
  <PresentationFormat>Grand écran</PresentationFormat>
  <Paragraphs>86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Kozuka Gothic Pro L</vt:lpstr>
      <vt:lpstr>Aharoni</vt:lpstr>
      <vt:lpstr>Arial</vt:lpstr>
      <vt:lpstr>Calibri</vt:lpstr>
      <vt:lpstr>Microsoft PhagsPa</vt:lpstr>
      <vt:lpstr>Nirmala UI</vt:lpstr>
      <vt:lpstr>Segoe UI</vt:lpstr>
      <vt:lpstr>Thème Office</vt:lpstr>
      <vt:lpstr>Présentation PowerPoint</vt:lpstr>
      <vt:lpstr>Choix techniques</vt:lpstr>
      <vt:lpstr>Architecture</vt:lpstr>
      <vt:lpstr>Architecture</vt:lpstr>
      <vt:lpstr>Architecture</vt:lpstr>
      <vt:lpstr>Fonctionnalités implémentées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Fonctionnalités présentes</dc:title>
  <dc:creator>Florent CATIAU-TRISTANT</dc:creator>
  <cp:lastModifiedBy>Florent CATIAU-TRISTANT</cp:lastModifiedBy>
  <cp:revision>176</cp:revision>
  <dcterms:created xsi:type="dcterms:W3CDTF">2016-11-22T13:29:33Z</dcterms:created>
  <dcterms:modified xsi:type="dcterms:W3CDTF">2017-05-04T14:55:27Z</dcterms:modified>
</cp:coreProperties>
</file>