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AmaticSC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29945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PUNCH PUNCH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237" y="3372205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p</a:t>
            </a:r>
            <a:r>
              <a:rPr lang="en">
                <a:latin typeface="Amatic SC"/>
                <a:ea typeface="Amatic SC"/>
                <a:cs typeface="Amatic SC"/>
                <a:sym typeface="Amatic SC"/>
              </a:rPr>
              <a:t>ublic punching pillow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Gabbie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Cylia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  <a:latin typeface="Amatic SC"/>
                <a:ea typeface="Amatic SC"/>
                <a:cs typeface="Amatic SC"/>
                <a:sym typeface="Amatic SC"/>
              </a:rPr>
              <a:t>jiahua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Market and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looking for problems 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896425" y="218675"/>
            <a:ext cx="3837000" cy="4507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Source Code Pro"/>
            </a:pPr>
            <a:r>
              <a:rPr lang="en" sz="1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Therapy Toy Market, belong to toy industry. 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Source Code Pro"/>
            </a:pPr>
            <a:r>
              <a:rPr lang="en" sz="1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global toy market is expected to exceed $90 billion in sales in 2016(ICTI)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Source Code Pro"/>
            </a:pPr>
            <a:r>
              <a:rPr lang="en" sz="1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Focusing on America therapy toy market.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Source Code Pro"/>
            </a:pPr>
            <a:r>
              <a:rPr lang="en" sz="1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Stress level go up about 44% compared with 5 years ago 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Source Code Pro"/>
            </a:pPr>
            <a:r>
              <a:rPr lang="en" sz="1400">
                <a:solidFill>
                  <a:srgbClr val="F3F3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Anger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15850" y="2638800"/>
            <a:ext cx="29394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Stress relief solution: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-physical expression: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exercise,hitting punching bag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-mental expression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listener, know your emotion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stimulate, cheer you up</a:t>
            </a:r>
          </a:p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fun therapy toy</a:t>
            </a:r>
            <a:r>
              <a:rPr b="1" lang="en" sz="1400">
                <a:solidFill>
                  <a:srgbClr val="2E2E3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 punching pillow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 your own private space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to release your anger and stess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35586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technology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47625" y="1311302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F4E4E"/>
                </a:solidFill>
                <a:latin typeface="Verdana"/>
                <a:ea typeface="Verdana"/>
                <a:cs typeface="Verdana"/>
                <a:sym typeface="Verdana"/>
              </a:rPr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Piezo Disc or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Impact sensor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Megohm resistor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3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924" y="1633224"/>
            <a:ext cx="3357874" cy="33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7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55600"/>
            <a:ext cx="35586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user testing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311300"/>
            <a:ext cx="4027500" cy="5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people really release their stress after punching?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377425" y="2248475"/>
            <a:ext cx="1291500" cy="438000"/>
            <a:chOff x="3930625" y="315275"/>
            <a:chExt cx="1291500" cy="438000"/>
          </a:xfrm>
        </p:grpSpPr>
        <p:sp>
          <p:nvSpPr>
            <p:cNvPr id="93" name="Shape 93"/>
            <p:cNvSpPr/>
            <p:nvPr/>
          </p:nvSpPr>
          <p:spPr>
            <a:xfrm>
              <a:off x="3930625" y="315275"/>
              <a:ext cx="1291500" cy="43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4222600" y="315275"/>
              <a:ext cx="7749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1200"/>
                <a:t>Vilius </a:t>
              </a:r>
            </a:p>
          </p:txBody>
        </p:sp>
      </p:grpSp>
      <p:grpSp>
        <p:nvGrpSpPr>
          <p:cNvPr id="95" name="Shape 95"/>
          <p:cNvGrpSpPr/>
          <p:nvPr/>
        </p:nvGrpSpPr>
        <p:grpSpPr>
          <a:xfrm>
            <a:off x="377425" y="2967525"/>
            <a:ext cx="1291500" cy="438000"/>
            <a:chOff x="3926250" y="1669325"/>
            <a:chExt cx="1291500" cy="438000"/>
          </a:xfrm>
        </p:grpSpPr>
        <p:sp>
          <p:nvSpPr>
            <p:cNvPr id="96" name="Shape 96"/>
            <p:cNvSpPr/>
            <p:nvPr/>
          </p:nvSpPr>
          <p:spPr>
            <a:xfrm>
              <a:off x="3926250" y="1669325"/>
              <a:ext cx="1291500" cy="43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1200"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4218225" y="1669325"/>
              <a:ext cx="7749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/>
                <a:t>Chen</a:t>
              </a:r>
              <a:r>
                <a:rPr lang="en" sz="1200"/>
                <a:t> </a:t>
              </a: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1887375" y="2248475"/>
            <a:ext cx="4519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Not really reduce the stress; complex explanation about his mood - the word library in the code is not enough to judge his mood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919825" y="2939475"/>
            <a:ext cx="34365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Delightful, a</a:t>
            </a:r>
            <a:r>
              <a:rPr lang="en" sz="1000"/>
              <a:t> fun thing to try out; the pillow is too soft and thin to punch, afraid of breaking it 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148450" y="3355325"/>
            <a:ext cx="34365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01600" y="914775"/>
            <a:ext cx="29394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goal changing</a:t>
            </a:r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932350" y="87442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fun therapy toy</a:t>
            </a:r>
            <a:r>
              <a:rPr b="1" lang="en" sz="1400">
                <a:solidFill>
                  <a:srgbClr val="2E2E3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 punching pillow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 public space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to refresh yourself and temporarily blow away your anger and stress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04625" y="1327050"/>
            <a:ext cx="1838400" cy="3681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experience process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-ask your feeling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-three emotional states: happy/neutral/negative (angry or sad)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-ask whether you have stress or not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-punching process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233000" y="68500"/>
            <a:ext cx="4059300" cy="102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CONVERSATION DESIGN 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99" y="1077774"/>
            <a:ext cx="7074300" cy="37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Let’s see how punpun works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