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25" y="1358439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Anger-release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084275" y="2267614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283175" y="2957050"/>
            <a:ext cx="44727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695D46"/>
                </a:solidFill>
              </a:rPr>
              <a:t>Cylia: Arduino setup and coding for nonverbal expression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695D46"/>
                </a:solidFill>
              </a:rPr>
              <a:t>Jiahua: conversation design and coding / FSM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695D46"/>
                </a:solidFill>
              </a:rPr>
              <a:t>Gabbie: conversation design, marketing research and coding / demo recording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04800"/>
            <a:ext cx="4598398" cy="45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997" y="304800"/>
            <a:ext cx="3600601" cy="357601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865687" y="3197025"/>
            <a:ext cx="41322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Coding-Arduino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14225" y="1024650"/>
            <a:ext cx="1249500" cy="269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FSM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00" y="228462"/>
            <a:ext cx="7012148" cy="46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526350"/>
            <a:ext cx="6680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