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43891200" cy="32918400"/>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 roundtripDataSignature="AMtx7miFYYJPG2C3RTdzwF0zNza9wmJGG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49"/>
    <p:restoredTop sz="96327"/>
  </p:normalViewPr>
  <p:slideViewPr>
    <p:cSldViewPr snapToGrid="0">
      <p:cViewPr>
        <p:scale>
          <a:sx n="32" d="100"/>
          <a:sy n="32" d="100"/>
        </p:scale>
        <p:origin x="504" y="168"/>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8" cy="479425"/>
          </a:xfrm>
          <a:prstGeom prst="rect">
            <a:avLst/>
          </a:prstGeom>
          <a:noFill/>
          <a:ln>
            <a:noFill/>
          </a:ln>
        </p:spPr>
        <p:txBody>
          <a:bodyPr spcFirstLastPara="1" wrap="square" lIns="96650" tIns="48325" rIns="96650" bIns="48325"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8" cy="479425"/>
          </a:xfrm>
          <a:prstGeom prst="rect">
            <a:avLst/>
          </a:prstGeom>
          <a:noFill/>
          <a:ln>
            <a:noFill/>
          </a:ln>
        </p:spPr>
        <p:txBody>
          <a:bodyPr spcFirstLastPara="1" wrap="square" lIns="96650" tIns="48325" rIns="96650" bIns="48325"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rmAutofit/>
          </a:bodyPr>
          <a:lstStyle>
            <a:lvl1pPr marL="457200" marR="0" lvl="0" indent="-228600" algn="l" rtl="0">
              <a:spcBef>
                <a:spcPts val="1770"/>
              </a:spcBef>
              <a:spcAft>
                <a:spcPts val="0"/>
              </a:spcAft>
              <a:buSzPts val="1400"/>
              <a:buNone/>
              <a:defRPr sz="5900" b="0" i="0" u="none" strike="noStrike" cap="none">
                <a:solidFill>
                  <a:schemeClr val="dk1"/>
                </a:solidFill>
                <a:latin typeface="Calibri"/>
                <a:ea typeface="Calibri"/>
                <a:cs typeface="Calibri"/>
                <a:sym typeface="Calibri"/>
              </a:defRPr>
            </a:lvl1pPr>
            <a:lvl2pPr marL="914400" marR="0" lvl="1" indent="-228600" algn="l" rtl="0">
              <a:spcBef>
                <a:spcPts val="1770"/>
              </a:spcBef>
              <a:spcAft>
                <a:spcPts val="0"/>
              </a:spcAft>
              <a:buSzPts val="1400"/>
              <a:buNone/>
              <a:defRPr sz="5900" b="0" i="0" u="none" strike="noStrike" cap="none">
                <a:solidFill>
                  <a:schemeClr val="dk1"/>
                </a:solidFill>
                <a:latin typeface="Calibri"/>
                <a:ea typeface="Calibri"/>
                <a:cs typeface="Calibri"/>
                <a:sym typeface="Calibri"/>
              </a:defRPr>
            </a:lvl2pPr>
            <a:lvl3pPr marL="1371600" marR="0" lvl="2" indent="-228600" algn="l" rtl="0">
              <a:spcBef>
                <a:spcPts val="1770"/>
              </a:spcBef>
              <a:spcAft>
                <a:spcPts val="0"/>
              </a:spcAft>
              <a:buSzPts val="1400"/>
              <a:buNone/>
              <a:defRPr sz="5900" b="0" i="0" u="none" strike="noStrike" cap="none">
                <a:solidFill>
                  <a:schemeClr val="dk1"/>
                </a:solidFill>
                <a:latin typeface="Calibri"/>
                <a:ea typeface="Calibri"/>
                <a:cs typeface="Calibri"/>
                <a:sym typeface="Calibri"/>
              </a:defRPr>
            </a:lvl3pPr>
            <a:lvl4pPr marL="1828800" marR="0" lvl="3" indent="-228600" algn="l" rtl="0">
              <a:spcBef>
                <a:spcPts val="1770"/>
              </a:spcBef>
              <a:spcAft>
                <a:spcPts val="0"/>
              </a:spcAft>
              <a:buSzPts val="1400"/>
              <a:buNone/>
              <a:defRPr sz="5900" b="0" i="0" u="none" strike="noStrike" cap="none">
                <a:solidFill>
                  <a:schemeClr val="dk1"/>
                </a:solidFill>
                <a:latin typeface="Calibri"/>
                <a:ea typeface="Calibri"/>
                <a:cs typeface="Calibri"/>
                <a:sym typeface="Calibri"/>
              </a:defRPr>
            </a:lvl4pPr>
            <a:lvl5pPr marL="2286000" marR="0" lvl="4" indent="-228600" algn="l" rtl="0">
              <a:spcBef>
                <a:spcPts val="1770"/>
              </a:spcBef>
              <a:spcAft>
                <a:spcPts val="0"/>
              </a:spcAft>
              <a:buSzPts val="1400"/>
              <a:buNone/>
              <a:defRPr sz="59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59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59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59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59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20188"/>
            <a:ext cx="3170238" cy="479425"/>
          </a:xfrm>
          <a:prstGeom prst="rect">
            <a:avLst/>
          </a:prstGeom>
          <a:noFill/>
          <a:ln>
            <a:noFill/>
          </a:ln>
        </p:spPr>
        <p:txBody>
          <a:bodyPr spcFirstLastPara="1" wrap="square" lIns="96650" tIns="48325" rIns="96650" bIns="48325"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6" name="Google Shape;86;p1: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a:latin typeface="Calibri"/>
              <a:ea typeface="Calibri"/>
              <a:cs typeface="Calibri"/>
              <a:sym typeface="Calibri"/>
            </a:endParaRPr>
          </a:p>
        </p:txBody>
      </p:sp>
      <p:sp>
        <p:nvSpPr>
          <p:cNvPr id="87" name="Google Shape;87;p1: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1</a:t>
            </a:fld>
            <a:endParaRPr sz="13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3291840" y="10226049"/>
            <a:ext cx="37307520" cy="7056121"/>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6583680" y="18653760"/>
            <a:ext cx="30723840" cy="8412480"/>
          </a:xfrm>
          <a:prstGeom prst="rect">
            <a:avLst/>
          </a:prstGeom>
          <a:noFill/>
          <a:ln>
            <a:noFill/>
          </a:ln>
        </p:spPr>
        <p:txBody>
          <a:bodyPr spcFirstLastPara="1" wrap="square" lIns="449350" tIns="224675" rIns="449350" bIns="224675" anchor="t" anchorCtr="0">
            <a:noAutofit/>
          </a:bodyPr>
          <a:lstStyle>
            <a:lvl1pPr lvl="0" algn="ctr">
              <a:spcBef>
                <a:spcPts val="2691"/>
              </a:spcBef>
              <a:spcAft>
                <a:spcPts val="0"/>
              </a:spcAft>
              <a:buClr>
                <a:srgbClr val="888888"/>
              </a:buClr>
              <a:buSzPts val="13456"/>
              <a:buNone/>
              <a:defRPr>
                <a:solidFill>
                  <a:srgbClr val="888888"/>
                </a:solidFill>
              </a:defRPr>
            </a:lvl1pPr>
            <a:lvl2pPr lvl="1" algn="ctr">
              <a:spcBef>
                <a:spcPts val="2365"/>
              </a:spcBef>
              <a:spcAft>
                <a:spcPts val="0"/>
              </a:spcAft>
              <a:buClr>
                <a:srgbClr val="888888"/>
              </a:buClr>
              <a:buSzPts val="11827"/>
              <a:buNone/>
              <a:defRPr>
                <a:solidFill>
                  <a:srgbClr val="888888"/>
                </a:solidFill>
              </a:defRPr>
            </a:lvl2pPr>
            <a:lvl3pPr lvl="2" algn="ctr">
              <a:spcBef>
                <a:spcPts val="2023"/>
              </a:spcBef>
              <a:spcAft>
                <a:spcPts val="0"/>
              </a:spcAft>
              <a:buClr>
                <a:srgbClr val="888888"/>
              </a:buClr>
              <a:buSzPts val="10113"/>
              <a:buNone/>
              <a:defRPr>
                <a:solidFill>
                  <a:srgbClr val="888888"/>
                </a:solidFill>
              </a:defRPr>
            </a:lvl3pPr>
            <a:lvl4pPr lvl="3" algn="ctr">
              <a:spcBef>
                <a:spcPts val="1680"/>
              </a:spcBef>
              <a:spcAft>
                <a:spcPts val="0"/>
              </a:spcAft>
              <a:buClr>
                <a:srgbClr val="888888"/>
              </a:buClr>
              <a:buSzPts val="8400"/>
              <a:buNone/>
              <a:defRPr>
                <a:solidFill>
                  <a:srgbClr val="888888"/>
                </a:solidFill>
              </a:defRPr>
            </a:lvl4pPr>
            <a:lvl5pPr lvl="4" algn="ctr">
              <a:spcBef>
                <a:spcPts val="1680"/>
              </a:spcBef>
              <a:spcAft>
                <a:spcPts val="0"/>
              </a:spcAft>
              <a:buClr>
                <a:srgbClr val="888888"/>
              </a:buClr>
              <a:buSzPts val="8400"/>
              <a:buNone/>
              <a:defRPr>
                <a:solidFill>
                  <a:srgbClr val="888888"/>
                </a:solidFill>
              </a:defRPr>
            </a:lvl5pPr>
            <a:lvl6pPr lvl="5" algn="ctr">
              <a:spcBef>
                <a:spcPts val="1680"/>
              </a:spcBef>
              <a:spcAft>
                <a:spcPts val="0"/>
              </a:spcAft>
              <a:buClr>
                <a:srgbClr val="888888"/>
              </a:buClr>
              <a:buSzPts val="8400"/>
              <a:buNone/>
              <a:defRPr>
                <a:solidFill>
                  <a:srgbClr val="888888"/>
                </a:solidFill>
              </a:defRPr>
            </a:lvl6pPr>
            <a:lvl7pPr lvl="6" algn="ctr">
              <a:spcBef>
                <a:spcPts val="1680"/>
              </a:spcBef>
              <a:spcAft>
                <a:spcPts val="0"/>
              </a:spcAft>
              <a:buClr>
                <a:srgbClr val="888888"/>
              </a:buClr>
              <a:buSzPts val="8400"/>
              <a:buNone/>
              <a:defRPr>
                <a:solidFill>
                  <a:srgbClr val="888888"/>
                </a:solidFill>
              </a:defRPr>
            </a:lvl7pPr>
            <a:lvl8pPr lvl="7" algn="ctr">
              <a:spcBef>
                <a:spcPts val="1680"/>
              </a:spcBef>
              <a:spcAft>
                <a:spcPts val="0"/>
              </a:spcAft>
              <a:buClr>
                <a:srgbClr val="888888"/>
              </a:buClr>
              <a:buSzPts val="8400"/>
              <a:buNone/>
              <a:defRPr>
                <a:solidFill>
                  <a:srgbClr val="888888"/>
                </a:solidFill>
              </a:defRPr>
            </a:lvl8pPr>
            <a:lvl9pPr lvl="8" algn="ctr">
              <a:spcBef>
                <a:spcPts val="1680"/>
              </a:spcBef>
              <a:spcAft>
                <a:spcPts val="0"/>
              </a:spcAft>
              <a:buClr>
                <a:srgbClr val="888888"/>
              </a:buClr>
              <a:buSzPts val="8400"/>
              <a:buNone/>
              <a:defRPr>
                <a:solidFill>
                  <a:srgbClr val="888888"/>
                </a:solidFill>
              </a:defRPr>
            </a:lvl9pPr>
          </a:lstStyle>
          <a:p>
            <a:endParaRPr/>
          </a:p>
        </p:txBody>
      </p:sp>
      <p:sp>
        <p:nvSpPr>
          <p:cNvPr id="18" name="Google Shape;18;p3"/>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b="0" i="0" u="none" strike="noStrike" cap="none">
                <a:solidFill>
                  <a:srgbClr val="898989"/>
                </a:solidFill>
                <a:latin typeface="Calibri"/>
                <a:ea typeface="Calibri"/>
                <a:cs typeface="Calibri"/>
                <a:sym typeface="Calibri"/>
              </a:defRPr>
            </a:lvl1pPr>
            <a:lvl2pPr marL="0" lvl="1" indent="0" algn="r">
              <a:spcBef>
                <a:spcPts val="0"/>
              </a:spcBef>
              <a:spcAft>
                <a:spcPts val="0"/>
              </a:spcAft>
              <a:buNone/>
              <a:defRPr sz="5057" b="0" i="0" u="none" strike="noStrike" cap="none">
                <a:solidFill>
                  <a:srgbClr val="898989"/>
                </a:solidFill>
                <a:latin typeface="Calibri"/>
                <a:ea typeface="Calibri"/>
                <a:cs typeface="Calibri"/>
                <a:sym typeface="Calibri"/>
              </a:defRPr>
            </a:lvl2pPr>
            <a:lvl3pPr marL="0" lvl="2" indent="0" algn="r">
              <a:spcBef>
                <a:spcPts val="0"/>
              </a:spcBef>
              <a:spcAft>
                <a:spcPts val="0"/>
              </a:spcAft>
              <a:buNone/>
              <a:defRPr sz="5057" b="0" i="0" u="none" strike="noStrike" cap="none">
                <a:solidFill>
                  <a:srgbClr val="898989"/>
                </a:solidFill>
                <a:latin typeface="Calibri"/>
                <a:ea typeface="Calibri"/>
                <a:cs typeface="Calibri"/>
                <a:sym typeface="Calibri"/>
              </a:defRPr>
            </a:lvl3pPr>
            <a:lvl4pPr marL="0" lvl="3" indent="0" algn="r">
              <a:spcBef>
                <a:spcPts val="0"/>
              </a:spcBef>
              <a:spcAft>
                <a:spcPts val="0"/>
              </a:spcAft>
              <a:buNone/>
              <a:defRPr sz="5057" b="0" i="0" u="none" strike="noStrike" cap="none">
                <a:solidFill>
                  <a:srgbClr val="898989"/>
                </a:solidFill>
                <a:latin typeface="Calibri"/>
                <a:ea typeface="Calibri"/>
                <a:cs typeface="Calibri"/>
                <a:sym typeface="Calibri"/>
              </a:defRPr>
            </a:lvl4pPr>
            <a:lvl5pPr marL="0" lvl="4" indent="0" algn="r">
              <a:spcBef>
                <a:spcPts val="0"/>
              </a:spcBef>
              <a:spcAft>
                <a:spcPts val="0"/>
              </a:spcAft>
              <a:buNone/>
              <a:defRPr sz="5057" b="0" i="0" u="none" strike="noStrike" cap="none">
                <a:solidFill>
                  <a:srgbClr val="898989"/>
                </a:solidFill>
                <a:latin typeface="Calibri"/>
                <a:ea typeface="Calibri"/>
                <a:cs typeface="Calibri"/>
                <a:sym typeface="Calibri"/>
              </a:defRPr>
            </a:lvl5pPr>
            <a:lvl6pPr marL="0" lvl="5" indent="0" algn="r">
              <a:spcBef>
                <a:spcPts val="0"/>
              </a:spcBef>
              <a:spcAft>
                <a:spcPts val="0"/>
              </a:spcAft>
              <a:buNone/>
              <a:defRPr sz="5057" b="0" i="0" u="none" strike="noStrike" cap="none">
                <a:solidFill>
                  <a:srgbClr val="898989"/>
                </a:solidFill>
                <a:latin typeface="Calibri"/>
                <a:ea typeface="Calibri"/>
                <a:cs typeface="Calibri"/>
                <a:sym typeface="Calibri"/>
              </a:defRPr>
            </a:lvl6pPr>
            <a:lvl7pPr marL="0" lvl="6" indent="0" algn="r">
              <a:spcBef>
                <a:spcPts val="0"/>
              </a:spcBef>
              <a:spcAft>
                <a:spcPts val="0"/>
              </a:spcAft>
              <a:buNone/>
              <a:defRPr sz="5057" b="0" i="0" u="none" strike="noStrike" cap="none">
                <a:solidFill>
                  <a:srgbClr val="898989"/>
                </a:solidFill>
                <a:latin typeface="Calibri"/>
                <a:ea typeface="Calibri"/>
                <a:cs typeface="Calibri"/>
                <a:sym typeface="Calibri"/>
              </a:defRPr>
            </a:lvl7pPr>
            <a:lvl8pPr marL="0" lvl="7" indent="0" algn="r">
              <a:spcBef>
                <a:spcPts val="0"/>
              </a:spcBef>
              <a:spcAft>
                <a:spcPts val="0"/>
              </a:spcAft>
              <a:buNone/>
              <a:defRPr sz="5057" b="0" i="0" u="none" strike="noStrike" cap="none">
                <a:solidFill>
                  <a:srgbClr val="898989"/>
                </a:solidFill>
                <a:latin typeface="Calibri"/>
                <a:ea typeface="Calibri"/>
                <a:cs typeface="Calibri"/>
                <a:sym typeface="Calibri"/>
              </a:defRPr>
            </a:lvl8pPr>
            <a:lvl9pPr marL="0" lvl="8" indent="0" algn="r">
              <a:spcBef>
                <a:spcPts val="0"/>
              </a:spcBef>
              <a:spcAft>
                <a:spcPts val="0"/>
              </a:spcAft>
              <a:buNone/>
              <a:defRPr sz="5057"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2193472" y="1317625"/>
            <a:ext cx="39504257" cy="54864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11083132" y="-1209335"/>
            <a:ext cx="21724938" cy="39504257"/>
          </a:xfrm>
          <a:prstGeom prst="rect">
            <a:avLst/>
          </a:prstGeom>
          <a:noFill/>
          <a:ln>
            <a:noFill/>
          </a:ln>
        </p:spPr>
        <p:txBody>
          <a:bodyPr spcFirstLastPara="1" wrap="square" lIns="449350" tIns="224675" rIns="449350" bIns="2246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22715220" y="10424172"/>
            <a:ext cx="28087321" cy="987552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2598419" y="914411"/>
            <a:ext cx="28087321" cy="28895040"/>
          </a:xfrm>
          <a:prstGeom prst="rect">
            <a:avLst/>
          </a:prstGeom>
          <a:noFill/>
          <a:ln>
            <a:noFill/>
          </a:ln>
        </p:spPr>
        <p:txBody>
          <a:bodyPr spcFirstLastPara="1" wrap="square" lIns="449350" tIns="224675" rIns="449350" bIns="2246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2193472" y="1317625"/>
            <a:ext cx="39504257" cy="54864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2193472" y="7680325"/>
            <a:ext cx="39504257" cy="21724938"/>
          </a:xfrm>
          <a:prstGeom prst="rect">
            <a:avLst/>
          </a:prstGeom>
          <a:noFill/>
          <a:ln>
            <a:noFill/>
          </a:ln>
        </p:spPr>
        <p:txBody>
          <a:bodyPr spcFirstLastPara="1" wrap="square" lIns="449350" tIns="224675" rIns="449350" bIns="2246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3467102" y="21153123"/>
            <a:ext cx="37307520" cy="6537960"/>
          </a:xfrm>
          <a:prstGeom prst="rect">
            <a:avLst/>
          </a:prstGeom>
          <a:noFill/>
          <a:ln>
            <a:noFill/>
          </a:ln>
        </p:spPr>
        <p:txBody>
          <a:bodyPr spcFirstLastPara="1" wrap="square" lIns="449350" tIns="224675" rIns="449350" bIns="224675" anchor="t" anchorCtr="0">
            <a:noAutofit/>
          </a:bodyPr>
          <a:lstStyle>
            <a:lvl1pPr lvl="0" algn="l">
              <a:spcBef>
                <a:spcPts val="0"/>
              </a:spcBef>
              <a:spcAft>
                <a:spcPts val="0"/>
              </a:spcAft>
              <a:buSzPts val="1400"/>
              <a:buNone/>
              <a:defRPr sz="16884"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3467102" y="13952230"/>
            <a:ext cx="37307520" cy="7200897"/>
          </a:xfrm>
          <a:prstGeom prst="rect">
            <a:avLst/>
          </a:prstGeom>
          <a:noFill/>
          <a:ln>
            <a:noFill/>
          </a:ln>
        </p:spPr>
        <p:txBody>
          <a:bodyPr spcFirstLastPara="1" wrap="square" lIns="449350" tIns="224675" rIns="449350" bIns="224675" anchor="b" anchorCtr="0">
            <a:noAutofit/>
          </a:bodyPr>
          <a:lstStyle>
            <a:lvl1pPr marL="457200" lvl="0" indent="-228600" algn="l">
              <a:spcBef>
                <a:spcPts val="1680"/>
              </a:spcBef>
              <a:spcAft>
                <a:spcPts val="0"/>
              </a:spcAft>
              <a:buClr>
                <a:srgbClr val="888888"/>
              </a:buClr>
              <a:buSzPts val="8400"/>
              <a:buNone/>
              <a:defRPr sz="8400">
                <a:solidFill>
                  <a:srgbClr val="888888"/>
                </a:solidFill>
              </a:defRPr>
            </a:lvl1pPr>
            <a:lvl2pPr marL="914400" lvl="1" indent="-228600" algn="l">
              <a:spcBef>
                <a:spcPts val="1508"/>
              </a:spcBef>
              <a:spcAft>
                <a:spcPts val="0"/>
              </a:spcAft>
              <a:buClr>
                <a:srgbClr val="888888"/>
              </a:buClr>
              <a:buSzPts val="7542"/>
              <a:buNone/>
              <a:defRPr sz="7542">
                <a:solidFill>
                  <a:srgbClr val="888888"/>
                </a:solidFill>
              </a:defRPr>
            </a:lvl2pPr>
            <a:lvl3pPr marL="1371600" lvl="2" indent="-228600" algn="l">
              <a:spcBef>
                <a:spcPts val="1354"/>
              </a:spcBef>
              <a:spcAft>
                <a:spcPts val="0"/>
              </a:spcAft>
              <a:buClr>
                <a:srgbClr val="888888"/>
              </a:buClr>
              <a:buSzPts val="6771"/>
              <a:buNone/>
              <a:defRPr sz="6771">
                <a:solidFill>
                  <a:srgbClr val="888888"/>
                </a:solidFill>
              </a:defRPr>
            </a:lvl3pPr>
            <a:lvl4pPr marL="1828800" lvl="3" indent="-228600" algn="l">
              <a:spcBef>
                <a:spcPts val="1183"/>
              </a:spcBef>
              <a:spcAft>
                <a:spcPts val="0"/>
              </a:spcAft>
              <a:buClr>
                <a:srgbClr val="888888"/>
              </a:buClr>
              <a:buSzPts val="5914"/>
              <a:buNone/>
              <a:defRPr sz="5914">
                <a:solidFill>
                  <a:srgbClr val="888888"/>
                </a:solidFill>
              </a:defRPr>
            </a:lvl4pPr>
            <a:lvl5pPr marL="2286000" lvl="4" indent="-228600" algn="l">
              <a:spcBef>
                <a:spcPts val="1183"/>
              </a:spcBef>
              <a:spcAft>
                <a:spcPts val="0"/>
              </a:spcAft>
              <a:buClr>
                <a:srgbClr val="888888"/>
              </a:buClr>
              <a:buSzPts val="5914"/>
              <a:buNone/>
              <a:defRPr sz="5914">
                <a:solidFill>
                  <a:srgbClr val="888888"/>
                </a:solidFill>
              </a:defRPr>
            </a:lvl5pPr>
            <a:lvl6pPr marL="2743200" lvl="5" indent="-228600" algn="l">
              <a:spcBef>
                <a:spcPts val="1183"/>
              </a:spcBef>
              <a:spcAft>
                <a:spcPts val="0"/>
              </a:spcAft>
              <a:buClr>
                <a:srgbClr val="888888"/>
              </a:buClr>
              <a:buSzPts val="5914"/>
              <a:buNone/>
              <a:defRPr sz="5914">
                <a:solidFill>
                  <a:srgbClr val="888888"/>
                </a:solidFill>
              </a:defRPr>
            </a:lvl6pPr>
            <a:lvl7pPr marL="3200400" lvl="6" indent="-228600" algn="l">
              <a:spcBef>
                <a:spcPts val="1183"/>
              </a:spcBef>
              <a:spcAft>
                <a:spcPts val="0"/>
              </a:spcAft>
              <a:buClr>
                <a:srgbClr val="888888"/>
              </a:buClr>
              <a:buSzPts val="5914"/>
              <a:buNone/>
              <a:defRPr sz="5914">
                <a:solidFill>
                  <a:srgbClr val="888888"/>
                </a:solidFill>
              </a:defRPr>
            </a:lvl7pPr>
            <a:lvl8pPr marL="3657600" lvl="7" indent="-228600" algn="l">
              <a:spcBef>
                <a:spcPts val="1183"/>
              </a:spcBef>
              <a:spcAft>
                <a:spcPts val="0"/>
              </a:spcAft>
              <a:buClr>
                <a:srgbClr val="888888"/>
              </a:buClr>
              <a:buSzPts val="5914"/>
              <a:buNone/>
              <a:defRPr sz="5914">
                <a:solidFill>
                  <a:srgbClr val="888888"/>
                </a:solidFill>
              </a:defRPr>
            </a:lvl8pPr>
            <a:lvl9pPr marL="4114800" lvl="8" indent="-228600" algn="l">
              <a:spcBef>
                <a:spcPts val="1183"/>
              </a:spcBef>
              <a:spcAft>
                <a:spcPts val="0"/>
              </a:spcAft>
              <a:buClr>
                <a:srgbClr val="888888"/>
              </a:buClr>
              <a:buSzPts val="5914"/>
              <a:buNone/>
              <a:defRPr sz="5914">
                <a:solidFill>
                  <a:srgbClr val="888888"/>
                </a:solidFill>
              </a:defRPr>
            </a:lvl9pPr>
          </a:lstStyle>
          <a:p>
            <a:endParaRPr/>
          </a:p>
        </p:txBody>
      </p:sp>
      <p:sp>
        <p:nvSpPr>
          <p:cNvPr id="30" name="Google Shape;30;p5"/>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2193472" y="1317625"/>
            <a:ext cx="39504257" cy="54864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2194560" y="7680966"/>
            <a:ext cx="19385280" cy="21724623"/>
          </a:xfrm>
          <a:prstGeom prst="rect">
            <a:avLst/>
          </a:prstGeom>
          <a:noFill/>
          <a:ln>
            <a:noFill/>
          </a:ln>
        </p:spPr>
        <p:txBody>
          <a:bodyPr spcFirstLastPara="1" wrap="square" lIns="449350" tIns="224675" rIns="449350" bIns="224675" anchor="t" anchorCtr="0">
            <a:noAutofit/>
          </a:bodyPr>
          <a:lstStyle>
            <a:lvl1pPr marL="457200" lvl="0" indent="-979614" algn="l">
              <a:spcBef>
                <a:spcPts val="2365"/>
              </a:spcBef>
              <a:spcAft>
                <a:spcPts val="0"/>
              </a:spcAft>
              <a:buClr>
                <a:schemeClr val="dk1"/>
              </a:buClr>
              <a:buSzPts val="11827"/>
              <a:buChar char="•"/>
              <a:defRPr sz="11827"/>
            </a:lvl1pPr>
            <a:lvl2pPr marL="914400" lvl="1" indent="-870775" algn="l">
              <a:spcBef>
                <a:spcPts val="2023"/>
              </a:spcBef>
              <a:spcAft>
                <a:spcPts val="0"/>
              </a:spcAft>
              <a:buClr>
                <a:schemeClr val="dk1"/>
              </a:buClr>
              <a:buSzPts val="10113"/>
              <a:buChar char="–"/>
              <a:defRPr sz="10113"/>
            </a:lvl2pPr>
            <a:lvl3pPr marL="1371600" lvl="2" indent="-762000" algn="l">
              <a:spcBef>
                <a:spcPts val="1680"/>
              </a:spcBef>
              <a:spcAft>
                <a:spcPts val="0"/>
              </a:spcAft>
              <a:buClr>
                <a:schemeClr val="dk1"/>
              </a:buClr>
              <a:buSzPts val="8400"/>
              <a:buChar char="•"/>
              <a:defRPr sz="8400"/>
            </a:lvl3pPr>
            <a:lvl4pPr marL="1828800" lvl="3" indent="-707517" algn="l">
              <a:spcBef>
                <a:spcPts val="1508"/>
              </a:spcBef>
              <a:spcAft>
                <a:spcPts val="0"/>
              </a:spcAft>
              <a:buClr>
                <a:schemeClr val="dk1"/>
              </a:buClr>
              <a:buSzPts val="7542"/>
              <a:buChar char="–"/>
              <a:defRPr sz="7542"/>
            </a:lvl4pPr>
            <a:lvl5pPr marL="2286000" lvl="4" indent="-707517" algn="l">
              <a:spcBef>
                <a:spcPts val="1508"/>
              </a:spcBef>
              <a:spcAft>
                <a:spcPts val="0"/>
              </a:spcAft>
              <a:buClr>
                <a:schemeClr val="dk1"/>
              </a:buClr>
              <a:buSzPts val="7542"/>
              <a:buChar char="»"/>
              <a:defRPr sz="7542"/>
            </a:lvl5pPr>
            <a:lvl6pPr marL="2743200" lvl="5" indent="-707516" algn="l">
              <a:spcBef>
                <a:spcPts val="1508"/>
              </a:spcBef>
              <a:spcAft>
                <a:spcPts val="0"/>
              </a:spcAft>
              <a:buClr>
                <a:schemeClr val="dk1"/>
              </a:buClr>
              <a:buSzPts val="7542"/>
              <a:buChar char="•"/>
              <a:defRPr sz="7542"/>
            </a:lvl6pPr>
            <a:lvl7pPr marL="3200400" lvl="6" indent="-707516" algn="l">
              <a:spcBef>
                <a:spcPts val="1508"/>
              </a:spcBef>
              <a:spcAft>
                <a:spcPts val="0"/>
              </a:spcAft>
              <a:buClr>
                <a:schemeClr val="dk1"/>
              </a:buClr>
              <a:buSzPts val="7542"/>
              <a:buChar char="•"/>
              <a:defRPr sz="7542"/>
            </a:lvl7pPr>
            <a:lvl8pPr marL="3657600" lvl="7" indent="-707516" algn="l">
              <a:spcBef>
                <a:spcPts val="1508"/>
              </a:spcBef>
              <a:spcAft>
                <a:spcPts val="0"/>
              </a:spcAft>
              <a:buClr>
                <a:schemeClr val="dk1"/>
              </a:buClr>
              <a:buSzPts val="7542"/>
              <a:buChar char="•"/>
              <a:defRPr sz="7542"/>
            </a:lvl8pPr>
            <a:lvl9pPr marL="4114800" lvl="8" indent="-707516" algn="l">
              <a:spcBef>
                <a:spcPts val="1508"/>
              </a:spcBef>
              <a:spcAft>
                <a:spcPts val="0"/>
              </a:spcAft>
              <a:buClr>
                <a:schemeClr val="dk1"/>
              </a:buClr>
              <a:buSzPts val="7542"/>
              <a:buChar char="•"/>
              <a:defRPr sz="7542"/>
            </a:lvl9pPr>
          </a:lstStyle>
          <a:p>
            <a:endParaRPr/>
          </a:p>
        </p:txBody>
      </p:sp>
      <p:sp>
        <p:nvSpPr>
          <p:cNvPr id="36" name="Google Shape;36;p6"/>
          <p:cNvSpPr txBox="1">
            <a:spLocks noGrp="1"/>
          </p:cNvSpPr>
          <p:nvPr>
            <p:ph type="body" idx="2"/>
          </p:nvPr>
        </p:nvSpPr>
        <p:spPr>
          <a:xfrm>
            <a:off x="22311360" y="7680966"/>
            <a:ext cx="19385280" cy="21724623"/>
          </a:xfrm>
          <a:prstGeom prst="rect">
            <a:avLst/>
          </a:prstGeom>
          <a:noFill/>
          <a:ln>
            <a:noFill/>
          </a:ln>
        </p:spPr>
        <p:txBody>
          <a:bodyPr spcFirstLastPara="1" wrap="square" lIns="449350" tIns="224675" rIns="449350" bIns="224675" anchor="t" anchorCtr="0">
            <a:noAutofit/>
          </a:bodyPr>
          <a:lstStyle>
            <a:lvl1pPr marL="457200" lvl="0" indent="-979614" algn="l">
              <a:spcBef>
                <a:spcPts val="2365"/>
              </a:spcBef>
              <a:spcAft>
                <a:spcPts val="0"/>
              </a:spcAft>
              <a:buClr>
                <a:schemeClr val="dk1"/>
              </a:buClr>
              <a:buSzPts val="11827"/>
              <a:buChar char="•"/>
              <a:defRPr sz="11827"/>
            </a:lvl1pPr>
            <a:lvl2pPr marL="914400" lvl="1" indent="-870775" algn="l">
              <a:spcBef>
                <a:spcPts val="2023"/>
              </a:spcBef>
              <a:spcAft>
                <a:spcPts val="0"/>
              </a:spcAft>
              <a:buClr>
                <a:schemeClr val="dk1"/>
              </a:buClr>
              <a:buSzPts val="10113"/>
              <a:buChar char="–"/>
              <a:defRPr sz="10113"/>
            </a:lvl2pPr>
            <a:lvl3pPr marL="1371600" lvl="2" indent="-762000" algn="l">
              <a:spcBef>
                <a:spcPts val="1680"/>
              </a:spcBef>
              <a:spcAft>
                <a:spcPts val="0"/>
              </a:spcAft>
              <a:buClr>
                <a:schemeClr val="dk1"/>
              </a:buClr>
              <a:buSzPts val="8400"/>
              <a:buChar char="•"/>
              <a:defRPr sz="8400"/>
            </a:lvl3pPr>
            <a:lvl4pPr marL="1828800" lvl="3" indent="-707517" algn="l">
              <a:spcBef>
                <a:spcPts val="1508"/>
              </a:spcBef>
              <a:spcAft>
                <a:spcPts val="0"/>
              </a:spcAft>
              <a:buClr>
                <a:schemeClr val="dk1"/>
              </a:buClr>
              <a:buSzPts val="7542"/>
              <a:buChar char="–"/>
              <a:defRPr sz="7542"/>
            </a:lvl4pPr>
            <a:lvl5pPr marL="2286000" lvl="4" indent="-707517" algn="l">
              <a:spcBef>
                <a:spcPts val="1508"/>
              </a:spcBef>
              <a:spcAft>
                <a:spcPts val="0"/>
              </a:spcAft>
              <a:buClr>
                <a:schemeClr val="dk1"/>
              </a:buClr>
              <a:buSzPts val="7542"/>
              <a:buChar char="»"/>
              <a:defRPr sz="7542"/>
            </a:lvl5pPr>
            <a:lvl6pPr marL="2743200" lvl="5" indent="-707516" algn="l">
              <a:spcBef>
                <a:spcPts val="1508"/>
              </a:spcBef>
              <a:spcAft>
                <a:spcPts val="0"/>
              </a:spcAft>
              <a:buClr>
                <a:schemeClr val="dk1"/>
              </a:buClr>
              <a:buSzPts val="7542"/>
              <a:buChar char="•"/>
              <a:defRPr sz="7542"/>
            </a:lvl6pPr>
            <a:lvl7pPr marL="3200400" lvl="6" indent="-707516" algn="l">
              <a:spcBef>
                <a:spcPts val="1508"/>
              </a:spcBef>
              <a:spcAft>
                <a:spcPts val="0"/>
              </a:spcAft>
              <a:buClr>
                <a:schemeClr val="dk1"/>
              </a:buClr>
              <a:buSzPts val="7542"/>
              <a:buChar char="•"/>
              <a:defRPr sz="7542"/>
            </a:lvl7pPr>
            <a:lvl8pPr marL="3657600" lvl="7" indent="-707516" algn="l">
              <a:spcBef>
                <a:spcPts val="1508"/>
              </a:spcBef>
              <a:spcAft>
                <a:spcPts val="0"/>
              </a:spcAft>
              <a:buClr>
                <a:schemeClr val="dk1"/>
              </a:buClr>
              <a:buSzPts val="7542"/>
              <a:buChar char="•"/>
              <a:defRPr sz="7542"/>
            </a:lvl8pPr>
            <a:lvl9pPr marL="4114800" lvl="8" indent="-707516" algn="l">
              <a:spcBef>
                <a:spcPts val="1508"/>
              </a:spcBef>
              <a:spcAft>
                <a:spcPts val="0"/>
              </a:spcAft>
              <a:buClr>
                <a:schemeClr val="dk1"/>
              </a:buClr>
              <a:buSzPts val="7542"/>
              <a:buChar char="•"/>
              <a:defRPr sz="7542"/>
            </a:lvl9pPr>
          </a:lstStyle>
          <a:p>
            <a:endParaRPr/>
          </a:p>
        </p:txBody>
      </p:sp>
      <p:sp>
        <p:nvSpPr>
          <p:cNvPr id="37" name="Google Shape;37;p6"/>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2193472" y="1317625"/>
            <a:ext cx="39504257" cy="54864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2194565" y="7368550"/>
            <a:ext cx="19392901" cy="3070857"/>
          </a:xfrm>
          <a:prstGeom prst="rect">
            <a:avLst/>
          </a:prstGeom>
          <a:noFill/>
          <a:ln>
            <a:noFill/>
          </a:ln>
        </p:spPr>
        <p:txBody>
          <a:bodyPr spcFirstLastPara="1" wrap="square" lIns="449350" tIns="224675" rIns="449350" bIns="224675" anchor="b" anchorCtr="0">
            <a:noAutofit/>
          </a:bodyPr>
          <a:lstStyle>
            <a:lvl1pPr marL="457200" lvl="0" indent="-228600" algn="l">
              <a:spcBef>
                <a:spcPts val="2023"/>
              </a:spcBef>
              <a:spcAft>
                <a:spcPts val="0"/>
              </a:spcAft>
              <a:buClr>
                <a:schemeClr val="dk1"/>
              </a:buClr>
              <a:buSzPts val="10113"/>
              <a:buNone/>
              <a:defRPr sz="10113" b="1"/>
            </a:lvl1pPr>
            <a:lvl2pPr marL="914400" lvl="1" indent="-228600" algn="l">
              <a:spcBef>
                <a:spcPts val="1680"/>
              </a:spcBef>
              <a:spcAft>
                <a:spcPts val="0"/>
              </a:spcAft>
              <a:buClr>
                <a:schemeClr val="dk1"/>
              </a:buClr>
              <a:buSzPts val="8400"/>
              <a:buNone/>
              <a:defRPr sz="8400" b="1"/>
            </a:lvl2pPr>
            <a:lvl3pPr marL="1371600" lvl="2" indent="-228600" algn="l">
              <a:spcBef>
                <a:spcPts val="1508"/>
              </a:spcBef>
              <a:spcAft>
                <a:spcPts val="0"/>
              </a:spcAft>
              <a:buClr>
                <a:schemeClr val="dk1"/>
              </a:buClr>
              <a:buSzPts val="7542"/>
              <a:buNone/>
              <a:defRPr sz="7542" b="1"/>
            </a:lvl3pPr>
            <a:lvl4pPr marL="1828800" lvl="3" indent="-228600" algn="l">
              <a:spcBef>
                <a:spcPts val="1354"/>
              </a:spcBef>
              <a:spcAft>
                <a:spcPts val="0"/>
              </a:spcAft>
              <a:buClr>
                <a:schemeClr val="dk1"/>
              </a:buClr>
              <a:buSzPts val="6771"/>
              <a:buNone/>
              <a:defRPr sz="6771" b="1"/>
            </a:lvl4pPr>
            <a:lvl5pPr marL="2286000" lvl="4" indent="-228600" algn="l">
              <a:spcBef>
                <a:spcPts val="1354"/>
              </a:spcBef>
              <a:spcAft>
                <a:spcPts val="0"/>
              </a:spcAft>
              <a:buClr>
                <a:schemeClr val="dk1"/>
              </a:buClr>
              <a:buSzPts val="6771"/>
              <a:buNone/>
              <a:defRPr sz="6771" b="1"/>
            </a:lvl5pPr>
            <a:lvl6pPr marL="2743200" lvl="5" indent="-228600" algn="l">
              <a:spcBef>
                <a:spcPts val="1354"/>
              </a:spcBef>
              <a:spcAft>
                <a:spcPts val="0"/>
              </a:spcAft>
              <a:buClr>
                <a:schemeClr val="dk1"/>
              </a:buClr>
              <a:buSzPts val="6771"/>
              <a:buNone/>
              <a:defRPr sz="6771" b="1"/>
            </a:lvl6pPr>
            <a:lvl7pPr marL="3200400" lvl="6" indent="-228600" algn="l">
              <a:spcBef>
                <a:spcPts val="1354"/>
              </a:spcBef>
              <a:spcAft>
                <a:spcPts val="0"/>
              </a:spcAft>
              <a:buClr>
                <a:schemeClr val="dk1"/>
              </a:buClr>
              <a:buSzPts val="6771"/>
              <a:buNone/>
              <a:defRPr sz="6771" b="1"/>
            </a:lvl7pPr>
            <a:lvl8pPr marL="3657600" lvl="7" indent="-228600" algn="l">
              <a:spcBef>
                <a:spcPts val="1354"/>
              </a:spcBef>
              <a:spcAft>
                <a:spcPts val="0"/>
              </a:spcAft>
              <a:buClr>
                <a:schemeClr val="dk1"/>
              </a:buClr>
              <a:buSzPts val="6771"/>
              <a:buNone/>
              <a:defRPr sz="6771" b="1"/>
            </a:lvl8pPr>
            <a:lvl9pPr marL="4114800" lvl="8" indent="-228600" algn="l">
              <a:spcBef>
                <a:spcPts val="1354"/>
              </a:spcBef>
              <a:spcAft>
                <a:spcPts val="0"/>
              </a:spcAft>
              <a:buClr>
                <a:schemeClr val="dk1"/>
              </a:buClr>
              <a:buSzPts val="6771"/>
              <a:buNone/>
              <a:defRPr sz="6771" b="1"/>
            </a:lvl9pPr>
          </a:lstStyle>
          <a:p>
            <a:endParaRPr/>
          </a:p>
        </p:txBody>
      </p:sp>
      <p:sp>
        <p:nvSpPr>
          <p:cNvPr id="43" name="Google Shape;43;p7"/>
          <p:cNvSpPr txBox="1">
            <a:spLocks noGrp="1"/>
          </p:cNvSpPr>
          <p:nvPr>
            <p:ph type="body" idx="2"/>
          </p:nvPr>
        </p:nvSpPr>
        <p:spPr>
          <a:xfrm>
            <a:off x="2194565" y="10439405"/>
            <a:ext cx="19392901" cy="18966183"/>
          </a:xfrm>
          <a:prstGeom prst="rect">
            <a:avLst/>
          </a:prstGeom>
          <a:noFill/>
          <a:ln>
            <a:noFill/>
          </a:ln>
        </p:spPr>
        <p:txBody>
          <a:bodyPr spcFirstLastPara="1" wrap="square" lIns="449350" tIns="224675" rIns="449350" bIns="224675" anchor="t" anchorCtr="0">
            <a:noAutofit/>
          </a:bodyPr>
          <a:lstStyle>
            <a:lvl1pPr marL="457200" lvl="0" indent="-870775" algn="l">
              <a:spcBef>
                <a:spcPts val="2023"/>
              </a:spcBef>
              <a:spcAft>
                <a:spcPts val="0"/>
              </a:spcAft>
              <a:buClr>
                <a:schemeClr val="dk1"/>
              </a:buClr>
              <a:buSzPts val="10113"/>
              <a:buChar char="•"/>
              <a:defRPr sz="10113"/>
            </a:lvl1pPr>
            <a:lvl2pPr marL="914400" lvl="1" indent="-762000" algn="l">
              <a:spcBef>
                <a:spcPts val="1680"/>
              </a:spcBef>
              <a:spcAft>
                <a:spcPts val="0"/>
              </a:spcAft>
              <a:buClr>
                <a:schemeClr val="dk1"/>
              </a:buClr>
              <a:buSzPts val="8400"/>
              <a:buChar char="–"/>
              <a:defRPr sz="8400"/>
            </a:lvl2pPr>
            <a:lvl3pPr marL="1371600" lvl="2" indent="-707517" algn="l">
              <a:spcBef>
                <a:spcPts val="1508"/>
              </a:spcBef>
              <a:spcAft>
                <a:spcPts val="0"/>
              </a:spcAft>
              <a:buClr>
                <a:schemeClr val="dk1"/>
              </a:buClr>
              <a:buSzPts val="7542"/>
              <a:buChar char="•"/>
              <a:defRPr sz="7542"/>
            </a:lvl3pPr>
            <a:lvl4pPr marL="1828800" lvl="3" indent="-658558" algn="l">
              <a:spcBef>
                <a:spcPts val="1354"/>
              </a:spcBef>
              <a:spcAft>
                <a:spcPts val="0"/>
              </a:spcAft>
              <a:buClr>
                <a:schemeClr val="dk1"/>
              </a:buClr>
              <a:buSzPts val="6771"/>
              <a:buChar char="–"/>
              <a:defRPr sz="6771"/>
            </a:lvl4pPr>
            <a:lvl5pPr marL="2286000" lvl="4" indent="-658558" algn="l">
              <a:spcBef>
                <a:spcPts val="1354"/>
              </a:spcBef>
              <a:spcAft>
                <a:spcPts val="0"/>
              </a:spcAft>
              <a:buClr>
                <a:schemeClr val="dk1"/>
              </a:buClr>
              <a:buSzPts val="6771"/>
              <a:buChar char="»"/>
              <a:defRPr sz="6771"/>
            </a:lvl5pPr>
            <a:lvl6pPr marL="2743200" lvl="5" indent="-658558" algn="l">
              <a:spcBef>
                <a:spcPts val="1354"/>
              </a:spcBef>
              <a:spcAft>
                <a:spcPts val="0"/>
              </a:spcAft>
              <a:buClr>
                <a:schemeClr val="dk1"/>
              </a:buClr>
              <a:buSzPts val="6771"/>
              <a:buChar char="•"/>
              <a:defRPr sz="6771"/>
            </a:lvl6pPr>
            <a:lvl7pPr marL="3200400" lvl="6" indent="-658558" algn="l">
              <a:spcBef>
                <a:spcPts val="1354"/>
              </a:spcBef>
              <a:spcAft>
                <a:spcPts val="0"/>
              </a:spcAft>
              <a:buClr>
                <a:schemeClr val="dk1"/>
              </a:buClr>
              <a:buSzPts val="6771"/>
              <a:buChar char="•"/>
              <a:defRPr sz="6771"/>
            </a:lvl7pPr>
            <a:lvl8pPr marL="3657600" lvl="7" indent="-658558" algn="l">
              <a:spcBef>
                <a:spcPts val="1354"/>
              </a:spcBef>
              <a:spcAft>
                <a:spcPts val="0"/>
              </a:spcAft>
              <a:buClr>
                <a:schemeClr val="dk1"/>
              </a:buClr>
              <a:buSzPts val="6771"/>
              <a:buChar char="•"/>
              <a:defRPr sz="6771"/>
            </a:lvl8pPr>
            <a:lvl9pPr marL="4114800" lvl="8" indent="-658558" algn="l">
              <a:spcBef>
                <a:spcPts val="1354"/>
              </a:spcBef>
              <a:spcAft>
                <a:spcPts val="0"/>
              </a:spcAft>
              <a:buClr>
                <a:schemeClr val="dk1"/>
              </a:buClr>
              <a:buSzPts val="6771"/>
              <a:buChar char="•"/>
              <a:defRPr sz="6771"/>
            </a:lvl9pPr>
          </a:lstStyle>
          <a:p>
            <a:endParaRPr/>
          </a:p>
        </p:txBody>
      </p:sp>
      <p:sp>
        <p:nvSpPr>
          <p:cNvPr id="44" name="Google Shape;44;p7"/>
          <p:cNvSpPr txBox="1">
            <a:spLocks noGrp="1"/>
          </p:cNvSpPr>
          <p:nvPr>
            <p:ph type="body" idx="3"/>
          </p:nvPr>
        </p:nvSpPr>
        <p:spPr>
          <a:xfrm>
            <a:off x="22296126" y="7368550"/>
            <a:ext cx="19400520" cy="3070857"/>
          </a:xfrm>
          <a:prstGeom prst="rect">
            <a:avLst/>
          </a:prstGeom>
          <a:noFill/>
          <a:ln>
            <a:noFill/>
          </a:ln>
        </p:spPr>
        <p:txBody>
          <a:bodyPr spcFirstLastPara="1" wrap="square" lIns="449350" tIns="224675" rIns="449350" bIns="224675" anchor="b" anchorCtr="0">
            <a:noAutofit/>
          </a:bodyPr>
          <a:lstStyle>
            <a:lvl1pPr marL="457200" lvl="0" indent="-228600" algn="l">
              <a:spcBef>
                <a:spcPts val="2023"/>
              </a:spcBef>
              <a:spcAft>
                <a:spcPts val="0"/>
              </a:spcAft>
              <a:buClr>
                <a:schemeClr val="dk1"/>
              </a:buClr>
              <a:buSzPts val="10113"/>
              <a:buNone/>
              <a:defRPr sz="10113" b="1"/>
            </a:lvl1pPr>
            <a:lvl2pPr marL="914400" lvl="1" indent="-228600" algn="l">
              <a:spcBef>
                <a:spcPts val="1680"/>
              </a:spcBef>
              <a:spcAft>
                <a:spcPts val="0"/>
              </a:spcAft>
              <a:buClr>
                <a:schemeClr val="dk1"/>
              </a:buClr>
              <a:buSzPts val="8400"/>
              <a:buNone/>
              <a:defRPr sz="8400" b="1"/>
            </a:lvl2pPr>
            <a:lvl3pPr marL="1371600" lvl="2" indent="-228600" algn="l">
              <a:spcBef>
                <a:spcPts val="1508"/>
              </a:spcBef>
              <a:spcAft>
                <a:spcPts val="0"/>
              </a:spcAft>
              <a:buClr>
                <a:schemeClr val="dk1"/>
              </a:buClr>
              <a:buSzPts val="7542"/>
              <a:buNone/>
              <a:defRPr sz="7542" b="1"/>
            </a:lvl3pPr>
            <a:lvl4pPr marL="1828800" lvl="3" indent="-228600" algn="l">
              <a:spcBef>
                <a:spcPts val="1354"/>
              </a:spcBef>
              <a:spcAft>
                <a:spcPts val="0"/>
              </a:spcAft>
              <a:buClr>
                <a:schemeClr val="dk1"/>
              </a:buClr>
              <a:buSzPts val="6771"/>
              <a:buNone/>
              <a:defRPr sz="6771" b="1"/>
            </a:lvl4pPr>
            <a:lvl5pPr marL="2286000" lvl="4" indent="-228600" algn="l">
              <a:spcBef>
                <a:spcPts val="1354"/>
              </a:spcBef>
              <a:spcAft>
                <a:spcPts val="0"/>
              </a:spcAft>
              <a:buClr>
                <a:schemeClr val="dk1"/>
              </a:buClr>
              <a:buSzPts val="6771"/>
              <a:buNone/>
              <a:defRPr sz="6771" b="1"/>
            </a:lvl5pPr>
            <a:lvl6pPr marL="2743200" lvl="5" indent="-228600" algn="l">
              <a:spcBef>
                <a:spcPts val="1354"/>
              </a:spcBef>
              <a:spcAft>
                <a:spcPts val="0"/>
              </a:spcAft>
              <a:buClr>
                <a:schemeClr val="dk1"/>
              </a:buClr>
              <a:buSzPts val="6771"/>
              <a:buNone/>
              <a:defRPr sz="6771" b="1"/>
            </a:lvl6pPr>
            <a:lvl7pPr marL="3200400" lvl="6" indent="-228600" algn="l">
              <a:spcBef>
                <a:spcPts val="1354"/>
              </a:spcBef>
              <a:spcAft>
                <a:spcPts val="0"/>
              </a:spcAft>
              <a:buClr>
                <a:schemeClr val="dk1"/>
              </a:buClr>
              <a:buSzPts val="6771"/>
              <a:buNone/>
              <a:defRPr sz="6771" b="1"/>
            </a:lvl7pPr>
            <a:lvl8pPr marL="3657600" lvl="7" indent="-228600" algn="l">
              <a:spcBef>
                <a:spcPts val="1354"/>
              </a:spcBef>
              <a:spcAft>
                <a:spcPts val="0"/>
              </a:spcAft>
              <a:buClr>
                <a:schemeClr val="dk1"/>
              </a:buClr>
              <a:buSzPts val="6771"/>
              <a:buNone/>
              <a:defRPr sz="6771" b="1"/>
            </a:lvl8pPr>
            <a:lvl9pPr marL="4114800" lvl="8" indent="-228600" algn="l">
              <a:spcBef>
                <a:spcPts val="1354"/>
              </a:spcBef>
              <a:spcAft>
                <a:spcPts val="0"/>
              </a:spcAft>
              <a:buClr>
                <a:schemeClr val="dk1"/>
              </a:buClr>
              <a:buSzPts val="6771"/>
              <a:buNone/>
              <a:defRPr sz="6771" b="1"/>
            </a:lvl9pPr>
          </a:lstStyle>
          <a:p>
            <a:endParaRPr/>
          </a:p>
        </p:txBody>
      </p:sp>
      <p:sp>
        <p:nvSpPr>
          <p:cNvPr id="45" name="Google Shape;45;p7"/>
          <p:cNvSpPr txBox="1">
            <a:spLocks noGrp="1"/>
          </p:cNvSpPr>
          <p:nvPr>
            <p:ph type="body" idx="4"/>
          </p:nvPr>
        </p:nvSpPr>
        <p:spPr>
          <a:xfrm>
            <a:off x="22296126" y="10439405"/>
            <a:ext cx="19400520" cy="18966183"/>
          </a:xfrm>
          <a:prstGeom prst="rect">
            <a:avLst/>
          </a:prstGeom>
          <a:noFill/>
          <a:ln>
            <a:noFill/>
          </a:ln>
        </p:spPr>
        <p:txBody>
          <a:bodyPr spcFirstLastPara="1" wrap="square" lIns="449350" tIns="224675" rIns="449350" bIns="224675" anchor="t" anchorCtr="0">
            <a:noAutofit/>
          </a:bodyPr>
          <a:lstStyle>
            <a:lvl1pPr marL="457200" lvl="0" indent="-870775" algn="l">
              <a:spcBef>
                <a:spcPts val="2023"/>
              </a:spcBef>
              <a:spcAft>
                <a:spcPts val="0"/>
              </a:spcAft>
              <a:buClr>
                <a:schemeClr val="dk1"/>
              </a:buClr>
              <a:buSzPts val="10113"/>
              <a:buChar char="•"/>
              <a:defRPr sz="10113"/>
            </a:lvl1pPr>
            <a:lvl2pPr marL="914400" lvl="1" indent="-762000" algn="l">
              <a:spcBef>
                <a:spcPts val="1680"/>
              </a:spcBef>
              <a:spcAft>
                <a:spcPts val="0"/>
              </a:spcAft>
              <a:buClr>
                <a:schemeClr val="dk1"/>
              </a:buClr>
              <a:buSzPts val="8400"/>
              <a:buChar char="–"/>
              <a:defRPr sz="8400"/>
            </a:lvl2pPr>
            <a:lvl3pPr marL="1371600" lvl="2" indent="-707517" algn="l">
              <a:spcBef>
                <a:spcPts val="1508"/>
              </a:spcBef>
              <a:spcAft>
                <a:spcPts val="0"/>
              </a:spcAft>
              <a:buClr>
                <a:schemeClr val="dk1"/>
              </a:buClr>
              <a:buSzPts val="7542"/>
              <a:buChar char="•"/>
              <a:defRPr sz="7542"/>
            </a:lvl3pPr>
            <a:lvl4pPr marL="1828800" lvl="3" indent="-658558" algn="l">
              <a:spcBef>
                <a:spcPts val="1354"/>
              </a:spcBef>
              <a:spcAft>
                <a:spcPts val="0"/>
              </a:spcAft>
              <a:buClr>
                <a:schemeClr val="dk1"/>
              </a:buClr>
              <a:buSzPts val="6771"/>
              <a:buChar char="–"/>
              <a:defRPr sz="6771"/>
            </a:lvl4pPr>
            <a:lvl5pPr marL="2286000" lvl="4" indent="-658558" algn="l">
              <a:spcBef>
                <a:spcPts val="1354"/>
              </a:spcBef>
              <a:spcAft>
                <a:spcPts val="0"/>
              </a:spcAft>
              <a:buClr>
                <a:schemeClr val="dk1"/>
              </a:buClr>
              <a:buSzPts val="6771"/>
              <a:buChar char="»"/>
              <a:defRPr sz="6771"/>
            </a:lvl5pPr>
            <a:lvl6pPr marL="2743200" lvl="5" indent="-658558" algn="l">
              <a:spcBef>
                <a:spcPts val="1354"/>
              </a:spcBef>
              <a:spcAft>
                <a:spcPts val="0"/>
              </a:spcAft>
              <a:buClr>
                <a:schemeClr val="dk1"/>
              </a:buClr>
              <a:buSzPts val="6771"/>
              <a:buChar char="•"/>
              <a:defRPr sz="6771"/>
            </a:lvl6pPr>
            <a:lvl7pPr marL="3200400" lvl="6" indent="-658558" algn="l">
              <a:spcBef>
                <a:spcPts val="1354"/>
              </a:spcBef>
              <a:spcAft>
                <a:spcPts val="0"/>
              </a:spcAft>
              <a:buClr>
                <a:schemeClr val="dk1"/>
              </a:buClr>
              <a:buSzPts val="6771"/>
              <a:buChar char="•"/>
              <a:defRPr sz="6771"/>
            </a:lvl7pPr>
            <a:lvl8pPr marL="3657600" lvl="7" indent="-658558" algn="l">
              <a:spcBef>
                <a:spcPts val="1354"/>
              </a:spcBef>
              <a:spcAft>
                <a:spcPts val="0"/>
              </a:spcAft>
              <a:buClr>
                <a:schemeClr val="dk1"/>
              </a:buClr>
              <a:buSzPts val="6771"/>
              <a:buChar char="•"/>
              <a:defRPr sz="6771"/>
            </a:lvl8pPr>
            <a:lvl9pPr marL="4114800" lvl="8" indent="-658558" algn="l">
              <a:spcBef>
                <a:spcPts val="1354"/>
              </a:spcBef>
              <a:spcAft>
                <a:spcPts val="0"/>
              </a:spcAft>
              <a:buClr>
                <a:schemeClr val="dk1"/>
              </a:buClr>
              <a:buSzPts val="6771"/>
              <a:buChar char="•"/>
              <a:defRPr sz="6771"/>
            </a:lvl9pPr>
          </a:lstStyle>
          <a:p>
            <a:endParaRPr/>
          </a:p>
        </p:txBody>
      </p:sp>
      <p:sp>
        <p:nvSpPr>
          <p:cNvPr id="46" name="Google Shape;46;p7"/>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2193472" y="1317625"/>
            <a:ext cx="39504257" cy="54864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2194564" y="1310640"/>
            <a:ext cx="14439902" cy="5577840"/>
          </a:xfrm>
          <a:prstGeom prst="rect">
            <a:avLst/>
          </a:prstGeom>
          <a:noFill/>
          <a:ln>
            <a:noFill/>
          </a:ln>
        </p:spPr>
        <p:txBody>
          <a:bodyPr spcFirstLastPara="1" wrap="square" lIns="449350" tIns="224675" rIns="449350" bIns="224675" anchor="b" anchorCtr="0">
            <a:noAutofit/>
          </a:bodyPr>
          <a:lstStyle>
            <a:lvl1pPr lvl="0" algn="l">
              <a:spcBef>
                <a:spcPts val="0"/>
              </a:spcBef>
              <a:spcAft>
                <a:spcPts val="0"/>
              </a:spcAft>
              <a:buSzPts val="1400"/>
              <a:buNone/>
              <a:defRPr sz="84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17160240" y="1310647"/>
            <a:ext cx="24536401" cy="28094943"/>
          </a:xfrm>
          <a:prstGeom prst="rect">
            <a:avLst/>
          </a:prstGeom>
          <a:noFill/>
          <a:ln>
            <a:noFill/>
          </a:ln>
        </p:spPr>
        <p:txBody>
          <a:bodyPr spcFirstLastPara="1" wrap="square" lIns="449350" tIns="224675" rIns="449350" bIns="224675" anchor="t" anchorCtr="0">
            <a:noAutofit/>
          </a:bodyPr>
          <a:lstStyle>
            <a:lvl1pPr marL="457200" lvl="0" indent="-1083056" algn="l">
              <a:spcBef>
                <a:spcPts val="2691"/>
              </a:spcBef>
              <a:spcAft>
                <a:spcPts val="0"/>
              </a:spcAft>
              <a:buClr>
                <a:schemeClr val="dk1"/>
              </a:buClr>
              <a:buSzPts val="13456"/>
              <a:buChar char="•"/>
              <a:defRPr sz="13456"/>
            </a:lvl1pPr>
            <a:lvl2pPr marL="914400" lvl="1" indent="-979614" algn="l">
              <a:spcBef>
                <a:spcPts val="2365"/>
              </a:spcBef>
              <a:spcAft>
                <a:spcPts val="0"/>
              </a:spcAft>
              <a:buClr>
                <a:schemeClr val="dk1"/>
              </a:buClr>
              <a:buSzPts val="11827"/>
              <a:buChar char="–"/>
              <a:defRPr sz="11827"/>
            </a:lvl2pPr>
            <a:lvl3pPr marL="1371600" lvl="2" indent="-870775" algn="l">
              <a:spcBef>
                <a:spcPts val="2023"/>
              </a:spcBef>
              <a:spcAft>
                <a:spcPts val="0"/>
              </a:spcAft>
              <a:buClr>
                <a:schemeClr val="dk1"/>
              </a:buClr>
              <a:buSzPts val="10113"/>
              <a:buChar char="•"/>
              <a:defRPr sz="10113"/>
            </a:lvl3pPr>
            <a:lvl4pPr marL="1828800" lvl="3" indent="-762000" algn="l">
              <a:spcBef>
                <a:spcPts val="1680"/>
              </a:spcBef>
              <a:spcAft>
                <a:spcPts val="0"/>
              </a:spcAft>
              <a:buClr>
                <a:schemeClr val="dk1"/>
              </a:buClr>
              <a:buSzPts val="8400"/>
              <a:buChar char="–"/>
              <a:defRPr sz="8400"/>
            </a:lvl4pPr>
            <a:lvl5pPr marL="2286000" lvl="4" indent="-762000" algn="l">
              <a:spcBef>
                <a:spcPts val="1680"/>
              </a:spcBef>
              <a:spcAft>
                <a:spcPts val="0"/>
              </a:spcAft>
              <a:buClr>
                <a:schemeClr val="dk1"/>
              </a:buClr>
              <a:buSzPts val="8400"/>
              <a:buChar char="»"/>
              <a:defRPr sz="8400"/>
            </a:lvl5pPr>
            <a:lvl6pPr marL="2743200" lvl="5" indent="-762000" algn="l">
              <a:spcBef>
                <a:spcPts val="1680"/>
              </a:spcBef>
              <a:spcAft>
                <a:spcPts val="0"/>
              </a:spcAft>
              <a:buClr>
                <a:schemeClr val="dk1"/>
              </a:buClr>
              <a:buSzPts val="8400"/>
              <a:buChar char="•"/>
              <a:defRPr sz="8400"/>
            </a:lvl6pPr>
            <a:lvl7pPr marL="3200400" lvl="6" indent="-762000" algn="l">
              <a:spcBef>
                <a:spcPts val="1680"/>
              </a:spcBef>
              <a:spcAft>
                <a:spcPts val="0"/>
              </a:spcAft>
              <a:buClr>
                <a:schemeClr val="dk1"/>
              </a:buClr>
              <a:buSzPts val="8400"/>
              <a:buChar char="•"/>
              <a:defRPr sz="8400"/>
            </a:lvl7pPr>
            <a:lvl8pPr marL="3657600" lvl="7" indent="-762000" algn="l">
              <a:spcBef>
                <a:spcPts val="1680"/>
              </a:spcBef>
              <a:spcAft>
                <a:spcPts val="0"/>
              </a:spcAft>
              <a:buClr>
                <a:schemeClr val="dk1"/>
              </a:buClr>
              <a:buSzPts val="8400"/>
              <a:buChar char="•"/>
              <a:defRPr sz="8400"/>
            </a:lvl8pPr>
            <a:lvl9pPr marL="4114800" lvl="8" indent="-762000" algn="l">
              <a:spcBef>
                <a:spcPts val="1680"/>
              </a:spcBef>
              <a:spcAft>
                <a:spcPts val="0"/>
              </a:spcAft>
              <a:buClr>
                <a:schemeClr val="dk1"/>
              </a:buClr>
              <a:buSzPts val="8400"/>
              <a:buChar char="•"/>
              <a:defRPr sz="8400"/>
            </a:lvl9pPr>
          </a:lstStyle>
          <a:p>
            <a:endParaRPr/>
          </a:p>
        </p:txBody>
      </p:sp>
      <p:sp>
        <p:nvSpPr>
          <p:cNvPr id="61" name="Google Shape;61;p10"/>
          <p:cNvSpPr txBox="1">
            <a:spLocks noGrp="1"/>
          </p:cNvSpPr>
          <p:nvPr>
            <p:ph type="body" idx="2"/>
          </p:nvPr>
        </p:nvSpPr>
        <p:spPr>
          <a:xfrm>
            <a:off x="2194564" y="6888487"/>
            <a:ext cx="14439902" cy="22517103"/>
          </a:xfrm>
          <a:prstGeom prst="rect">
            <a:avLst/>
          </a:prstGeom>
          <a:noFill/>
          <a:ln>
            <a:noFill/>
          </a:ln>
        </p:spPr>
        <p:txBody>
          <a:bodyPr spcFirstLastPara="1" wrap="square" lIns="449350" tIns="224675" rIns="449350" bIns="224675" anchor="t" anchorCtr="0">
            <a:noAutofit/>
          </a:bodyPr>
          <a:lstStyle>
            <a:lvl1pPr marL="457200" lvl="0" indent="-228600" algn="l">
              <a:spcBef>
                <a:spcPts val="1183"/>
              </a:spcBef>
              <a:spcAft>
                <a:spcPts val="0"/>
              </a:spcAft>
              <a:buClr>
                <a:schemeClr val="dk1"/>
              </a:buClr>
              <a:buSzPts val="5914"/>
              <a:buNone/>
              <a:defRPr sz="5914"/>
            </a:lvl1pPr>
            <a:lvl2pPr marL="914400" lvl="1" indent="-228600" algn="l">
              <a:spcBef>
                <a:spcPts val="1011"/>
              </a:spcBef>
              <a:spcAft>
                <a:spcPts val="0"/>
              </a:spcAft>
              <a:buClr>
                <a:schemeClr val="dk1"/>
              </a:buClr>
              <a:buSzPts val="5057"/>
              <a:buNone/>
              <a:defRPr sz="5057"/>
            </a:lvl2pPr>
            <a:lvl3pPr marL="1371600" lvl="2" indent="-228600" algn="l">
              <a:spcBef>
                <a:spcPts val="840"/>
              </a:spcBef>
              <a:spcAft>
                <a:spcPts val="0"/>
              </a:spcAft>
              <a:buClr>
                <a:schemeClr val="dk1"/>
              </a:buClr>
              <a:buSzPts val="4200"/>
              <a:buNone/>
              <a:defRPr sz="4200"/>
            </a:lvl3pPr>
            <a:lvl4pPr marL="1828800" lvl="3" indent="-228600" algn="l">
              <a:spcBef>
                <a:spcPts val="754"/>
              </a:spcBef>
              <a:spcAft>
                <a:spcPts val="0"/>
              </a:spcAft>
              <a:buClr>
                <a:schemeClr val="dk1"/>
              </a:buClr>
              <a:buSzPts val="3771"/>
              <a:buNone/>
              <a:defRPr sz="3771"/>
            </a:lvl4pPr>
            <a:lvl5pPr marL="2286000" lvl="4" indent="-228600" algn="l">
              <a:spcBef>
                <a:spcPts val="754"/>
              </a:spcBef>
              <a:spcAft>
                <a:spcPts val="0"/>
              </a:spcAft>
              <a:buClr>
                <a:schemeClr val="dk1"/>
              </a:buClr>
              <a:buSzPts val="3771"/>
              <a:buNone/>
              <a:defRPr sz="3771"/>
            </a:lvl5pPr>
            <a:lvl6pPr marL="2743200" lvl="5" indent="-228600" algn="l">
              <a:spcBef>
                <a:spcPts val="754"/>
              </a:spcBef>
              <a:spcAft>
                <a:spcPts val="0"/>
              </a:spcAft>
              <a:buClr>
                <a:schemeClr val="dk1"/>
              </a:buClr>
              <a:buSzPts val="3771"/>
              <a:buNone/>
              <a:defRPr sz="3771"/>
            </a:lvl6pPr>
            <a:lvl7pPr marL="3200400" lvl="6" indent="-228600" algn="l">
              <a:spcBef>
                <a:spcPts val="754"/>
              </a:spcBef>
              <a:spcAft>
                <a:spcPts val="0"/>
              </a:spcAft>
              <a:buClr>
                <a:schemeClr val="dk1"/>
              </a:buClr>
              <a:buSzPts val="3771"/>
              <a:buNone/>
              <a:defRPr sz="3771"/>
            </a:lvl7pPr>
            <a:lvl8pPr marL="3657600" lvl="7" indent="-228600" algn="l">
              <a:spcBef>
                <a:spcPts val="754"/>
              </a:spcBef>
              <a:spcAft>
                <a:spcPts val="0"/>
              </a:spcAft>
              <a:buClr>
                <a:schemeClr val="dk1"/>
              </a:buClr>
              <a:buSzPts val="3771"/>
              <a:buNone/>
              <a:defRPr sz="3771"/>
            </a:lvl8pPr>
            <a:lvl9pPr marL="4114800" lvl="8" indent="-228600" algn="l">
              <a:spcBef>
                <a:spcPts val="754"/>
              </a:spcBef>
              <a:spcAft>
                <a:spcPts val="0"/>
              </a:spcAft>
              <a:buClr>
                <a:schemeClr val="dk1"/>
              </a:buClr>
              <a:buSzPts val="3771"/>
              <a:buNone/>
              <a:defRPr sz="3771"/>
            </a:lvl9pPr>
          </a:lstStyle>
          <a:p>
            <a:endParaRPr/>
          </a:p>
        </p:txBody>
      </p:sp>
      <p:sp>
        <p:nvSpPr>
          <p:cNvPr id="62" name="Google Shape;62;p10"/>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8602981" y="23042884"/>
            <a:ext cx="26334720" cy="2720343"/>
          </a:xfrm>
          <a:prstGeom prst="rect">
            <a:avLst/>
          </a:prstGeom>
          <a:noFill/>
          <a:ln>
            <a:noFill/>
          </a:ln>
        </p:spPr>
        <p:txBody>
          <a:bodyPr spcFirstLastPara="1" wrap="square" lIns="449350" tIns="224675" rIns="449350" bIns="224675" anchor="b" anchorCtr="0">
            <a:noAutofit/>
          </a:bodyPr>
          <a:lstStyle>
            <a:lvl1pPr lvl="0" algn="l">
              <a:spcBef>
                <a:spcPts val="0"/>
              </a:spcBef>
              <a:spcAft>
                <a:spcPts val="0"/>
              </a:spcAft>
              <a:buSzPts val="1400"/>
              <a:buNone/>
              <a:defRPr sz="84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1"/>
          <p:cNvSpPr>
            <a:spLocks noGrp="1"/>
          </p:cNvSpPr>
          <p:nvPr>
            <p:ph type="pic" idx="2"/>
          </p:nvPr>
        </p:nvSpPr>
        <p:spPr>
          <a:xfrm>
            <a:off x="8602981" y="2941321"/>
            <a:ext cx="26334720" cy="19751040"/>
          </a:xfrm>
          <a:prstGeom prst="rect">
            <a:avLst/>
          </a:prstGeom>
          <a:noFill/>
          <a:ln>
            <a:noFill/>
          </a:ln>
        </p:spPr>
      </p:sp>
      <p:sp>
        <p:nvSpPr>
          <p:cNvPr id="68" name="Google Shape;68;p11"/>
          <p:cNvSpPr txBox="1">
            <a:spLocks noGrp="1"/>
          </p:cNvSpPr>
          <p:nvPr>
            <p:ph type="body" idx="1"/>
          </p:nvPr>
        </p:nvSpPr>
        <p:spPr>
          <a:xfrm>
            <a:off x="8602981" y="25763227"/>
            <a:ext cx="26334720" cy="3863337"/>
          </a:xfrm>
          <a:prstGeom prst="rect">
            <a:avLst/>
          </a:prstGeom>
          <a:noFill/>
          <a:ln>
            <a:noFill/>
          </a:ln>
        </p:spPr>
        <p:txBody>
          <a:bodyPr spcFirstLastPara="1" wrap="square" lIns="449350" tIns="224675" rIns="449350" bIns="224675" anchor="t" anchorCtr="0">
            <a:noAutofit/>
          </a:bodyPr>
          <a:lstStyle>
            <a:lvl1pPr marL="457200" lvl="0" indent="-228600" algn="l">
              <a:spcBef>
                <a:spcPts val="1183"/>
              </a:spcBef>
              <a:spcAft>
                <a:spcPts val="0"/>
              </a:spcAft>
              <a:buClr>
                <a:schemeClr val="dk1"/>
              </a:buClr>
              <a:buSzPts val="5914"/>
              <a:buNone/>
              <a:defRPr sz="5914"/>
            </a:lvl1pPr>
            <a:lvl2pPr marL="914400" lvl="1" indent="-228600" algn="l">
              <a:spcBef>
                <a:spcPts val="1011"/>
              </a:spcBef>
              <a:spcAft>
                <a:spcPts val="0"/>
              </a:spcAft>
              <a:buClr>
                <a:schemeClr val="dk1"/>
              </a:buClr>
              <a:buSzPts val="5057"/>
              <a:buNone/>
              <a:defRPr sz="5057"/>
            </a:lvl2pPr>
            <a:lvl3pPr marL="1371600" lvl="2" indent="-228600" algn="l">
              <a:spcBef>
                <a:spcPts val="840"/>
              </a:spcBef>
              <a:spcAft>
                <a:spcPts val="0"/>
              </a:spcAft>
              <a:buClr>
                <a:schemeClr val="dk1"/>
              </a:buClr>
              <a:buSzPts val="4200"/>
              <a:buNone/>
              <a:defRPr sz="4200"/>
            </a:lvl3pPr>
            <a:lvl4pPr marL="1828800" lvl="3" indent="-228600" algn="l">
              <a:spcBef>
                <a:spcPts val="754"/>
              </a:spcBef>
              <a:spcAft>
                <a:spcPts val="0"/>
              </a:spcAft>
              <a:buClr>
                <a:schemeClr val="dk1"/>
              </a:buClr>
              <a:buSzPts val="3771"/>
              <a:buNone/>
              <a:defRPr sz="3771"/>
            </a:lvl4pPr>
            <a:lvl5pPr marL="2286000" lvl="4" indent="-228600" algn="l">
              <a:spcBef>
                <a:spcPts val="754"/>
              </a:spcBef>
              <a:spcAft>
                <a:spcPts val="0"/>
              </a:spcAft>
              <a:buClr>
                <a:schemeClr val="dk1"/>
              </a:buClr>
              <a:buSzPts val="3771"/>
              <a:buNone/>
              <a:defRPr sz="3771"/>
            </a:lvl5pPr>
            <a:lvl6pPr marL="2743200" lvl="5" indent="-228600" algn="l">
              <a:spcBef>
                <a:spcPts val="754"/>
              </a:spcBef>
              <a:spcAft>
                <a:spcPts val="0"/>
              </a:spcAft>
              <a:buClr>
                <a:schemeClr val="dk1"/>
              </a:buClr>
              <a:buSzPts val="3771"/>
              <a:buNone/>
              <a:defRPr sz="3771"/>
            </a:lvl6pPr>
            <a:lvl7pPr marL="3200400" lvl="6" indent="-228600" algn="l">
              <a:spcBef>
                <a:spcPts val="754"/>
              </a:spcBef>
              <a:spcAft>
                <a:spcPts val="0"/>
              </a:spcAft>
              <a:buClr>
                <a:schemeClr val="dk1"/>
              </a:buClr>
              <a:buSzPts val="3771"/>
              <a:buNone/>
              <a:defRPr sz="3771"/>
            </a:lvl7pPr>
            <a:lvl8pPr marL="3657600" lvl="7" indent="-228600" algn="l">
              <a:spcBef>
                <a:spcPts val="754"/>
              </a:spcBef>
              <a:spcAft>
                <a:spcPts val="0"/>
              </a:spcAft>
              <a:buClr>
                <a:schemeClr val="dk1"/>
              </a:buClr>
              <a:buSzPts val="3771"/>
              <a:buNone/>
              <a:defRPr sz="3771"/>
            </a:lvl8pPr>
            <a:lvl9pPr marL="4114800" lvl="8" indent="-228600" algn="l">
              <a:spcBef>
                <a:spcPts val="754"/>
              </a:spcBef>
              <a:spcAft>
                <a:spcPts val="0"/>
              </a:spcAft>
              <a:buClr>
                <a:schemeClr val="dk1"/>
              </a:buClr>
              <a:buSzPts val="3771"/>
              <a:buNone/>
              <a:defRPr sz="3771"/>
            </a:lvl9pPr>
          </a:lstStyle>
          <a:p>
            <a:endParaRPr/>
          </a:p>
        </p:txBody>
      </p:sp>
      <p:sp>
        <p:nvSpPr>
          <p:cNvPr id="69" name="Google Shape;69;p11"/>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2193472" y="1317625"/>
            <a:ext cx="39504257" cy="5486400"/>
          </a:xfrm>
          <a:prstGeom prst="rect">
            <a:avLst/>
          </a:prstGeom>
          <a:noFill/>
          <a:ln>
            <a:noFill/>
          </a:ln>
        </p:spPr>
        <p:txBody>
          <a:bodyPr spcFirstLastPara="1" wrap="square" lIns="449350" tIns="224675" rIns="449350" bIns="224675" anchor="ctr" anchorCtr="0">
            <a:noAutofit/>
          </a:bodyPr>
          <a:lstStyle>
            <a:lvl1pPr marR="0" lvl="0"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9pPr>
          </a:lstStyle>
          <a:p>
            <a:endParaRPr/>
          </a:p>
        </p:txBody>
      </p:sp>
      <p:sp>
        <p:nvSpPr>
          <p:cNvPr id="11" name="Google Shape;11;p2"/>
          <p:cNvSpPr txBox="1">
            <a:spLocks noGrp="1"/>
          </p:cNvSpPr>
          <p:nvPr>
            <p:ph type="body" idx="1"/>
          </p:nvPr>
        </p:nvSpPr>
        <p:spPr>
          <a:xfrm>
            <a:off x="2193472" y="7680325"/>
            <a:ext cx="39504257" cy="21724938"/>
          </a:xfrm>
          <a:prstGeom prst="rect">
            <a:avLst/>
          </a:prstGeom>
          <a:noFill/>
          <a:ln>
            <a:noFill/>
          </a:ln>
        </p:spPr>
        <p:txBody>
          <a:bodyPr spcFirstLastPara="1" wrap="square" lIns="449350" tIns="224675" rIns="449350" bIns="224675" anchor="t" anchorCtr="0">
            <a:noAutofit/>
          </a:bodyPr>
          <a:lstStyle>
            <a:lvl1pPr marL="457200" marR="0" lvl="0" indent="-1083056" algn="l" rtl="0">
              <a:spcBef>
                <a:spcPts val="2691"/>
              </a:spcBef>
              <a:spcAft>
                <a:spcPts val="0"/>
              </a:spcAft>
              <a:buClr>
                <a:schemeClr val="dk1"/>
              </a:buClr>
              <a:buSzPts val="13456"/>
              <a:buFont typeface="Arial"/>
              <a:buChar char="•"/>
              <a:defRPr sz="13456" b="0" i="0" u="none" strike="noStrike" cap="none">
                <a:solidFill>
                  <a:schemeClr val="dk1"/>
                </a:solidFill>
                <a:latin typeface="Calibri"/>
                <a:ea typeface="Calibri"/>
                <a:cs typeface="Calibri"/>
                <a:sym typeface="Calibri"/>
              </a:defRPr>
            </a:lvl1pPr>
            <a:lvl2pPr marL="914400" marR="0" lvl="1" indent="-979614" algn="l" rtl="0">
              <a:spcBef>
                <a:spcPts val="2365"/>
              </a:spcBef>
              <a:spcAft>
                <a:spcPts val="0"/>
              </a:spcAft>
              <a:buClr>
                <a:schemeClr val="dk1"/>
              </a:buClr>
              <a:buSzPts val="11827"/>
              <a:buFont typeface="Arial"/>
              <a:buChar char="–"/>
              <a:defRPr sz="11827" b="0" i="0" u="none" strike="noStrike" cap="none">
                <a:solidFill>
                  <a:schemeClr val="dk1"/>
                </a:solidFill>
                <a:latin typeface="Calibri"/>
                <a:ea typeface="Calibri"/>
                <a:cs typeface="Calibri"/>
                <a:sym typeface="Calibri"/>
              </a:defRPr>
            </a:lvl2pPr>
            <a:lvl3pPr marL="1371600" marR="0" lvl="2" indent="-870775" algn="l" rtl="0">
              <a:spcBef>
                <a:spcPts val="2023"/>
              </a:spcBef>
              <a:spcAft>
                <a:spcPts val="0"/>
              </a:spcAft>
              <a:buClr>
                <a:schemeClr val="dk1"/>
              </a:buClr>
              <a:buSzPts val="10113"/>
              <a:buFont typeface="Arial"/>
              <a:buChar char="•"/>
              <a:defRPr sz="10113" b="0" i="0" u="none" strike="noStrike" cap="none">
                <a:solidFill>
                  <a:schemeClr val="dk1"/>
                </a:solidFill>
                <a:latin typeface="Calibri"/>
                <a:ea typeface="Calibri"/>
                <a:cs typeface="Calibri"/>
                <a:sym typeface="Calibri"/>
              </a:defRPr>
            </a:lvl3pPr>
            <a:lvl4pPr marL="1828800" marR="0" lvl="3" indent="-762000" algn="l" rtl="0">
              <a:spcBef>
                <a:spcPts val="168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4pPr>
            <a:lvl5pPr marL="2286000" marR="0" lvl="4" indent="-762000" algn="l" rtl="0">
              <a:spcBef>
                <a:spcPts val="168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5pPr>
            <a:lvl6pPr marL="2743200" marR="0" lvl="5" indent="-762000" algn="l" rtl="0">
              <a:spcBef>
                <a:spcPts val="168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6pPr>
            <a:lvl7pPr marL="3200400" marR="0" lvl="6" indent="-762000" algn="l" rtl="0">
              <a:spcBef>
                <a:spcPts val="168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7pPr>
            <a:lvl8pPr marL="3657600" marR="0" lvl="7" indent="-762000" algn="l" rtl="0">
              <a:spcBef>
                <a:spcPts val="168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8pPr>
            <a:lvl9pPr marL="4114800" marR="0" lvl="8" indent="-762000" algn="l" rtl="0">
              <a:spcBef>
                <a:spcPts val="168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marR="0" lvl="0" algn="l" rtl="0">
              <a:spcBef>
                <a:spcPts val="0"/>
              </a:spcBef>
              <a:spcAft>
                <a:spcPts val="0"/>
              </a:spcAft>
              <a:buSzPts val="1400"/>
              <a:buNone/>
              <a:defRPr sz="5057"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8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800" b="0" i="0" u="none" strike="noStrike" cap="none">
                <a:solidFill>
                  <a:schemeClr val="dk1"/>
                </a:solidFill>
                <a:latin typeface="Arial"/>
                <a:ea typeface="Arial"/>
                <a:cs typeface="Arial"/>
                <a:sym typeface="Arial"/>
              </a:defRPr>
            </a:lvl9pPr>
          </a:lstStyle>
          <a:p>
            <a:endParaRPr/>
          </a:p>
        </p:txBody>
      </p:sp>
      <p:sp>
        <p:nvSpPr>
          <p:cNvPr id="13" name="Google Shape;13;p2"/>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marR="0" lvl="0" algn="ctr" rtl="0">
              <a:spcBef>
                <a:spcPts val="0"/>
              </a:spcBef>
              <a:spcAft>
                <a:spcPts val="0"/>
              </a:spcAft>
              <a:buSzPts val="1400"/>
              <a:buNone/>
              <a:defRPr sz="5057"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8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800" b="0" i="0" u="none" strike="noStrike" cap="none">
                <a:solidFill>
                  <a:schemeClr val="dk1"/>
                </a:solidFill>
                <a:latin typeface="Arial"/>
                <a:ea typeface="Arial"/>
                <a:cs typeface="Arial"/>
                <a:sym typeface="Arial"/>
              </a:defRPr>
            </a:lvl9pPr>
          </a:lstStyle>
          <a:p>
            <a:endParaRPr/>
          </a:p>
        </p:txBody>
      </p:sp>
      <p:sp>
        <p:nvSpPr>
          <p:cNvPr id="14" name="Google Shape;14;p2"/>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marR="0" lvl="0" indent="0" algn="r" rtl="0">
              <a:spcBef>
                <a:spcPts val="0"/>
              </a:spcBef>
              <a:spcAft>
                <a:spcPts val="0"/>
              </a:spcAft>
              <a:buNone/>
              <a:defRPr sz="5057"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5057"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5057"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5057"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5057"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5057"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5057"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5057"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5057"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hyperlink" Target="mailto:eric.rappin@wku.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0" name="Google Shape;90;p1"/>
          <p:cNvSpPr txBox="1">
            <a:spLocks noGrp="1"/>
          </p:cNvSpPr>
          <p:nvPr>
            <p:ph type="ctrTitle"/>
          </p:nvPr>
        </p:nvSpPr>
        <p:spPr>
          <a:xfrm>
            <a:off x="0" y="53949"/>
            <a:ext cx="43891200" cy="898071"/>
          </a:xfrm>
          <a:prstGeom prst="rect">
            <a:avLst/>
          </a:prstGeom>
          <a:noFill/>
          <a:ln>
            <a:noFill/>
          </a:ln>
        </p:spPr>
        <p:txBody>
          <a:bodyPr spcFirstLastPara="1" wrap="square" lIns="449350" tIns="224675" rIns="449350" bIns="224675" anchor="ctr" anchorCtr="0">
            <a:noAutofit/>
          </a:bodyPr>
          <a:lstStyle/>
          <a:p>
            <a:pPr marL="0" lvl="0" indent="0" algn="ctr" rtl="0">
              <a:spcBef>
                <a:spcPts val="0"/>
              </a:spcBef>
              <a:spcAft>
                <a:spcPts val="0"/>
              </a:spcAft>
              <a:buNone/>
            </a:pPr>
            <a:r>
              <a:rPr lang="en-US" sz="5400" b="1" dirty="0">
                <a:solidFill>
                  <a:srgbClr val="0070C0"/>
                </a:solidFill>
              </a:rPr>
              <a:t>Alien P.R.O.B.E RFID Reader/Scanner App</a:t>
            </a:r>
            <a:endParaRPr sz="5400" b="1" dirty="0">
              <a:solidFill>
                <a:srgbClr val="0070C0"/>
              </a:solidFill>
              <a:latin typeface="Calibri"/>
              <a:ea typeface="Calibri"/>
              <a:cs typeface="Calibri"/>
              <a:sym typeface="Calibri"/>
            </a:endParaRPr>
          </a:p>
        </p:txBody>
      </p:sp>
      <p:sp>
        <p:nvSpPr>
          <p:cNvPr id="91" name="Google Shape;91;p1"/>
          <p:cNvSpPr/>
          <p:nvPr/>
        </p:nvSpPr>
        <p:spPr>
          <a:xfrm>
            <a:off x="0" y="2344953"/>
            <a:ext cx="184731" cy="32977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543" b="0" i="0" u="none" strike="noStrike" cap="none">
              <a:solidFill>
                <a:schemeClr val="dk1"/>
              </a:solidFill>
              <a:latin typeface="Arial"/>
              <a:ea typeface="Arial"/>
              <a:cs typeface="Arial"/>
              <a:sym typeface="Arial"/>
            </a:endParaRPr>
          </a:p>
        </p:txBody>
      </p:sp>
      <p:sp>
        <p:nvSpPr>
          <p:cNvPr id="92" name="Google Shape;92;p1"/>
          <p:cNvSpPr/>
          <p:nvPr/>
        </p:nvSpPr>
        <p:spPr>
          <a:xfrm>
            <a:off x="34943143" y="27562629"/>
            <a:ext cx="8882743" cy="408894"/>
          </a:xfrm>
          <a:prstGeom prst="rect">
            <a:avLst/>
          </a:prstGeom>
          <a:noFill/>
          <a:ln>
            <a:noFill/>
          </a:ln>
        </p:spPr>
        <p:txBody>
          <a:bodyPr spcFirstLastPara="1" wrap="square" lIns="91425" tIns="45700" rIns="91425" bIns="45700" anchor="t" anchorCtr="0">
            <a:spAutoFit/>
          </a:bodyPr>
          <a:lstStyle/>
          <a:p>
            <a:pPr marL="0" marR="0" lvl="0" indent="-130619" algn="l" rtl="0">
              <a:spcBef>
                <a:spcPts val="0"/>
              </a:spcBef>
              <a:spcAft>
                <a:spcPts val="0"/>
              </a:spcAft>
              <a:buClr>
                <a:schemeClr val="dk1"/>
              </a:buClr>
              <a:buSzPts val="2057"/>
              <a:buFont typeface="Arial"/>
              <a:buChar char="•"/>
            </a:pPr>
            <a:r>
              <a:rPr lang="en-US" sz="2057" b="0" i="0" u="none" strike="noStrike" cap="none">
                <a:solidFill>
                  <a:schemeClr val="dk1"/>
                </a:solidFill>
                <a:latin typeface="Calibri"/>
                <a:ea typeface="Calibri"/>
                <a:cs typeface="Calibri"/>
                <a:sym typeface="Calibri"/>
              </a:rPr>
              <a:t>.</a:t>
            </a:r>
            <a:endParaRPr/>
          </a:p>
        </p:txBody>
      </p:sp>
      <p:sp>
        <p:nvSpPr>
          <p:cNvPr id="93" name="Google Shape;93;p1"/>
          <p:cNvSpPr txBox="1"/>
          <p:nvPr/>
        </p:nvSpPr>
        <p:spPr>
          <a:xfrm>
            <a:off x="130629" y="5878287"/>
            <a:ext cx="9144000" cy="830997"/>
          </a:xfrm>
          <a:prstGeom prst="rect">
            <a:avLst/>
          </a:prstGeom>
          <a:noFill/>
          <a:ln>
            <a:noFill/>
          </a:ln>
        </p:spPr>
        <p:txBody>
          <a:bodyPr spcFirstLastPara="1" wrap="square" lIns="91425" tIns="45700" rIns="91425" bIns="45700" anchor="t" anchorCtr="0">
            <a:spAutoFit/>
          </a:bodyPr>
          <a:lstStyle/>
          <a:p>
            <a:pPr marL="293892" marR="0" lvl="0" indent="-141492" algn="l" rtl="0">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a:p>
            <a:pPr marL="293892" marR="0" lvl="0" indent="-141492" algn="l" rtl="0">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pic>
        <p:nvPicPr>
          <p:cNvPr id="94" name="Google Shape;94;p1"/>
          <p:cNvPicPr preferRelativeResize="0"/>
          <p:nvPr/>
        </p:nvPicPr>
        <p:blipFill rotWithShape="1">
          <a:blip r:embed="rId3">
            <a:alphaModFix/>
          </a:blip>
          <a:srcRect/>
          <a:stretch/>
        </p:blipFill>
        <p:spPr>
          <a:xfrm>
            <a:off x="36490699" y="661894"/>
            <a:ext cx="3940463" cy="1773936"/>
          </a:xfrm>
          <a:prstGeom prst="rect">
            <a:avLst/>
          </a:prstGeom>
          <a:noFill/>
          <a:ln>
            <a:noFill/>
          </a:ln>
        </p:spPr>
      </p:pic>
      <p:sp>
        <p:nvSpPr>
          <p:cNvPr id="95" name="Google Shape;95;p1"/>
          <p:cNvSpPr txBox="1"/>
          <p:nvPr/>
        </p:nvSpPr>
        <p:spPr>
          <a:xfrm rot="-5400000">
            <a:off x="36506323" y="11884968"/>
            <a:ext cx="633548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dk1"/>
                </a:solidFill>
                <a:latin typeface="Arial"/>
                <a:ea typeface="Arial"/>
                <a:cs typeface="Arial"/>
                <a:sym typeface="Arial"/>
              </a:rPr>
              <a:t>             </a:t>
            </a:r>
            <a:endParaRPr/>
          </a:p>
        </p:txBody>
      </p:sp>
      <p:sp>
        <p:nvSpPr>
          <p:cNvPr id="96" name="Google Shape;96;p1"/>
          <p:cNvSpPr txBox="1">
            <a:spLocks noGrp="1"/>
          </p:cNvSpPr>
          <p:nvPr>
            <p:ph type="subTitle" idx="1"/>
          </p:nvPr>
        </p:nvSpPr>
        <p:spPr>
          <a:xfrm>
            <a:off x="533400" y="1175657"/>
            <a:ext cx="43891200" cy="1796143"/>
          </a:xfrm>
          <a:prstGeom prst="rect">
            <a:avLst/>
          </a:prstGeom>
          <a:noFill/>
          <a:ln>
            <a:noFill/>
          </a:ln>
        </p:spPr>
        <p:txBody>
          <a:bodyPr spcFirstLastPara="1" wrap="square" lIns="449350" tIns="224675" rIns="449350" bIns="224675" anchor="t" anchorCtr="0">
            <a:normAutofit/>
          </a:bodyPr>
          <a:lstStyle/>
          <a:p>
            <a:pPr marL="0" lvl="0" indent="0" algn="ctr" rtl="0">
              <a:spcBef>
                <a:spcPts val="0"/>
              </a:spcBef>
              <a:spcAft>
                <a:spcPts val="0"/>
              </a:spcAft>
              <a:buClr>
                <a:schemeClr val="dk1"/>
              </a:buClr>
              <a:buSzPts val="4114"/>
              <a:buNone/>
            </a:pPr>
            <a:r>
              <a:rPr lang="en-US" sz="4114" dirty="0">
                <a:solidFill>
                  <a:schemeClr val="dk1"/>
                </a:solidFill>
              </a:rPr>
              <a:t>Cy Dixon, Nicholas Johnson, Alex Godsey, Michael Lynch</a:t>
            </a:r>
            <a:endParaRPr sz="4114" dirty="0">
              <a:solidFill>
                <a:schemeClr val="dk1"/>
              </a:solidFill>
            </a:endParaRPr>
          </a:p>
          <a:p>
            <a:pPr marL="0" lvl="0" indent="0" algn="ctr" rtl="0">
              <a:spcBef>
                <a:spcPts val="0"/>
              </a:spcBef>
              <a:spcAft>
                <a:spcPts val="0"/>
              </a:spcAft>
              <a:buClr>
                <a:schemeClr val="dk1"/>
              </a:buClr>
              <a:buSzPts val="3771"/>
              <a:buNone/>
            </a:pPr>
            <a:r>
              <a:rPr lang="en-US" sz="3771" dirty="0">
                <a:solidFill>
                  <a:schemeClr val="dk1"/>
                </a:solidFill>
              </a:rPr>
              <a:t> Western Kentucky University/WKU Parking and Transportation/Computer Science Department</a:t>
            </a:r>
            <a:endParaRPr sz="3771" dirty="0">
              <a:solidFill>
                <a:schemeClr val="dk1"/>
              </a:solidFill>
            </a:endParaRPr>
          </a:p>
        </p:txBody>
      </p:sp>
      <p:sp>
        <p:nvSpPr>
          <p:cNvPr id="97" name="Google Shape;97;p1"/>
          <p:cNvSpPr txBox="1"/>
          <p:nvPr/>
        </p:nvSpPr>
        <p:spPr>
          <a:xfrm>
            <a:off x="668816" y="3115449"/>
            <a:ext cx="10162141" cy="8556148"/>
          </a:xfrm>
          <a:prstGeom prst="rect">
            <a:avLst/>
          </a:prstGeom>
          <a:noFill/>
          <a:ln w="9525" cap="flat" cmpd="sng">
            <a:solidFill>
              <a:srgbClr val="395E89"/>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dirty="0">
                <a:solidFill>
                  <a:srgbClr val="0070C0"/>
                </a:solidFill>
                <a:latin typeface="Arial"/>
                <a:ea typeface="Arial"/>
                <a:cs typeface="Arial"/>
                <a:sym typeface="Arial"/>
              </a:rPr>
              <a:t>What is this Project?</a:t>
            </a:r>
            <a:endParaRPr sz="2400" dirty="0">
              <a:solidFill>
                <a:schemeClr val="dk1"/>
              </a:solidFill>
              <a:latin typeface="Arial"/>
              <a:ea typeface="Arial"/>
              <a:cs typeface="Arial"/>
              <a:sym typeface="Arial"/>
            </a:endParaRPr>
          </a:p>
          <a:p>
            <a:pPr marL="342900" marR="0" lvl="0" indent="-342900" algn="just" rtl="0">
              <a:spcBef>
                <a:spcPts val="0"/>
              </a:spcBef>
              <a:spcAft>
                <a:spcPts val="0"/>
              </a:spcAft>
              <a:buClr>
                <a:schemeClr val="dk1"/>
              </a:buClr>
              <a:buSzPts val="2400"/>
              <a:buFont typeface="Arial"/>
              <a:buChar char="•"/>
            </a:pPr>
            <a:r>
              <a:rPr lang="en-US" sz="2400" dirty="0">
                <a:solidFill>
                  <a:schemeClr val="dk1"/>
                </a:solidFill>
                <a:latin typeface="Arial"/>
                <a:ea typeface="Arial"/>
                <a:cs typeface="Arial"/>
                <a:sym typeface="Arial"/>
              </a:rPr>
              <a:t>This project is a team effort done in conjunction with the WKU PTS services for our teams CS 496 senior project course.</a:t>
            </a:r>
            <a:endParaRPr dirty="0"/>
          </a:p>
          <a:p>
            <a:pPr marL="342900" marR="0" lvl="0" indent="-184150" algn="just" rtl="0">
              <a:spcBef>
                <a:spcPts val="0"/>
              </a:spcBef>
              <a:spcAft>
                <a:spcPts val="0"/>
              </a:spcAft>
              <a:buClr>
                <a:schemeClr val="dk1"/>
              </a:buClr>
              <a:buSzPts val="2500"/>
              <a:buFont typeface="Arial"/>
              <a:buNone/>
            </a:pPr>
            <a:endParaRPr sz="2500" dirty="0">
              <a:solidFill>
                <a:schemeClr val="dk1"/>
              </a:solidFill>
              <a:latin typeface="Arial"/>
              <a:ea typeface="Arial"/>
              <a:cs typeface="Arial"/>
              <a:sym typeface="Arial"/>
            </a:endParaRPr>
          </a:p>
          <a:p>
            <a:pPr marL="342900" marR="0" lvl="0" indent="-342900" algn="just" rtl="0">
              <a:spcBef>
                <a:spcPts val="0"/>
              </a:spcBef>
              <a:spcAft>
                <a:spcPts val="0"/>
              </a:spcAft>
              <a:buClr>
                <a:schemeClr val="dk1"/>
              </a:buClr>
              <a:buSzPts val="2500"/>
              <a:buFont typeface="Arial"/>
              <a:buChar char="•"/>
            </a:pPr>
            <a:r>
              <a:rPr lang="en-US" sz="2500" dirty="0">
                <a:solidFill>
                  <a:schemeClr val="dk1"/>
                </a:solidFill>
                <a:latin typeface="Arial"/>
                <a:ea typeface="Arial"/>
                <a:cs typeface="Arial"/>
                <a:sym typeface="Arial"/>
              </a:rPr>
              <a:t>This app, Alien P.R.O.B.E., was created in order to offer PTS employees a simple app for use in their daily tasks. This app connects to the Alien ALR F800 RFID reader along with the picture antenna.</a:t>
            </a:r>
          </a:p>
          <a:p>
            <a:pPr marL="342900" marR="0" lvl="0" indent="-342900" algn="just" rtl="0">
              <a:spcBef>
                <a:spcPts val="0"/>
              </a:spcBef>
              <a:spcAft>
                <a:spcPts val="0"/>
              </a:spcAft>
              <a:buClr>
                <a:schemeClr val="dk1"/>
              </a:buClr>
              <a:buSzPts val="2500"/>
              <a:buFont typeface="Arial"/>
              <a:buChar char="•"/>
            </a:pPr>
            <a:r>
              <a:rPr lang="en-US" sz="2500" dirty="0">
                <a:solidFill>
                  <a:schemeClr val="dk1"/>
                </a:solidFill>
              </a:rPr>
              <a:t>The PTS employees aim to use this app to scan a vehicles’ RFID parking tag, and then determine if that tag is on the correct vehicle and in the correct parking lot based on GPS location. This is all done within the app and or the connected databases’ and RFID equipment. </a:t>
            </a:r>
            <a:endParaRPr dirty="0"/>
          </a:p>
          <a:p>
            <a:pPr marL="0" marR="0" lvl="0" indent="0" algn="just" rtl="0">
              <a:spcBef>
                <a:spcPts val="0"/>
              </a:spcBef>
              <a:spcAft>
                <a:spcPts val="0"/>
              </a:spcAft>
              <a:buNone/>
            </a:pPr>
            <a:endParaRPr sz="2400" dirty="0">
              <a:solidFill>
                <a:schemeClr val="dk1"/>
              </a:solidFill>
              <a:latin typeface="Arial"/>
              <a:ea typeface="Arial"/>
              <a:cs typeface="Arial"/>
              <a:sym typeface="Arial"/>
            </a:endParaRPr>
          </a:p>
          <a:p>
            <a:pPr marL="0" marR="0" lvl="0" indent="0" algn="l" rtl="0">
              <a:spcBef>
                <a:spcPts val="0"/>
              </a:spcBef>
              <a:spcAft>
                <a:spcPts val="0"/>
              </a:spcAft>
              <a:buNone/>
            </a:pPr>
            <a:r>
              <a:rPr lang="en-US" sz="3600" dirty="0">
                <a:solidFill>
                  <a:srgbClr val="0070C0"/>
                </a:solidFill>
                <a:latin typeface="Arial"/>
                <a:ea typeface="Arial"/>
                <a:cs typeface="Arial"/>
                <a:sym typeface="Arial"/>
              </a:rPr>
              <a:t>Blah Blah Blah</a:t>
            </a:r>
            <a:endParaRPr dirty="0"/>
          </a:p>
          <a:p>
            <a:pPr marL="342900" marR="0" lvl="0" indent="-342900" algn="just" rtl="0">
              <a:spcBef>
                <a:spcPts val="0"/>
              </a:spcBef>
              <a:spcAft>
                <a:spcPts val="0"/>
              </a:spcAft>
              <a:buClr>
                <a:schemeClr val="dk1"/>
              </a:buClr>
              <a:buSzPts val="2500"/>
              <a:buFont typeface="Arial"/>
              <a:buChar char="•"/>
            </a:pPr>
            <a:r>
              <a:rPr lang="en-US" sz="2500" dirty="0" err="1">
                <a:solidFill>
                  <a:schemeClr val="dk1"/>
                </a:solidFill>
                <a:latin typeface="Arial"/>
                <a:ea typeface="Arial"/>
                <a:cs typeface="Arial"/>
                <a:sym typeface="Arial"/>
              </a:rPr>
              <a:t>Helo</a:t>
            </a:r>
            <a:endParaRPr dirty="0"/>
          </a:p>
          <a:p>
            <a:pPr marL="0" marR="0" lvl="0" indent="0" algn="l" rtl="0">
              <a:spcBef>
                <a:spcPts val="0"/>
              </a:spcBef>
              <a:spcAft>
                <a:spcPts val="0"/>
              </a:spcAft>
              <a:buNone/>
            </a:pPr>
            <a:endParaRPr sz="2500" dirty="0">
              <a:solidFill>
                <a:schemeClr val="dk1"/>
              </a:solidFill>
              <a:latin typeface="Arial"/>
              <a:ea typeface="Arial"/>
              <a:cs typeface="Arial"/>
              <a:sym typeface="Arial"/>
            </a:endParaRPr>
          </a:p>
          <a:p>
            <a:pPr marL="342900" marR="0" lvl="0" indent="-342900" algn="l" rtl="0">
              <a:spcBef>
                <a:spcPts val="0"/>
              </a:spcBef>
              <a:spcAft>
                <a:spcPts val="0"/>
              </a:spcAft>
              <a:buClr>
                <a:schemeClr val="dk1"/>
              </a:buClr>
              <a:buSzPts val="2500"/>
              <a:buFont typeface="Arial"/>
              <a:buChar char="•"/>
            </a:pPr>
            <a:r>
              <a:rPr lang="en-US" sz="2500" dirty="0" err="1">
                <a:solidFill>
                  <a:schemeClr val="dk1"/>
                </a:solidFill>
                <a:latin typeface="Arial"/>
                <a:ea typeface="Arial"/>
                <a:cs typeface="Arial"/>
                <a:sym typeface="Arial"/>
              </a:rPr>
              <a:t>asdfadf</a:t>
            </a:r>
            <a:endParaRPr dirty="0"/>
          </a:p>
          <a:p>
            <a:pPr marL="342900" marR="0" lvl="0" indent="-190500" algn="l" rtl="0">
              <a:spcBef>
                <a:spcPts val="0"/>
              </a:spcBef>
              <a:spcAft>
                <a:spcPts val="0"/>
              </a:spcAft>
              <a:buClr>
                <a:schemeClr val="dk1"/>
              </a:buClr>
              <a:buSzPts val="2400"/>
              <a:buFont typeface="Arial"/>
              <a:buNone/>
            </a:pPr>
            <a:endParaRPr sz="2400" dirty="0">
              <a:solidFill>
                <a:schemeClr val="dk1"/>
              </a:solidFill>
              <a:latin typeface="Arial"/>
              <a:ea typeface="Arial"/>
              <a:cs typeface="Arial"/>
              <a:sym typeface="Arial"/>
            </a:endParaRPr>
          </a:p>
          <a:p>
            <a:pPr marL="0" marR="0" lvl="0" indent="0" algn="l" rtl="0">
              <a:spcBef>
                <a:spcPts val="0"/>
              </a:spcBef>
              <a:spcAft>
                <a:spcPts val="0"/>
              </a:spcAft>
              <a:buNone/>
            </a:pPr>
            <a:r>
              <a:rPr lang="en-US" sz="3200" dirty="0">
                <a:solidFill>
                  <a:schemeClr val="accent1"/>
                </a:solidFill>
                <a:latin typeface="Arial"/>
                <a:ea typeface="Arial"/>
                <a:cs typeface="Arial"/>
                <a:sym typeface="Arial"/>
              </a:rPr>
              <a:t>Extra Content</a:t>
            </a:r>
            <a:endParaRPr dirty="0"/>
          </a:p>
          <a:p>
            <a:pPr marL="342900" marR="0" lvl="0" indent="-342900" algn="l" rtl="0">
              <a:spcBef>
                <a:spcPts val="0"/>
              </a:spcBef>
              <a:spcAft>
                <a:spcPts val="0"/>
              </a:spcAft>
              <a:buClr>
                <a:schemeClr val="dk1"/>
              </a:buClr>
              <a:buSzPts val="2500"/>
              <a:buFont typeface="Arial"/>
              <a:buChar char="•"/>
            </a:pPr>
            <a:r>
              <a:rPr lang="en-US" sz="2500" dirty="0" err="1">
                <a:solidFill>
                  <a:schemeClr val="dk1"/>
                </a:solidFill>
                <a:latin typeface="Arial"/>
                <a:ea typeface="Arial"/>
                <a:cs typeface="Arial"/>
                <a:sym typeface="Arial"/>
              </a:rPr>
              <a:t>hhhasdf</a:t>
            </a:r>
            <a:endParaRPr sz="2400" dirty="0">
              <a:solidFill>
                <a:schemeClr val="dk1"/>
              </a:solidFill>
              <a:latin typeface="Arial"/>
              <a:ea typeface="Arial"/>
              <a:cs typeface="Arial"/>
              <a:sym typeface="Arial"/>
            </a:endParaRPr>
          </a:p>
        </p:txBody>
      </p:sp>
      <p:sp>
        <p:nvSpPr>
          <p:cNvPr id="98" name="Google Shape;98;p1"/>
          <p:cNvSpPr txBox="1"/>
          <p:nvPr/>
        </p:nvSpPr>
        <p:spPr>
          <a:xfrm>
            <a:off x="11158185" y="3083778"/>
            <a:ext cx="32064198" cy="954107"/>
          </a:xfrm>
          <a:prstGeom prst="rect">
            <a:avLst/>
          </a:prstGeom>
          <a:noFill/>
          <a:ln w="9525" cap="flat" cmpd="sng">
            <a:solidFill>
              <a:srgbClr val="395E89"/>
            </a:solidFill>
            <a:prstDash val="solid"/>
            <a:round/>
            <a:headEnd type="none" w="sm" len="sm"/>
            <a:tailEnd type="none" w="sm" len="sm"/>
          </a:ln>
        </p:spPr>
        <p:txBody>
          <a:bodyPr spcFirstLastPara="1" wrap="square" lIns="91425" tIns="45700" rIns="91425" bIns="45700" anchor="t" anchorCtr="0">
            <a:spAutoFit/>
          </a:bodyPr>
          <a:lstStyle/>
          <a:p>
            <a:pPr marL="0" marR="0" lvl="0" indent="0" rtl="0">
              <a:spcBef>
                <a:spcPts val="0"/>
              </a:spcBef>
              <a:spcAft>
                <a:spcPts val="0"/>
              </a:spcAft>
              <a:buNone/>
            </a:pPr>
            <a:r>
              <a:rPr lang="en-US" sz="3200" dirty="0">
                <a:solidFill>
                  <a:srgbClr val="0070C0"/>
                </a:solidFill>
                <a:latin typeface="Arial"/>
                <a:ea typeface="Arial"/>
                <a:cs typeface="Arial"/>
                <a:sym typeface="Arial"/>
              </a:rPr>
              <a:t>                            </a:t>
            </a:r>
            <a:r>
              <a:rPr lang="en-US" sz="3200" dirty="0">
                <a:solidFill>
                  <a:srgbClr val="0070C0"/>
                </a:solidFill>
              </a:rPr>
              <a:t>Equipment</a:t>
            </a:r>
            <a:r>
              <a:rPr lang="en-US" sz="3200" dirty="0">
                <a:solidFill>
                  <a:srgbClr val="0070C0"/>
                </a:solidFill>
                <a:latin typeface="Arial"/>
                <a:ea typeface="Arial"/>
                <a:cs typeface="Arial"/>
                <a:sym typeface="Arial"/>
              </a:rPr>
              <a:t>                                                 Android App                                                              CRRL                                                                BMTN</a:t>
            </a:r>
            <a:endParaRPr dirty="0"/>
          </a:p>
          <a:p>
            <a:pPr marL="0" marR="0" lvl="0" indent="0" algn="l" rtl="0">
              <a:spcBef>
                <a:spcPts val="0"/>
              </a:spcBef>
              <a:spcAft>
                <a:spcPts val="0"/>
              </a:spcAft>
              <a:buNone/>
            </a:pPr>
            <a:r>
              <a:rPr lang="en-US" sz="2400" dirty="0">
                <a:solidFill>
                  <a:schemeClr val="dk1"/>
                </a:solidFill>
                <a:latin typeface="Arial"/>
                <a:ea typeface="Arial"/>
                <a:cs typeface="Arial"/>
                <a:sym typeface="Arial"/>
              </a:rPr>
              <a:t>  </a:t>
            </a:r>
            <a:endParaRPr dirty="0"/>
          </a:p>
        </p:txBody>
      </p:sp>
      <p:sp>
        <p:nvSpPr>
          <p:cNvPr id="99" name="Google Shape;99;p1"/>
          <p:cNvSpPr txBox="1"/>
          <p:nvPr/>
        </p:nvSpPr>
        <p:spPr>
          <a:xfrm>
            <a:off x="11277600" y="19583400"/>
            <a:ext cx="7256489" cy="1877397"/>
          </a:xfrm>
          <a:prstGeom prst="rect">
            <a:avLst/>
          </a:prstGeom>
          <a:noFill/>
          <a:ln w="9525" cap="flat" cmpd="sng">
            <a:solidFill>
              <a:srgbClr val="395E89"/>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rgbClr val="0070C0"/>
                </a:solidFill>
                <a:latin typeface="Arial"/>
                <a:ea typeface="Arial"/>
                <a:cs typeface="Arial"/>
                <a:sym typeface="Arial"/>
              </a:rPr>
              <a:t>Details</a:t>
            </a:r>
            <a:endParaRPr lang="en-US" dirty="0"/>
          </a:p>
          <a:p>
            <a:pPr marL="457200" marR="0" lvl="0" indent="-457200" algn="l" rtl="0">
              <a:spcBef>
                <a:spcPts val="0"/>
              </a:spcBef>
              <a:spcAft>
                <a:spcPts val="0"/>
              </a:spcAft>
              <a:buClr>
                <a:schemeClr val="dk1"/>
              </a:buClr>
              <a:buSzPts val="2800"/>
              <a:buFont typeface="Arial"/>
              <a:buChar char="•"/>
            </a:pPr>
            <a:r>
              <a:rPr lang="en-US" sz="2800" dirty="0">
                <a:solidFill>
                  <a:schemeClr val="dk1"/>
                </a:solidFill>
              </a:rPr>
              <a:t>Pictured above is the Alien RFID ALR-f800 reader and below if the Alien RFID Ultra-band antenna.</a:t>
            </a:r>
            <a:endParaRPr lang="en-US" dirty="0"/>
          </a:p>
        </p:txBody>
      </p:sp>
      <p:cxnSp>
        <p:nvCxnSpPr>
          <p:cNvPr id="132" name="Google Shape;132;p1"/>
          <p:cNvCxnSpPr/>
          <p:nvPr/>
        </p:nvCxnSpPr>
        <p:spPr>
          <a:xfrm>
            <a:off x="18794728" y="3227839"/>
            <a:ext cx="207657" cy="28699961"/>
          </a:xfrm>
          <a:prstGeom prst="straightConnector1">
            <a:avLst/>
          </a:prstGeom>
          <a:noFill/>
          <a:ln w="15875" cap="flat" cmpd="dbl">
            <a:solidFill>
              <a:schemeClr val="dk1"/>
            </a:solidFill>
            <a:prstDash val="lgDash"/>
            <a:round/>
            <a:headEnd type="none" w="sm" len="sm"/>
            <a:tailEnd type="none" w="sm" len="sm"/>
          </a:ln>
        </p:spPr>
      </p:cxnSp>
      <p:cxnSp>
        <p:nvCxnSpPr>
          <p:cNvPr id="133" name="Google Shape;133;p1"/>
          <p:cNvCxnSpPr/>
          <p:nvPr/>
        </p:nvCxnSpPr>
        <p:spPr>
          <a:xfrm>
            <a:off x="26919543" y="3200400"/>
            <a:ext cx="207657" cy="28699961"/>
          </a:xfrm>
          <a:prstGeom prst="straightConnector1">
            <a:avLst/>
          </a:prstGeom>
          <a:noFill/>
          <a:ln w="15875" cap="flat" cmpd="dbl">
            <a:solidFill>
              <a:schemeClr val="dk1"/>
            </a:solidFill>
            <a:prstDash val="lgDash"/>
            <a:round/>
            <a:headEnd type="none" w="sm" len="sm"/>
            <a:tailEnd type="none" w="sm" len="sm"/>
          </a:ln>
        </p:spPr>
      </p:cxnSp>
      <p:cxnSp>
        <p:nvCxnSpPr>
          <p:cNvPr id="134" name="Google Shape;134;p1"/>
          <p:cNvCxnSpPr/>
          <p:nvPr/>
        </p:nvCxnSpPr>
        <p:spPr>
          <a:xfrm>
            <a:off x="35149143" y="3124200"/>
            <a:ext cx="207657" cy="28699961"/>
          </a:xfrm>
          <a:prstGeom prst="straightConnector1">
            <a:avLst/>
          </a:prstGeom>
          <a:noFill/>
          <a:ln w="15875" cap="flat" cmpd="dbl">
            <a:solidFill>
              <a:schemeClr val="dk1"/>
            </a:solidFill>
            <a:prstDash val="lgDash"/>
            <a:round/>
            <a:headEnd type="none" w="sm" len="sm"/>
            <a:tailEnd type="none" w="sm" len="sm"/>
          </a:ln>
        </p:spPr>
      </p:cxnSp>
      <p:sp>
        <p:nvSpPr>
          <p:cNvPr id="135" name="Google Shape;135;p1"/>
          <p:cNvSpPr txBox="1"/>
          <p:nvPr/>
        </p:nvSpPr>
        <p:spPr>
          <a:xfrm>
            <a:off x="35720311" y="19659600"/>
            <a:ext cx="7256489" cy="10064294"/>
          </a:xfrm>
          <a:prstGeom prst="rect">
            <a:avLst/>
          </a:prstGeom>
          <a:noFill/>
          <a:ln w="9525" cap="flat" cmpd="sng">
            <a:solidFill>
              <a:srgbClr val="395E89"/>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0070C0"/>
                </a:solidFill>
                <a:latin typeface="Arial"/>
                <a:ea typeface="Arial"/>
                <a:cs typeface="Arial"/>
                <a:sym typeface="Arial"/>
              </a:rPr>
              <a:t>Discussion</a:t>
            </a:r>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BMTN is located immediately adjacent to the highest elevation location of the state in SE KY.</a:t>
            </a:r>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Data range: 01/01/2015-12/31/2020</a:t>
            </a:r>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As seen in the land cover and aerial photography, BMTN is unique in that it is largely barren and deciduous forest.</a:t>
            </a:r>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Like the other sites, BMTN shows a fractional decrease in temperatures during the spring and to a lesser extent, the summer, though temperature magnitudes are reduced due to elevation.</a:t>
            </a:r>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Despite only moderate increases in moisture content,  precipitation sums and very heavy precipitation days have increased significantly in just 6 years, particularly during the cold season. </a:t>
            </a:r>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The diurnal temperature range remains constant and comparatively small during this short record, unlike other sites, due in large part due to the frequent cloud cover of the complex terrain.</a:t>
            </a:r>
            <a:endParaRPr/>
          </a:p>
        </p:txBody>
      </p:sp>
      <p:sp>
        <p:nvSpPr>
          <p:cNvPr id="136" name="Google Shape;136;p1"/>
          <p:cNvSpPr txBox="1"/>
          <p:nvPr/>
        </p:nvSpPr>
        <p:spPr>
          <a:xfrm>
            <a:off x="27566911" y="19659600"/>
            <a:ext cx="7256489" cy="13449836"/>
          </a:xfrm>
          <a:prstGeom prst="rect">
            <a:avLst/>
          </a:prstGeom>
          <a:noFill/>
          <a:ln w="9525" cap="flat" cmpd="sng">
            <a:solidFill>
              <a:srgbClr val="395E89"/>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0070C0"/>
                </a:solidFill>
                <a:latin typeface="Arial"/>
                <a:ea typeface="Arial"/>
                <a:cs typeface="Arial"/>
                <a:sym typeface="Arial"/>
              </a:rPr>
              <a:t>Discussion</a:t>
            </a:r>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CRRL in located adjacent to the Ohio River in the North Central portion of close to Cincinnati, OH.</a:t>
            </a:r>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Data range: 01/01/2010-12/31/2020</a:t>
            </a:r>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Mean temperatures and dew points have a similar evolution to the sub-tropical counterparts. </a:t>
            </a:r>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Annual, warm, and cold season precipitation sums also follow a similar pattern to HCKM and GRDR.</a:t>
            </a:r>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Very heavy precipitation days on seasonal aggregation scales also follow that of HCKM and GRDR</a:t>
            </a:r>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Unlike the sub-tropical sites, the diurnal temperature range at CRRL in winter has a fractional increase of ~14%.</a:t>
            </a:r>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The increase is due to a significant increase in winter diurnal maximum temperatures as the diurnal minimum displays a steady, but smaller magnitude increase (not shown).</a:t>
            </a:r>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Future work will consider the proximity of the site to the Ohio River on the temperature, moisture, and precipitation characteristics of this site compared with other sites in the continental humid climate that are more distant from the Ohio (e.g. SWON in Mesonet site map).</a:t>
            </a:r>
            <a:endParaRPr/>
          </a:p>
          <a:p>
            <a:pPr marL="457200" marR="0" lvl="0" indent="-279400" algn="l" rtl="0">
              <a:spcBef>
                <a:spcPts val="0"/>
              </a:spcBef>
              <a:spcAft>
                <a:spcPts val="0"/>
              </a:spcAft>
              <a:buClr>
                <a:schemeClr val="dk1"/>
              </a:buClr>
              <a:buSzPts val="2800"/>
              <a:buFont typeface="Arial"/>
              <a:buNone/>
            </a:pPr>
            <a:endParaRPr sz="2800">
              <a:solidFill>
                <a:schemeClr val="dk1"/>
              </a:solidFill>
              <a:latin typeface="Arial"/>
              <a:ea typeface="Arial"/>
              <a:cs typeface="Arial"/>
              <a:sym typeface="Arial"/>
            </a:endParaRPr>
          </a:p>
          <a:p>
            <a:pPr marL="342900" marR="0" lvl="0" indent="-19050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p:txBody>
      </p:sp>
      <p:sp>
        <p:nvSpPr>
          <p:cNvPr id="137" name="Google Shape;137;p1"/>
          <p:cNvSpPr txBox="1"/>
          <p:nvPr/>
        </p:nvSpPr>
        <p:spPr>
          <a:xfrm>
            <a:off x="19354800" y="19625370"/>
            <a:ext cx="7256489" cy="12588061"/>
          </a:xfrm>
          <a:prstGeom prst="rect">
            <a:avLst/>
          </a:prstGeom>
          <a:noFill/>
          <a:ln w="9525" cap="flat" cmpd="sng">
            <a:solidFill>
              <a:srgbClr val="395E89"/>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0070C0"/>
                </a:solidFill>
                <a:latin typeface="Arial"/>
                <a:ea typeface="Arial"/>
                <a:cs typeface="Arial"/>
                <a:sym typeface="Arial"/>
              </a:rPr>
              <a:t>Discussion</a:t>
            </a:r>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GRDR in located in South Central Kentucky in the flood plain of a Cumberland River and a tributary. </a:t>
            </a:r>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Data range: 01/01/2010-12/31/2020</a:t>
            </a:r>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The temperature and near-surface moisture indices mimic those of HCKM, a result unsurprising given the sun-tropical, low-elevation climate of both sites. </a:t>
            </a:r>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Unlike HCKM, warm season net precipitation has been decreasing over the last decade. </a:t>
            </a:r>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Overall, the diurnal temperature range is larger than at HCKM due to the site being surrounded by tall bluffs, inviting drainage flows promote smaller minimum temperatures. </a:t>
            </a:r>
            <a:endParaRPr sz="2800">
              <a:solidFill>
                <a:schemeClr val="dk1"/>
              </a:solidFill>
              <a:highlight>
                <a:srgbClr val="FFFF00"/>
              </a:highlight>
              <a:latin typeface="Arial"/>
              <a:ea typeface="Arial"/>
              <a:cs typeface="Arial"/>
              <a:sym typeface="Arial"/>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Like HCKM, the magnitude of the Precipitation – Evapotranspiration (P-E) increases in magnitude as time advances over the past decade, indicative of a “wet get wetter” scenario.</a:t>
            </a:r>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The number of very heavy precipitation days are slightly larger than that at HCKM but the fractional increase has been smaller.</a:t>
            </a:r>
            <a:endParaRPr/>
          </a:p>
          <a:p>
            <a:pPr marL="0" marR="0" lvl="0" indent="0" algn="l" rtl="0">
              <a:spcBef>
                <a:spcPts val="0"/>
              </a:spcBef>
              <a:spcAft>
                <a:spcPts val="0"/>
              </a:spcAft>
              <a:buNone/>
            </a:pPr>
            <a:endParaRPr sz="2800">
              <a:solidFill>
                <a:schemeClr val="dk1"/>
              </a:solidFill>
              <a:latin typeface="Arial"/>
              <a:ea typeface="Arial"/>
              <a:cs typeface="Arial"/>
              <a:sym typeface="Arial"/>
            </a:endParaRPr>
          </a:p>
          <a:p>
            <a:pPr marL="342900" marR="0" lvl="0" indent="-19050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p:txBody>
      </p:sp>
      <p:sp>
        <p:nvSpPr>
          <p:cNvPr id="145" name="Google Shape;145;p1"/>
          <p:cNvSpPr txBox="1"/>
          <p:nvPr/>
        </p:nvSpPr>
        <p:spPr>
          <a:xfrm>
            <a:off x="35720311" y="29946600"/>
            <a:ext cx="7256489" cy="249299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600"/>
              <a:buFont typeface="Arial"/>
              <a:buChar char="•"/>
            </a:pPr>
            <a:r>
              <a:rPr lang="en-US" sz="2600">
                <a:solidFill>
                  <a:schemeClr val="dk1"/>
                </a:solidFill>
                <a:latin typeface="Arial"/>
                <a:ea typeface="Arial"/>
                <a:cs typeface="Arial"/>
                <a:sym typeface="Arial"/>
              </a:rPr>
              <a:t>Please contact </a:t>
            </a:r>
            <a:r>
              <a:rPr lang="en-US" sz="2600" u="sng">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eric.rappin@wku.edu</a:t>
            </a:r>
            <a:r>
              <a:rPr lang="en-US" sz="2600">
                <a:solidFill>
                  <a:schemeClr val="dk1"/>
                </a:solidFill>
                <a:latin typeface="Arial"/>
                <a:ea typeface="Arial"/>
                <a:cs typeface="Arial"/>
                <a:sym typeface="Arial"/>
              </a:rPr>
              <a:t> for a full list of indices under development.</a:t>
            </a:r>
            <a:endParaRPr/>
          </a:p>
          <a:p>
            <a:pPr marL="342900" marR="0" lvl="0" indent="-342900" algn="l" rtl="0">
              <a:spcBef>
                <a:spcPts val="0"/>
              </a:spcBef>
              <a:spcAft>
                <a:spcPts val="0"/>
              </a:spcAft>
              <a:buClr>
                <a:schemeClr val="dk1"/>
              </a:buClr>
              <a:buSzPts val="2600"/>
              <a:buFont typeface="Arial"/>
              <a:buChar char="•"/>
            </a:pPr>
            <a:r>
              <a:rPr lang="en-US" sz="2600">
                <a:solidFill>
                  <a:schemeClr val="dk1"/>
                </a:solidFill>
                <a:latin typeface="Arial"/>
                <a:ea typeface="Arial"/>
                <a:cs typeface="Arial"/>
                <a:sym typeface="Arial"/>
              </a:rPr>
              <a:t>Visit kymesonet.org in the near future to investigate the plethora of climate information being developed by the Kentucky Climate Center and Kentucky Mesonet.</a:t>
            </a:r>
            <a:endParaRPr/>
          </a:p>
        </p:txBody>
      </p:sp>
      <p:pic>
        <p:nvPicPr>
          <p:cNvPr id="3" name="Picture 2" descr="A logo for a parking service&#10;&#10;Description automatically generated">
            <a:extLst>
              <a:ext uri="{FF2B5EF4-FFF2-40B4-BE49-F238E27FC236}">
                <a16:creationId xmlns:a16="http://schemas.microsoft.com/office/drawing/2014/main" id="{348F75E0-AF9D-ED89-691C-5A0E511BA670}"/>
              </a:ext>
            </a:extLst>
          </p:cNvPr>
          <p:cNvPicPr>
            <a:picLocks noChangeAspect="1"/>
          </p:cNvPicPr>
          <p:nvPr/>
        </p:nvPicPr>
        <p:blipFill>
          <a:blip r:embed="rId5"/>
          <a:stretch>
            <a:fillRect/>
          </a:stretch>
        </p:blipFill>
        <p:spPr>
          <a:xfrm>
            <a:off x="3790155" y="47604"/>
            <a:ext cx="3067845" cy="3067845"/>
          </a:xfrm>
          <a:prstGeom prst="rect">
            <a:avLst/>
          </a:prstGeom>
        </p:spPr>
      </p:pic>
      <p:pic>
        <p:nvPicPr>
          <p:cNvPr id="5" name="Picture 4" descr="A black box with red text&#10;&#10;Description automatically generated">
            <a:extLst>
              <a:ext uri="{FF2B5EF4-FFF2-40B4-BE49-F238E27FC236}">
                <a16:creationId xmlns:a16="http://schemas.microsoft.com/office/drawing/2014/main" id="{8BEBAA3B-9979-B994-1A23-D4B2BA6453AD}"/>
              </a:ext>
            </a:extLst>
          </p:cNvPr>
          <p:cNvPicPr>
            <a:picLocks noChangeAspect="1"/>
          </p:cNvPicPr>
          <p:nvPr/>
        </p:nvPicPr>
        <p:blipFill>
          <a:blip r:embed="rId6"/>
          <a:stretch>
            <a:fillRect/>
          </a:stretch>
        </p:blipFill>
        <p:spPr>
          <a:xfrm>
            <a:off x="11239140" y="4094718"/>
            <a:ext cx="7599507" cy="7599507"/>
          </a:xfrm>
          <a:prstGeom prst="rect">
            <a:avLst/>
          </a:prstGeom>
        </p:spPr>
      </p:pic>
      <p:pic>
        <p:nvPicPr>
          <p:cNvPr id="7" name="Picture 6" descr="A white square object with a logo&#10;&#10;Description automatically generated">
            <a:extLst>
              <a:ext uri="{FF2B5EF4-FFF2-40B4-BE49-F238E27FC236}">
                <a16:creationId xmlns:a16="http://schemas.microsoft.com/office/drawing/2014/main" id="{92767151-CED3-AD9C-D450-7783D031EDF6}"/>
              </a:ext>
            </a:extLst>
          </p:cNvPr>
          <p:cNvPicPr>
            <a:picLocks noChangeAspect="1"/>
          </p:cNvPicPr>
          <p:nvPr/>
        </p:nvPicPr>
        <p:blipFill>
          <a:blip r:embed="rId7"/>
          <a:stretch>
            <a:fillRect/>
          </a:stretch>
        </p:blipFill>
        <p:spPr>
          <a:xfrm>
            <a:off x="11887470" y="12606304"/>
            <a:ext cx="6329546" cy="632954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714</Words>
  <Application>Microsoft Macintosh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Alien P.R.O.B.E RFID Reader/Scanner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Alien P.R.O.B.E RFID Reader/Scanner App</dc:title>
  <dc:creator>Swail</dc:creator>
  <cp:lastModifiedBy>Cy Dixon</cp:lastModifiedBy>
  <cp:revision>3</cp:revision>
  <dcterms:created xsi:type="dcterms:W3CDTF">2011-02-17T21:55:01Z</dcterms:created>
  <dcterms:modified xsi:type="dcterms:W3CDTF">2024-03-26T23:26:12Z</dcterms:modified>
</cp:coreProperties>
</file>