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bQfpGmmQNRoDwz7Jc7kfLe5OS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8"/>
    <p:restoredTop sz="94694"/>
  </p:normalViewPr>
  <p:slideViewPr>
    <p:cSldViewPr snapToGrid="0">
      <p:cViewPr>
        <p:scale>
          <a:sx n="78" d="100"/>
          <a:sy n="78" d="100"/>
        </p:scale>
        <p:origin x="-1408" y="-2552"/>
      </p:cViewPr>
      <p:guideLst>
        <p:guide orient="horz" pos="13824"/>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3634723"/>
            <a:ext cx="37307520" cy="940816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24871680"/>
            <a:ext cx="30723840" cy="11216640"/>
          </a:xfrm>
          <a:prstGeom prst="rect">
            <a:avLst/>
          </a:prstGeom>
          <a:noFill/>
          <a:ln>
            <a:noFill/>
          </a:ln>
        </p:spPr>
        <p:txBody>
          <a:bodyPr spcFirstLastPara="1" wrap="square" lIns="501600" tIns="250800" rIns="501600" bIns="250800" anchor="t" anchorCtr="0">
            <a:normAutofit/>
          </a:bodyPr>
          <a:lstStyle>
            <a:lvl1pPr lvl="0" algn="ctr">
              <a:spcBef>
                <a:spcPts val="3520"/>
              </a:spcBef>
              <a:spcAft>
                <a:spcPts val="0"/>
              </a:spcAft>
              <a:buClr>
                <a:srgbClr val="888888"/>
              </a:buClr>
              <a:buSzPts val="17600"/>
              <a:buNone/>
              <a:defRPr>
                <a:solidFill>
                  <a:srgbClr val="888888"/>
                </a:solidFill>
              </a:defRPr>
            </a:lvl1pPr>
            <a:lvl2pPr lvl="1" algn="ctr">
              <a:spcBef>
                <a:spcPts val="3080"/>
              </a:spcBef>
              <a:spcAft>
                <a:spcPts val="0"/>
              </a:spcAft>
              <a:buClr>
                <a:srgbClr val="888888"/>
              </a:buClr>
              <a:buSzPts val="15400"/>
              <a:buNone/>
              <a:defRPr>
                <a:solidFill>
                  <a:srgbClr val="888888"/>
                </a:solidFill>
              </a:defRPr>
            </a:lvl2pPr>
            <a:lvl3pPr lvl="2" algn="ctr">
              <a:spcBef>
                <a:spcPts val="2640"/>
              </a:spcBef>
              <a:spcAft>
                <a:spcPts val="0"/>
              </a:spcAft>
              <a:buClr>
                <a:srgbClr val="888888"/>
              </a:buClr>
              <a:buSzPts val="13200"/>
              <a:buNone/>
              <a:defRPr>
                <a:solidFill>
                  <a:srgbClr val="888888"/>
                </a:solidFill>
              </a:defRPr>
            </a:lvl3pPr>
            <a:lvl4pPr lvl="3" algn="ctr">
              <a:spcBef>
                <a:spcPts val="2200"/>
              </a:spcBef>
              <a:spcAft>
                <a:spcPts val="0"/>
              </a:spcAft>
              <a:buClr>
                <a:srgbClr val="888888"/>
              </a:buClr>
              <a:buSzPts val="11000"/>
              <a:buNone/>
              <a:defRPr>
                <a:solidFill>
                  <a:srgbClr val="888888"/>
                </a:solidFill>
              </a:defRPr>
            </a:lvl4pPr>
            <a:lvl5pPr lvl="4" algn="ctr">
              <a:spcBef>
                <a:spcPts val="2200"/>
              </a:spcBef>
              <a:spcAft>
                <a:spcPts val="0"/>
              </a:spcAft>
              <a:buClr>
                <a:srgbClr val="888888"/>
              </a:buClr>
              <a:buSzPts val="11000"/>
              <a:buNone/>
              <a:defRPr>
                <a:solidFill>
                  <a:srgbClr val="888888"/>
                </a:solidFill>
              </a:defRPr>
            </a:lvl5pPr>
            <a:lvl6pPr lvl="5" algn="ctr">
              <a:spcBef>
                <a:spcPts val="2200"/>
              </a:spcBef>
              <a:spcAft>
                <a:spcPts val="0"/>
              </a:spcAft>
              <a:buClr>
                <a:srgbClr val="888888"/>
              </a:buClr>
              <a:buSzPts val="11000"/>
              <a:buNone/>
              <a:defRPr>
                <a:solidFill>
                  <a:srgbClr val="888888"/>
                </a:solidFill>
              </a:defRPr>
            </a:lvl6pPr>
            <a:lvl7pPr lvl="6" algn="ctr">
              <a:spcBef>
                <a:spcPts val="2200"/>
              </a:spcBef>
              <a:spcAft>
                <a:spcPts val="0"/>
              </a:spcAft>
              <a:buClr>
                <a:srgbClr val="888888"/>
              </a:buClr>
              <a:buSzPts val="11000"/>
              <a:buNone/>
              <a:defRPr>
                <a:solidFill>
                  <a:srgbClr val="888888"/>
                </a:solidFill>
              </a:defRPr>
            </a:lvl7pPr>
            <a:lvl8pPr lvl="7" algn="ctr">
              <a:spcBef>
                <a:spcPts val="2200"/>
              </a:spcBef>
              <a:spcAft>
                <a:spcPts val="0"/>
              </a:spcAft>
              <a:buClr>
                <a:srgbClr val="888888"/>
              </a:buClr>
              <a:buSzPts val="11000"/>
              <a:buNone/>
              <a:defRPr>
                <a:solidFill>
                  <a:srgbClr val="888888"/>
                </a:solidFill>
              </a:defRPr>
            </a:lvl8pPr>
            <a:lvl9pPr lvl="8" algn="ctr">
              <a:spcBef>
                <a:spcPts val="2200"/>
              </a:spcBef>
              <a:spcAft>
                <a:spcPts val="0"/>
              </a:spcAft>
              <a:buClr>
                <a:srgbClr val="888888"/>
              </a:buClr>
              <a:buSzPts val="11000"/>
              <a:buNone/>
              <a:defRPr>
                <a:solidFill>
                  <a:srgbClr val="888888"/>
                </a:solidFill>
              </a:defRPr>
            </a:lvl9pPr>
          </a:lstStyle>
          <a:p>
            <a:endParaRPr/>
          </a:p>
        </p:txBody>
      </p:sp>
      <p:sp>
        <p:nvSpPr>
          <p:cNvPr id="18" name="Google Shape;18;p3"/>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62518" y="4973325"/>
            <a:ext cx="28966163" cy="39502080"/>
          </a:xfrm>
          <a:prstGeom prst="rect">
            <a:avLst/>
          </a:prstGeom>
          <a:noFill/>
          <a:ln>
            <a:noFill/>
          </a:ln>
        </p:spPr>
        <p:txBody>
          <a:bodyPr spcFirstLastPara="1" wrap="square" lIns="501600" tIns="250800" rIns="501600" bIns="2508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8034000" y="15544806"/>
            <a:ext cx="37449760" cy="987552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082800" y="6035046"/>
            <a:ext cx="37449760" cy="28895040"/>
          </a:xfrm>
          <a:prstGeom prst="rect">
            <a:avLst/>
          </a:prstGeom>
          <a:noFill/>
          <a:ln>
            <a:noFill/>
          </a:ln>
        </p:spPr>
        <p:txBody>
          <a:bodyPr spcFirstLastPara="1" wrap="square" lIns="501600" tIns="250800" rIns="501600" bIns="2508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4560" y="10241283"/>
            <a:ext cx="39502080" cy="28966163"/>
          </a:xfrm>
          <a:prstGeom prst="rect">
            <a:avLst/>
          </a:prstGeom>
          <a:noFill/>
          <a:ln>
            <a:noFill/>
          </a:ln>
        </p:spPr>
        <p:txBody>
          <a:bodyPr spcFirstLastPara="1" wrap="square" lIns="501600" tIns="250800" rIns="501600" bIns="2508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8204163"/>
            <a:ext cx="37307520" cy="8717280"/>
          </a:xfrm>
          <a:prstGeom prst="rect">
            <a:avLst/>
          </a:prstGeom>
          <a:noFill/>
          <a:ln>
            <a:noFill/>
          </a:ln>
        </p:spPr>
        <p:txBody>
          <a:bodyPr spcFirstLastPara="1" wrap="square" lIns="501600" tIns="250800" rIns="501600" bIns="250800" anchor="t" anchorCtr="0">
            <a:normAutofit/>
          </a:bodyPr>
          <a:lstStyle>
            <a:lvl1pPr lvl="0" algn="l">
              <a:spcBef>
                <a:spcPts val="0"/>
              </a:spcBef>
              <a:spcAft>
                <a:spcPts val="0"/>
              </a:spcAft>
              <a:buClr>
                <a:schemeClr val="dk1"/>
              </a:buClr>
              <a:buSzPts val="21900"/>
              <a:buFont typeface="Calibri"/>
              <a:buNone/>
              <a:defRPr sz="219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8602966"/>
            <a:ext cx="37307520" cy="9601197"/>
          </a:xfrm>
          <a:prstGeom prst="rect">
            <a:avLst/>
          </a:prstGeom>
          <a:noFill/>
          <a:ln>
            <a:noFill/>
          </a:ln>
        </p:spPr>
        <p:txBody>
          <a:bodyPr spcFirstLastPara="1" wrap="square" lIns="501600" tIns="250800" rIns="501600" bIns="250800" anchor="b" anchorCtr="0">
            <a:normAutofit/>
          </a:bodyPr>
          <a:lstStyle>
            <a:lvl1pPr marL="457200" lvl="0" indent="-228600" algn="l">
              <a:spcBef>
                <a:spcPts val="2200"/>
              </a:spcBef>
              <a:spcAft>
                <a:spcPts val="0"/>
              </a:spcAft>
              <a:buClr>
                <a:srgbClr val="888888"/>
              </a:buClr>
              <a:buSzPts val="11000"/>
              <a:buNone/>
              <a:defRPr sz="11000">
                <a:solidFill>
                  <a:srgbClr val="888888"/>
                </a:solidFill>
              </a:defRPr>
            </a:lvl1pPr>
            <a:lvl2pPr marL="914400" lvl="1" indent="-228600" algn="l">
              <a:spcBef>
                <a:spcPts val="1980"/>
              </a:spcBef>
              <a:spcAft>
                <a:spcPts val="0"/>
              </a:spcAft>
              <a:buClr>
                <a:srgbClr val="888888"/>
              </a:buClr>
              <a:buSzPts val="9900"/>
              <a:buNone/>
              <a:defRPr sz="9900">
                <a:solidFill>
                  <a:srgbClr val="888888"/>
                </a:solidFill>
              </a:defRPr>
            </a:lvl2pPr>
            <a:lvl3pPr marL="1371600" lvl="2" indent="-228600" algn="l">
              <a:spcBef>
                <a:spcPts val="1760"/>
              </a:spcBef>
              <a:spcAft>
                <a:spcPts val="0"/>
              </a:spcAft>
              <a:buClr>
                <a:srgbClr val="888888"/>
              </a:buClr>
              <a:buSzPts val="8800"/>
              <a:buNone/>
              <a:defRPr sz="8800">
                <a:solidFill>
                  <a:srgbClr val="888888"/>
                </a:solidFill>
              </a:defRPr>
            </a:lvl3pPr>
            <a:lvl4pPr marL="1828800" lvl="3" indent="-228600" algn="l">
              <a:spcBef>
                <a:spcPts val="1540"/>
              </a:spcBef>
              <a:spcAft>
                <a:spcPts val="0"/>
              </a:spcAft>
              <a:buClr>
                <a:srgbClr val="888888"/>
              </a:buClr>
              <a:buSzPts val="7700"/>
              <a:buNone/>
              <a:defRPr sz="7700">
                <a:solidFill>
                  <a:srgbClr val="888888"/>
                </a:solidFill>
              </a:defRPr>
            </a:lvl4pPr>
            <a:lvl5pPr marL="2286000" lvl="4" indent="-228600" algn="l">
              <a:spcBef>
                <a:spcPts val="1540"/>
              </a:spcBef>
              <a:spcAft>
                <a:spcPts val="0"/>
              </a:spcAft>
              <a:buClr>
                <a:srgbClr val="888888"/>
              </a:buClr>
              <a:buSzPts val="7700"/>
              <a:buNone/>
              <a:defRPr sz="7700">
                <a:solidFill>
                  <a:srgbClr val="888888"/>
                </a:solidFill>
              </a:defRPr>
            </a:lvl5pPr>
            <a:lvl6pPr marL="2743200" lvl="5" indent="-228600" algn="l">
              <a:spcBef>
                <a:spcPts val="1540"/>
              </a:spcBef>
              <a:spcAft>
                <a:spcPts val="0"/>
              </a:spcAft>
              <a:buClr>
                <a:srgbClr val="888888"/>
              </a:buClr>
              <a:buSzPts val="7700"/>
              <a:buNone/>
              <a:defRPr sz="7700">
                <a:solidFill>
                  <a:srgbClr val="888888"/>
                </a:solidFill>
              </a:defRPr>
            </a:lvl6pPr>
            <a:lvl7pPr marL="3200400" lvl="6" indent="-228600" algn="l">
              <a:spcBef>
                <a:spcPts val="1540"/>
              </a:spcBef>
              <a:spcAft>
                <a:spcPts val="0"/>
              </a:spcAft>
              <a:buClr>
                <a:srgbClr val="888888"/>
              </a:buClr>
              <a:buSzPts val="7700"/>
              <a:buNone/>
              <a:defRPr sz="7700">
                <a:solidFill>
                  <a:srgbClr val="888888"/>
                </a:solidFill>
              </a:defRPr>
            </a:lvl7pPr>
            <a:lvl8pPr marL="3657600" lvl="7" indent="-228600" algn="l">
              <a:spcBef>
                <a:spcPts val="1540"/>
              </a:spcBef>
              <a:spcAft>
                <a:spcPts val="0"/>
              </a:spcAft>
              <a:buClr>
                <a:srgbClr val="888888"/>
              </a:buClr>
              <a:buSzPts val="7700"/>
              <a:buNone/>
              <a:defRPr sz="7700">
                <a:solidFill>
                  <a:srgbClr val="888888"/>
                </a:solidFill>
              </a:defRPr>
            </a:lvl8pPr>
            <a:lvl9pPr marL="4114800" lvl="8" indent="-228600" algn="l">
              <a:spcBef>
                <a:spcPts val="1540"/>
              </a:spcBef>
              <a:spcAft>
                <a:spcPts val="0"/>
              </a:spcAft>
              <a:buClr>
                <a:srgbClr val="888888"/>
              </a:buClr>
              <a:buSzPts val="7700"/>
              <a:buNone/>
              <a:defRPr sz="7700">
                <a:solidFill>
                  <a:srgbClr val="888888"/>
                </a:solidFill>
              </a:defRPr>
            </a:lvl9pPr>
          </a:lstStyle>
          <a:p>
            <a:endParaRPr/>
          </a:p>
        </p:txBody>
      </p:sp>
      <p:sp>
        <p:nvSpPr>
          <p:cNvPr id="30" name="Google Shape;30;p5"/>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10241283"/>
            <a:ext cx="19385280" cy="28966163"/>
          </a:xfrm>
          <a:prstGeom prst="rect">
            <a:avLst/>
          </a:prstGeom>
          <a:noFill/>
          <a:ln>
            <a:noFill/>
          </a:ln>
        </p:spPr>
        <p:txBody>
          <a:bodyPr spcFirstLastPara="1" wrap="square" lIns="501600" tIns="250800" rIns="501600" bIns="250800" anchor="t" anchorCtr="0">
            <a:normAutofit/>
          </a:bodyPr>
          <a:lstStyle>
            <a:lvl1pPr marL="457200" lvl="0" indent="-1206500" algn="l">
              <a:spcBef>
                <a:spcPts val="3080"/>
              </a:spcBef>
              <a:spcAft>
                <a:spcPts val="0"/>
              </a:spcAft>
              <a:buClr>
                <a:schemeClr val="dk1"/>
              </a:buClr>
              <a:buSzPts val="15400"/>
              <a:buChar char="•"/>
              <a:defRPr sz="15400"/>
            </a:lvl1pPr>
            <a:lvl2pPr marL="914400" lvl="1" indent="-1066800" algn="l">
              <a:spcBef>
                <a:spcPts val="2640"/>
              </a:spcBef>
              <a:spcAft>
                <a:spcPts val="0"/>
              </a:spcAft>
              <a:buClr>
                <a:schemeClr val="dk1"/>
              </a:buClr>
              <a:buSzPts val="13200"/>
              <a:buChar char="–"/>
              <a:defRPr sz="13200"/>
            </a:lvl2pPr>
            <a:lvl3pPr marL="1371600" lvl="2" indent="-927100" algn="l">
              <a:spcBef>
                <a:spcPts val="2200"/>
              </a:spcBef>
              <a:spcAft>
                <a:spcPts val="0"/>
              </a:spcAft>
              <a:buClr>
                <a:schemeClr val="dk1"/>
              </a:buClr>
              <a:buSzPts val="11000"/>
              <a:buChar char="•"/>
              <a:defRPr sz="11000"/>
            </a:lvl3pPr>
            <a:lvl4pPr marL="1828800" lvl="3" indent="-857250" algn="l">
              <a:spcBef>
                <a:spcPts val="1980"/>
              </a:spcBef>
              <a:spcAft>
                <a:spcPts val="0"/>
              </a:spcAft>
              <a:buClr>
                <a:schemeClr val="dk1"/>
              </a:buClr>
              <a:buSzPts val="9900"/>
              <a:buChar char="–"/>
              <a:defRPr sz="9900"/>
            </a:lvl4pPr>
            <a:lvl5pPr marL="2286000" lvl="4" indent="-857250" algn="l">
              <a:spcBef>
                <a:spcPts val="1980"/>
              </a:spcBef>
              <a:spcAft>
                <a:spcPts val="0"/>
              </a:spcAft>
              <a:buClr>
                <a:schemeClr val="dk1"/>
              </a:buClr>
              <a:buSzPts val="9900"/>
              <a:buChar char="»"/>
              <a:defRPr sz="9900"/>
            </a:lvl5pPr>
            <a:lvl6pPr marL="2743200" lvl="5" indent="-857250" algn="l">
              <a:spcBef>
                <a:spcPts val="1980"/>
              </a:spcBef>
              <a:spcAft>
                <a:spcPts val="0"/>
              </a:spcAft>
              <a:buClr>
                <a:schemeClr val="dk1"/>
              </a:buClr>
              <a:buSzPts val="9900"/>
              <a:buChar char="•"/>
              <a:defRPr sz="9900"/>
            </a:lvl6pPr>
            <a:lvl7pPr marL="3200400" lvl="6" indent="-857250" algn="l">
              <a:spcBef>
                <a:spcPts val="1980"/>
              </a:spcBef>
              <a:spcAft>
                <a:spcPts val="0"/>
              </a:spcAft>
              <a:buClr>
                <a:schemeClr val="dk1"/>
              </a:buClr>
              <a:buSzPts val="9900"/>
              <a:buChar char="•"/>
              <a:defRPr sz="9900"/>
            </a:lvl7pPr>
            <a:lvl8pPr marL="3657600" lvl="7" indent="-857250" algn="l">
              <a:spcBef>
                <a:spcPts val="1980"/>
              </a:spcBef>
              <a:spcAft>
                <a:spcPts val="0"/>
              </a:spcAft>
              <a:buClr>
                <a:schemeClr val="dk1"/>
              </a:buClr>
              <a:buSzPts val="9900"/>
              <a:buChar char="•"/>
              <a:defRPr sz="9900"/>
            </a:lvl8pPr>
            <a:lvl9pPr marL="4114800" lvl="8" indent="-857250" algn="l">
              <a:spcBef>
                <a:spcPts val="1980"/>
              </a:spcBef>
              <a:spcAft>
                <a:spcPts val="0"/>
              </a:spcAft>
              <a:buClr>
                <a:schemeClr val="dk1"/>
              </a:buClr>
              <a:buSzPts val="9900"/>
              <a:buChar char="•"/>
              <a:defRPr sz="9900"/>
            </a:lvl9pPr>
          </a:lstStyle>
          <a:p>
            <a:endParaRPr/>
          </a:p>
        </p:txBody>
      </p:sp>
      <p:sp>
        <p:nvSpPr>
          <p:cNvPr id="36" name="Google Shape;36;p6"/>
          <p:cNvSpPr txBox="1">
            <a:spLocks noGrp="1"/>
          </p:cNvSpPr>
          <p:nvPr>
            <p:ph type="body" idx="2"/>
          </p:nvPr>
        </p:nvSpPr>
        <p:spPr>
          <a:xfrm>
            <a:off x="22311360" y="10241283"/>
            <a:ext cx="19385280" cy="28966163"/>
          </a:xfrm>
          <a:prstGeom prst="rect">
            <a:avLst/>
          </a:prstGeom>
          <a:noFill/>
          <a:ln>
            <a:noFill/>
          </a:ln>
        </p:spPr>
        <p:txBody>
          <a:bodyPr spcFirstLastPara="1" wrap="square" lIns="501600" tIns="250800" rIns="501600" bIns="250800" anchor="t" anchorCtr="0">
            <a:normAutofit/>
          </a:bodyPr>
          <a:lstStyle>
            <a:lvl1pPr marL="457200" lvl="0" indent="-1206500" algn="l">
              <a:spcBef>
                <a:spcPts val="3080"/>
              </a:spcBef>
              <a:spcAft>
                <a:spcPts val="0"/>
              </a:spcAft>
              <a:buClr>
                <a:schemeClr val="dk1"/>
              </a:buClr>
              <a:buSzPts val="15400"/>
              <a:buChar char="•"/>
              <a:defRPr sz="15400"/>
            </a:lvl1pPr>
            <a:lvl2pPr marL="914400" lvl="1" indent="-1066800" algn="l">
              <a:spcBef>
                <a:spcPts val="2640"/>
              </a:spcBef>
              <a:spcAft>
                <a:spcPts val="0"/>
              </a:spcAft>
              <a:buClr>
                <a:schemeClr val="dk1"/>
              </a:buClr>
              <a:buSzPts val="13200"/>
              <a:buChar char="–"/>
              <a:defRPr sz="13200"/>
            </a:lvl2pPr>
            <a:lvl3pPr marL="1371600" lvl="2" indent="-927100" algn="l">
              <a:spcBef>
                <a:spcPts val="2200"/>
              </a:spcBef>
              <a:spcAft>
                <a:spcPts val="0"/>
              </a:spcAft>
              <a:buClr>
                <a:schemeClr val="dk1"/>
              </a:buClr>
              <a:buSzPts val="11000"/>
              <a:buChar char="•"/>
              <a:defRPr sz="11000"/>
            </a:lvl3pPr>
            <a:lvl4pPr marL="1828800" lvl="3" indent="-857250" algn="l">
              <a:spcBef>
                <a:spcPts val="1980"/>
              </a:spcBef>
              <a:spcAft>
                <a:spcPts val="0"/>
              </a:spcAft>
              <a:buClr>
                <a:schemeClr val="dk1"/>
              </a:buClr>
              <a:buSzPts val="9900"/>
              <a:buChar char="–"/>
              <a:defRPr sz="9900"/>
            </a:lvl4pPr>
            <a:lvl5pPr marL="2286000" lvl="4" indent="-857250" algn="l">
              <a:spcBef>
                <a:spcPts val="1980"/>
              </a:spcBef>
              <a:spcAft>
                <a:spcPts val="0"/>
              </a:spcAft>
              <a:buClr>
                <a:schemeClr val="dk1"/>
              </a:buClr>
              <a:buSzPts val="9900"/>
              <a:buChar char="»"/>
              <a:defRPr sz="9900"/>
            </a:lvl5pPr>
            <a:lvl6pPr marL="2743200" lvl="5" indent="-857250" algn="l">
              <a:spcBef>
                <a:spcPts val="1980"/>
              </a:spcBef>
              <a:spcAft>
                <a:spcPts val="0"/>
              </a:spcAft>
              <a:buClr>
                <a:schemeClr val="dk1"/>
              </a:buClr>
              <a:buSzPts val="9900"/>
              <a:buChar char="•"/>
              <a:defRPr sz="9900"/>
            </a:lvl6pPr>
            <a:lvl7pPr marL="3200400" lvl="6" indent="-857250" algn="l">
              <a:spcBef>
                <a:spcPts val="1980"/>
              </a:spcBef>
              <a:spcAft>
                <a:spcPts val="0"/>
              </a:spcAft>
              <a:buClr>
                <a:schemeClr val="dk1"/>
              </a:buClr>
              <a:buSzPts val="9900"/>
              <a:buChar char="•"/>
              <a:defRPr sz="9900"/>
            </a:lvl7pPr>
            <a:lvl8pPr marL="3657600" lvl="7" indent="-857250" algn="l">
              <a:spcBef>
                <a:spcPts val="1980"/>
              </a:spcBef>
              <a:spcAft>
                <a:spcPts val="0"/>
              </a:spcAft>
              <a:buClr>
                <a:schemeClr val="dk1"/>
              </a:buClr>
              <a:buSzPts val="9900"/>
              <a:buChar char="•"/>
              <a:defRPr sz="9900"/>
            </a:lvl8pPr>
            <a:lvl9pPr marL="4114800" lvl="8" indent="-857250" algn="l">
              <a:spcBef>
                <a:spcPts val="1980"/>
              </a:spcBef>
              <a:spcAft>
                <a:spcPts val="0"/>
              </a:spcAft>
              <a:buClr>
                <a:schemeClr val="dk1"/>
              </a:buClr>
              <a:buSzPts val="9900"/>
              <a:buChar char="•"/>
              <a:defRPr sz="9900"/>
            </a:lvl9pPr>
          </a:lstStyle>
          <a:p>
            <a:endParaRPr/>
          </a:p>
        </p:txBody>
      </p:sp>
      <p:sp>
        <p:nvSpPr>
          <p:cNvPr id="37" name="Google Shape;37;p6"/>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24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9824723"/>
            <a:ext cx="19392902" cy="4094477"/>
          </a:xfrm>
          <a:prstGeom prst="rect">
            <a:avLst/>
          </a:prstGeom>
          <a:noFill/>
          <a:ln>
            <a:noFill/>
          </a:ln>
        </p:spPr>
        <p:txBody>
          <a:bodyPr spcFirstLastPara="1" wrap="square" lIns="501600" tIns="250800" rIns="501600" bIns="250800" anchor="b" anchorCtr="0">
            <a:normAutofit/>
          </a:bodyPr>
          <a:lstStyle>
            <a:lvl1pPr marL="457200" lvl="0" indent="-228600" algn="l">
              <a:spcBef>
                <a:spcPts val="2640"/>
              </a:spcBef>
              <a:spcAft>
                <a:spcPts val="0"/>
              </a:spcAft>
              <a:buClr>
                <a:schemeClr val="dk1"/>
              </a:buClr>
              <a:buSzPts val="13200"/>
              <a:buNone/>
              <a:defRPr sz="13200" b="1"/>
            </a:lvl1pPr>
            <a:lvl2pPr marL="914400" lvl="1" indent="-228600" algn="l">
              <a:spcBef>
                <a:spcPts val="2200"/>
              </a:spcBef>
              <a:spcAft>
                <a:spcPts val="0"/>
              </a:spcAft>
              <a:buClr>
                <a:schemeClr val="dk1"/>
              </a:buClr>
              <a:buSzPts val="11000"/>
              <a:buNone/>
              <a:defRPr sz="11000" b="1"/>
            </a:lvl2pPr>
            <a:lvl3pPr marL="1371600" lvl="2" indent="-228600" algn="l">
              <a:spcBef>
                <a:spcPts val="1980"/>
              </a:spcBef>
              <a:spcAft>
                <a:spcPts val="0"/>
              </a:spcAft>
              <a:buClr>
                <a:schemeClr val="dk1"/>
              </a:buClr>
              <a:buSzPts val="9900"/>
              <a:buNone/>
              <a:defRPr sz="9900" b="1"/>
            </a:lvl3pPr>
            <a:lvl4pPr marL="1828800" lvl="3" indent="-228600" algn="l">
              <a:spcBef>
                <a:spcPts val="1760"/>
              </a:spcBef>
              <a:spcAft>
                <a:spcPts val="0"/>
              </a:spcAft>
              <a:buClr>
                <a:schemeClr val="dk1"/>
              </a:buClr>
              <a:buSzPts val="8800"/>
              <a:buNone/>
              <a:defRPr sz="8800" b="1"/>
            </a:lvl4pPr>
            <a:lvl5pPr marL="2286000" lvl="4" indent="-228600" algn="l">
              <a:spcBef>
                <a:spcPts val="1760"/>
              </a:spcBef>
              <a:spcAft>
                <a:spcPts val="0"/>
              </a:spcAft>
              <a:buClr>
                <a:schemeClr val="dk1"/>
              </a:buClr>
              <a:buSzPts val="8800"/>
              <a:buNone/>
              <a:defRPr sz="8800" b="1"/>
            </a:lvl5pPr>
            <a:lvl6pPr marL="2743200" lvl="5" indent="-228600" algn="l">
              <a:spcBef>
                <a:spcPts val="1760"/>
              </a:spcBef>
              <a:spcAft>
                <a:spcPts val="0"/>
              </a:spcAft>
              <a:buClr>
                <a:schemeClr val="dk1"/>
              </a:buClr>
              <a:buSzPts val="8800"/>
              <a:buNone/>
              <a:defRPr sz="8800" b="1"/>
            </a:lvl6pPr>
            <a:lvl7pPr marL="3200400" lvl="6" indent="-228600" algn="l">
              <a:spcBef>
                <a:spcPts val="1760"/>
              </a:spcBef>
              <a:spcAft>
                <a:spcPts val="0"/>
              </a:spcAft>
              <a:buClr>
                <a:schemeClr val="dk1"/>
              </a:buClr>
              <a:buSzPts val="8800"/>
              <a:buNone/>
              <a:defRPr sz="8800" b="1"/>
            </a:lvl7pPr>
            <a:lvl8pPr marL="3657600" lvl="7" indent="-228600" algn="l">
              <a:spcBef>
                <a:spcPts val="1760"/>
              </a:spcBef>
              <a:spcAft>
                <a:spcPts val="0"/>
              </a:spcAft>
              <a:buClr>
                <a:schemeClr val="dk1"/>
              </a:buClr>
              <a:buSzPts val="8800"/>
              <a:buNone/>
              <a:defRPr sz="8800" b="1"/>
            </a:lvl8pPr>
            <a:lvl9pPr marL="4114800" lvl="8" indent="-228600" algn="l">
              <a:spcBef>
                <a:spcPts val="1760"/>
              </a:spcBef>
              <a:spcAft>
                <a:spcPts val="0"/>
              </a:spcAft>
              <a:buClr>
                <a:schemeClr val="dk1"/>
              </a:buClr>
              <a:buSzPts val="8800"/>
              <a:buNone/>
              <a:defRPr sz="8800" b="1"/>
            </a:lvl9pPr>
          </a:lstStyle>
          <a:p>
            <a:endParaRPr/>
          </a:p>
        </p:txBody>
      </p:sp>
      <p:sp>
        <p:nvSpPr>
          <p:cNvPr id="43" name="Google Shape;43;p7"/>
          <p:cNvSpPr txBox="1">
            <a:spLocks noGrp="1"/>
          </p:cNvSpPr>
          <p:nvPr>
            <p:ph type="body" idx="2"/>
          </p:nvPr>
        </p:nvSpPr>
        <p:spPr>
          <a:xfrm>
            <a:off x="2194560" y="13919200"/>
            <a:ext cx="19392902" cy="25288243"/>
          </a:xfrm>
          <a:prstGeom prst="rect">
            <a:avLst/>
          </a:prstGeom>
          <a:noFill/>
          <a:ln>
            <a:noFill/>
          </a:ln>
        </p:spPr>
        <p:txBody>
          <a:bodyPr spcFirstLastPara="1" wrap="square" lIns="501600" tIns="250800" rIns="501600" bIns="250800" anchor="t" anchorCtr="0">
            <a:normAutofit/>
          </a:bodyPr>
          <a:lstStyle>
            <a:lvl1pPr marL="457200" lvl="0" indent="-1066800" algn="l">
              <a:spcBef>
                <a:spcPts val="2640"/>
              </a:spcBef>
              <a:spcAft>
                <a:spcPts val="0"/>
              </a:spcAft>
              <a:buClr>
                <a:schemeClr val="dk1"/>
              </a:buClr>
              <a:buSzPts val="13200"/>
              <a:buChar char="•"/>
              <a:defRPr sz="13200"/>
            </a:lvl1pPr>
            <a:lvl2pPr marL="914400" lvl="1" indent="-927100" algn="l">
              <a:spcBef>
                <a:spcPts val="2200"/>
              </a:spcBef>
              <a:spcAft>
                <a:spcPts val="0"/>
              </a:spcAft>
              <a:buClr>
                <a:schemeClr val="dk1"/>
              </a:buClr>
              <a:buSzPts val="11000"/>
              <a:buChar char="–"/>
              <a:defRPr sz="11000"/>
            </a:lvl2pPr>
            <a:lvl3pPr marL="1371600" lvl="2" indent="-857250" algn="l">
              <a:spcBef>
                <a:spcPts val="1980"/>
              </a:spcBef>
              <a:spcAft>
                <a:spcPts val="0"/>
              </a:spcAft>
              <a:buClr>
                <a:schemeClr val="dk1"/>
              </a:buClr>
              <a:buSzPts val="9900"/>
              <a:buChar char="•"/>
              <a:defRPr sz="9900"/>
            </a:lvl3pPr>
            <a:lvl4pPr marL="1828800" lvl="3" indent="-787400" algn="l">
              <a:spcBef>
                <a:spcPts val="1760"/>
              </a:spcBef>
              <a:spcAft>
                <a:spcPts val="0"/>
              </a:spcAft>
              <a:buClr>
                <a:schemeClr val="dk1"/>
              </a:buClr>
              <a:buSzPts val="8800"/>
              <a:buChar char="–"/>
              <a:defRPr sz="8800"/>
            </a:lvl4pPr>
            <a:lvl5pPr marL="2286000" lvl="4" indent="-787400" algn="l">
              <a:spcBef>
                <a:spcPts val="1760"/>
              </a:spcBef>
              <a:spcAft>
                <a:spcPts val="0"/>
              </a:spcAft>
              <a:buClr>
                <a:schemeClr val="dk1"/>
              </a:buClr>
              <a:buSzPts val="8800"/>
              <a:buChar char="»"/>
              <a:defRPr sz="8800"/>
            </a:lvl5pPr>
            <a:lvl6pPr marL="2743200" lvl="5" indent="-787400" algn="l">
              <a:spcBef>
                <a:spcPts val="1760"/>
              </a:spcBef>
              <a:spcAft>
                <a:spcPts val="0"/>
              </a:spcAft>
              <a:buClr>
                <a:schemeClr val="dk1"/>
              </a:buClr>
              <a:buSzPts val="8800"/>
              <a:buChar char="•"/>
              <a:defRPr sz="8800"/>
            </a:lvl6pPr>
            <a:lvl7pPr marL="3200400" lvl="6" indent="-787400" algn="l">
              <a:spcBef>
                <a:spcPts val="1760"/>
              </a:spcBef>
              <a:spcAft>
                <a:spcPts val="0"/>
              </a:spcAft>
              <a:buClr>
                <a:schemeClr val="dk1"/>
              </a:buClr>
              <a:buSzPts val="8800"/>
              <a:buChar char="•"/>
              <a:defRPr sz="8800"/>
            </a:lvl7pPr>
            <a:lvl8pPr marL="3657600" lvl="7" indent="-787400" algn="l">
              <a:spcBef>
                <a:spcPts val="1760"/>
              </a:spcBef>
              <a:spcAft>
                <a:spcPts val="0"/>
              </a:spcAft>
              <a:buClr>
                <a:schemeClr val="dk1"/>
              </a:buClr>
              <a:buSzPts val="8800"/>
              <a:buChar char="•"/>
              <a:defRPr sz="8800"/>
            </a:lvl8pPr>
            <a:lvl9pPr marL="4114800" lvl="8" indent="-787400" algn="l">
              <a:spcBef>
                <a:spcPts val="1760"/>
              </a:spcBef>
              <a:spcAft>
                <a:spcPts val="0"/>
              </a:spcAft>
              <a:buClr>
                <a:schemeClr val="dk1"/>
              </a:buClr>
              <a:buSzPts val="8800"/>
              <a:buChar char="•"/>
              <a:defRPr sz="8800"/>
            </a:lvl9pPr>
          </a:lstStyle>
          <a:p>
            <a:endParaRPr/>
          </a:p>
        </p:txBody>
      </p:sp>
      <p:sp>
        <p:nvSpPr>
          <p:cNvPr id="44" name="Google Shape;44;p7"/>
          <p:cNvSpPr txBox="1">
            <a:spLocks noGrp="1"/>
          </p:cNvSpPr>
          <p:nvPr>
            <p:ph type="body" idx="3"/>
          </p:nvPr>
        </p:nvSpPr>
        <p:spPr>
          <a:xfrm>
            <a:off x="22296122" y="9824723"/>
            <a:ext cx="19400520" cy="4094477"/>
          </a:xfrm>
          <a:prstGeom prst="rect">
            <a:avLst/>
          </a:prstGeom>
          <a:noFill/>
          <a:ln>
            <a:noFill/>
          </a:ln>
        </p:spPr>
        <p:txBody>
          <a:bodyPr spcFirstLastPara="1" wrap="square" lIns="501600" tIns="250800" rIns="501600" bIns="250800" anchor="b" anchorCtr="0">
            <a:normAutofit/>
          </a:bodyPr>
          <a:lstStyle>
            <a:lvl1pPr marL="457200" lvl="0" indent="-228600" algn="l">
              <a:spcBef>
                <a:spcPts val="2640"/>
              </a:spcBef>
              <a:spcAft>
                <a:spcPts val="0"/>
              </a:spcAft>
              <a:buClr>
                <a:schemeClr val="dk1"/>
              </a:buClr>
              <a:buSzPts val="13200"/>
              <a:buNone/>
              <a:defRPr sz="13200" b="1"/>
            </a:lvl1pPr>
            <a:lvl2pPr marL="914400" lvl="1" indent="-228600" algn="l">
              <a:spcBef>
                <a:spcPts val="2200"/>
              </a:spcBef>
              <a:spcAft>
                <a:spcPts val="0"/>
              </a:spcAft>
              <a:buClr>
                <a:schemeClr val="dk1"/>
              </a:buClr>
              <a:buSzPts val="11000"/>
              <a:buNone/>
              <a:defRPr sz="11000" b="1"/>
            </a:lvl2pPr>
            <a:lvl3pPr marL="1371600" lvl="2" indent="-228600" algn="l">
              <a:spcBef>
                <a:spcPts val="1980"/>
              </a:spcBef>
              <a:spcAft>
                <a:spcPts val="0"/>
              </a:spcAft>
              <a:buClr>
                <a:schemeClr val="dk1"/>
              </a:buClr>
              <a:buSzPts val="9900"/>
              <a:buNone/>
              <a:defRPr sz="9900" b="1"/>
            </a:lvl3pPr>
            <a:lvl4pPr marL="1828800" lvl="3" indent="-228600" algn="l">
              <a:spcBef>
                <a:spcPts val="1760"/>
              </a:spcBef>
              <a:spcAft>
                <a:spcPts val="0"/>
              </a:spcAft>
              <a:buClr>
                <a:schemeClr val="dk1"/>
              </a:buClr>
              <a:buSzPts val="8800"/>
              <a:buNone/>
              <a:defRPr sz="8800" b="1"/>
            </a:lvl4pPr>
            <a:lvl5pPr marL="2286000" lvl="4" indent="-228600" algn="l">
              <a:spcBef>
                <a:spcPts val="1760"/>
              </a:spcBef>
              <a:spcAft>
                <a:spcPts val="0"/>
              </a:spcAft>
              <a:buClr>
                <a:schemeClr val="dk1"/>
              </a:buClr>
              <a:buSzPts val="8800"/>
              <a:buNone/>
              <a:defRPr sz="8800" b="1"/>
            </a:lvl5pPr>
            <a:lvl6pPr marL="2743200" lvl="5" indent="-228600" algn="l">
              <a:spcBef>
                <a:spcPts val="1760"/>
              </a:spcBef>
              <a:spcAft>
                <a:spcPts val="0"/>
              </a:spcAft>
              <a:buClr>
                <a:schemeClr val="dk1"/>
              </a:buClr>
              <a:buSzPts val="8800"/>
              <a:buNone/>
              <a:defRPr sz="8800" b="1"/>
            </a:lvl6pPr>
            <a:lvl7pPr marL="3200400" lvl="6" indent="-228600" algn="l">
              <a:spcBef>
                <a:spcPts val="1760"/>
              </a:spcBef>
              <a:spcAft>
                <a:spcPts val="0"/>
              </a:spcAft>
              <a:buClr>
                <a:schemeClr val="dk1"/>
              </a:buClr>
              <a:buSzPts val="8800"/>
              <a:buNone/>
              <a:defRPr sz="8800" b="1"/>
            </a:lvl7pPr>
            <a:lvl8pPr marL="3657600" lvl="7" indent="-228600" algn="l">
              <a:spcBef>
                <a:spcPts val="1760"/>
              </a:spcBef>
              <a:spcAft>
                <a:spcPts val="0"/>
              </a:spcAft>
              <a:buClr>
                <a:schemeClr val="dk1"/>
              </a:buClr>
              <a:buSzPts val="8800"/>
              <a:buNone/>
              <a:defRPr sz="8800" b="1"/>
            </a:lvl8pPr>
            <a:lvl9pPr marL="4114800" lvl="8" indent="-228600" algn="l">
              <a:spcBef>
                <a:spcPts val="1760"/>
              </a:spcBef>
              <a:spcAft>
                <a:spcPts val="0"/>
              </a:spcAft>
              <a:buClr>
                <a:schemeClr val="dk1"/>
              </a:buClr>
              <a:buSzPts val="8800"/>
              <a:buNone/>
              <a:defRPr sz="8800" b="1"/>
            </a:lvl9pPr>
          </a:lstStyle>
          <a:p>
            <a:endParaRPr/>
          </a:p>
        </p:txBody>
      </p:sp>
      <p:sp>
        <p:nvSpPr>
          <p:cNvPr id="45" name="Google Shape;45;p7"/>
          <p:cNvSpPr txBox="1">
            <a:spLocks noGrp="1"/>
          </p:cNvSpPr>
          <p:nvPr>
            <p:ph type="body" idx="4"/>
          </p:nvPr>
        </p:nvSpPr>
        <p:spPr>
          <a:xfrm>
            <a:off x="22296122" y="13919200"/>
            <a:ext cx="19400520" cy="25288243"/>
          </a:xfrm>
          <a:prstGeom prst="rect">
            <a:avLst/>
          </a:prstGeom>
          <a:noFill/>
          <a:ln>
            <a:noFill/>
          </a:ln>
        </p:spPr>
        <p:txBody>
          <a:bodyPr spcFirstLastPara="1" wrap="square" lIns="501600" tIns="250800" rIns="501600" bIns="250800" anchor="t" anchorCtr="0">
            <a:normAutofit/>
          </a:bodyPr>
          <a:lstStyle>
            <a:lvl1pPr marL="457200" lvl="0" indent="-1066800" algn="l">
              <a:spcBef>
                <a:spcPts val="2640"/>
              </a:spcBef>
              <a:spcAft>
                <a:spcPts val="0"/>
              </a:spcAft>
              <a:buClr>
                <a:schemeClr val="dk1"/>
              </a:buClr>
              <a:buSzPts val="13200"/>
              <a:buChar char="•"/>
              <a:defRPr sz="13200"/>
            </a:lvl1pPr>
            <a:lvl2pPr marL="914400" lvl="1" indent="-927100" algn="l">
              <a:spcBef>
                <a:spcPts val="2200"/>
              </a:spcBef>
              <a:spcAft>
                <a:spcPts val="0"/>
              </a:spcAft>
              <a:buClr>
                <a:schemeClr val="dk1"/>
              </a:buClr>
              <a:buSzPts val="11000"/>
              <a:buChar char="–"/>
              <a:defRPr sz="11000"/>
            </a:lvl2pPr>
            <a:lvl3pPr marL="1371600" lvl="2" indent="-857250" algn="l">
              <a:spcBef>
                <a:spcPts val="1980"/>
              </a:spcBef>
              <a:spcAft>
                <a:spcPts val="0"/>
              </a:spcAft>
              <a:buClr>
                <a:schemeClr val="dk1"/>
              </a:buClr>
              <a:buSzPts val="9900"/>
              <a:buChar char="•"/>
              <a:defRPr sz="9900"/>
            </a:lvl3pPr>
            <a:lvl4pPr marL="1828800" lvl="3" indent="-787400" algn="l">
              <a:spcBef>
                <a:spcPts val="1760"/>
              </a:spcBef>
              <a:spcAft>
                <a:spcPts val="0"/>
              </a:spcAft>
              <a:buClr>
                <a:schemeClr val="dk1"/>
              </a:buClr>
              <a:buSzPts val="8800"/>
              <a:buChar char="–"/>
              <a:defRPr sz="8800"/>
            </a:lvl4pPr>
            <a:lvl5pPr marL="2286000" lvl="4" indent="-787400" algn="l">
              <a:spcBef>
                <a:spcPts val="1760"/>
              </a:spcBef>
              <a:spcAft>
                <a:spcPts val="0"/>
              </a:spcAft>
              <a:buClr>
                <a:schemeClr val="dk1"/>
              </a:buClr>
              <a:buSzPts val="8800"/>
              <a:buChar char="»"/>
              <a:defRPr sz="8800"/>
            </a:lvl5pPr>
            <a:lvl6pPr marL="2743200" lvl="5" indent="-787400" algn="l">
              <a:spcBef>
                <a:spcPts val="1760"/>
              </a:spcBef>
              <a:spcAft>
                <a:spcPts val="0"/>
              </a:spcAft>
              <a:buClr>
                <a:schemeClr val="dk1"/>
              </a:buClr>
              <a:buSzPts val="8800"/>
              <a:buChar char="•"/>
              <a:defRPr sz="8800"/>
            </a:lvl6pPr>
            <a:lvl7pPr marL="3200400" lvl="6" indent="-787400" algn="l">
              <a:spcBef>
                <a:spcPts val="1760"/>
              </a:spcBef>
              <a:spcAft>
                <a:spcPts val="0"/>
              </a:spcAft>
              <a:buClr>
                <a:schemeClr val="dk1"/>
              </a:buClr>
              <a:buSzPts val="8800"/>
              <a:buChar char="•"/>
              <a:defRPr sz="8800"/>
            </a:lvl7pPr>
            <a:lvl8pPr marL="3657600" lvl="7" indent="-787400" algn="l">
              <a:spcBef>
                <a:spcPts val="1760"/>
              </a:spcBef>
              <a:spcAft>
                <a:spcPts val="0"/>
              </a:spcAft>
              <a:buClr>
                <a:schemeClr val="dk1"/>
              </a:buClr>
              <a:buSzPts val="8800"/>
              <a:buChar char="•"/>
              <a:defRPr sz="8800"/>
            </a:lvl8pPr>
            <a:lvl9pPr marL="4114800" lvl="8" indent="-787400" algn="l">
              <a:spcBef>
                <a:spcPts val="1760"/>
              </a:spcBef>
              <a:spcAft>
                <a:spcPts val="0"/>
              </a:spcAft>
              <a:buClr>
                <a:schemeClr val="dk1"/>
              </a:buClr>
              <a:buSzPts val="8800"/>
              <a:buChar char="•"/>
              <a:defRPr sz="8800"/>
            </a:lvl9pPr>
          </a:lstStyle>
          <a:p>
            <a:endParaRPr/>
          </a:p>
        </p:txBody>
      </p:sp>
      <p:sp>
        <p:nvSpPr>
          <p:cNvPr id="46" name="Google Shape;46;p7"/>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747520"/>
            <a:ext cx="14439902" cy="7437120"/>
          </a:xfrm>
          <a:prstGeom prst="rect">
            <a:avLst/>
          </a:prstGeom>
          <a:noFill/>
          <a:ln>
            <a:noFill/>
          </a:ln>
        </p:spPr>
        <p:txBody>
          <a:bodyPr spcFirstLastPara="1" wrap="square" lIns="501600" tIns="250800" rIns="501600" bIns="250800" anchor="b" anchorCtr="0">
            <a:normAutofit/>
          </a:bodyPr>
          <a:lstStyle>
            <a:lvl1pPr lvl="0" algn="l">
              <a:spcBef>
                <a:spcPts val="0"/>
              </a:spcBef>
              <a:spcAft>
                <a:spcPts val="0"/>
              </a:spcAft>
              <a:buClr>
                <a:schemeClr val="dk1"/>
              </a:buClr>
              <a:buSzPts val="11000"/>
              <a:buFont typeface="Calibri"/>
              <a:buNone/>
              <a:defRPr sz="11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747523"/>
            <a:ext cx="24536400" cy="37459923"/>
          </a:xfrm>
          <a:prstGeom prst="rect">
            <a:avLst/>
          </a:prstGeom>
          <a:noFill/>
          <a:ln>
            <a:noFill/>
          </a:ln>
        </p:spPr>
        <p:txBody>
          <a:bodyPr spcFirstLastPara="1" wrap="square" lIns="501600" tIns="250800" rIns="501600" bIns="250800" anchor="t" anchorCtr="0">
            <a:normAutofit/>
          </a:bodyPr>
          <a:lstStyle>
            <a:lvl1pPr marL="457200" lvl="0" indent="-1346200" algn="l">
              <a:spcBef>
                <a:spcPts val="3520"/>
              </a:spcBef>
              <a:spcAft>
                <a:spcPts val="0"/>
              </a:spcAft>
              <a:buClr>
                <a:schemeClr val="dk1"/>
              </a:buClr>
              <a:buSzPts val="17600"/>
              <a:buChar char="•"/>
              <a:defRPr sz="17600"/>
            </a:lvl1pPr>
            <a:lvl2pPr marL="914400" lvl="1" indent="-1206500" algn="l">
              <a:spcBef>
                <a:spcPts val="3080"/>
              </a:spcBef>
              <a:spcAft>
                <a:spcPts val="0"/>
              </a:spcAft>
              <a:buClr>
                <a:schemeClr val="dk1"/>
              </a:buClr>
              <a:buSzPts val="15400"/>
              <a:buChar char="–"/>
              <a:defRPr sz="15400"/>
            </a:lvl2pPr>
            <a:lvl3pPr marL="1371600" lvl="2" indent="-1066800" algn="l">
              <a:spcBef>
                <a:spcPts val="2640"/>
              </a:spcBef>
              <a:spcAft>
                <a:spcPts val="0"/>
              </a:spcAft>
              <a:buClr>
                <a:schemeClr val="dk1"/>
              </a:buClr>
              <a:buSzPts val="13200"/>
              <a:buChar char="•"/>
              <a:defRPr sz="13200"/>
            </a:lvl3pPr>
            <a:lvl4pPr marL="1828800" lvl="3" indent="-927100" algn="l">
              <a:spcBef>
                <a:spcPts val="2200"/>
              </a:spcBef>
              <a:spcAft>
                <a:spcPts val="0"/>
              </a:spcAft>
              <a:buClr>
                <a:schemeClr val="dk1"/>
              </a:buClr>
              <a:buSzPts val="11000"/>
              <a:buChar char="–"/>
              <a:defRPr sz="11000"/>
            </a:lvl4pPr>
            <a:lvl5pPr marL="2286000" lvl="4" indent="-927100" algn="l">
              <a:spcBef>
                <a:spcPts val="2200"/>
              </a:spcBef>
              <a:spcAft>
                <a:spcPts val="0"/>
              </a:spcAft>
              <a:buClr>
                <a:schemeClr val="dk1"/>
              </a:buClr>
              <a:buSzPts val="11000"/>
              <a:buChar char="»"/>
              <a:defRPr sz="11000"/>
            </a:lvl5pPr>
            <a:lvl6pPr marL="2743200" lvl="5" indent="-927100" algn="l">
              <a:spcBef>
                <a:spcPts val="2200"/>
              </a:spcBef>
              <a:spcAft>
                <a:spcPts val="0"/>
              </a:spcAft>
              <a:buClr>
                <a:schemeClr val="dk1"/>
              </a:buClr>
              <a:buSzPts val="11000"/>
              <a:buChar char="•"/>
              <a:defRPr sz="11000"/>
            </a:lvl6pPr>
            <a:lvl7pPr marL="3200400" lvl="6" indent="-927100" algn="l">
              <a:spcBef>
                <a:spcPts val="2200"/>
              </a:spcBef>
              <a:spcAft>
                <a:spcPts val="0"/>
              </a:spcAft>
              <a:buClr>
                <a:schemeClr val="dk1"/>
              </a:buClr>
              <a:buSzPts val="11000"/>
              <a:buChar char="•"/>
              <a:defRPr sz="11000"/>
            </a:lvl7pPr>
            <a:lvl8pPr marL="3657600" lvl="7" indent="-927100" algn="l">
              <a:spcBef>
                <a:spcPts val="2200"/>
              </a:spcBef>
              <a:spcAft>
                <a:spcPts val="0"/>
              </a:spcAft>
              <a:buClr>
                <a:schemeClr val="dk1"/>
              </a:buClr>
              <a:buSzPts val="11000"/>
              <a:buChar char="•"/>
              <a:defRPr sz="11000"/>
            </a:lvl8pPr>
            <a:lvl9pPr marL="4114800" lvl="8" indent="-927100" algn="l">
              <a:spcBef>
                <a:spcPts val="2200"/>
              </a:spcBef>
              <a:spcAft>
                <a:spcPts val="0"/>
              </a:spcAft>
              <a:buClr>
                <a:schemeClr val="dk1"/>
              </a:buClr>
              <a:buSzPts val="11000"/>
              <a:buChar char="•"/>
              <a:defRPr sz="11000"/>
            </a:lvl9pPr>
          </a:lstStyle>
          <a:p>
            <a:endParaRPr/>
          </a:p>
        </p:txBody>
      </p:sp>
      <p:sp>
        <p:nvSpPr>
          <p:cNvPr id="61" name="Google Shape;61;p10"/>
          <p:cNvSpPr txBox="1">
            <a:spLocks noGrp="1"/>
          </p:cNvSpPr>
          <p:nvPr>
            <p:ph type="body" idx="2"/>
          </p:nvPr>
        </p:nvSpPr>
        <p:spPr>
          <a:xfrm>
            <a:off x="2194563" y="9184643"/>
            <a:ext cx="14439902" cy="30022803"/>
          </a:xfrm>
          <a:prstGeom prst="rect">
            <a:avLst/>
          </a:prstGeom>
          <a:noFill/>
          <a:ln>
            <a:noFill/>
          </a:ln>
        </p:spPr>
        <p:txBody>
          <a:bodyPr spcFirstLastPara="1" wrap="square" lIns="501600" tIns="250800" rIns="501600" bIns="250800" anchor="t" anchorCtr="0">
            <a:normAutofit/>
          </a:bodyPr>
          <a:lstStyle>
            <a:lvl1pPr marL="457200" lvl="0" indent="-228600" algn="l">
              <a:spcBef>
                <a:spcPts val="1540"/>
              </a:spcBef>
              <a:spcAft>
                <a:spcPts val="0"/>
              </a:spcAft>
              <a:buClr>
                <a:schemeClr val="dk1"/>
              </a:buClr>
              <a:buSzPts val="7700"/>
              <a:buNone/>
              <a:defRPr sz="7700"/>
            </a:lvl1pPr>
            <a:lvl2pPr marL="914400" lvl="1" indent="-228600" algn="l">
              <a:spcBef>
                <a:spcPts val="1320"/>
              </a:spcBef>
              <a:spcAft>
                <a:spcPts val="0"/>
              </a:spcAft>
              <a:buClr>
                <a:schemeClr val="dk1"/>
              </a:buClr>
              <a:buSzPts val="6600"/>
              <a:buNone/>
              <a:defRPr sz="6600"/>
            </a:lvl2pPr>
            <a:lvl3pPr marL="1371600" lvl="2" indent="-228600" algn="l">
              <a:spcBef>
                <a:spcPts val="1100"/>
              </a:spcBef>
              <a:spcAft>
                <a:spcPts val="0"/>
              </a:spcAft>
              <a:buClr>
                <a:schemeClr val="dk1"/>
              </a:buClr>
              <a:buSzPts val="5500"/>
              <a:buNone/>
              <a:defRPr sz="5500"/>
            </a:lvl3pPr>
            <a:lvl4pPr marL="1828800" lvl="3" indent="-228600" algn="l">
              <a:spcBef>
                <a:spcPts val="980"/>
              </a:spcBef>
              <a:spcAft>
                <a:spcPts val="0"/>
              </a:spcAft>
              <a:buClr>
                <a:schemeClr val="dk1"/>
              </a:buClr>
              <a:buSzPts val="4900"/>
              <a:buNone/>
              <a:defRPr sz="4900"/>
            </a:lvl4pPr>
            <a:lvl5pPr marL="2286000" lvl="4" indent="-228600" algn="l">
              <a:spcBef>
                <a:spcPts val="980"/>
              </a:spcBef>
              <a:spcAft>
                <a:spcPts val="0"/>
              </a:spcAft>
              <a:buClr>
                <a:schemeClr val="dk1"/>
              </a:buClr>
              <a:buSzPts val="4900"/>
              <a:buNone/>
              <a:defRPr sz="4900"/>
            </a:lvl5pPr>
            <a:lvl6pPr marL="2743200" lvl="5" indent="-228600" algn="l">
              <a:spcBef>
                <a:spcPts val="980"/>
              </a:spcBef>
              <a:spcAft>
                <a:spcPts val="0"/>
              </a:spcAft>
              <a:buClr>
                <a:schemeClr val="dk1"/>
              </a:buClr>
              <a:buSzPts val="4900"/>
              <a:buNone/>
              <a:defRPr sz="4900"/>
            </a:lvl6pPr>
            <a:lvl7pPr marL="3200400" lvl="6" indent="-228600" algn="l">
              <a:spcBef>
                <a:spcPts val="980"/>
              </a:spcBef>
              <a:spcAft>
                <a:spcPts val="0"/>
              </a:spcAft>
              <a:buClr>
                <a:schemeClr val="dk1"/>
              </a:buClr>
              <a:buSzPts val="4900"/>
              <a:buNone/>
              <a:defRPr sz="4900"/>
            </a:lvl7pPr>
            <a:lvl8pPr marL="3657600" lvl="7" indent="-228600" algn="l">
              <a:spcBef>
                <a:spcPts val="980"/>
              </a:spcBef>
              <a:spcAft>
                <a:spcPts val="0"/>
              </a:spcAft>
              <a:buClr>
                <a:schemeClr val="dk1"/>
              </a:buClr>
              <a:buSzPts val="4900"/>
              <a:buNone/>
              <a:defRPr sz="4900"/>
            </a:lvl8pPr>
            <a:lvl9pPr marL="4114800" lvl="8" indent="-228600" algn="l">
              <a:spcBef>
                <a:spcPts val="980"/>
              </a:spcBef>
              <a:spcAft>
                <a:spcPts val="0"/>
              </a:spcAft>
              <a:buClr>
                <a:schemeClr val="dk1"/>
              </a:buClr>
              <a:buSzPts val="4900"/>
              <a:buNone/>
              <a:defRPr sz="4900"/>
            </a:lvl9pPr>
          </a:lstStyle>
          <a:p>
            <a:endParaRPr/>
          </a:p>
        </p:txBody>
      </p:sp>
      <p:sp>
        <p:nvSpPr>
          <p:cNvPr id="62" name="Google Shape;62;p10"/>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30723840"/>
            <a:ext cx="26334720" cy="3627123"/>
          </a:xfrm>
          <a:prstGeom prst="rect">
            <a:avLst/>
          </a:prstGeom>
          <a:noFill/>
          <a:ln>
            <a:noFill/>
          </a:ln>
        </p:spPr>
        <p:txBody>
          <a:bodyPr spcFirstLastPara="1" wrap="square" lIns="501600" tIns="250800" rIns="501600" bIns="250800" anchor="b" anchorCtr="0">
            <a:normAutofit/>
          </a:bodyPr>
          <a:lstStyle>
            <a:lvl1pPr lvl="0" algn="l">
              <a:spcBef>
                <a:spcPts val="0"/>
              </a:spcBef>
              <a:spcAft>
                <a:spcPts val="0"/>
              </a:spcAft>
              <a:buClr>
                <a:schemeClr val="dk1"/>
              </a:buClr>
              <a:buSzPts val="11000"/>
              <a:buFont typeface="Calibri"/>
              <a:buNone/>
              <a:defRPr sz="11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3921760"/>
            <a:ext cx="26334720" cy="26334720"/>
          </a:xfrm>
          <a:prstGeom prst="rect">
            <a:avLst/>
          </a:prstGeom>
          <a:noFill/>
          <a:ln>
            <a:noFill/>
          </a:ln>
        </p:spPr>
      </p:sp>
      <p:sp>
        <p:nvSpPr>
          <p:cNvPr id="68" name="Google Shape;68;p11"/>
          <p:cNvSpPr txBox="1">
            <a:spLocks noGrp="1"/>
          </p:cNvSpPr>
          <p:nvPr>
            <p:ph type="body" idx="1"/>
          </p:nvPr>
        </p:nvSpPr>
        <p:spPr>
          <a:xfrm>
            <a:off x="8602982" y="34350963"/>
            <a:ext cx="26334720" cy="5151117"/>
          </a:xfrm>
          <a:prstGeom prst="rect">
            <a:avLst/>
          </a:prstGeom>
          <a:noFill/>
          <a:ln>
            <a:noFill/>
          </a:ln>
        </p:spPr>
        <p:txBody>
          <a:bodyPr spcFirstLastPara="1" wrap="square" lIns="501600" tIns="250800" rIns="501600" bIns="250800" anchor="t" anchorCtr="0">
            <a:normAutofit/>
          </a:bodyPr>
          <a:lstStyle>
            <a:lvl1pPr marL="457200" lvl="0" indent="-228600" algn="l">
              <a:spcBef>
                <a:spcPts val="1540"/>
              </a:spcBef>
              <a:spcAft>
                <a:spcPts val="0"/>
              </a:spcAft>
              <a:buClr>
                <a:schemeClr val="dk1"/>
              </a:buClr>
              <a:buSzPts val="7700"/>
              <a:buNone/>
              <a:defRPr sz="7700"/>
            </a:lvl1pPr>
            <a:lvl2pPr marL="914400" lvl="1" indent="-228600" algn="l">
              <a:spcBef>
                <a:spcPts val="1320"/>
              </a:spcBef>
              <a:spcAft>
                <a:spcPts val="0"/>
              </a:spcAft>
              <a:buClr>
                <a:schemeClr val="dk1"/>
              </a:buClr>
              <a:buSzPts val="6600"/>
              <a:buNone/>
              <a:defRPr sz="6600"/>
            </a:lvl2pPr>
            <a:lvl3pPr marL="1371600" lvl="2" indent="-228600" algn="l">
              <a:spcBef>
                <a:spcPts val="1100"/>
              </a:spcBef>
              <a:spcAft>
                <a:spcPts val="0"/>
              </a:spcAft>
              <a:buClr>
                <a:schemeClr val="dk1"/>
              </a:buClr>
              <a:buSzPts val="5500"/>
              <a:buNone/>
              <a:defRPr sz="5500"/>
            </a:lvl3pPr>
            <a:lvl4pPr marL="1828800" lvl="3" indent="-228600" algn="l">
              <a:spcBef>
                <a:spcPts val="980"/>
              </a:spcBef>
              <a:spcAft>
                <a:spcPts val="0"/>
              </a:spcAft>
              <a:buClr>
                <a:schemeClr val="dk1"/>
              </a:buClr>
              <a:buSzPts val="4900"/>
              <a:buNone/>
              <a:defRPr sz="4900"/>
            </a:lvl4pPr>
            <a:lvl5pPr marL="2286000" lvl="4" indent="-228600" algn="l">
              <a:spcBef>
                <a:spcPts val="980"/>
              </a:spcBef>
              <a:spcAft>
                <a:spcPts val="0"/>
              </a:spcAft>
              <a:buClr>
                <a:schemeClr val="dk1"/>
              </a:buClr>
              <a:buSzPts val="4900"/>
              <a:buNone/>
              <a:defRPr sz="4900"/>
            </a:lvl5pPr>
            <a:lvl6pPr marL="2743200" lvl="5" indent="-228600" algn="l">
              <a:spcBef>
                <a:spcPts val="980"/>
              </a:spcBef>
              <a:spcAft>
                <a:spcPts val="0"/>
              </a:spcAft>
              <a:buClr>
                <a:schemeClr val="dk1"/>
              </a:buClr>
              <a:buSzPts val="4900"/>
              <a:buNone/>
              <a:defRPr sz="4900"/>
            </a:lvl6pPr>
            <a:lvl7pPr marL="3200400" lvl="6" indent="-228600" algn="l">
              <a:spcBef>
                <a:spcPts val="980"/>
              </a:spcBef>
              <a:spcAft>
                <a:spcPts val="0"/>
              </a:spcAft>
              <a:buClr>
                <a:schemeClr val="dk1"/>
              </a:buClr>
              <a:buSzPts val="4900"/>
              <a:buNone/>
              <a:defRPr sz="4900"/>
            </a:lvl7pPr>
            <a:lvl8pPr marL="3657600" lvl="7" indent="-228600" algn="l">
              <a:spcBef>
                <a:spcPts val="980"/>
              </a:spcBef>
              <a:spcAft>
                <a:spcPts val="0"/>
              </a:spcAft>
              <a:buClr>
                <a:schemeClr val="dk1"/>
              </a:buClr>
              <a:buSzPts val="4900"/>
              <a:buNone/>
              <a:defRPr sz="4900"/>
            </a:lvl8pPr>
            <a:lvl9pPr marL="4114800" lvl="8" indent="-228600" algn="l">
              <a:spcBef>
                <a:spcPts val="980"/>
              </a:spcBef>
              <a:spcAft>
                <a:spcPts val="0"/>
              </a:spcAft>
              <a:buClr>
                <a:schemeClr val="dk1"/>
              </a:buClr>
              <a:buSzPts val="4900"/>
              <a:buNone/>
              <a:defRPr sz="4900"/>
            </a:lvl9pPr>
          </a:lstStyle>
          <a:p>
            <a:endParaRPr/>
          </a:p>
        </p:txBody>
      </p:sp>
      <p:sp>
        <p:nvSpPr>
          <p:cNvPr id="69" name="Google Shape;69;p11"/>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757683"/>
            <a:ext cx="39502080" cy="7315200"/>
          </a:xfrm>
          <a:prstGeom prst="rect">
            <a:avLst/>
          </a:prstGeom>
          <a:noFill/>
          <a:ln>
            <a:noFill/>
          </a:ln>
        </p:spPr>
        <p:txBody>
          <a:bodyPr spcFirstLastPara="1" wrap="square" lIns="501600" tIns="250800" rIns="501600" bIns="250800" anchor="ctr" anchorCtr="0">
            <a:normAutofit/>
          </a:bodyPr>
          <a:lstStyle>
            <a:lvl1pPr marR="0" lvl="0" algn="ctr" rtl="0">
              <a:spcBef>
                <a:spcPts val="0"/>
              </a:spcBef>
              <a:spcAft>
                <a:spcPts val="0"/>
              </a:spcAft>
              <a:buClr>
                <a:schemeClr val="dk1"/>
              </a:buClr>
              <a:buSzPts val="24100"/>
              <a:buFont typeface="Calibri"/>
              <a:buNone/>
              <a:defRPr sz="24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10241283"/>
            <a:ext cx="39502080" cy="28966163"/>
          </a:xfrm>
          <a:prstGeom prst="rect">
            <a:avLst/>
          </a:prstGeom>
          <a:noFill/>
          <a:ln>
            <a:noFill/>
          </a:ln>
        </p:spPr>
        <p:txBody>
          <a:bodyPr spcFirstLastPara="1" wrap="square" lIns="501600" tIns="250800" rIns="501600" bIns="250800" anchor="t" anchorCtr="0">
            <a:normAutofit/>
          </a:bodyPr>
          <a:lstStyle>
            <a:lvl1pPr marL="457200" marR="0" lvl="0" indent="-1346200" algn="l" rtl="0">
              <a:spcBef>
                <a:spcPts val="3520"/>
              </a:spcBef>
              <a:spcAft>
                <a:spcPts val="0"/>
              </a:spcAft>
              <a:buClr>
                <a:schemeClr val="dk1"/>
              </a:buClr>
              <a:buSzPts val="17600"/>
              <a:buFont typeface="Arial"/>
              <a:buChar char="•"/>
              <a:defRPr sz="17600" b="0" i="0" u="none" strike="noStrike" cap="none">
                <a:solidFill>
                  <a:schemeClr val="dk1"/>
                </a:solidFill>
                <a:latin typeface="Calibri"/>
                <a:ea typeface="Calibri"/>
                <a:cs typeface="Calibri"/>
                <a:sym typeface="Calibri"/>
              </a:defRPr>
            </a:lvl1pPr>
            <a:lvl2pPr marL="914400" marR="0" lvl="1"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2pPr>
            <a:lvl3pPr marL="1371600" marR="0" lvl="2" indent="-1066800" algn="l" rtl="0">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3pPr>
            <a:lvl4pPr marL="1828800" marR="0" lvl="3"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4pPr>
            <a:lvl5pPr marL="2286000" marR="0" lvl="4"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5pPr>
            <a:lvl6pPr marL="2743200" marR="0" lvl="5"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6pPr>
            <a:lvl7pPr marL="3200400" marR="0" lvl="6"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7pPr>
            <a:lvl8pPr marL="3657600" marR="0" lvl="7"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8pPr>
            <a:lvl9pPr marL="4114800" marR="0" lvl="8"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4560" y="40680643"/>
            <a:ext cx="10241280" cy="2336800"/>
          </a:xfrm>
          <a:prstGeom prst="rect">
            <a:avLst/>
          </a:prstGeom>
          <a:noFill/>
          <a:ln>
            <a:noFill/>
          </a:ln>
        </p:spPr>
        <p:txBody>
          <a:bodyPr spcFirstLastPara="1" wrap="square" lIns="501600" tIns="250800" rIns="501600" bIns="250800" anchor="ctr" anchorCtr="0">
            <a:noAutofit/>
          </a:bodyPr>
          <a:lstStyle>
            <a:lvl1pPr marR="0" lvl="0" algn="l" rtl="0">
              <a:spcBef>
                <a:spcPts val="0"/>
              </a:spcBef>
              <a:spcAft>
                <a:spcPts val="0"/>
              </a:spcAft>
              <a:buSzPts val="1400"/>
              <a:buNone/>
              <a:defRPr sz="6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996160" y="40680643"/>
            <a:ext cx="13898880" cy="2336800"/>
          </a:xfrm>
          <a:prstGeom prst="rect">
            <a:avLst/>
          </a:prstGeom>
          <a:noFill/>
          <a:ln>
            <a:noFill/>
          </a:ln>
        </p:spPr>
        <p:txBody>
          <a:bodyPr spcFirstLastPara="1" wrap="square" lIns="501600" tIns="250800" rIns="501600" bIns="250800" anchor="ctr" anchorCtr="0">
            <a:noAutofit/>
          </a:bodyPr>
          <a:lstStyle>
            <a:lvl1pPr marR="0" lvl="0" algn="ctr" rtl="0">
              <a:spcBef>
                <a:spcPts val="0"/>
              </a:spcBef>
              <a:spcAft>
                <a:spcPts val="0"/>
              </a:spcAft>
              <a:buSzPts val="1400"/>
              <a:buNone/>
              <a:defRPr sz="6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9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1455360" y="40680643"/>
            <a:ext cx="10241280" cy="2336800"/>
          </a:xfrm>
          <a:prstGeom prst="rect">
            <a:avLst/>
          </a:prstGeom>
          <a:noFill/>
          <a:ln>
            <a:noFill/>
          </a:ln>
        </p:spPr>
        <p:txBody>
          <a:bodyPr spcFirstLastPara="1" wrap="square" lIns="501600" tIns="250800" rIns="501600" bIns="250800" anchor="ctr" anchorCtr="0">
            <a:noAutofit/>
          </a:bodyPr>
          <a:lstStyle>
            <a:lvl1pPr marL="0" marR="0" lvl="0" indent="0" algn="r" rtl="0">
              <a:spcBef>
                <a:spcPts val="0"/>
              </a:spcBef>
              <a:buNone/>
              <a:defRPr sz="6600" b="0" i="0" u="none" strike="noStrike" cap="none">
                <a:solidFill>
                  <a:srgbClr val="888888"/>
                </a:solidFill>
                <a:latin typeface="Calibri"/>
                <a:ea typeface="Calibri"/>
                <a:cs typeface="Calibri"/>
                <a:sym typeface="Calibri"/>
              </a:defRPr>
            </a:lvl1pPr>
            <a:lvl2pPr marL="0" marR="0" lvl="1" indent="0" algn="r" rtl="0">
              <a:spcBef>
                <a:spcPts val="0"/>
              </a:spcBef>
              <a:buNone/>
              <a:defRPr sz="6600" b="0" i="0" u="none" strike="noStrike" cap="none">
                <a:solidFill>
                  <a:srgbClr val="888888"/>
                </a:solidFill>
                <a:latin typeface="Calibri"/>
                <a:ea typeface="Calibri"/>
                <a:cs typeface="Calibri"/>
                <a:sym typeface="Calibri"/>
              </a:defRPr>
            </a:lvl2pPr>
            <a:lvl3pPr marL="0" marR="0" lvl="2" indent="0" algn="r" rtl="0">
              <a:spcBef>
                <a:spcPts val="0"/>
              </a:spcBef>
              <a:buNone/>
              <a:defRPr sz="6600" b="0" i="0" u="none" strike="noStrike" cap="none">
                <a:solidFill>
                  <a:srgbClr val="888888"/>
                </a:solidFill>
                <a:latin typeface="Calibri"/>
                <a:ea typeface="Calibri"/>
                <a:cs typeface="Calibri"/>
                <a:sym typeface="Calibri"/>
              </a:defRPr>
            </a:lvl3pPr>
            <a:lvl4pPr marL="0" marR="0" lvl="3" indent="0" algn="r" rtl="0">
              <a:spcBef>
                <a:spcPts val="0"/>
              </a:spcBef>
              <a:buNone/>
              <a:defRPr sz="6600" b="0" i="0" u="none" strike="noStrike" cap="none">
                <a:solidFill>
                  <a:srgbClr val="888888"/>
                </a:solidFill>
                <a:latin typeface="Calibri"/>
                <a:ea typeface="Calibri"/>
                <a:cs typeface="Calibri"/>
                <a:sym typeface="Calibri"/>
              </a:defRPr>
            </a:lvl4pPr>
            <a:lvl5pPr marL="0" marR="0" lvl="4" indent="0" algn="r" rtl="0">
              <a:spcBef>
                <a:spcPts val="0"/>
              </a:spcBef>
              <a:buNone/>
              <a:defRPr sz="6600" b="0" i="0" u="none" strike="noStrike" cap="none">
                <a:solidFill>
                  <a:srgbClr val="888888"/>
                </a:solidFill>
                <a:latin typeface="Calibri"/>
                <a:ea typeface="Calibri"/>
                <a:cs typeface="Calibri"/>
                <a:sym typeface="Calibri"/>
              </a:defRPr>
            </a:lvl5pPr>
            <a:lvl6pPr marL="0" marR="0" lvl="5" indent="0" algn="r" rtl="0">
              <a:spcBef>
                <a:spcPts val="0"/>
              </a:spcBef>
              <a:buNone/>
              <a:defRPr sz="6600" b="0" i="0" u="none" strike="noStrike" cap="none">
                <a:solidFill>
                  <a:srgbClr val="888888"/>
                </a:solidFill>
                <a:latin typeface="Calibri"/>
                <a:ea typeface="Calibri"/>
                <a:cs typeface="Calibri"/>
                <a:sym typeface="Calibri"/>
              </a:defRPr>
            </a:lvl6pPr>
            <a:lvl7pPr marL="0" marR="0" lvl="6" indent="0" algn="r" rtl="0">
              <a:spcBef>
                <a:spcPts val="0"/>
              </a:spcBef>
              <a:buNone/>
              <a:defRPr sz="6600" b="0" i="0" u="none" strike="noStrike" cap="none">
                <a:solidFill>
                  <a:srgbClr val="888888"/>
                </a:solidFill>
                <a:latin typeface="Calibri"/>
                <a:ea typeface="Calibri"/>
                <a:cs typeface="Calibri"/>
                <a:sym typeface="Calibri"/>
              </a:defRPr>
            </a:lvl7pPr>
            <a:lvl8pPr marL="0" marR="0" lvl="7" indent="0" algn="r" rtl="0">
              <a:spcBef>
                <a:spcPts val="0"/>
              </a:spcBef>
              <a:buNone/>
              <a:defRPr sz="6600" b="0" i="0" u="none" strike="noStrike" cap="none">
                <a:solidFill>
                  <a:srgbClr val="888888"/>
                </a:solidFill>
                <a:latin typeface="Calibri"/>
                <a:ea typeface="Calibri"/>
                <a:cs typeface="Calibri"/>
                <a:sym typeface="Calibri"/>
              </a:defRPr>
            </a:lvl8pPr>
            <a:lvl9pPr marL="0" marR="0" lvl="8" indent="0" algn="r" rtl="0">
              <a:spcBef>
                <a:spcPts val="0"/>
              </a:spcBef>
              <a:buNone/>
              <a:defRPr sz="6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descr="Chart, bar chart&#10;&#10;Description automatically generated"/>
          <p:cNvPicPr preferRelativeResize="0"/>
          <p:nvPr/>
        </p:nvPicPr>
        <p:blipFill rotWithShape="1">
          <a:blip r:embed="rId3">
            <a:alphaModFix/>
          </a:blip>
          <a:srcRect/>
          <a:stretch/>
        </p:blipFill>
        <p:spPr>
          <a:xfrm>
            <a:off x="35661402" y="18354509"/>
            <a:ext cx="5810659" cy="4357994"/>
          </a:xfrm>
          <a:prstGeom prst="rect">
            <a:avLst/>
          </a:prstGeom>
          <a:noFill/>
          <a:ln>
            <a:noFill/>
          </a:ln>
        </p:spPr>
      </p:pic>
      <p:pic>
        <p:nvPicPr>
          <p:cNvPr id="90" name="Google Shape;90;p1"/>
          <p:cNvPicPr preferRelativeResize="0"/>
          <p:nvPr/>
        </p:nvPicPr>
        <p:blipFill rotWithShape="1">
          <a:blip r:embed="rId4">
            <a:alphaModFix/>
          </a:blip>
          <a:srcRect/>
          <a:stretch/>
        </p:blipFill>
        <p:spPr>
          <a:xfrm>
            <a:off x="-1" y="0"/>
            <a:ext cx="9202873" cy="8127412"/>
          </a:xfrm>
          <a:prstGeom prst="rect">
            <a:avLst/>
          </a:prstGeom>
          <a:noFill/>
          <a:ln>
            <a:noFill/>
          </a:ln>
        </p:spPr>
      </p:pic>
      <p:pic>
        <p:nvPicPr>
          <p:cNvPr id="91" name="Google Shape;91;p1"/>
          <p:cNvPicPr preferRelativeResize="0"/>
          <p:nvPr/>
        </p:nvPicPr>
        <p:blipFill rotWithShape="1">
          <a:blip r:embed="rId5">
            <a:alphaModFix/>
          </a:blip>
          <a:srcRect/>
          <a:stretch/>
        </p:blipFill>
        <p:spPr>
          <a:xfrm>
            <a:off x="1565327" y="8420278"/>
            <a:ext cx="10611325" cy="8220039"/>
          </a:xfrm>
          <a:prstGeom prst="rect">
            <a:avLst/>
          </a:prstGeom>
          <a:noFill/>
          <a:ln>
            <a:noFill/>
          </a:ln>
        </p:spPr>
      </p:pic>
      <p:pic>
        <p:nvPicPr>
          <p:cNvPr id="92" name="Google Shape;92;p1"/>
          <p:cNvPicPr preferRelativeResize="0"/>
          <p:nvPr/>
        </p:nvPicPr>
        <p:blipFill rotWithShape="1">
          <a:blip r:embed="rId6">
            <a:alphaModFix/>
          </a:blip>
          <a:srcRect l="4326" t="1" r="4751" b="-6553"/>
          <a:stretch/>
        </p:blipFill>
        <p:spPr>
          <a:xfrm>
            <a:off x="13308068" y="20872057"/>
            <a:ext cx="5452614" cy="4983240"/>
          </a:xfrm>
          <a:prstGeom prst="rect">
            <a:avLst/>
          </a:prstGeom>
          <a:noFill/>
          <a:ln>
            <a:noFill/>
          </a:ln>
        </p:spPr>
      </p:pic>
      <p:pic>
        <p:nvPicPr>
          <p:cNvPr id="93" name="Google Shape;93;p1" descr="Chart, line chart&#10;&#10;Description automatically generated"/>
          <p:cNvPicPr preferRelativeResize="0"/>
          <p:nvPr/>
        </p:nvPicPr>
        <p:blipFill rotWithShape="1">
          <a:blip r:embed="rId7">
            <a:alphaModFix/>
          </a:blip>
          <a:srcRect l="2517" r="4375" b="-1424"/>
          <a:stretch/>
        </p:blipFill>
        <p:spPr>
          <a:xfrm>
            <a:off x="18701371" y="20861603"/>
            <a:ext cx="5617941" cy="4778560"/>
          </a:xfrm>
          <a:prstGeom prst="rect">
            <a:avLst/>
          </a:prstGeom>
          <a:noFill/>
          <a:ln>
            <a:noFill/>
          </a:ln>
        </p:spPr>
      </p:pic>
      <p:pic>
        <p:nvPicPr>
          <p:cNvPr id="94" name="Google Shape;94;p1" descr="Chart&#10;&#10;Description automatically generated"/>
          <p:cNvPicPr preferRelativeResize="0"/>
          <p:nvPr/>
        </p:nvPicPr>
        <p:blipFill rotWithShape="1">
          <a:blip r:embed="rId8">
            <a:alphaModFix/>
          </a:blip>
          <a:srcRect/>
          <a:stretch/>
        </p:blipFill>
        <p:spPr>
          <a:xfrm>
            <a:off x="12997079" y="25986182"/>
            <a:ext cx="6083308" cy="4750177"/>
          </a:xfrm>
          <a:prstGeom prst="rect">
            <a:avLst/>
          </a:prstGeom>
          <a:noFill/>
          <a:ln>
            <a:noFill/>
          </a:ln>
        </p:spPr>
      </p:pic>
      <p:pic>
        <p:nvPicPr>
          <p:cNvPr id="95" name="Google Shape;95;p1"/>
          <p:cNvPicPr preferRelativeResize="0"/>
          <p:nvPr/>
        </p:nvPicPr>
        <p:blipFill rotWithShape="1">
          <a:blip r:embed="rId9">
            <a:alphaModFix/>
          </a:blip>
          <a:srcRect r="6335" b="-2802"/>
          <a:stretch/>
        </p:blipFill>
        <p:spPr>
          <a:xfrm>
            <a:off x="18606768" y="25821339"/>
            <a:ext cx="5697921" cy="4883302"/>
          </a:xfrm>
          <a:prstGeom prst="rect">
            <a:avLst/>
          </a:prstGeom>
          <a:noFill/>
          <a:ln>
            <a:noFill/>
          </a:ln>
        </p:spPr>
      </p:pic>
      <p:pic>
        <p:nvPicPr>
          <p:cNvPr id="96" name="Google Shape;96;p1"/>
          <p:cNvPicPr preferRelativeResize="0"/>
          <p:nvPr/>
        </p:nvPicPr>
        <p:blipFill rotWithShape="1">
          <a:blip r:embed="rId10">
            <a:alphaModFix/>
          </a:blip>
          <a:srcRect/>
          <a:stretch/>
        </p:blipFill>
        <p:spPr>
          <a:xfrm>
            <a:off x="13055984" y="10030924"/>
            <a:ext cx="6089727" cy="4685625"/>
          </a:xfrm>
          <a:prstGeom prst="rect">
            <a:avLst/>
          </a:prstGeom>
          <a:noFill/>
          <a:ln>
            <a:noFill/>
          </a:ln>
        </p:spPr>
      </p:pic>
      <p:pic>
        <p:nvPicPr>
          <p:cNvPr id="97" name="Google Shape;97;p1" descr="Chart&#10;&#10;Description automatically generated"/>
          <p:cNvPicPr preferRelativeResize="0"/>
          <p:nvPr/>
        </p:nvPicPr>
        <p:blipFill rotWithShape="1">
          <a:blip r:embed="rId11">
            <a:alphaModFix/>
          </a:blip>
          <a:srcRect l="4547" b="1155"/>
          <a:stretch/>
        </p:blipFill>
        <p:spPr>
          <a:xfrm>
            <a:off x="13418213" y="15026147"/>
            <a:ext cx="5812861" cy="4631496"/>
          </a:xfrm>
          <a:prstGeom prst="rect">
            <a:avLst/>
          </a:prstGeom>
          <a:noFill/>
          <a:ln>
            <a:noFill/>
          </a:ln>
        </p:spPr>
      </p:pic>
      <p:pic>
        <p:nvPicPr>
          <p:cNvPr id="98" name="Google Shape;98;p1"/>
          <p:cNvPicPr preferRelativeResize="0"/>
          <p:nvPr/>
        </p:nvPicPr>
        <p:blipFill rotWithShape="1">
          <a:blip r:embed="rId12">
            <a:alphaModFix/>
          </a:blip>
          <a:srcRect l="3068" b="-178"/>
          <a:stretch/>
        </p:blipFill>
        <p:spPr>
          <a:xfrm>
            <a:off x="18822391" y="14947701"/>
            <a:ext cx="6089728" cy="4842626"/>
          </a:xfrm>
          <a:prstGeom prst="rect">
            <a:avLst/>
          </a:prstGeom>
          <a:noFill/>
          <a:ln>
            <a:noFill/>
          </a:ln>
        </p:spPr>
      </p:pic>
      <p:pic>
        <p:nvPicPr>
          <p:cNvPr id="99" name="Google Shape;99;p1"/>
          <p:cNvPicPr preferRelativeResize="0"/>
          <p:nvPr/>
        </p:nvPicPr>
        <p:blipFill rotWithShape="1">
          <a:blip r:embed="rId13">
            <a:alphaModFix/>
          </a:blip>
          <a:srcRect l="3912" t="-1" r="4582" b="-3443"/>
          <a:stretch/>
        </p:blipFill>
        <p:spPr>
          <a:xfrm>
            <a:off x="13367472" y="31701750"/>
            <a:ext cx="5504257" cy="4362986"/>
          </a:xfrm>
          <a:prstGeom prst="rect">
            <a:avLst/>
          </a:prstGeom>
          <a:noFill/>
          <a:ln>
            <a:noFill/>
          </a:ln>
        </p:spPr>
      </p:pic>
      <p:pic>
        <p:nvPicPr>
          <p:cNvPr id="100" name="Google Shape;100;p1" descr="Chart, line chart&#10;&#10;Description automatically generated"/>
          <p:cNvPicPr preferRelativeResize="0"/>
          <p:nvPr/>
        </p:nvPicPr>
        <p:blipFill rotWithShape="1">
          <a:blip r:embed="rId14">
            <a:alphaModFix/>
          </a:blip>
          <a:srcRect l="2756" t="-1" r="5128" b="-1697"/>
          <a:stretch/>
        </p:blipFill>
        <p:spPr>
          <a:xfrm>
            <a:off x="18761891" y="31701750"/>
            <a:ext cx="5504257" cy="4261020"/>
          </a:xfrm>
          <a:prstGeom prst="rect">
            <a:avLst/>
          </a:prstGeom>
          <a:noFill/>
          <a:ln>
            <a:noFill/>
          </a:ln>
        </p:spPr>
      </p:pic>
      <p:pic>
        <p:nvPicPr>
          <p:cNvPr id="101" name="Google Shape;101;p1" descr="Chart, histogram&#10;&#10;Description automatically generated"/>
          <p:cNvPicPr preferRelativeResize="0"/>
          <p:nvPr/>
        </p:nvPicPr>
        <p:blipFill rotWithShape="1">
          <a:blip r:embed="rId15">
            <a:alphaModFix/>
          </a:blip>
          <a:srcRect l="6871" t="1" r="6829" b="-8022"/>
          <a:stretch/>
        </p:blipFill>
        <p:spPr>
          <a:xfrm>
            <a:off x="13483071" y="36107940"/>
            <a:ext cx="5314284" cy="4664324"/>
          </a:xfrm>
          <a:prstGeom prst="rect">
            <a:avLst/>
          </a:prstGeom>
          <a:noFill/>
          <a:ln>
            <a:noFill/>
          </a:ln>
        </p:spPr>
      </p:pic>
      <p:pic>
        <p:nvPicPr>
          <p:cNvPr id="102" name="Google Shape;102;p1"/>
          <p:cNvPicPr preferRelativeResize="0"/>
          <p:nvPr/>
        </p:nvPicPr>
        <p:blipFill rotWithShape="1">
          <a:blip r:embed="rId16">
            <a:alphaModFix/>
          </a:blip>
          <a:srcRect l="2639" r="5628"/>
          <a:stretch/>
        </p:blipFill>
        <p:spPr>
          <a:xfrm>
            <a:off x="18789847" y="35995477"/>
            <a:ext cx="5707861" cy="4362986"/>
          </a:xfrm>
          <a:prstGeom prst="rect">
            <a:avLst/>
          </a:prstGeom>
          <a:noFill/>
          <a:ln>
            <a:noFill/>
          </a:ln>
        </p:spPr>
      </p:pic>
      <p:sp>
        <p:nvSpPr>
          <p:cNvPr id="103" name="Google Shape;103;p1"/>
          <p:cNvSpPr txBox="1">
            <a:spLocks noGrp="1"/>
          </p:cNvSpPr>
          <p:nvPr>
            <p:ph type="ctrTitle"/>
          </p:nvPr>
        </p:nvSpPr>
        <p:spPr>
          <a:xfrm>
            <a:off x="2990017" y="13917534"/>
            <a:ext cx="37307520" cy="9408160"/>
          </a:xfrm>
          <a:prstGeom prst="rect">
            <a:avLst/>
          </a:prstGeom>
          <a:noFill/>
          <a:ln>
            <a:noFill/>
          </a:ln>
        </p:spPr>
        <p:txBody>
          <a:bodyPr spcFirstLastPara="1" wrap="square" lIns="501600" tIns="250800" rIns="501600" bIns="250800" anchor="ctr" anchorCtr="0">
            <a:normAutofit/>
          </a:bodyPr>
          <a:lstStyle/>
          <a:p>
            <a:pPr marL="0" lvl="0" indent="0" algn="ctr" rtl="0">
              <a:spcBef>
                <a:spcPts val="0"/>
              </a:spcBef>
              <a:spcAft>
                <a:spcPts val="0"/>
              </a:spcAft>
              <a:buClr>
                <a:schemeClr val="dk1"/>
              </a:buClr>
              <a:buSzPts val="24100"/>
              <a:buFont typeface="Calibri"/>
              <a:buNone/>
            </a:pPr>
            <a:r>
              <a:rPr lang="en-US"/>
              <a:t> </a:t>
            </a:r>
            <a:endParaRPr/>
          </a:p>
        </p:txBody>
      </p:sp>
      <p:sp>
        <p:nvSpPr>
          <p:cNvPr id="104" name="Google Shape;104;p1"/>
          <p:cNvSpPr txBox="1">
            <a:spLocks noGrp="1"/>
          </p:cNvSpPr>
          <p:nvPr>
            <p:ph type="subTitle" idx="1"/>
          </p:nvPr>
        </p:nvSpPr>
        <p:spPr>
          <a:xfrm>
            <a:off x="6583680" y="24871680"/>
            <a:ext cx="30723840" cy="11216640"/>
          </a:xfrm>
          <a:prstGeom prst="rect">
            <a:avLst/>
          </a:prstGeom>
          <a:noFill/>
          <a:ln>
            <a:noFill/>
          </a:ln>
        </p:spPr>
        <p:txBody>
          <a:bodyPr spcFirstLastPara="1" wrap="square" lIns="501600" tIns="250800" rIns="501600" bIns="250800" anchor="t" anchorCtr="0">
            <a:normAutofit/>
          </a:bodyPr>
          <a:lstStyle/>
          <a:p>
            <a:pPr marL="0" lvl="0" indent="0" algn="ctr" rtl="0">
              <a:spcBef>
                <a:spcPts val="0"/>
              </a:spcBef>
              <a:spcAft>
                <a:spcPts val="0"/>
              </a:spcAft>
              <a:buClr>
                <a:srgbClr val="888888"/>
              </a:buClr>
              <a:buSzPts val="17600"/>
              <a:buNone/>
            </a:pPr>
            <a:r>
              <a:rPr lang="en-US">
                <a:latin typeface="Arial"/>
                <a:ea typeface="Arial"/>
                <a:cs typeface="Arial"/>
                <a:sym typeface="Arial"/>
              </a:rPr>
              <a:t> </a:t>
            </a:r>
            <a:endParaRPr/>
          </a:p>
        </p:txBody>
      </p:sp>
      <p:sp>
        <p:nvSpPr>
          <p:cNvPr id="105" name="Google Shape;105;p1"/>
          <p:cNvSpPr txBox="1"/>
          <p:nvPr/>
        </p:nvSpPr>
        <p:spPr>
          <a:xfrm>
            <a:off x="6947242" y="2020990"/>
            <a:ext cx="28014247" cy="4355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600" b="1" i="0" u="none" strike="noStrike" cap="none" dirty="0">
                <a:solidFill>
                  <a:schemeClr val="dk1"/>
                </a:solidFill>
                <a:latin typeface="Arial"/>
                <a:ea typeface="Arial"/>
                <a:cs typeface="Arial"/>
                <a:sym typeface="Arial"/>
              </a:rPr>
              <a:t>Climate and Temperature Inversion Statistics for Kentucky</a:t>
            </a:r>
            <a:endParaRPr dirty="0"/>
          </a:p>
          <a:p>
            <a:pPr marL="0" marR="0" lvl="0" indent="0" algn="ctr" rtl="0">
              <a:spcBef>
                <a:spcPts val="0"/>
              </a:spcBef>
              <a:spcAft>
                <a:spcPts val="0"/>
              </a:spcAft>
              <a:buNone/>
            </a:pPr>
            <a:r>
              <a:rPr lang="en-US" sz="7600" b="1" i="0" u="none" strike="noStrike" cap="none" dirty="0">
                <a:solidFill>
                  <a:schemeClr val="dk1"/>
                </a:solidFill>
                <a:latin typeface="Arial"/>
                <a:ea typeface="Arial"/>
                <a:cs typeface="Arial"/>
                <a:sym typeface="Arial"/>
              </a:rPr>
              <a:t> Based on </a:t>
            </a:r>
            <a:r>
              <a:rPr lang="en-US" sz="7600" b="1" i="0" u="none" strike="noStrike" cap="none" dirty="0" err="1">
                <a:solidFill>
                  <a:schemeClr val="dk1"/>
                </a:solidFill>
                <a:latin typeface="Arial"/>
                <a:ea typeface="Arial"/>
                <a:cs typeface="Arial"/>
                <a:sym typeface="Arial"/>
              </a:rPr>
              <a:t>Mesonet</a:t>
            </a:r>
            <a:r>
              <a:rPr lang="en-US" sz="7600" b="1" i="0" u="none" strike="noStrike" cap="none" dirty="0">
                <a:solidFill>
                  <a:schemeClr val="dk1"/>
                </a:solidFill>
                <a:latin typeface="Arial"/>
                <a:ea typeface="Arial"/>
                <a:cs typeface="Arial"/>
                <a:sym typeface="Arial"/>
              </a:rPr>
              <a:t> Observations</a:t>
            </a:r>
            <a:endParaRPr dirty="0"/>
          </a:p>
          <a:p>
            <a:pPr marL="0" marR="0" lvl="0" indent="0" algn="ctr" rtl="0">
              <a:spcBef>
                <a:spcPts val="0"/>
              </a:spcBef>
              <a:spcAft>
                <a:spcPts val="0"/>
              </a:spcAft>
              <a:buNone/>
            </a:pPr>
            <a:r>
              <a:rPr lang="en-US" sz="6500" b="1" i="0" u="none" strike="noStrike" cap="none" dirty="0">
                <a:solidFill>
                  <a:schemeClr val="dk1"/>
                </a:solidFill>
                <a:latin typeface="Arial"/>
                <a:ea typeface="Arial"/>
                <a:cs typeface="Arial"/>
                <a:sym typeface="Arial"/>
              </a:rPr>
              <a:t>By Brittany </a:t>
            </a:r>
            <a:r>
              <a:rPr lang="en-US" sz="6500" b="1" i="0" u="none" strike="noStrike" cap="none" dirty="0" err="1">
                <a:solidFill>
                  <a:schemeClr val="dk1"/>
                </a:solidFill>
                <a:latin typeface="Arial"/>
                <a:ea typeface="Arial"/>
                <a:cs typeface="Arial"/>
                <a:sym typeface="Arial"/>
              </a:rPr>
              <a:t>Pekara</a:t>
            </a:r>
            <a:endParaRPr dirty="0"/>
          </a:p>
          <a:p>
            <a:pPr marL="0" marR="0" lvl="0" indent="0" algn="ctr" rtl="0">
              <a:spcBef>
                <a:spcPts val="0"/>
              </a:spcBef>
              <a:spcAft>
                <a:spcPts val="0"/>
              </a:spcAft>
              <a:buNone/>
            </a:pPr>
            <a:r>
              <a:rPr lang="en-US" sz="5500" b="1" i="0" u="none" strike="noStrike" cap="none" dirty="0">
                <a:solidFill>
                  <a:schemeClr val="dk1"/>
                </a:solidFill>
                <a:latin typeface="Arial"/>
                <a:ea typeface="Arial"/>
                <a:cs typeface="Arial"/>
                <a:sym typeface="Arial"/>
              </a:rPr>
              <a:t>Eric </a:t>
            </a:r>
            <a:r>
              <a:rPr lang="en-US" sz="5500" b="1" i="0" u="none" strike="noStrike" cap="none" dirty="0" err="1">
                <a:solidFill>
                  <a:schemeClr val="dk1"/>
                </a:solidFill>
                <a:latin typeface="Arial"/>
                <a:ea typeface="Arial"/>
                <a:cs typeface="Arial"/>
                <a:sym typeface="Arial"/>
              </a:rPr>
              <a:t>Rappin</a:t>
            </a:r>
            <a:r>
              <a:rPr lang="en-US" sz="5500" b="1" i="0" u="none" strike="noStrike" cap="none" dirty="0">
                <a:solidFill>
                  <a:schemeClr val="dk1"/>
                </a:solidFill>
                <a:latin typeface="Arial"/>
                <a:ea typeface="Arial"/>
                <a:cs typeface="Arial"/>
                <a:sym typeface="Arial"/>
              </a:rPr>
              <a:t> and the Kentucky </a:t>
            </a:r>
            <a:r>
              <a:rPr lang="en-US" sz="5500" b="1" i="0" u="none" strike="noStrike" cap="none" dirty="0" err="1">
                <a:solidFill>
                  <a:schemeClr val="dk1"/>
                </a:solidFill>
                <a:latin typeface="Arial"/>
                <a:ea typeface="Arial"/>
                <a:cs typeface="Arial"/>
                <a:sym typeface="Arial"/>
              </a:rPr>
              <a:t>Mesonet</a:t>
            </a:r>
            <a:r>
              <a:rPr lang="en-US" sz="5500" b="1" i="0" u="none" strike="noStrike" cap="none" dirty="0">
                <a:solidFill>
                  <a:schemeClr val="dk1"/>
                </a:solidFill>
                <a:latin typeface="Arial"/>
                <a:ea typeface="Arial"/>
                <a:cs typeface="Arial"/>
                <a:sym typeface="Arial"/>
              </a:rPr>
              <a:t> at WKU</a:t>
            </a:r>
            <a:endParaRPr dirty="0"/>
          </a:p>
        </p:txBody>
      </p:sp>
      <p:cxnSp>
        <p:nvCxnSpPr>
          <p:cNvPr id="106" name="Google Shape;106;p1"/>
          <p:cNvCxnSpPr/>
          <p:nvPr/>
        </p:nvCxnSpPr>
        <p:spPr>
          <a:xfrm>
            <a:off x="0" y="0"/>
            <a:ext cx="4389120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107" name="Google Shape;107;p1"/>
          <p:cNvCxnSpPr/>
          <p:nvPr/>
        </p:nvCxnSpPr>
        <p:spPr>
          <a:xfrm>
            <a:off x="0" y="0"/>
            <a:ext cx="0" cy="438912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108" name="Google Shape;108;p1"/>
          <p:cNvCxnSpPr/>
          <p:nvPr/>
        </p:nvCxnSpPr>
        <p:spPr>
          <a:xfrm>
            <a:off x="43891200" y="-370163"/>
            <a:ext cx="0" cy="438912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109" name="Google Shape;109;p1"/>
          <p:cNvCxnSpPr/>
          <p:nvPr/>
        </p:nvCxnSpPr>
        <p:spPr>
          <a:xfrm>
            <a:off x="0" y="43858543"/>
            <a:ext cx="43891201"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110" name="Google Shape;110;p1"/>
          <p:cNvSpPr/>
          <p:nvPr/>
        </p:nvSpPr>
        <p:spPr>
          <a:xfrm>
            <a:off x="1396898" y="8384696"/>
            <a:ext cx="11294213" cy="8227034"/>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b="0" i="0" u="none" strike="noStrike" cap="none">
              <a:solidFill>
                <a:schemeClr val="lt1"/>
              </a:solidFill>
              <a:latin typeface="Calibri"/>
              <a:ea typeface="Calibri"/>
              <a:cs typeface="Calibri"/>
              <a:sym typeface="Calibri"/>
            </a:endParaRPr>
          </a:p>
        </p:txBody>
      </p:sp>
      <p:sp>
        <p:nvSpPr>
          <p:cNvPr id="111" name="Google Shape;111;p1"/>
          <p:cNvSpPr/>
          <p:nvPr/>
        </p:nvSpPr>
        <p:spPr>
          <a:xfrm>
            <a:off x="1440551" y="17082610"/>
            <a:ext cx="11250561" cy="14411579"/>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b="0" i="0" u="none" strike="noStrike" cap="none">
              <a:solidFill>
                <a:schemeClr val="lt1"/>
              </a:solidFill>
              <a:latin typeface="Calibri"/>
              <a:ea typeface="Calibri"/>
              <a:cs typeface="Calibri"/>
              <a:sym typeface="Calibri"/>
            </a:endParaRPr>
          </a:p>
        </p:txBody>
      </p:sp>
      <p:sp>
        <p:nvSpPr>
          <p:cNvPr id="112" name="Google Shape;112;p1"/>
          <p:cNvSpPr txBox="1"/>
          <p:nvPr/>
        </p:nvSpPr>
        <p:spPr>
          <a:xfrm>
            <a:off x="1938401" y="17385058"/>
            <a:ext cx="9990215" cy="102027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i="0" u="none" strike="noStrike" cap="none">
                <a:solidFill>
                  <a:schemeClr val="dk1"/>
                </a:solidFill>
                <a:latin typeface="Arial"/>
                <a:ea typeface="Arial"/>
                <a:cs typeface="Arial"/>
                <a:sym typeface="Arial"/>
              </a:rPr>
              <a:t>Introduction</a:t>
            </a:r>
            <a:endParaRPr sz="4500" b="0" i="0" u="none" strike="noStrike" cap="none">
              <a:solidFill>
                <a:schemeClr val="dk1"/>
              </a:solidFill>
              <a:latin typeface="Calibri"/>
              <a:ea typeface="Calibri"/>
              <a:cs typeface="Calibri"/>
              <a:sym typeface="Calibri"/>
            </a:endParaRPr>
          </a:p>
          <a:p>
            <a:pPr marL="457200" marR="0" lvl="0" indent="-457200" algn="just" rtl="0">
              <a:spcBef>
                <a:spcPts val="0"/>
              </a:spcBef>
              <a:spcAft>
                <a:spcPts val="0"/>
              </a:spcAft>
              <a:buClr>
                <a:schemeClr val="dk1"/>
              </a:buClr>
              <a:buSzPts val="3000"/>
              <a:buFont typeface="Arial"/>
              <a:buChar char="•"/>
            </a:pPr>
            <a:r>
              <a:rPr lang="en-US" sz="3000" b="0" i="1" u="none" strike="noStrike" cap="none">
                <a:solidFill>
                  <a:schemeClr val="dk1"/>
                </a:solidFill>
                <a:latin typeface="Arial"/>
                <a:ea typeface="Arial"/>
                <a:cs typeface="Arial"/>
                <a:sym typeface="Arial"/>
              </a:rPr>
              <a:t>Kentucky operates one of the nations largest research grade weather observing networks.</a:t>
            </a:r>
            <a:endParaRPr/>
          </a:p>
          <a:p>
            <a:pPr marL="457200" marR="0" lvl="0" indent="-457200" algn="just" rtl="0">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The Kentucky Mesonet is currently developing a climate record to measure climate variability and extremes within the state. A climate record would benefit Kentucky for numerous reasons as it could be a valuable asset for policy makers and stakeholders. It would also provide valuable information for the regions major socioeconomic sectors. One effort is identifying weather conditions with automobile accidents.</a:t>
            </a:r>
            <a:endParaRPr/>
          </a:p>
          <a:p>
            <a:pPr marL="457200" marR="0" lvl="0" indent="-457200" algn="just" rtl="0">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Kentucky consists of various climate regions from the Simple Terrain in the Mississippi Valley, to the Complex Terrain in the Appalachian Mountains. Observations are recorded using the </a:t>
            </a:r>
            <a:r>
              <a:rPr lang="en-US" sz="3000" b="0" i="0" u="none" strike="noStrike" cap="none">
                <a:solidFill>
                  <a:schemeClr val="dk1"/>
                </a:solidFill>
                <a:latin typeface="Calibri"/>
                <a:ea typeface="Calibri"/>
                <a:cs typeface="Calibri"/>
                <a:sym typeface="Calibri"/>
              </a:rPr>
              <a:t>~</a:t>
            </a:r>
            <a:r>
              <a:rPr lang="en-US" sz="3000" b="0" i="0" u="none" strike="noStrike" cap="none">
                <a:solidFill>
                  <a:schemeClr val="dk1"/>
                </a:solidFill>
                <a:latin typeface="Arial"/>
                <a:ea typeface="Arial"/>
                <a:cs typeface="Arial"/>
                <a:sym typeface="Arial"/>
              </a:rPr>
              <a:t>75 climate indices developed by the Mesonet, which are continuing to expand. Indices will help quantify climate variability and measure the frequency, range, duration, and trends in climate like severe weather, droughts, floods and heat waves.</a:t>
            </a:r>
            <a:endParaRPr/>
          </a:p>
          <a:p>
            <a:pPr marL="0" marR="0" lvl="0" indent="0" algn="l" rtl="0">
              <a:spcBef>
                <a:spcPts val="0"/>
              </a:spcBef>
              <a:spcAft>
                <a:spcPts val="0"/>
              </a:spcAft>
              <a:buNone/>
            </a:pPr>
            <a:endParaRPr sz="3600">
              <a:solidFill>
                <a:schemeClr val="dk1"/>
              </a:solidFill>
              <a:latin typeface="Arial"/>
              <a:ea typeface="Arial"/>
              <a:cs typeface="Arial"/>
              <a:sym typeface="Arial"/>
            </a:endParaRPr>
          </a:p>
          <a:p>
            <a:pPr marL="0" marR="0" lvl="0" indent="0" algn="l" rtl="0">
              <a:spcBef>
                <a:spcPts val="0"/>
              </a:spcBef>
              <a:spcAft>
                <a:spcPts val="0"/>
              </a:spcAft>
              <a:buNone/>
            </a:pPr>
            <a:endParaRPr sz="3600">
              <a:solidFill>
                <a:schemeClr val="dk1"/>
              </a:solidFill>
              <a:latin typeface="Arial"/>
              <a:ea typeface="Arial"/>
              <a:cs typeface="Arial"/>
              <a:sym typeface="Arial"/>
            </a:endParaRPr>
          </a:p>
        </p:txBody>
      </p:sp>
      <p:sp>
        <p:nvSpPr>
          <p:cNvPr id="113" name="Google Shape;113;p1"/>
          <p:cNvSpPr/>
          <p:nvPr/>
        </p:nvSpPr>
        <p:spPr>
          <a:xfrm>
            <a:off x="1396898" y="31952978"/>
            <a:ext cx="11294213" cy="8826815"/>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14" name="Google Shape;114;p1"/>
          <p:cNvSpPr txBox="1"/>
          <p:nvPr/>
        </p:nvSpPr>
        <p:spPr>
          <a:xfrm>
            <a:off x="2080185" y="32201752"/>
            <a:ext cx="9721240" cy="68172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a:solidFill>
                  <a:schemeClr val="dk1"/>
                </a:solidFill>
                <a:latin typeface="Arial"/>
                <a:ea typeface="Arial"/>
                <a:cs typeface="Arial"/>
                <a:sym typeface="Arial"/>
              </a:rPr>
              <a:t>Methods &amp; Materials</a:t>
            </a:r>
            <a:endParaRPr/>
          </a:p>
          <a:p>
            <a:pPr marL="0" marR="0" lvl="0" indent="0" algn="just" rtl="0">
              <a:spcBef>
                <a:spcPts val="0"/>
              </a:spcBef>
              <a:spcAft>
                <a:spcPts val="0"/>
              </a:spcAft>
              <a:buNone/>
            </a:pPr>
            <a:r>
              <a:rPr lang="en-US" sz="3000">
                <a:solidFill>
                  <a:schemeClr val="dk1"/>
                </a:solidFill>
                <a:latin typeface="Arial"/>
                <a:ea typeface="Arial"/>
                <a:cs typeface="Arial"/>
                <a:sym typeface="Arial"/>
              </a:rPr>
              <a:t>Climate data is collected using Kentucky Mesonet 5- minute data, calculating daily minimum, maximum, and mean values, with ~80 Mesonet stations spread throughout the state. Observations are presented in multiple aggregation periods to observe evolution at different time scales and include:</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  Daily, Weekly, Monthly, Annually</a:t>
            </a:r>
            <a:endParaRPr/>
          </a:p>
          <a:p>
            <a:pPr marL="685800" marR="0" lvl="0" indent="-6858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Winter(DJF), Spring(MAM), Summer(JJA), Fall(SON)</a:t>
            </a:r>
            <a:endParaRPr/>
          </a:p>
          <a:p>
            <a:pPr marL="685800" marR="0" lvl="0" indent="-6858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Cold season (OCDJFM), Warm season (AMJJAS)</a:t>
            </a:r>
            <a:endParaRPr/>
          </a:p>
          <a:p>
            <a:pPr marL="0" marR="0" lvl="0" indent="0" algn="l" rtl="0">
              <a:spcBef>
                <a:spcPts val="0"/>
              </a:spcBef>
              <a:spcAft>
                <a:spcPts val="0"/>
              </a:spcAft>
              <a:buNone/>
            </a:pPr>
            <a:endParaRPr sz="3000">
              <a:solidFill>
                <a:srgbClr val="366092"/>
              </a:solidFill>
              <a:latin typeface="Arial"/>
              <a:ea typeface="Arial"/>
              <a:cs typeface="Arial"/>
              <a:sym typeface="Arial"/>
            </a:endParaRPr>
          </a:p>
          <a:p>
            <a:pPr marL="0" marR="0" lvl="0" indent="0" algn="l" rtl="0">
              <a:spcBef>
                <a:spcPts val="0"/>
              </a:spcBef>
              <a:spcAft>
                <a:spcPts val="0"/>
              </a:spcAft>
              <a:buNone/>
            </a:pPr>
            <a:r>
              <a:rPr lang="en-US" sz="3200">
                <a:solidFill>
                  <a:schemeClr val="dk1"/>
                </a:solidFill>
                <a:latin typeface="Arial"/>
                <a:ea typeface="Arial"/>
                <a:cs typeface="Arial"/>
                <a:sym typeface="Arial"/>
              </a:rPr>
              <a:t>Indices include:</a:t>
            </a:r>
            <a:endParaRPr/>
          </a:p>
          <a:p>
            <a:pPr marL="0" marR="0" lvl="0" indent="0" algn="l" rtl="0">
              <a:spcBef>
                <a:spcPts val="0"/>
              </a:spcBef>
              <a:spcAft>
                <a:spcPts val="0"/>
              </a:spcAft>
              <a:buNone/>
            </a:pPr>
            <a:endParaRPr sz="3000">
              <a:solidFill>
                <a:schemeClr val="dk1"/>
              </a:solidFill>
              <a:latin typeface="Arial"/>
              <a:ea typeface="Arial"/>
              <a:cs typeface="Arial"/>
              <a:sym typeface="Arial"/>
            </a:endParaRPr>
          </a:p>
        </p:txBody>
      </p:sp>
      <p:sp>
        <p:nvSpPr>
          <p:cNvPr id="115" name="Google Shape;115;p1"/>
          <p:cNvSpPr/>
          <p:nvPr/>
        </p:nvSpPr>
        <p:spPr>
          <a:xfrm>
            <a:off x="13242836" y="8399626"/>
            <a:ext cx="11487893" cy="32364425"/>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16" name="Google Shape;116;p1"/>
          <p:cNvSpPr txBox="1"/>
          <p:nvPr/>
        </p:nvSpPr>
        <p:spPr>
          <a:xfrm>
            <a:off x="10887251" y="8467873"/>
            <a:ext cx="1574686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Arial"/>
                <a:ea typeface="Arial"/>
                <a:cs typeface="Arial"/>
                <a:sym typeface="Arial"/>
              </a:rPr>
              <a:t>Results-Climate Indices</a:t>
            </a:r>
            <a:endParaRPr/>
          </a:p>
        </p:txBody>
      </p:sp>
      <p:sp>
        <p:nvSpPr>
          <p:cNvPr id="117" name="Google Shape;117;p1"/>
          <p:cNvSpPr/>
          <p:nvPr/>
        </p:nvSpPr>
        <p:spPr>
          <a:xfrm>
            <a:off x="25163953" y="23343982"/>
            <a:ext cx="17036241" cy="10957935"/>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endParaRPr sz="9900">
              <a:solidFill>
                <a:schemeClr val="lt1"/>
              </a:solidFill>
              <a:latin typeface="Calibri"/>
              <a:ea typeface="Calibri"/>
              <a:cs typeface="Calibri"/>
              <a:sym typeface="Calibri"/>
            </a:endParaRPr>
          </a:p>
        </p:txBody>
      </p:sp>
      <p:sp>
        <p:nvSpPr>
          <p:cNvPr id="118" name="Google Shape;118;p1"/>
          <p:cNvSpPr txBox="1"/>
          <p:nvPr/>
        </p:nvSpPr>
        <p:spPr>
          <a:xfrm>
            <a:off x="25707560" y="23694978"/>
            <a:ext cx="16008600" cy="1191095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a:solidFill>
                  <a:schemeClr val="dk1"/>
                </a:solidFill>
                <a:latin typeface="Arial"/>
                <a:ea typeface="Arial"/>
                <a:cs typeface="Arial"/>
                <a:sym typeface="Arial"/>
              </a:rPr>
              <a:t>Discussion</a:t>
            </a:r>
            <a:endParaRPr/>
          </a:p>
          <a:p>
            <a:pPr marL="0" marR="0" lvl="0" indent="0" algn="l" rtl="0">
              <a:spcBef>
                <a:spcPts val="0"/>
              </a:spcBef>
              <a:spcAft>
                <a:spcPts val="0"/>
              </a:spcAft>
              <a:buNone/>
            </a:pPr>
            <a:r>
              <a:rPr lang="en-US" sz="3500" b="1">
                <a:solidFill>
                  <a:schemeClr val="dk1"/>
                </a:solidFill>
                <a:latin typeface="Arial"/>
                <a:ea typeface="Arial"/>
                <a:cs typeface="Arial"/>
                <a:sym typeface="Arial"/>
              </a:rPr>
              <a:t>Climate Indices</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The Hickman county and Cumberland county station data is observed over a 10-year record. There is only a 5-year record observed for the Black Mountain station. However, this data is meaningful and should be included. </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Decrease in annual mean temperature during summer, with an increase in annual mean temperature during winter.</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Decrease in annual evapotranspiration along with an increase in annual precipitation sum and very heavy precipitation days. “Wet gets wetter and the dry get drier scenario”</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Significant annual precipitation sum increase and very heavy precipitation days at BMTN despite having only a slight increase in moisture content.</a:t>
            </a:r>
            <a:endParaRPr/>
          </a:p>
          <a:p>
            <a:pPr marL="0" marR="0" lvl="0" indent="0" algn="l" rtl="0">
              <a:spcBef>
                <a:spcPts val="0"/>
              </a:spcBef>
              <a:spcAft>
                <a:spcPts val="0"/>
              </a:spcAft>
              <a:buNone/>
            </a:pPr>
            <a:r>
              <a:rPr lang="en-US" sz="3500" b="1">
                <a:solidFill>
                  <a:schemeClr val="dk1"/>
                </a:solidFill>
                <a:latin typeface="Arial"/>
                <a:ea typeface="Arial"/>
                <a:cs typeface="Arial"/>
                <a:sym typeface="Arial"/>
              </a:rPr>
              <a:t>Inversion </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Inversions are ubiquitous.</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However, inversions are a function of the local environment. </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Vast inversion frequency difference between ELST and LXGN despite their close  proximity to each other.</a:t>
            </a:r>
            <a:endParaRPr/>
          </a:p>
          <a:p>
            <a:pPr marL="0" marR="0" lvl="0" indent="0" algn="l" rtl="0">
              <a:spcBef>
                <a:spcPts val="0"/>
              </a:spcBef>
              <a:spcAft>
                <a:spcPts val="0"/>
              </a:spcAft>
              <a:buNone/>
            </a:pPr>
            <a:r>
              <a:rPr lang="en-US" sz="3500" b="1">
                <a:solidFill>
                  <a:schemeClr val="dk1"/>
                </a:solidFill>
                <a:latin typeface="Arial"/>
                <a:ea typeface="Arial"/>
                <a:cs typeface="Arial"/>
                <a:sym typeface="Arial"/>
              </a:rPr>
              <a:t>Transportation</a:t>
            </a:r>
            <a:endParaRPr sz="3500">
              <a:solidFill>
                <a:schemeClr val="dk1"/>
              </a:solidFill>
              <a:latin typeface="Arial"/>
              <a:ea typeface="Arial"/>
              <a:cs typeface="Arial"/>
              <a:sym typeface="Arial"/>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Created excel spread sheets to compare weather observations to automobile accidents across the interstates of Kentucky.</a:t>
            </a:r>
            <a:endParaRPr/>
          </a:p>
          <a:p>
            <a:pPr marL="685800" marR="0" lvl="0" indent="-685800" algn="just" rtl="0">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Real time observations will allow drivers to be prepared for dangerous road conditions like ice, fog, heavy precipitation, and snow. </a:t>
            </a:r>
            <a:endParaRPr/>
          </a:p>
          <a:p>
            <a:pPr marL="0" marR="0" lvl="0" indent="0" algn="l" rtl="0">
              <a:spcBef>
                <a:spcPts val="0"/>
              </a:spcBef>
              <a:spcAft>
                <a:spcPts val="0"/>
              </a:spcAft>
              <a:buNone/>
            </a:pPr>
            <a:endParaRPr sz="5400">
              <a:solidFill>
                <a:schemeClr val="dk1"/>
              </a:solidFill>
              <a:latin typeface="Arial"/>
              <a:ea typeface="Arial"/>
              <a:cs typeface="Arial"/>
              <a:sym typeface="Arial"/>
            </a:endParaRPr>
          </a:p>
          <a:p>
            <a:pPr marL="0" marR="0" lvl="0" indent="0" algn="l" rtl="0">
              <a:spcBef>
                <a:spcPts val="0"/>
              </a:spcBef>
              <a:spcAft>
                <a:spcPts val="0"/>
              </a:spcAft>
              <a:buNone/>
            </a:pPr>
            <a:endParaRPr sz="5400">
              <a:solidFill>
                <a:schemeClr val="dk1"/>
              </a:solidFill>
              <a:latin typeface="Calibri"/>
              <a:ea typeface="Calibri"/>
              <a:cs typeface="Calibri"/>
              <a:sym typeface="Calibri"/>
            </a:endParaRPr>
          </a:p>
        </p:txBody>
      </p:sp>
      <p:sp>
        <p:nvSpPr>
          <p:cNvPr id="119" name="Google Shape;119;p1"/>
          <p:cNvSpPr/>
          <p:nvPr/>
        </p:nvSpPr>
        <p:spPr>
          <a:xfrm>
            <a:off x="25163953" y="34646907"/>
            <a:ext cx="16950967" cy="4063706"/>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20" name="Google Shape;120;p1"/>
          <p:cNvSpPr txBox="1"/>
          <p:nvPr/>
        </p:nvSpPr>
        <p:spPr>
          <a:xfrm>
            <a:off x="25249225" y="34649230"/>
            <a:ext cx="16865695" cy="35548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a:solidFill>
                  <a:schemeClr val="dk1"/>
                </a:solidFill>
                <a:latin typeface="Arial"/>
                <a:ea typeface="Arial"/>
                <a:cs typeface="Arial"/>
                <a:sym typeface="Arial"/>
              </a:rPr>
              <a:t>References</a:t>
            </a:r>
            <a:endParaRPr/>
          </a:p>
          <a:p>
            <a:pPr marL="0" marR="0" lvl="0" indent="0" algn="l" rtl="0">
              <a:spcBef>
                <a:spcPts val="0"/>
              </a:spcBef>
              <a:spcAft>
                <a:spcPts val="0"/>
              </a:spcAft>
              <a:buNone/>
            </a:pPr>
            <a:r>
              <a:rPr lang="en-US" sz="3000">
                <a:solidFill>
                  <a:schemeClr val="dk1"/>
                </a:solidFill>
                <a:latin typeface="Arial"/>
                <a:ea typeface="Arial"/>
                <a:cs typeface="Arial"/>
                <a:sym typeface="Arial"/>
              </a:rPr>
              <a:t>Project team ECA&amp;D (2021) European Climate Assessment &amp; Dataset (ECA&amp;D): Algorithm Theoretical Basis Document </a:t>
            </a:r>
            <a:endParaRPr/>
          </a:p>
          <a:p>
            <a:pPr marL="0" marR="0" lvl="0" indent="0" algn="l" rtl="0">
              <a:spcBef>
                <a:spcPts val="0"/>
              </a:spcBef>
              <a:spcAft>
                <a:spcPts val="0"/>
              </a:spcAft>
              <a:buNone/>
            </a:pPr>
            <a:r>
              <a:rPr lang="en-US" sz="3000">
                <a:solidFill>
                  <a:schemeClr val="dk1"/>
                </a:solidFill>
                <a:latin typeface="Arial"/>
                <a:ea typeface="Arial"/>
                <a:cs typeface="Arial"/>
                <a:sym typeface="Arial"/>
              </a:rPr>
              <a:t>(ATBD)</a:t>
            </a:r>
            <a:endParaRPr sz="3000">
              <a:solidFill>
                <a:schemeClr val="dk1"/>
              </a:solidFill>
              <a:latin typeface="Arial"/>
              <a:ea typeface="Arial"/>
              <a:cs typeface="Arial"/>
              <a:sym typeface="Arial"/>
            </a:endParaRPr>
          </a:p>
          <a:p>
            <a:pPr marL="0" marR="0" lvl="0" indent="0" algn="l" rtl="0">
              <a:spcBef>
                <a:spcPts val="0"/>
              </a:spcBef>
              <a:spcAft>
                <a:spcPts val="0"/>
              </a:spcAft>
              <a:buNone/>
            </a:pPr>
            <a:endParaRPr sz="3000">
              <a:solidFill>
                <a:schemeClr val="dk1"/>
              </a:solidFill>
              <a:latin typeface="Arial"/>
              <a:ea typeface="Arial"/>
              <a:cs typeface="Arial"/>
              <a:sym typeface="Arial"/>
            </a:endParaRPr>
          </a:p>
          <a:p>
            <a:pPr marL="0" marR="0" lvl="0" indent="0" algn="l" rtl="0">
              <a:spcBef>
                <a:spcPts val="0"/>
              </a:spcBef>
              <a:spcAft>
                <a:spcPts val="0"/>
              </a:spcAft>
              <a:buNone/>
            </a:pPr>
            <a:r>
              <a:rPr lang="en-US" sz="3000">
                <a:solidFill>
                  <a:schemeClr val="dk1"/>
                </a:solidFill>
                <a:latin typeface="Arial"/>
                <a:ea typeface="Arial"/>
                <a:cs typeface="Arial"/>
                <a:sym typeface="Arial"/>
              </a:rPr>
              <a:t>Brown, P. J., Bradley, R. S., &amp; Keimig, F. T. (2010). Changes in extreme climate indices for the northeastern United States, 1870–2005. </a:t>
            </a:r>
            <a:r>
              <a:rPr lang="en-US" sz="3000" i="1">
                <a:solidFill>
                  <a:schemeClr val="dk1"/>
                </a:solidFill>
                <a:latin typeface="Arial"/>
                <a:ea typeface="Arial"/>
                <a:cs typeface="Arial"/>
                <a:sym typeface="Arial"/>
              </a:rPr>
              <a:t>Journal of Climate</a:t>
            </a:r>
            <a:r>
              <a:rPr lang="en-US" sz="3000">
                <a:solidFill>
                  <a:schemeClr val="dk1"/>
                </a:solidFill>
                <a:latin typeface="Arial"/>
                <a:ea typeface="Arial"/>
                <a:cs typeface="Arial"/>
                <a:sym typeface="Arial"/>
              </a:rPr>
              <a:t>, </a:t>
            </a:r>
            <a:r>
              <a:rPr lang="en-US" sz="3000" i="1">
                <a:solidFill>
                  <a:schemeClr val="dk1"/>
                </a:solidFill>
                <a:latin typeface="Arial"/>
                <a:ea typeface="Arial"/>
                <a:cs typeface="Arial"/>
                <a:sym typeface="Arial"/>
              </a:rPr>
              <a:t>23</a:t>
            </a:r>
            <a:r>
              <a:rPr lang="en-US" sz="3000">
                <a:solidFill>
                  <a:schemeClr val="dk1"/>
                </a:solidFill>
                <a:latin typeface="Arial"/>
                <a:ea typeface="Arial"/>
                <a:cs typeface="Arial"/>
                <a:sym typeface="Arial"/>
              </a:rPr>
              <a:t>(24), 6555-6572.</a:t>
            </a:r>
            <a:endParaRPr sz="3000">
              <a:solidFill>
                <a:schemeClr val="dk1"/>
              </a:solidFill>
              <a:latin typeface="Arial"/>
              <a:ea typeface="Arial"/>
              <a:cs typeface="Arial"/>
              <a:sym typeface="Arial"/>
            </a:endParaRPr>
          </a:p>
        </p:txBody>
      </p:sp>
      <p:sp>
        <p:nvSpPr>
          <p:cNvPr id="121" name="Google Shape;121;p1"/>
          <p:cNvSpPr txBox="1"/>
          <p:nvPr/>
        </p:nvSpPr>
        <p:spPr>
          <a:xfrm>
            <a:off x="28393733" y="38822536"/>
            <a:ext cx="10491405" cy="7848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a:solidFill>
                  <a:schemeClr val="dk1"/>
                </a:solidFill>
                <a:latin typeface="Arial"/>
                <a:ea typeface="Arial"/>
                <a:cs typeface="Arial"/>
                <a:sym typeface="Arial"/>
              </a:rPr>
              <a:t>Acknowledgements</a:t>
            </a:r>
            <a:endParaRPr/>
          </a:p>
        </p:txBody>
      </p:sp>
      <p:sp>
        <p:nvSpPr>
          <p:cNvPr id="122" name="Google Shape;122;p1"/>
          <p:cNvSpPr/>
          <p:nvPr/>
        </p:nvSpPr>
        <p:spPr>
          <a:xfrm>
            <a:off x="2490784" y="13129594"/>
            <a:ext cx="452375" cy="399220"/>
          </a:xfrm>
          <a:prstGeom prst="rect">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dk2"/>
              </a:solidFill>
              <a:highlight>
                <a:srgbClr val="000080"/>
              </a:highlight>
              <a:latin typeface="Calibri"/>
              <a:ea typeface="Calibri"/>
              <a:cs typeface="Calibri"/>
              <a:sym typeface="Calibri"/>
            </a:endParaRPr>
          </a:p>
        </p:txBody>
      </p:sp>
      <p:sp>
        <p:nvSpPr>
          <p:cNvPr id="123" name="Google Shape;123;p1"/>
          <p:cNvSpPr/>
          <p:nvPr/>
        </p:nvSpPr>
        <p:spPr>
          <a:xfrm>
            <a:off x="7128727" y="12888923"/>
            <a:ext cx="409982" cy="375902"/>
          </a:xfrm>
          <a:prstGeom prst="rect">
            <a:avLst/>
          </a:prstGeom>
          <a:noFill/>
          <a:ln w="38100" cap="flat" cmpd="sng">
            <a:solidFill>
              <a:srgbClr val="0F243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24" name="Google Shape;124;p1"/>
          <p:cNvSpPr/>
          <p:nvPr/>
        </p:nvSpPr>
        <p:spPr>
          <a:xfrm>
            <a:off x="9947367" y="12557223"/>
            <a:ext cx="602290" cy="326204"/>
          </a:xfrm>
          <a:prstGeom prst="rect">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25" name="Google Shape;125;p1"/>
          <p:cNvSpPr txBox="1"/>
          <p:nvPr/>
        </p:nvSpPr>
        <p:spPr>
          <a:xfrm>
            <a:off x="15672837" y="9067147"/>
            <a:ext cx="7043207"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500" dirty="0">
                <a:solidFill>
                  <a:srgbClr val="366092"/>
                </a:solidFill>
                <a:latin typeface="Calibri"/>
                <a:ea typeface="Calibri"/>
                <a:cs typeface="Calibri"/>
                <a:sym typeface="Calibri"/>
              </a:rPr>
              <a:t>Warren County (FARM)</a:t>
            </a:r>
            <a:endParaRPr dirty="0"/>
          </a:p>
        </p:txBody>
      </p:sp>
      <p:sp>
        <p:nvSpPr>
          <p:cNvPr id="126" name="Google Shape;126;p1"/>
          <p:cNvSpPr txBox="1"/>
          <p:nvPr/>
        </p:nvSpPr>
        <p:spPr>
          <a:xfrm>
            <a:off x="15314429" y="20144097"/>
            <a:ext cx="10857713"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500">
                <a:solidFill>
                  <a:srgbClr val="366092"/>
                </a:solidFill>
                <a:latin typeface="Arial"/>
                <a:ea typeface="Arial"/>
                <a:cs typeface="Arial"/>
                <a:sym typeface="Arial"/>
              </a:rPr>
              <a:t>Cumberland</a:t>
            </a:r>
            <a:r>
              <a:rPr lang="en-US" sz="4500">
                <a:solidFill>
                  <a:srgbClr val="366092"/>
                </a:solidFill>
                <a:latin typeface="Calibri"/>
                <a:ea typeface="Calibri"/>
                <a:cs typeface="Calibri"/>
                <a:sym typeface="Calibri"/>
              </a:rPr>
              <a:t> County (GRDR)</a:t>
            </a:r>
            <a:endParaRPr/>
          </a:p>
        </p:txBody>
      </p:sp>
      <p:sp>
        <p:nvSpPr>
          <p:cNvPr id="127" name="Google Shape;127;p1"/>
          <p:cNvSpPr txBox="1"/>
          <p:nvPr/>
        </p:nvSpPr>
        <p:spPr>
          <a:xfrm>
            <a:off x="15776399" y="30862356"/>
            <a:ext cx="10857713"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500">
                <a:solidFill>
                  <a:srgbClr val="366092"/>
                </a:solidFill>
                <a:latin typeface="Arial"/>
                <a:ea typeface="Arial"/>
                <a:cs typeface="Arial"/>
                <a:sym typeface="Arial"/>
              </a:rPr>
              <a:t>Black Mountain (BMTN)</a:t>
            </a:r>
            <a:endParaRPr/>
          </a:p>
        </p:txBody>
      </p:sp>
      <p:cxnSp>
        <p:nvCxnSpPr>
          <p:cNvPr id="128" name="Google Shape;128;p1"/>
          <p:cNvCxnSpPr/>
          <p:nvPr/>
        </p:nvCxnSpPr>
        <p:spPr>
          <a:xfrm>
            <a:off x="13242836" y="19990583"/>
            <a:ext cx="11487894" cy="0"/>
          </a:xfrm>
          <a:prstGeom prst="straightConnector1">
            <a:avLst/>
          </a:prstGeom>
          <a:noFill/>
          <a:ln w="19050" cap="flat" cmpd="sng">
            <a:solidFill>
              <a:srgbClr val="3F3F3F"/>
            </a:solidFill>
            <a:prstDash val="solid"/>
            <a:round/>
            <a:headEnd type="none" w="sm" len="sm"/>
            <a:tailEnd type="none" w="sm" len="sm"/>
          </a:ln>
          <a:effectLst>
            <a:outerShdw blurRad="40000" dist="20000" dir="5400000" rotWithShape="0">
              <a:srgbClr val="000000">
                <a:alpha val="37647"/>
              </a:srgbClr>
            </a:outerShdw>
          </a:effectLst>
        </p:spPr>
      </p:cxnSp>
      <p:cxnSp>
        <p:nvCxnSpPr>
          <p:cNvPr id="129" name="Google Shape;129;p1"/>
          <p:cNvCxnSpPr/>
          <p:nvPr/>
        </p:nvCxnSpPr>
        <p:spPr>
          <a:xfrm>
            <a:off x="13242836" y="30800825"/>
            <a:ext cx="11487894" cy="0"/>
          </a:xfrm>
          <a:prstGeom prst="straightConnector1">
            <a:avLst/>
          </a:prstGeom>
          <a:noFill/>
          <a:ln w="19050" cap="flat" cmpd="sng">
            <a:solidFill>
              <a:srgbClr val="3F3F3F"/>
            </a:solidFill>
            <a:prstDash val="solid"/>
            <a:round/>
            <a:headEnd type="none" w="sm" len="sm"/>
            <a:tailEnd type="none" w="sm" len="sm"/>
          </a:ln>
          <a:effectLst>
            <a:outerShdw blurRad="40000" dist="20000" dir="5400000" rotWithShape="0">
              <a:srgbClr val="000000">
                <a:alpha val="37647"/>
              </a:srgbClr>
            </a:outerShdw>
          </a:effectLst>
        </p:spPr>
      </p:cxnSp>
      <p:pic>
        <p:nvPicPr>
          <p:cNvPr id="130" name="Google Shape;130;p1"/>
          <p:cNvPicPr preferRelativeResize="0"/>
          <p:nvPr/>
        </p:nvPicPr>
        <p:blipFill rotWithShape="1">
          <a:blip r:embed="rId17">
            <a:alphaModFix/>
          </a:blip>
          <a:srcRect/>
          <a:stretch/>
        </p:blipFill>
        <p:spPr>
          <a:xfrm>
            <a:off x="1690998" y="26790515"/>
            <a:ext cx="3179618" cy="4114800"/>
          </a:xfrm>
          <a:prstGeom prst="rect">
            <a:avLst/>
          </a:prstGeom>
          <a:noFill/>
          <a:ln>
            <a:noFill/>
          </a:ln>
        </p:spPr>
      </p:pic>
      <p:pic>
        <p:nvPicPr>
          <p:cNvPr id="131" name="Google Shape;131;p1"/>
          <p:cNvPicPr preferRelativeResize="0"/>
          <p:nvPr/>
        </p:nvPicPr>
        <p:blipFill rotWithShape="1">
          <a:blip r:embed="rId18">
            <a:alphaModFix/>
          </a:blip>
          <a:srcRect/>
          <a:stretch/>
        </p:blipFill>
        <p:spPr>
          <a:xfrm>
            <a:off x="8804065" y="26790515"/>
            <a:ext cx="3179618" cy="4114800"/>
          </a:xfrm>
          <a:prstGeom prst="rect">
            <a:avLst/>
          </a:prstGeom>
          <a:noFill/>
          <a:ln>
            <a:noFill/>
          </a:ln>
        </p:spPr>
      </p:pic>
      <p:sp>
        <p:nvSpPr>
          <p:cNvPr id="132" name="Google Shape;132;p1"/>
          <p:cNvSpPr txBox="1"/>
          <p:nvPr/>
        </p:nvSpPr>
        <p:spPr>
          <a:xfrm>
            <a:off x="5606052" y="26476783"/>
            <a:ext cx="285822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366092"/>
                </a:solidFill>
                <a:latin typeface="Arial"/>
                <a:ea typeface="Arial"/>
                <a:cs typeface="Arial"/>
                <a:sym typeface="Arial"/>
              </a:rPr>
              <a:t>Land Cover</a:t>
            </a:r>
            <a:endParaRPr/>
          </a:p>
        </p:txBody>
      </p:sp>
      <p:pic>
        <p:nvPicPr>
          <p:cNvPr id="133" name="Google Shape;133;p1"/>
          <p:cNvPicPr preferRelativeResize="0"/>
          <p:nvPr/>
        </p:nvPicPr>
        <p:blipFill rotWithShape="1">
          <a:blip r:embed="rId19">
            <a:alphaModFix/>
          </a:blip>
          <a:srcRect/>
          <a:stretch/>
        </p:blipFill>
        <p:spPr>
          <a:xfrm>
            <a:off x="5256418" y="27290520"/>
            <a:ext cx="3179618" cy="4114800"/>
          </a:xfrm>
          <a:prstGeom prst="rect">
            <a:avLst/>
          </a:prstGeom>
          <a:noFill/>
          <a:ln>
            <a:noFill/>
          </a:ln>
        </p:spPr>
      </p:pic>
      <p:sp>
        <p:nvSpPr>
          <p:cNvPr id="134" name="Google Shape;134;p1"/>
          <p:cNvSpPr/>
          <p:nvPr/>
        </p:nvSpPr>
        <p:spPr>
          <a:xfrm>
            <a:off x="8232461" y="11081196"/>
            <a:ext cx="407150" cy="330304"/>
          </a:xfrm>
          <a:prstGeom prst="rect">
            <a:avLst/>
          </a:prstGeom>
          <a:noFill/>
          <a:ln w="38100" cap="flat" cmpd="sng">
            <a:solidFill>
              <a:srgbClr val="74F2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35" name="Google Shape;135;p1"/>
          <p:cNvSpPr/>
          <p:nvPr/>
        </p:nvSpPr>
        <p:spPr>
          <a:xfrm>
            <a:off x="8726137" y="11478179"/>
            <a:ext cx="407150" cy="330304"/>
          </a:xfrm>
          <a:prstGeom prst="rect">
            <a:avLst/>
          </a:prstGeom>
          <a:noFill/>
          <a:ln w="38100" cap="flat" cmpd="sng">
            <a:solidFill>
              <a:srgbClr val="74F2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36" name="Google Shape;136;p1"/>
          <p:cNvSpPr txBox="1"/>
          <p:nvPr/>
        </p:nvSpPr>
        <p:spPr>
          <a:xfrm>
            <a:off x="25293933" y="39607366"/>
            <a:ext cx="1603615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This work was supported by NSF Grant 2019511, KYTC Grant SPR 22-631, and the Kentucky Climate Center/Kentucky Mesonet.</a:t>
            </a:r>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137" name="Google Shape;137;p1" descr="Chart, bar chart&#10;&#10;Description automatically generated"/>
          <p:cNvPicPr preferRelativeResize="0"/>
          <p:nvPr/>
        </p:nvPicPr>
        <p:blipFill rotWithShape="1">
          <a:blip r:embed="rId20">
            <a:alphaModFix/>
          </a:blip>
          <a:srcRect/>
          <a:stretch/>
        </p:blipFill>
        <p:spPr>
          <a:xfrm>
            <a:off x="35753193" y="14132687"/>
            <a:ext cx="5627075" cy="4220306"/>
          </a:xfrm>
          <a:prstGeom prst="rect">
            <a:avLst/>
          </a:prstGeom>
          <a:noFill/>
          <a:ln>
            <a:noFill/>
          </a:ln>
        </p:spPr>
      </p:pic>
      <p:sp>
        <p:nvSpPr>
          <p:cNvPr id="138" name="Google Shape;138;p1"/>
          <p:cNvSpPr/>
          <p:nvPr/>
        </p:nvSpPr>
        <p:spPr>
          <a:xfrm>
            <a:off x="25191786" y="8386561"/>
            <a:ext cx="16923134" cy="14250015"/>
          </a:xfrm>
          <a:prstGeom prst="rect">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sp>
        <p:nvSpPr>
          <p:cNvPr id="139" name="Google Shape;139;p1"/>
          <p:cNvSpPr txBox="1"/>
          <p:nvPr/>
        </p:nvSpPr>
        <p:spPr>
          <a:xfrm>
            <a:off x="30325692" y="8636260"/>
            <a:ext cx="682280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Arial"/>
                <a:ea typeface="Arial"/>
                <a:cs typeface="Arial"/>
                <a:sym typeface="Arial"/>
              </a:rPr>
              <a:t> Results-Inversions</a:t>
            </a:r>
            <a:endParaRPr/>
          </a:p>
        </p:txBody>
      </p:sp>
      <p:pic>
        <p:nvPicPr>
          <p:cNvPr id="140" name="Google Shape;140;p1"/>
          <p:cNvPicPr preferRelativeResize="0"/>
          <p:nvPr/>
        </p:nvPicPr>
        <p:blipFill rotWithShape="1">
          <a:blip r:embed="rId21">
            <a:alphaModFix/>
          </a:blip>
          <a:srcRect/>
          <a:stretch/>
        </p:blipFill>
        <p:spPr>
          <a:xfrm>
            <a:off x="25707560" y="17044720"/>
            <a:ext cx="4237673" cy="5486400"/>
          </a:xfrm>
          <a:prstGeom prst="rect">
            <a:avLst/>
          </a:prstGeom>
          <a:noFill/>
          <a:ln>
            <a:noFill/>
          </a:ln>
        </p:spPr>
      </p:pic>
      <p:pic>
        <p:nvPicPr>
          <p:cNvPr id="141" name="Google Shape;141;p1"/>
          <p:cNvPicPr preferRelativeResize="0"/>
          <p:nvPr/>
        </p:nvPicPr>
        <p:blipFill rotWithShape="1">
          <a:blip r:embed="rId22">
            <a:alphaModFix/>
          </a:blip>
          <a:srcRect/>
          <a:stretch/>
        </p:blipFill>
        <p:spPr>
          <a:xfrm>
            <a:off x="30883715" y="17150182"/>
            <a:ext cx="4237669" cy="5486394"/>
          </a:xfrm>
          <a:prstGeom prst="rect">
            <a:avLst/>
          </a:prstGeom>
          <a:noFill/>
          <a:ln>
            <a:noFill/>
          </a:ln>
        </p:spPr>
      </p:pic>
      <p:grpSp>
        <p:nvGrpSpPr>
          <p:cNvPr id="142" name="Google Shape;142;p1"/>
          <p:cNvGrpSpPr/>
          <p:nvPr/>
        </p:nvGrpSpPr>
        <p:grpSpPr>
          <a:xfrm>
            <a:off x="25682448" y="9733240"/>
            <a:ext cx="7804393" cy="2572875"/>
            <a:chOff x="2440" y="33796"/>
            <a:chExt cx="7804393" cy="2572875"/>
          </a:xfrm>
        </p:grpSpPr>
        <p:sp>
          <p:nvSpPr>
            <p:cNvPr id="143" name="Google Shape;143;p1"/>
            <p:cNvSpPr/>
            <p:nvPr/>
          </p:nvSpPr>
          <p:spPr>
            <a:xfrm>
              <a:off x="2440" y="33796"/>
              <a:ext cx="2379388" cy="720000"/>
            </a:xfrm>
            <a:prstGeom prst="rect">
              <a:avLst/>
            </a:prstGeom>
            <a:solidFill>
              <a:srgbClr val="49ACC5"/>
            </a:solidFill>
            <a:ln w="25400" cap="flat" cmpd="sng">
              <a:solidFill>
                <a:srgbClr val="49AC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txBox="1"/>
            <p:nvPr/>
          </p:nvSpPr>
          <p:spPr>
            <a:xfrm>
              <a:off x="2440" y="33796"/>
              <a:ext cx="2379388" cy="720000"/>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Farming/Ag.</a:t>
              </a:r>
              <a:endParaRPr/>
            </a:p>
          </p:txBody>
        </p:sp>
        <p:sp>
          <p:nvSpPr>
            <p:cNvPr id="145" name="Google Shape;145;p1"/>
            <p:cNvSpPr/>
            <p:nvPr/>
          </p:nvSpPr>
          <p:spPr>
            <a:xfrm>
              <a:off x="2440" y="753796"/>
              <a:ext cx="2379388" cy="1852875"/>
            </a:xfrm>
            <a:prstGeom prst="rect">
              <a:avLst/>
            </a:prstGeom>
            <a:solidFill>
              <a:srgbClr val="CDE1E8">
                <a:alpha val="89803"/>
              </a:srgbClr>
            </a:solidFill>
            <a:ln w="25400" cap="flat" cmpd="sng">
              <a:solidFill>
                <a:srgbClr val="CDE1E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txBox="1"/>
            <p:nvPr/>
          </p:nvSpPr>
          <p:spPr>
            <a:xfrm>
              <a:off x="2440" y="753796"/>
              <a:ext cx="2379388" cy="1852875"/>
            </a:xfrm>
            <a:prstGeom prst="rect">
              <a:avLst/>
            </a:prstGeom>
            <a:noFill/>
            <a:ln>
              <a:noFill/>
            </a:ln>
          </p:spPr>
          <p:txBody>
            <a:bodyPr spcFirstLastPara="1" wrap="square" lIns="133350" tIns="133350" rIns="177800" bIns="2000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Drift</a:t>
              </a:r>
              <a:endParaRPr/>
            </a:p>
            <a:p>
              <a:pPr marL="228600" marR="0" lvl="1" indent="-228600" algn="l" rtl="0">
                <a:lnSpc>
                  <a:spcPct val="90000"/>
                </a:lnSpc>
                <a:spcBef>
                  <a:spcPts val="375"/>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Frost</a:t>
              </a:r>
              <a:endParaRPr/>
            </a:p>
            <a:p>
              <a:pPr marL="228600" marR="0" lvl="1" indent="-228600" algn="l" rtl="0">
                <a:lnSpc>
                  <a:spcPct val="90000"/>
                </a:lnSpc>
                <a:spcBef>
                  <a:spcPts val="375"/>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Animal Emissions</a:t>
              </a:r>
              <a:endParaRPr/>
            </a:p>
          </p:txBody>
        </p:sp>
        <p:sp>
          <p:nvSpPr>
            <p:cNvPr id="147" name="Google Shape;147;p1"/>
            <p:cNvSpPr/>
            <p:nvPr/>
          </p:nvSpPr>
          <p:spPr>
            <a:xfrm>
              <a:off x="2714942" y="33796"/>
              <a:ext cx="2379388" cy="720000"/>
            </a:xfrm>
            <a:prstGeom prst="rect">
              <a:avLst/>
            </a:prstGeom>
            <a:solidFill>
              <a:srgbClr val="5FDF45"/>
            </a:solidFill>
            <a:ln w="25400" cap="flat" cmpd="sng">
              <a:solidFill>
                <a:srgbClr val="5FDF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txBox="1"/>
            <p:nvPr/>
          </p:nvSpPr>
          <p:spPr>
            <a:xfrm>
              <a:off x="2714942" y="33796"/>
              <a:ext cx="2379388" cy="720000"/>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Transportation</a:t>
              </a:r>
              <a:endParaRPr/>
            </a:p>
          </p:txBody>
        </p:sp>
        <p:sp>
          <p:nvSpPr>
            <p:cNvPr id="149" name="Google Shape;149;p1"/>
            <p:cNvSpPr/>
            <p:nvPr/>
          </p:nvSpPr>
          <p:spPr>
            <a:xfrm>
              <a:off x="2714942" y="753796"/>
              <a:ext cx="2379388" cy="1852875"/>
            </a:xfrm>
            <a:prstGeom prst="rect">
              <a:avLst/>
            </a:prstGeom>
            <a:solidFill>
              <a:srgbClr val="D2F2CB">
                <a:alpha val="89803"/>
              </a:srgbClr>
            </a:solidFill>
            <a:ln w="25400" cap="flat" cmpd="sng">
              <a:solidFill>
                <a:srgbClr val="D2F2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txBox="1"/>
            <p:nvPr/>
          </p:nvSpPr>
          <p:spPr>
            <a:xfrm>
              <a:off x="2714942" y="753796"/>
              <a:ext cx="2379388" cy="1852875"/>
            </a:xfrm>
            <a:prstGeom prst="rect">
              <a:avLst/>
            </a:prstGeom>
            <a:noFill/>
            <a:ln>
              <a:noFill/>
            </a:ln>
          </p:spPr>
          <p:txBody>
            <a:bodyPr spcFirstLastPara="1" wrap="square" lIns="133350" tIns="133350" rIns="177800" bIns="2000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Aviation</a:t>
              </a:r>
              <a:endParaRPr/>
            </a:p>
            <a:p>
              <a:pPr marL="228600" marR="0" lvl="1" indent="-228600" algn="l" rtl="0">
                <a:lnSpc>
                  <a:spcPct val="90000"/>
                </a:lnSpc>
                <a:spcBef>
                  <a:spcPts val="375"/>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Road/Water Safety</a:t>
              </a:r>
              <a:endParaRPr/>
            </a:p>
            <a:p>
              <a:pPr marL="228600" marR="0" lvl="1" indent="-69850" algn="l" rtl="0">
                <a:lnSpc>
                  <a:spcPct val="90000"/>
                </a:lnSpc>
                <a:spcBef>
                  <a:spcPts val="375"/>
                </a:spcBef>
                <a:spcAft>
                  <a:spcPts val="0"/>
                </a:spcAft>
                <a:buClr>
                  <a:schemeClr val="dk1"/>
                </a:buClr>
                <a:buSzPts val="2500"/>
                <a:buFont typeface="Calibri"/>
                <a:buNone/>
              </a:pPr>
              <a:endParaRPr sz="2500" b="0" i="0" u="none" strike="noStrike" cap="none">
                <a:solidFill>
                  <a:schemeClr val="dk1"/>
                </a:solidFill>
                <a:latin typeface="Calibri"/>
                <a:ea typeface="Calibri"/>
                <a:cs typeface="Calibri"/>
                <a:sym typeface="Calibri"/>
              </a:endParaRPr>
            </a:p>
          </p:txBody>
        </p:sp>
        <p:sp>
          <p:nvSpPr>
            <p:cNvPr id="151" name="Google Shape;151;p1"/>
            <p:cNvSpPr/>
            <p:nvPr/>
          </p:nvSpPr>
          <p:spPr>
            <a:xfrm>
              <a:off x="5427445" y="33796"/>
              <a:ext cx="2379388" cy="720000"/>
            </a:xfrm>
            <a:prstGeom prst="rect">
              <a:avLst/>
            </a:prstGeom>
            <a:solidFill>
              <a:srgbClr val="F69444"/>
            </a:solidFill>
            <a:ln w="25400" cap="flat" cmpd="sng">
              <a:solidFill>
                <a:srgbClr val="F69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txBox="1"/>
            <p:nvPr/>
          </p:nvSpPr>
          <p:spPr>
            <a:xfrm>
              <a:off x="5427445" y="33796"/>
              <a:ext cx="2379388" cy="720000"/>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Public Health</a:t>
              </a:r>
              <a:endParaRPr/>
            </a:p>
          </p:txBody>
        </p:sp>
        <p:sp>
          <p:nvSpPr>
            <p:cNvPr id="153" name="Google Shape;153;p1"/>
            <p:cNvSpPr/>
            <p:nvPr/>
          </p:nvSpPr>
          <p:spPr>
            <a:xfrm>
              <a:off x="5427445" y="753796"/>
              <a:ext cx="2379388" cy="1852875"/>
            </a:xfrm>
            <a:prstGeom prst="rect">
              <a:avLst/>
            </a:prstGeom>
            <a:solidFill>
              <a:srgbClr val="FBDACB">
                <a:alpha val="89803"/>
              </a:srgbClr>
            </a:solidFill>
            <a:ln w="25400" cap="flat" cmpd="sng">
              <a:solidFill>
                <a:srgbClr val="FBDA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txBox="1"/>
            <p:nvPr/>
          </p:nvSpPr>
          <p:spPr>
            <a:xfrm>
              <a:off x="5427445" y="753796"/>
              <a:ext cx="2379388" cy="1852875"/>
            </a:xfrm>
            <a:prstGeom prst="rect">
              <a:avLst/>
            </a:prstGeom>
            <a:noFill/>
            <a:ln>
              <a:noFill/>
            </a:ln>
          </p:spPr>
          <p:txBody>
            <a:bodyPr spcFirstLastPara="1" wrap="square" lIns="133350" tIns="133350" rIns="177800" bIns="2000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Respiratory Health</a:t>
              </a:r>
              <a:endParaRPr/>
            </a:p>
            <a:p>
              <a:pPr marL="228600" marR="0" lvl="1" indent="-228600" algn="l" rtl="0">
                <a:lnSpc>
                  <a:spcPct val="90000"/>
                </a:lnSpc>
                <a:spcBef>
                  <a:spcPts val="375"/>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Severe Weather</a:t>
              </a:r>
              <a:endParaRPr/>
            </a:p>
          </p:txBody>
        </p:sp>
      </p:grpSp>
      <p:sp>
        <p:nvSpPr>
          <p:cNvPr id="155" name="Google Shape;155;p1"/>
          <p:cNvSpPr txBox="1"/>
          <p:nvPr/>
        </p:nvSpPr>
        <p:spPr>
          <a:xfrm>
            <a:off x="2175035" y="38579616"/>
            <a:ext cx="9509250" cy="193899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Temp., Pressure, &amp; Humidity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Cold Wave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Heat Wave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Precipitation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Wind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Heat/Drought Indices</a:t>
            </a:r>
            <a:endParaRPr/>
          </a:p>
          <a:p>
            <a:pPr marL="457200" marR="0" lvl="0" indent="-457200" algn="l" rtl="0">
              <a:spcBef>
                <a:spcPts val="0"/>
              </a:spcBef>
              <a:spcAft>
                <a:spcPts val="0"/>
              </a:spcAft>
              <a:buClr>
                <a:srgbClr val="366092"/>
              </a:buClr>
              <a:buSzPts val="3000"/>
              <a:buFont typeface="Arial"/>
              <a:buChar char="•"/>
            </a:pPr>
            <a:r>
              <a:rPr lang="en-US" sz="3000">
                <a:solidFill>
                  <a:srgbClr val="366092"/>
                </a:solidFill>
                <a:latin typeface="Arial"/>
                <a:ea typeface="Arial"/>
                <a:cs typeface="Arial"/>
                <a:sym typeface="Arial"/>
              </a:rPr>
              <a:t>Compound Indices</a:t>
            </a:r>
            <a:endParaRPr/>
          </a:p>
        </p:txBody>
      </p:sp>
      <p:grpSp>
        <p:nvGrpSpPr>
          <p:cNvPr id="156" name="Google Shape;156;p1"/>
          <p:cNvGrpSpPr/>
          <p:nvPr/>
        </p:nvGrpSpPr>
        <p:grpSpPr>
          <a:xfrm>
            <a:off x="31116266" y="4062112"/>
            <a:ext cx="11333522" cy="3218688"/>
            <a:chOff x="34945325" y="116277"/>
            <a:chExt cx="8113772" cy="2304288"/>
          </a:xfrm>
        </p:grpSpPr>
        <p:pic>
          <p:nvPicPr>
            <p:cNvPr id="157" name="Google Shape;157;p1"/>
            <p:cNvPicPr preferRelativeResize="0"/>
            <p:nvPr/>
          </p:nvPicPr>
          <p:blipFill rotWithShape="1">
            <a:blip r:embed="rId23">
              <a:alphaModFix/>
            </a:blip>
            <a:srcRect/>
            <a:stretch/>
          </p:blipFill>
          <p:spPr>
            <a:xfrm>
              <a:off x="34945325" y="116277"/>
              <a:ext cx="3002275" cy="2304288"/>
            </a:xfrm>
            <a:prstGeom prst="rect">
              <a:avLst/>
            </a:prstGeom>
            <a:noFill/>
            <a:ln>
              <a:noFill/>
            </a:ln>
          </p:spPr>
        </p:pic>
        <p:pic>
          <p:nvPicPr>
            <p:cNvPr id="158" name="Google Shape;158;p1"/>
            <p:cNvPicPr preferRelativeResize="0"/>
            <p:nvPr/>
          </p:nvPicPr>
          <p:blipFill rotWithShape="1">
            <a:blip r:embed="rId24">
              <a:alphaModFix/>
            </a:blip>
            <a:srcRect/>
            <a:stretch/>
          </p:blipFill>
          <p:spPr>
            <a:xfrm>
              <a:off x="39030622" y="116277"/>
              <a:ext cx="4028475" cy="2304288"/>
            </a:xfrm>
            <a:prstGeom prst="rect">
              <a:avLst/>
            </a:prstGeom>
            <a:noFill/>
            <a:ln>
              <a:noFill/>
            </a:ln>
          </p:spPr>
        </p:pic>
      </p:grpSp>
      <p:sp>
        <p:nvSpPr>
          <p:cNvPr id="159" name="Google Shape;159;p1"/>
          <p:cNvSpPr/>
          <p:nvPr/>
        </p:nvSpPr>
        <p:spPr>
          <a:xfrm>
            <a:off x="25172360" y="38947040"/>
            <a:ext cx="17051542" cy="1792156"/>
          </a:xfrm>
          <a:prstGeom prst="rect">
            <a:avLst/>
          </a:prstGeom>
          <a:noFill/>
          <a:ln w="9525" cap="flat" cmpd="sng">
            <a:solidFill>
              <a:srgbClr val="262626"/>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9900">
              <a:solidFill>
                <a:schemeClr val="lt1"/>
              </a:solidFill>
              <a:latin typeface="Calibri"/>
              <a:ea typeface="Calibri"/>
              <a:cs typeface="Calibri"/>
              <a:sym typeface="Calibri"/>
            </a:endParaRPr>
          </a:p>
        </p:txBody>
      </p:sp>
      <p:pic>
        <p:nvPicPr>
          <p:cNvPr id="160" name="Google Shape;160;p1" descr="Chart, line chart&#10;&#10;Description automatically generated"/>
          <p:cNvPicPr preferRelativeResize="0"/>
          <p:nvPr/>
        </p:nvPicPr>
        <p:blipFill rotWithShape="1">
          <a:blip r:embed="rId25">
            <a:alphaModFix/>
          </a:blip>
          <a:srcRect l="3464" r="7439" b="5556"/>
          <a:stretch/>
        </p:blipFill>
        <p:spPr>
          <a:xfrm>
            <a:off x="18813329" y="10010371"/>
            <a:ext cx="5505984" cy="4490746"/>
          </a:xfrm>
          <a:prstGeom prst="rect">
            <a:avLst/>
          </a:prstGeom>
          <a:noFill/>
          <a:ln>
            <a:noFill/>
          </a:ln>
        </p:spPr>
      </p:pic>
      <p:pic>
        <p:nvPicPr>
          <p:cNvPr id="161" name="Google Shape;161;p1"/>
          <p:cNvPicPr preferRelativeResize="0"/>
          <p:nvPr/>
        </p:nvPicPr>
        <p:blipFill rotWithShape="1">
          <a:blip r:embed="rId26">
            <a:alphaModFix/>
          </a:blip>
          <a:srcRect/>
          <a:stretch/>
        </p:blipFill>
        <p:spPr>
          <a:xfrm>
            <a:off x="34988146" y="9375240"/>
            <a:ext cx="6175668" cy="4773168"/>
          </a:xfrm>
          <a:prstGeom prst="rect">
            <a:avLst/>
          </a:prstGeom>
          <a:noFill/>
          <a:ln>
            <a:noFill/>
          </a:ln>
        </p:spPr>
      </p:pic>
      <p:pic>
        <p:nvPicPr>
          <p:cNvPr id="162" name="Google Shape;162;p1" descr="Chart, bar chart&#10;&#10;Description automatically generated"/>
          <p:cNvPicPr preferRelativeResize="0"/>
          <p:nvPr/>
        </p:nvPicPr>
        <p:blipFill rotWithShape="1">
          <a:blip r:embed="rId27">
            <a:alphaModFix/>
          </a:blip>
          <a:srcRect/>
          <a:stretch/>
        </p:blipFill>
        <p:spPr>
          <a:xfrm>
            <a:off x="26740986" y="12541323"/>
            <a:ext cx="5964410" cy="4467858"/>
          </a:xfrm>
          <a:prstGeom prst="rect">
            <a:avLst/>
          </a:prstGeom>
          <a:noFill/>
          <a:ln>
            <a:noFill/>
          </a:ln>
        </p:spPr>
      </p:pic>
      <p:pic>
        <p:nvPicPr>
          <p:cNvPr id="7" name="Picture 6" descr="A graph of different colored lines&#10;&#10;Description automatically generated">
            <a:extLst>
              <a:ext uri="{FF2B5EF4-FFF2-40B4-BE49-F238E27FC236}">
                <a16:creationId xmlns:a16="http://schemas.microsoft.com/office/drawing/2014/main" id="{8DC019D2-C795-3B63-335F-D8BA53D53B33}"/>
              </a:ext>
            </a:extLst>
          </p:cNvPr>
          <p:cNvPicPr>
            <a:picLocks noChangeAspect="1"/>
          </p:cNvPicPr>
          <p:nvPr/>
        </p:nvPicPr>
        <p:blipFill>
          <a:blip r:embed="rId28"/>
          <a:stretch>
            <a:fillRect/>
          </a:stretch>
        </p:blipFill>
        <p:spPr>
          <a:xfrm>
            <a:off x="13002488" y="10047153"/>
            <a:ext cx="6114218" cy="45856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Blaine Ferrell</dc:creator>
  <cp:lastModifiedBy>Cy Dixon</cp:lastModifiedBy>
  <cp:revision>1</cp:revision>
  <dcterms:created xsi:type="dcterms:W3CDTF">2013-11-15T14:07:30Z</dcterms:created>
  <dcterms:modified xsi:type="dcterms:W3CDTF">2024-03-24T20:08:44Z</dcterms:modified>
</cp:coreProperties>
</file>