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86406" autoAdjust="0"/>
  </p:normalViewPr>
  <p:slideViewPr>
    <p:cSldViewPr snapToGrid="0">
      <p:cViewPr>
        <p:scale>
          <a:sx n="25" d="100"/>
          <a:sy n="25" d="100"/>
        </p:scale>
        <p:origin x="974" y="-202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0" y="53949"/>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5400" b="1" dirty="0">
                <a:solidFill>
                  <a:srgbClr val="C0504D"/>
                </a:solidFill>
              </a:rPr>
              <a:t>Alien P.R.O.B.E RFID Reader/Scanner App</a:t>
            </a:r>
            <a:endParaRPr sz="5400" b="1" dirty="0">
              <a:solidFill>
                <a:srgbClr val="C0504D"/>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332932" y="769338"/>
            <a:ext cx="42889452"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1435953" y="19963893"/>
            <a:ext cx="10806414" cy="10710584"/>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p>
          <a:p>
            <a:pPr lvl="1" algn="ct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9" name="Google Shape;99;p1"/>
          <p:cNvSpPr txBox="1"/>
          <p:nvPr/>
        </p:nvSpPr>
        <p:spPr>
          <a:xfrm>
            <a:off x="13327668" y="19963893"/>
            <a:ext cx="1438829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app also maintains an internal database of the scanned tags for the user to view later, storing the tag info, the GPS coordinates when the tag was scanned, as well as the time when the tag was scanned. </a:t>
            </a:r>
            <a:r>
              <a:rPr lang="en-US" sz="3200" dirty="0" err="1">
                <a:solidFill>
                  <a:schemeClr val="dk1"/>
                </a:solidFill>
              </a:rPr>
              <a:t>Thi</a:t>
            </a:r>
            <a:r>
              <a:rPr lang="en-US" sz="3200" dirty="0">
                <a:solidFill>
                  <a:schemeClr val="dk1"/>
                </a:solidFill>
              </a:rPr>
              <a:t> allows the user to have a reference to determine the validity of the car’s parking permissions in a way that can be called back to.</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WKU Parking and Transportation Services team has a van with the antennae mounted on the sides, allowing for continuous scanning while driving through the parking zones.</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4188021" y="3504450"/>
            <a:ext cx="7864036" cy="7864036"/>
          </a:xfrm>
          <a:prstGeom prst="rect">
            <a:avLst/>
          </a:prstGeom>
        </p:spPr>
      </p:pic>
      <p:pic>
        <p:nvPicPr>
          <p:cNvPr id="7" name="Picture 6" descr="A white square object with a logo&#10;&#10;Description automatically generated">
            <a:extLst>
              <a:ext uri="{FF2B5EF4-FFF2-40B4-BE49-F238E27FC236}">
                <a16:creationId xmlns:a16="http://schemas.microsoft.com/office/drawing/2014/main" id="{92767151-CED3-AD9C-D450-7783D031EDF6}"/>
              </a:ext>
            </a:extLst>
          </p:cNvPr>
          <p:cNvPicPr>
            <a:picLocks noChangeAspect="1"/>
          </p:cNvPicPr>
          <p:nvPr/>
        </p:nvPicPr>
        <p:blipFill>
          <a:blip r:embed="rId5"/>
          <a:stretch>
            <a:fillRect/>
          </a:stretch>
        </p:blipFill>
        <p:spPr>
          <a:xfrm>
            <a:off x="14808888" y="10825759"/>
            <a:ext cx="6329546" cy="6329546"/>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4299970" y="6916121"/>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6" name="TextBox 5">
            <a:extLst>
              <a:ext uri="{FF2B5EF4-FFF2-40B4-BE49-F238E27FC236}">
                <a16:creationId xmlns:a16="http://schemas.microsoft.com/office/drawing/2014/main" id="{AA6F26E1-C10C-2A90-1C85-BA50C91A65DA}"/>
              </a:ext>
            </a:extLst>
          </p:cNvPr>
          <p:cNvSpPr txBox="1"/>
          <p:nvPr/>
        </p:nvSpPr>
        <p:spPr>
          <a:xfrm>
            <a:off x="24299970" y="14760371"/>
            <a:ext cx="3555782" cy="1569660"/>
          </a:xfrm>
          <a:prstGeom prst="rect">
            <a:avLst/>
          </a:prstGeom>
          <a:noFill/>
        </p:spPr>
        <p:txBody>
          <a:bodyPr wrap="none" rtlCol="0">
            <a:spAutoFit/>
          </a:bodyPr>
          <a:lstStyle/>
          <a:p>
            <a:r>
              <a:rPr lang="en-US" sz="3200" dirty="0"/>
              <a:t>Insert Image of </a:t>
            </a:r>
          </a:p>
          <a:p>
            <a:r>
              <a:rPr lang="en-US" sz="3200" dirty="0"/>
              <a:t>RFID Tag on Back</a:t>
            </a:r>
            <a:br>
              <a:rPr lang="en-US" sz="3200" dirty="0"/>
            </a:br>
            <a:r>
              <a:rPr lang="en-US" sz="3200" dirty="0"/>
              <a:t>of 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28801262" y="19958572"/>
            <a:ext cx="1353377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menu screens as pictured above, these allow the user to navigate to the section of the app with the functionality they need at that moment.</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page gives user a brief description and tutorial of how to operate the app, including setting up the connection to the reader, and how to properly scan tags. It also includes the credits for the app, listing all developers and designers for the app.</a:t>
            </a:r>
          </a:p>
        </p:txBody>
      </p:sp>
      <p:sp>
        <p:nvSpPr>
          <p:cNvPr id="11" name="TextBox 10">
            <a:extLst>
              <a:ext uri="{FF2B5EF4-FFF2-40B4-BE49-F238E27FC236}">
                <a16:creationId xmlns:a16="http://schemas.microsoft.com/office/drawing/2014/main" id="{CEFC2C88-7C2B-1C15-8CD9-BB6E53970077}"/>
              </a:ext>
            </a:extLst>
          </p:cNvPr>
          <p:cNvSpPr txBox="1"/>
          <p:nvPr/>
        </p:nvSpPr>
        <p:spPr>
          <a:xfrm>
            <a:off x="32675372" y="11062343"/>
            <a:ext cx="5785558" cy="584775"/>
          </a:xfrm>
          <a:prstGeom prst="rect">
            <a:avLst/>
          </a:prstGeom>
          <a:noFill/>
        </p:spPr>
        <p:txBody>
          <a:bodyPr wrap="none" rtlCol="0">
            <a:spAutoFit/>
          </a:bodyPr>
          <a:lstStyle/>
          <a:p>
            <a:r>
              <a:rPr lang="en-US" sz="3200" dirty="0"/>
              <a:t>Insert Images of app UI Menus</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1473633" y="4527505"/>
            <a:ext cx="10806414" cy="13880683"/>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1473633" y="300021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2" name="Alternate Process 11">
            <a:extLst>
              <a:ext uri="{FF2B5EF4-FFF2-40B4-BE49-F238E27FC236}">
                <a16:creationId xmlns:a16="http://schemas.microsoft.com/office/drawing/2014/main" id="{4653C863-BA73-3814-E0AB-A49C2A0A514B}"/>
              </a:ext>
            </a:extLst>
          </p:cNvPr>
          <p:cNvSpPr/>
          <p:nvPr/>
        </p:nvSpPr>
        <p:spPr>
          <a:xfrm>
            <a:off x="15118607"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Equipment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0183782"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1435953"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5118607"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0183781"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1145</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Godsey, Alex</cp:lastModifiedBy>
  <cp:revision>11</cp:revision>
  <dcterms:created xsi:type="dcterms:W3CDTF">2011-02-17T21:55:01Z</dcterms:created>
  <dcterms:modified xsi:type="dcterms:W3CDTF">2024-04-03T20:53:11Z</dcterms:modified>
</cp:coreProperties>
</file>