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iFYYJPG2C3RTdzwF0zNza9wmJGG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25" autoAdjust="0"/>
    <p:restoredTop sz="96353" autoAdjust="0"/>
  </p:normalViewPr>
  <p:slideViewPr>
    <p:cSldViewPr snapToGrid="0">
      <p:cViewPr>
        <p:scale>
          <a:sx n="32" d="100"/>
          <a:sy n="32" d="100"/>
        </p:scale>
        <p:origin x="240" y="-192"/>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lvl1pPr marL="457200" marR="0" lvl="0"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1pPr>
            <a:lvl2pPr marL="914400" marR="0" lvl="1"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2pPr>
            <a:lvl3pPr marL="1371600" marR="0" lvl="2"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3pPr>
            <a:lvl4pPr marL="1828800" marR="0" lvl="3"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4pPr>
            <a:lvl5pPr marL="2286000" marR="0" lvl="4"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dirty="0">
              <a:latin typeface="Calibri"/>
              <a:ea typeface="Calibri"/>
              <a:cs typeface="Calibri"/>
              <a:sym typeface="Calibri"/>
            </a:endParaRPr>
          </a:p>
        </p:txBody>
      </p:sp>
      <p:sp>
        <p:nvSpPr>
          <p:cNvPr id="87" name="Google Shape;87;p1: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1</a:t>
            </a:fld>
            <a:endParaRPr sz="13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10226049"/>
            <a:ext cx="37307520" cy="7056121"/>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6583680" y="18653760"/>
            <a:ext cx="30723840" cy="8412480"/>
          </a:xfrm>
          <a:prstGeom prst="rect">
            <a:avLst/>
          </a:prstGeom>
          <a:noFill/>
          <a:ln>
            <a:noFill/>
          </a:ln>
        </p:spPr>
        <p:txBody>
          <a:bodyPr spcFirstLastPara="1" wrap="square" lIns="449350" tIns="224675" rIns="449350" bIns="224675" anchor="t" anchorCtr="0">
            <a:noAutofit/>
          </a:bodyPr>
          <a:lstStyle>
            <a:lvl1pPr lvl="0" algn="ctr">
              <a:spcBef>
                <a:spcPts val="2691"/>
              </a:spcBef>
              <a:spcAft>
                <a:spcPts val="0"/>
              </a:spcAft>
              <a:buClr>
                <a:srgbClr val="888888"/>
              </a:buClr>
              <a:buSzPts val="13456"/>
              <a:buNone/>
              <a:defRPr>
                <a:solidFill>
                  <a:srgbClr val="888888"/>
                </a:solidFill>
              </a:defRPr>
            </a:lvl1pPr>
            <a:lvl2pPr lvl="1" algn="ctr">
              <a:spcBef>
                <a:spcPts val="2365"/>
              </a:spcBef>
              <a:spcAft>
                <a:spcPts val="0"/>
              </a:spcAft>
              <a:buClr>
                <a:srgbClr val="888888"/>
              </a:buClr>
              <a:buSzPts val="11827"/>
              <a:buNone/>
              <a:defRPr>
                <a:solidFill>
                  <a:srgbClr val="888888"/>
                </a:solidFill>
              </a:defRPr>
            </a:lvl2pPr>
            <a:lvl3pPr lvl="2" algn="ctr">
              <a:spcBef>
                <a:spcPts val="2023"/>
              </a:spcBef>
              <a:spcAft>
                <a:spcPts val="0"/>
              </a:spcAft>
              <a:buClr>
                <a:srgbClr val="888888"/>
              </a:buClr>
              <a:buSzPts val="10113"/>
              <a:buNone/>
              <a:defRPr>
                <a:solidFill>
                  <a:srgbClr val="888888"/>
                </a:solidFill>
              </a:defRPr>
            </a:lvl3pPr>
            <a:lvl4pPr lvl="3" algn="ctr">
              <a:spcBef>
                <a:spcPts val="1680"/>
              </a:spcBef>
              <a:spcAft>
                <a:spcPts val="0"/>
              </a:spcAft>
              <a:buClr>
                <a:srgbClr val="888888"/>
              </a:buClr>
              <a:buSzPts val="8400"/>
              <a:buNone/>
              <a:defRPr>
                <a:solidFill>
                  <a:srgbClr val="888888"/>
                </a:solidFill>
              </a:defRPr>
            </a:lvl4pPr>
            <a:lvl5pPr lvl="4" algn="ctr">
              <a:spcBef>
                <a:spcPts val="1680"/>
              </a:spcBef>
              <a:spcAft>
                <a:spcPts val="0"/>
              </a:spcAft>
              <a:buClr>
                <a:srgbClr val="888888"/>
              </a:buClr>
              <a:buSzPts val="8400"/>
              <a:buNone/>
              <a:defRPr>
                <a:solidFill>
                  <a:srgbClr val="888888"/>
                </a:solidFill>
              </a:defRPr>
            </a:lvl5pPr>
            <a:lvl6pPr lvl="5" algn="ctr">
              <a:spcBef>
                <a:spcPts val="1680"/>
              </a:spcBef>
              <a:spcAft>
                <a:spcPts val="0"/>
              </a:spcAft>
              <a:buClr>
                <a:srgbClr val="888888"/>
              </a:buClr>
              <a:buSzPts val="8400"/>
              <a:buNone/>
              <a:defRPr>
                <a:solidFill>
                  <a:srgbClr val="888888"/>
                </a:solidFill>
              </a:defRPr>
            </a:lvl6pPr>
            <a:lvl7pPr lvl="6" algn="ctr">
              <a:spcBef>
                <a:spcPts val="1680"/>
              </a:spcBef>
              <a:spcAft>
                <a:spcPts val="0"/>
              </a:spcAft>
              <a:buClr>
                <a:srgbClr val="888888"/>
              </a:buClr>
              <a:buSzPts val="8400"/>
              <a:buNone/>
              <a:defRPr>
                <a:solidFill>
                  <a:srgbClr val="888888"/>
                </a:solidFill>
              </a:defRPr>
            </a:lvl7pPr>
            <a:lvl8pPr lvl="7" algn="ctr">
              <a:spcBef>
                <a:spcPts val="1680"/>
              </a:spcBef>
              <a:spcAft>
                <a:spcPts val="0"/>
              </a:spcAft>
              <a:buClr>
                <a:srgbClr val="888888"/>
              </a:buClr>
              <a:buSzPts val="8400"/>
              <a:buNone/>
              <a:defRPr>
                <a:solidFill>
                  <a:srgbClr val="888888"/>
                </a:solidFill>
              </a:defRPr>
            </a:lvl8pPr>
            <a:lvl9pPr lvl="8" algn="ctr">
              <a:spcBef>
                <a:spcPts val="1680"/>
              </a:spcBef>
              <a:spcAft>
                <a:spcPts val="0"/>
              </a:spcAft>
              <a:buClr>
                <a:srgbClr val="888888"/>
              </a:buClr>
              <a:buSzPts val="8400"/>
              <a:buNone/>
              <a:defRPr>
                <a:solidFill>
                  <a:srgbClr val="888888"/>
                </a:solidFill>
              </a:defRPr>
            </a:lvl9pPr>
          </a:lstStyle>
          <a:p>
            <a:endParaRPr/>
          </a:p>
        </p:txBody>
      </p:sp>
      <p:sp>
        <p:nvSpPr>
          <p:cNvPr id="18" name="Google Shape;18;p3"/>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5057"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5057"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5057"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5057"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5057"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5057"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5057"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5057"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1083132" y="-1209335"/>
            <a:ext cx="21724938" cy="39504257"/>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22715220" y="10424172"/>
            <a:ext cx="28087321" cy="987552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598419" y="914411"/>
            <a:ext cx="28087321" cy="28895040"/>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2193472" y="7680325"/>
            <a:ext cx="39504257" cy="21724938"/>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467102" y="21153123"/>
            <a:ext cx="37307520" cy="6537960"/>
          </a:xfrm>
          <a:prstGeom prst="rect">
            <a:avLst/>
          </a:prstGeom>
          <a:noFill/>
          <a:ln>
            <a:noFill/>
          </a:ln>
        </p:spPr>
        <p:txBody>
          <a:bodyPr spcFirstLastPara="1" wrap="square" lIns="449350" tIns="224675" rIns="449350" bIns="224675" anchor="t" anchorCtr="0">
            <a:noAutofit/>
          </a:bodyPr>
          <a:lstStyle>
            <a:lvl1pPr lvl="0" algn="l">
              <a:spcBef>
                <a:spcPts val="0"/>
              </a:spcBef>
              <a:spcAft>
                <a:spcPts val="0"/>
              </a:spcAft>
              <a:buSzPts val="1400"/>
              <a:buNone/>
              <a:defRPr sz="16884"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3467102" y="13952230"/>
            <a:ext cx="37307520" cy="7200897"/>
          </a:xfrm>
          <a:prstGeom prst="rect">
            <a:avLst/>
          </a:prstGeom>
          <a:noFill/>
          <a:ln>
            <a:noFill/>
          </a:ln>
        </p:spPr>
        <p:txBody>
          <a:bodyPr spcFirstLastPara="1" wrap="square" lIns="449350" tIns="224675" rIns="449350" bIns="224675" anchor="b" anchorCtr="0">
            <a:noAutofit/>
          </a:bodyPr>
          <a:lstStyle>
            <a:lvl1pPr marL="457200" lvl="0" indent="-228600" algn="l">
              <a:spcBef>
                <a:spcPts val="1680"/>
              </a:spcBef>
              <a:spcAft>
                <a:spcPts val="0"/>
              </a:spcAft>
              <a:buClr>
                <a:srgbClr val="888888"/>
              </a:buClr>
              <a:buSzPts val="8400"/>
              <a:buNone/>
              <a:defRPr sz="8400">
                <a:solidFill>
                  <a:srgbClr val="888888"/>
                </a:solidFill>
              </a:defRPr>
            </a:lvl1pPr>
            <a:lvl2pPr marL="914400" lvl="1" indent="-228600" algn="l">
              <a:spcBef>
                <a:spcPts val="1508"/>
              </a:spcBef>
              <a:spcAft>
                <a:spcPts val="0"/>
              </a:spcAft>
              <a:buClr>
                <a:srgbClr val="888888"/>
              </a:buClr>
              <a:buSzPts val="7542"/>
              <a:buNone/>
              <a:defRPr sz="7542">
                <a:solidFill>
                  <a:srgbClr val="888888"/>
                </a:solidFill>
              </a:defRPr>
            </a:lvl2pPr>
            <a:lvl3pPr marL="1371600" lvl="2" indent="-228600" algn="l">
              <a:spcBef>
                <a:spcPts val="1354"/>
              </a:spcBef>
              <a:spcAft>
                <a:spcPts val="0"/>
              </a:spcAft>
              <a:buClr>
                <a:srgbClr val="888888"/>
              </a:buClr>
              <a:buSzPts val="6771"/>
              <a:buNone/>
              <a:defRPr sz="6771">
                <a:solidFill>
                  <a:srgbClr val="888888"/>
                </a:solidFill>
              </a:defRPr>
            </a:lvl3pPr>
            <a:lvl4pPr marL="1828800" lvl="3" indent="-228600" algn="l">
              <a:spcBef>
                <a:spcPts val="1183"/>
              </a:spcBef>
              <a:spcAft>
                <a:spcPts val="0"/>
              </a:spcAft>
              <a:buClr>
                <a:srgbClr val="888888"/>
              </a:buClr>
              <a:buSzPts val="5914"/>
              <a:buNone/>
              <a:defRPr sz="5914">
                <a:solidFill>
                  <a:srgbClr val="888888"/>
                </a:solidFill>
              </a:defRPr>
            </a:lvl4pPr>
            <a:lvl5pPr marL="2286000" lvl="4" indent="-228600" algn="l">
              <a:spcBef>
                <a:spcPts val="1183"/>
              </a:spcBef>
              <a:spcAft>
                <a:spcPts val="0"/>
              </a:spcAft>
              <a:buClr>
                <a:srgbClr val="888888"/>
              </a:buClr>
              <a:buSzPts val="5914"/>
              <a:buNone/>
              <a:defRPr sz="5914">
                <a:solidFill>
                  <a:srgbClr val="888888"/>
                </a:solidFill>
              </a:defRPr>
            </a:lvl5pPr>
            <a:lvl6pPr marL="2743200" lvl="5" indent="-228600" algn="l">
              <a:spcBef>
                <a:spcPts val="1183"/>
              </a:spcBef>
              <a:spcAft>
                <a:spcPts val="0"/>
              </a:spcAft>
              <a:buClr>
                <a:srgbClr val="888888"/>
              </a:buClr>
              <a:buSzPts val="5914"/>
              <a:buNone/>
              <a:defRPr sz="5914">
                <a:solidFill>
                  <a:srgbClr val="888888"/>
                </a:solidFill>
              </a:defRPr>
            </a:lvl6pPr>
            <a:lvl7pPr marL="3200400" lvl="6" indent="-228600" algn="l">
              <a:spcBef>
                <a:spcPts val="1183"/>
              </a:spcBef>
              <a:spcAft>
                <a:spcPts val="0"/>
              </a:spcAft>
              <a:buClr>
                <a:srgbClr val="888888"/>
              </a:buClr>
              <a:buSzPts val="5914"/>
              <a:buNone/>
              <a:defRPr sz="5914">
                <a:solidFill>
                  <a:srgbClr val="888888"/>
                </a:solidFill>
              </a:defRPr>
            </a:lvl7pPr>
            <a:lvl8pPr marL="3657600" lvl="7" indent="-228600" algn="l">
              <a:spcBef>
                <a:spcPts val="1183"/>
              </a:spcBef>
              <a:spcAft>
                <a:spcPts val="0"/>
              </a:spcAft>
              <a:buClr>
                <a:srgbClr val="888888"/>
              </a:buClr>
              <a:buSzPts val="5914"/>
              <a:buNone/>
              <a:defRPr sz="5914">
                <a:solidFill>
                  <a:srgbClr val="888888"/>
                </a:solidFill>
              </a:defRPr>
            </a:lvl8pPr>
            <a:lvl9pPr marL="4114800" lvl="8" indent="-228600" algn="l">
              <a:spcBef>
                <a:spcPts val="1183"/>
              </a:spcBef>
              <a:spcAft>
                <a:spcPts val="0"/>
              </a:spcAft>
              <a:buClr>
                <a:srgbClr val="888888"/>
              </a:buClr>
              <a:buSzPts val="5914"/>
              <a:buNone/>
              <a:defRPr sz="5914">
                <a:solidFill>
                  <a:srgbClr val="888888"/>
                </a:solidFill>
              </a:defRPr>
            </a:lvl9pPr>
          </a:lstStyle>
          <a:p>
            <a:endParaRPr/>
          </a:p>
        </p:txBody>
      </p:sp>
      <p:sp>
        <p:nvSpPr>
          <p:cNvPr id="30" name="Google Shape;30;p5"/>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2194560" y="7680966"/>
            <a:ext cx="19385280" cy="21724623"/>
          </a:xfrm>
          <a:prstGeom prst="rect">
            <a:avLst/>
          </a:prstGeom>
          <a:noFill/>
          <a:ln>
            <a:noFill/>
          </a:ln>
        </p:spPr>
        <p:txBody>
          <a:bodyPr spcFirstLastPara="1" wrap="square" lIns="449350" tIns="224675" rIns="449350" bIns="224675" anchor="t" anchorCtr="0">
            <a:noAutofit/>
          </a:bodyPr>
          <a:lstStyle>
            <a:lvl1pPr marL="457200" lvl="0" indent="-979614" algn="l">
              <a:spcBef>
                <a:spcPts val="2365"/>
              </a:spcBef>
              <a:spcAft>
                <a:spcPts val="0"/>
              </a:spcAft>
              <a:buClr>
                <a:schemeClr val="dk1"/>
              </a:buClr>
              <a:buSzPts val="11827"/>
              <a:buChar char="•"/>
              <a:defRPr sz="11827"/>
            </a:lvl1pPr>
            <a:lvl2pPr marL="914400" lvl="1" indent="-870775" algn="l">
              <a:spcBef>
                <a:spcPts val="2023"/>
              </a:spcBef>
              <a:spcAft>
                <a:spcPts val="0"/>
              </a:spcAft>
              <a:buClr>
                <a:schemeClr val="dk1"/>
              </a:buClr>
              <a:buSzPts val="10113"/>
              <a:buChar char="–"/>
              <a:defRPr sz="10113"/>
            </a:lvl2pPr>
            <a:lvl3pPr marL="1371600" lvl="2" indent="-762000" algn="l">
              <a:spcBef>
                <a:spcPts val="1680"/>
              </a:spcBef>
              <a:spcAft>
                <a:spcPts val="0"/>
              </a:spcAft>
              <a:buClr>
                <a:schemeClr val="dk1"/>
              </a:buClr>
              <a:buSzPts val="8400"/>
              <a:buChar char="•"/>
              <a:defRPr sz="8400"/>
            </a:lvl3pPr>
            <a:lvl4pPr marL="1828800" lvl="3" indent="-707517" algn="l">
              <a:spcBef>
                <a:spcPts val="1508"/>
              </a:spcBef>
              <a:spcAft>
                <a:spcPts val="0"/>
              </a:spcAft>
              <a:buClr>
                <a:schemeClr val="dk1"/>
              </a:buClr>
              <a:buSzPts val="7542"/>
              <a:buChar char="–"/>
              <a:defRPr sz="7542"/>
            </a:lvl4pPr>
            <a:lvl5pPr marL="2286000" lvl="4" indent="-707517" algn="l">
              <a:spcBef>
                <a:spcPts val="1508"/>
              </a:spcBef>
              <a:spcAft>
                <a:spcPts val="0"/>
              </a:spcAft>
              <a:buClr>
                <a:schemeClr val="dk1"/>
              </a:buClr>
              <a:buSzPts val="7542"/>
              <a:buChar char="»"/>
              <a:defRPr sz="7542"/>
            </a:lvl5pPr>
            <a:lvl6pPr marL="2743200" lvl="5" indent="-707516" algn="l">
              <a:spcBef>
                <a:spcPts val="1508"/>
              </a:spcBef>
              <a:spcAft>
                <a:spcPts val="0"/>
              </a:spcAft>
              <a:buClr>
                <a:schemeClr val="dk1"/>
              </a:buClr>
              <a:buSzPts val="7542"/>
              <a:buChar char="•"/>
              <a:defRPr sz="7542"/>
            </a:lvl6pPr>
            <a:lvl7pPr marL="3200400" lvl="6" indent="-707516" algn="l">
              <a:spcBef>
                <a:spcPts val="1508"/>
              </a:spcBef>
              <a:spcAft>
                <a:spcPts val="0"/>
              </a:spcAft>
              <a:buClr>
                <a:schemeClr val="dk1"/>
              </a:buClr>
              <a:buSzPts val="7542"/>
              <a:buChar char="•"/>
              <a:defRPr sz="7542"/>
            </a:lvl7pPr>
            <a:lvl8pPr marL="3657600" lvl="7" indent="-707516" algn="l">
              <a:spcBef>
                <a:spcPts val="1508"/>
              </a:spcBef>
              <a:spcAft>
                <a:spcPts val="0"/>
              </a:spcAft>
              <a:buClr>
                <a:schemeClr val="dk1"/>
              </a:buClr>
              <a:buSzPts val="7542"/>
              <a:buChar char="•"/>
              <a:defRPr sz="7542"/>
            </a:lvl8pPr>
            <a:lvl9pPr marL="4114800" lvl="8" indent="-707516" algn="l">
              <a:spcBef>
                <a:spcPts val="1508"/>
              </a:spcBef>
              <a:spcAft>
                <a:spcPts val="0"/>
              </a:spcAft>
              <a:buClr>
                <a:schemeClr val="dk1"/>
              </a:buClr>
              <a:buSzPts val="7542"/>
              <a:buChar char="•"/>
              <a:defRPr sz="7542"/>
            </a:lvl9pPr>
          </a:lstStyle>
          <a:p>
            <a:endParaRPr/>
          </a:p>
        </p:txBody>
      </p:sp>
      <p:sp>
        <p:nvSpPr>
          <p:cNvPr id="36" name="Google Shape;36;p6"/>
          <p:cNvSpPr txBox="1">
            <a:spLocks noGrp="1"/>
          </p:cNvSpPr>
          <p:nvPr>
            <p:ph type="body" idx="2"/>
          </p:nvPr>
        </p:nvSpPr>
        <p:spPr>
          <a:xfrm>
            <a:off x="22311360" y="7680966"/>
            <a:ext cx="19385280" cy="21724623"/>
          </a:xfrm>
          <a:prstGeom prst="rect">
            <a:avLst/>
          </a:prstGeom>
          <a:noFill/>
          <a:ln>
            <a:noFill/>
          </a:ln>
        </p:spPr>
        <p:txBody>
          <a:bodyPr spcFirstLastPara="1" wrap="square" lIns="449350" tIns="224675" rIns="449350" bIns="224675" anchor="t" anchorCtr="0">
            <a:noAutofit/>
          </a:bodyPr>
          <a:lstStyle>
            <a:lvl1pPr marL="457200" lvl="0" indent="-979614" algn="l">
              <a:spcBef>
                <a:spcPts val="2365"/>
              </a:spcBef>
              <a:spcAft>
                <a:spcPts val="0"/>
              </a:spcAft>
              <a:buClr>
                <a:schemeClr val="dk1"/>
              </a:buClr>
              <a:buSzPts val="11827"/>
              <a:buChar char="•"/>
              <a:defRPr sz="11827"/>
            </a:lvl1pPr>
            <a:lvl2pPr marL="914400" lvl="1" indent="-870775" algn="l">
              <a:spcBef>
                <a:spcPts val="2023"/>
              </a:spcBef>
              <a:spcAft>
                <a:spcPts val="0"/>
              </a:spcAft>
              <a:buClr>
                <a:schemeClr val="dk1"/>
              </a:buClr>
              <a:buSzPts val="10113"/>
              <a:buChar char="–"/>
              <a:defRPr sz="10113"/>
            </a:lvl2pPr>
            <a:lvl3pPr marL="1371600" lvl="2" indent="-762000" algn="l">
              <a:spcBef>
                <a:spcPts val="1680"/>
              </a:spcBef>
              <a:spcAft>
                <a:spcPts val="0"/>
              </a:spcAft>
              <a:buClr>
                <a:schemeClr val="dk1"/>
              </a:buClr>
              <a:buSzPts val="8400"/>
              <a:buChar char="•"/>
              <a:defRPr sz="8400"/>
            </a:lvl3pPr>
            <a:lvl4pPr marL="1828800" lvl="3" indent="-707517" algn="l">
              <a:spcBef>
                <a:spcPts val="1508"/>
              </a:spcBef>
              <a:spcAft>
                <a:spcPts val="0"/>
              </a:spcAft>
              <a:buClr>
                <a:schemeClr val="dk1"/>
              </a:buClr>
              <a:buSzPts val="7542"/>
              <a:buChar char="–"/>
              <a:defRPr sz="7542"/>
            </a:lvl4pPr>
            <a:lvl5pPr marL="2286000" lvl="4" indent="-707517" algn="l">
              <a:spcBef>
                <a:spcPts val="1508"/>
              </a:spcBef>
              <a:spcAft>
                <a:spcPts val="0"/>
              </a:spcAft>
              <a:buClr>
                <a:schemeClr val="dk1"/>
              </a:buClr>
              <a:buSzPts val="7542"/>
              <a:buChar char="»"/>
              <a:defRPr sz="7542"/>
            </a:lvl5pPr>
            <a:lvl6pPr marL="2743200" lvl="5" indent="-707516" algn="l">
              <a:spcBef>
                <a:spcPts val="1508"/>
              </a:spcBef>
              <a:spcAft>
                <a:spcPts val="0"/>
              </a:spcAft>
              <a:buClr>
                <a:schemeClr val="dk1"/>
              </a:buClr>
              <a:buSzPts val="7542"/>
              <a:buChar char="•"/>
              <a:defRPr sz="7542"/>
            </a:lvl6pPr>
            <a:lvl7pPr marL="3200400" lvl="6" indent="-707516" algn="l">
              <a:spcBef>
                <a:spcPts val="1508"/>
              </a:spcBef>
              <a:spcAft>
                <a:spcPts val="0"/>
              </a:spcAft>
              <a:buClr>
                <a:schemeClr val="dk1"/>
              </a:buClr>
              <a:buSzPts val="7542"/>
              <a:buChar char="•"/>
              <a:defRPr sz="7542"/>
            </a:lvl7pPr>
            <a:lvl8pPr marL="3657600" lvl="7" indent="-707516" algn="l">
              <a:spcBef>
                <a:spcPts val="1508"/>
              </a:spcBef>
              <a:spcAft>
                <a:spcPts val="0"/>
              </a:spcAft>
              <a:buClr>
                <a:schemeClr val="dk1"/>
              </a:buClr>
              <a:buSzPts val="7542"/>
              <a:buChar char="•"/>
              <a:defRPr sz="7542"/>
            </a:lvl8pPr>
            <a:lvl9pPr marL="4114800" lvl="8" indent="-707516" algn="l">
              <a:spcBef>
                <a:spcPts val="1508"/>
              </a:spcBef>
              <a:spcAft>
                <a:spcPts val="0"/>
              </a:spcAft>
              <a:buClr>
                <a:schemeClr val="dk1"/>
              </a:buClr>
              <a:buSzPts val="7542"/>
              <a:buChar char="•"/>
              <a:defRPr sz="7542"/>
            </a:lvl9pPr>
          </a:lstStyle>
          <a:p>
            <a:endParaRPr/>
          </a:p>
        </p:txBody>
      </p:sp>
      <p:sp>
        <p:nvSpPr>
          <p:cNvPr id="37" name="Google Shape;37;p6"/>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194565" y="7368550"/>
            <a:ext cx="19392901" cy="3070857"/>
          </a:xfrm>
          <a:prstGeom prst="rect">
            <a:avLst/>
          </a:prstGeom>
          <a:noFill/>
          <a:ln>
            <a:noFill/>
          </a:ln>
        </p:spPr>
        <p:txBody>
          <a:bodyPr spcFirstLastPara="1" wrap="square" lIns="449350" tIns="224675" rIns="449350" bIns="224675" anchor="b" anchorCtr="0">
            <a:noAutofit/>
          </a:bodyPr>
          <a:lstStyle>
            <a:lvl1pPr marL="457200" lvl="0" indent="-228600" algn="l">
              <a:spcBef>
                <a:spcPts val="2023"/>
              </a:spcBef>
              <a:spcAft>
                <a:spcPts val="0"/>
              </a:spcAft>
              <a:buClr>
                <a:schemeClr val="dk1"/>
              </a:buClr>
              <a:buSzPts val="10113"/>
              <a:buNone/>
              <a:defRPr sz="10113" b="1"/>
            </a:lvl1pPr>
            <a:lvl2pPr marL="914400" lvl="1" indent="-228600" algn="l">
              <a:spcBef>
                <a:spcPts val="1680"/>
              </a:spcBef>
              <a:spcAft>
                <a:spcPts val="0"/>
              </a:spcAft>
              <a:buClr>
                <a:schemeClr val="dk1"/>
              </a:buClr>
              <a:buSzPts val="8400"/>
              <a:buNone/>
              <a:defRPr sz="8400" b="1"/>
            </a:lvl2pPr>
            <a:lvl3pPr marL="1371600" lvl="2" indent="-228600" algn="l">
              <a:spcBef>
                <a:spcPts val="1508"/>
              </a:spcBef>
              <a:spcAft>
                <a:spcPts val="0"/>
              </a:spcAft>
              <a:buClr>
                <a:schemeClr val="dk1"/>
              </a:buClr>
              <a:buSzPts val="7542"/>
              <a:buNone/>
              <a:defRPr sz="7542" b="1"/>
            </a:lvl3pPr>
            <a:lvl4pPr marL="1828800" lvl="3" indent="-228600" algn="l">
              <a:spcBef>
                <a:spcPts val="1354"/>
              </a:spcBef>
              <a:spcAft>
                <a:spcPts val="0"/>
              </a:spcAft>
              <a:buClr>
                <a:schemeClr val="dk1"/>
              </a:buClr>
              <a:buSzPts val="6771"/>
              <a:buNone/>
              <a:defRPr sz="6771" b="1"/>
            </a:lvl4pPr>
            <a:lvl5pPr marL="2286000" lvl="4" indent="-228600" algn="l">
              <a:spcBef>
                <a:spcPts val="1354"/>
              </a:spcBef>
              <a:spcAft>
                <a:spcPts val="0"/>
              </a:spcAft>
              <a:buClr>
                <a:schemeClr val="dk1"/>
              </a:buClr>
              <a:buSzPts val="6771"/>
              <a:buNone/>
              <a:defRPr sz="6771" b="1"/>
            </a:lvl5pPr>
            <a:lvl6pPr marL="2743200" lvl="5" indent="-228600" algn="l">
              <a:spcBef>
                <a:spcPts val="1354"/>
              </a:spcBef>
              <a:spcAft>
                <a:spcPts val="0"/>
              </a:spcAft>
              <a:buClr>
                <a:schemeClr val="dk1"/>
              </a:buClr>
              <a:buSzPts val="6771"/>
              <a:buNone/>
              <a:defRPr sz="6771" b="1"/>
            </a:lvl6pPr>
            <a:lvl7pPr marL="3200400" lvl="6" indent="-228600" algn="l">
              <a:spcBef>
                <a:spcPts val="1354"/>
              </a:spcBef>
              <a:spcAft>
                <a:spcPts val="0"/>
              </a:spcAft>
              <a:buClr>
                <a:schemeClr val="dk1"/>
              </a:buClr>
              <a:buSzPts val="6771"/>
              <a:buNone/>
              <a:defRPr sz="6771" b="1"/>
            </a:lvl7pPr>
            <a:lvl8pPr marL="3657600" lvl="7" indent="-228600" algn="l">
              <a:spcBef>
                <a:spcPts val="1354"/>
              </a:spcBef>
              <a:spcAft>
                <a:spcPts val="0"/>
              </a:spcAft>
              <a:buClr>
                <a:schemeClr val="dk1"/>
              </a:buClr>
              <a:buSzPts val="6771"/>
              <a:buNone/>
              <a:defRPr sz="6771" b="1"/>
            </a:lvl8pPr>
            <a:lvl9pPr marL="4114800" lvl="8" indent="-228600" algn="l">
              <a:spcBef>
                <a:spcPts val="1354"/>
              </a:spcBef>
              <a:spcAft>
                <a:spcPts val="0"/>
              </a:spcAft>
              <a:buClr>
                <a:schemeClr val="dk1"/>
              </a:buClr>
              <a:buSzPts val="6771"/>
              <a:buNone/>
              <a:defRPr sz="6771" b="1"/>
            </a:lvl9pPr>
          </a:lstStyle>
          <a:p>
            <a:endParaRPr/>
          </a:p>
        </p:txBody>
      </p:sp>
      <p:sp>
        <p:nvSpPr>
          <p:cNvPr id="43" name="Google Shape;43;p7"/>
          <p:cNvSpPr txBox="1">
            <a:spLocks noGrp="1"/>
          </p:cNvSpPr>
          <p:nvPr>
            <p:ph type="body" idx="2"/>
          </p:nvPr>
        </p:nvSpPr>
        <p:spPr>
          <a:xfrm>
            <a:off x="2194565" y="10439405"/>
            <a:ext cx="19392901" cy="18966183"/>
          </a:xfrm>
          <a:prstGeom prst="rect">
            <a:avLst/>
          </a:prstGeom>
          <a:noFill/>
          <a:ln>
            <a:noFill/>
          </a:ln>
        </p:spPr>
        <p:txBody>
          <a:bodyPr spcFirstLastPara="1" wrap="square" lIns="449350" tIns="224675" rIns="449350" bIns="224675" anchor="t" anchorCtr="0">
            <a:noAutofit/>
          </a:bodyPr>
          <a:lstStyle>
            <a:lvl1pPr marL="457200" lvl="0" indent="-870775" algn="l">
              <a:spcBef>
                <a:spcPts val="2023"/>
              </a:spcBef>
              <a:spcAft>
                <a:spcPts val="0"/>
              </a:spcAft>
              <a:buClr>
                <a:schemeClr val="dk1"/>
              </a:buClr>
              <a:buSzPts val="10113"/>
              <a:buChar char="•"/>
              <a:defRPr sz="10113"/>
            </a:lvl1pPr>
            <a:lvl2pPr marL="914400" lvl="1" indent="-762000" algn="l">
              <a:spcBef>
                <a:spcPts val="1680"/>
              </a:spcBef>
              <a:spcAft>
                <a:spcPts val="0"/>
              </a:spcAft>
              <a:buClr>
                <a:schemeClr val="dk1"/>
              </a:buClr>
              <a:buSzPts val="8400"/>
              <a:buChar char="–"/>
              <a:defRPr sz="8400"/>
            </a:lvl2pPr>
            <a:lvl3pPr marL="1371600" lvl="2" indent="-707517" algn="l">
              <a:spcBef>
                <a:spcPts val="1508"/>
              </a:spcBef>
              <a:spcAft>
                <a:spcPts val="0"/>
              </a:spcAft>
              <a:buClr>
                <a:schemeClr val="dk1"/>
              </a:buClr>
              <a:buSzPts val="7542"/>
              <a:buChar char="•"/>
              <a:defRPr sz="7542"/>
            </a:lvl3pPr>
            <a:lvl4pPr marL="1828800" lvl="3" indent="-658558" algn="l">
              <a:spcBef>
                <a:spcPts val="1354"/>
              </a:spcBef>
              <a:spcAft>
                <a:spcPts val="0"/>
              </a:spcAft>
              <a:buClr>
                <a:schemeClr val="dk1"/>
              </a:buClr>
              <a:buSzPts val="6771"/>
              <a:buChar char="–"/>
              <a:defRPr sz="6771"/>
            </a:lvl4pPr>
            <a:lvl5pPr marL="2286000" lvl="4" indent="-658558" algn="l">
              <a:spcBef>
                <a:spcPts val="1354"/>
              </a:spcBef>
              <a:spcAft>
                <a:spcPts val="0"/>
              </a:spcAft>
              <a:buClr>
                <a:schemeClr val="dk1"/>
              </a:buClr>
              <a:buSzPts val="6771"/>
              <a:buChar char="»"/>
              <a:defRPr sz="6771"/>
            </a:lvl5pPr>
            <a:lvl6pPr marL="2743200" lvl="5" indent="-658558" algn="l">
              <a:spcBef>
                <a:spcPts val="1354"/>
              </a:spcBef>
              <a:spcAft>
                <a:spcPts val="0"/>
              </a:spcAft>
              <a:buClr>
                <a:schemeClr val="dk1"/>
              </a:buClr>
              <a:buSzPts val="6771"/>
              <a:buChar char="•"/>
              <a:defRPr sz="6771"/>
            </a:lvl6pPr>
            <a:lvl7pPr marL="3200400" lvl="6" indent="-658558" algn="l">
              <a:spcBef>
                <a:spcPts val="1354"/>
              </a:spcBef>
              <a:spcAft>
                <a:spcPts val="0"/>
              </a:spcAft>
              <a:buClr>
                <a:schemeClr val="dk1"/>
              </a:buClr>
              <a:buSzPts val="6771"/>
              <a:buChar char="•"/>
              <a:defRPr sz="6771"/>
            </a:lvl7pPr>
            <a:lvl8pPr marL="3657600" lvl="7" indent="-658558" algn="l">
              <a:spcBef>
                <a:spcPts val="1354"/>
              </a:spcBef>
              <a:spcAft>
                <a:spcPts val="0"/>
              </a:spcAft>
              <a:buClr>
                <a:schemeClr val="dk1"/>
              </a:buClr>
              <a:buSzPts val="6771"/>
              <a:buChar char="•"/>
              <a:defRPr sz="6771"/>
            </a:lvl8pPr>
            <a:lvl9pPr marL="4114800" lvl="8" indent="-658558" algn="l">
              <a:spcBef>
                <a:spcPts val="1354"/>
              </a:spcBef>
              <a:spcAft>
                <a:spcPts val="0"/>
              </a:spcAft>
              <a:buClr>
                <a:schemeClr val="dk1"/>
              </a:buClr>
              <a:buSzPts val="6771"/>
              <a:buChar char="•"/>
              <a:defRPr sz="6771"/>
            </a:lvl9pPr>
          </a:lstStyle>
          <a:p>
            <a:endParaRPr/>
          </a:p>
        </p:txBody>
      </p:sp>
      <p:sp>
        <p:nvSpPr>
          <p:cNvPr id="44" name="Google Shape;44;p7"/>
          <p:cNvSpPr txBox="1">
            <a:spLocks noGrp="1"/>
          </p:cNvSpPr>
          <p:nvPr>
            <p:ph type="body" idx="3"/>
          </p:nvPr>
        </p:nvSpPr>
        <p:spPr>
          <a:xfrm>
            <a:off x="22296126" y="7368550"/>
            <a:ext cx="19400520" cy="3070857"/>
          </a:xfrm>
          <a:prstGeom prst="rect">
            <a:avLst/>
          </a:prstGeom>
          <a:noFill/>
          <a:ln>
            <a:noFill/>
          </a:ln>
        </p:spPr>
        <p:txBody>
          <a:bodyPr spcFirstLastPara="1" wrap="square" lIns="449350" tIns="224675" rIns="449350" bIns="224675" anchor="b" anchorCtr="0">
            <a:noAutofit/>
          </a:bodyPr>
          <a:lstStyle>
            <a:lvl1pPr marL="457200" lvl="0" indent="-228600" algn="l">
              <a:spcBef>
                <a:spcPts val="2023"/>
              </a:spcBef>
              <a:spcAft>
                <a:spcPts val="0"/>
              </a:spcAft>
              <a:buClr>
                <a:schemeClr val="dk1"/>
              </a:buClr>
              <a:buSzPts val="10113"/>
              <a:buNone/>
              <a:defRPr sz="10113" b="1"/>
            </a:lvl1pPr>
            <a:lvl2pPr marL="914400" lvl="1" indent="-228600" algn="l">
              <a:spcBef>
                <a:spcPts val="1680"/>
              </a:spcBef>
              <a:spcAft>
                <a:spcPts val="0"/>
              </a:spcAft>
              <a:buClr>
                <a:schemeClr val="dk1"/>
              </a:buClr>
              <a:buSzPts val="8400"/>
              <a:buNone/>
              <a:defRPr sz="8400" b="1"/>
            </a:lvl2pPr>
            <a:lvl3pPr marL="1371600" lvl="2" indent="-228600" algn="l">
              <a:spcBef>
                <a:spcPts val="1508"/>
              </a:spcBef>
              <a:spcAft>
                <a:spcPts val="0"/>
              </a:spcAft>
              <a:buClr>
                <a:schemeClr val="dk1"/>
              </a:buClr>
              <a:buSzPts val="7542"/>
              <a:buNone/>
              <a:defRPr sz="7542" b="1"/>
            </a:lvl3pPr>
            <a:lvl4pPr marL="1828800" lvl="3" indent="-228600" algn="l">
              <a:spcBef>
                <a:spcPts val="1354"/>
              </a:spcBef>
              <a:spcAft>
                <a:spcPts val="0"/>
              </a:spcAft>
              <a:buClr>
                <a:schemeClr val="dk1"/>
              </a:buClr>
              <a:buSzPts val="6771"/>
              <a:buNone/>
              <a:defRPr sz="6771" b="1"/>
            </a:lvl4pPr>
            <a:lvl5pPr marL="2286000" lvl="4" indent="-228600" algn="l">
              <a:spcBef>
                <a:spcPts val="1354"/>
              </a:spcBef>
              <a:spcAft>
                <a:spcPts val="0"/>
              </a:spcAft>
              <a:buClr>
                <a:schemeClr val="dk1"/>
              </a:buClr>
              <a:buSzPts val="6771"/>
              <a:buNone/>
              <a:defRPr sz="6771" b="1"/>
            </a:lvl5pPr>
            <a:lvl6pPr marL="2743200" lvl="5" indent="-228600" algn="l">
              <a:spcBef>
                <a:spcPts val="1354"/>
              </a:spcBef>
              <a:spcAft>
                <a:spcPts val="0"/>
              </a:spcAft>
              <a:buClr>
                <a:schemeClr val="dk1"/>
              </a:buClr>
              <a:buSzPts val="6771"/>
              <a:buNone/>
              <a:defRPr sz="6771" b="1"/>
            </a:lvl6pPr>
            <a:lvl7pPr marL="3200400" lvl="6" indent="-228600" algn="l">
              <a:spcBef>
                <a:spcPts val="1354"/>
              </a:spcBef>
              <a:spcAft>
                <a:spcPts val="0"/>
              </a:spcAft>
              <a:buClr>
                <a:schemeClr val="dk1"/>
              </a:buClr>
              <a:buSzPts val="6771"/>
              <a:buNone/>
              <a:defRPr sz="6771" b="1"/>
            </a:lvl7pPr>
            <a:lvl8pPr marL="3657600" lvl="7" indent="-228600" algn="l">
              <a:spcBef>
                <a:spcPts val="1354"/>
              </a:spcBef>
              <a:spcAft>
                <a:spcPts val="0"/>
              </a:spcAft>
              <a:buClr>
                <a:schemeClr val="dk1"/>
              </a:buClr>
              <a:buSzPts val="6771"/>
              <a:buNone/>
              <a:defRPr sz="6771" b="1"/>
            </a:lvl8pPr>
            <a:lvl9pPr marL="4114800" lvl="8" indent="-228600" algn="l">
              <a:spcBef>
                <a:spcPts val="1354"/>
              </a:spcBef>
              <a:spcAft>
                <a:spcPts val="0"/>
              </a:spcAft>
              <a:buClr>
                <a:schemeClr val="dk1"/>
              </a:buClr>
              <a:buSzPts val="6771"/>
              <a:buNone/>
              <a:defRPr sz="6771" b="1"/>
            </a:lvl9pPr>
          </a:lstStyle>
          <a:p>
            <a:endParaRPr/>
          </a:p>
        </p:txBody>
      </p:sp>
      <p:sp>
        <p:nvSpPr>
          <p:cNvPr id="45" name="Google Shape;45;p7"/>
          <p:cNvSpPr txBox="1">
            <a:spLocks noGrp="1"/>
          </p:cNvSpPr>
          <p:nvPr>
            <p:ph type="body" idx="4"/>
          </p:nvPr>
        </p:nvSpPr>
        <p:spPr>
          <a:xfrm>
            <a:off x="22296126" y="10439405"/>
            <a:ext cx="19400520" cy="18966183"/>
          </a:xfrm>
          <a:prstGeom prst="rect">
            <a:avLst/>
          </a:prstGeom>
          <a:noFill/>
          <a:ln>
            <a:noFill/>
          </a:ln>
        </p:spPr>
        <p:txBody>
          <a:bodyPr spcFirstLastPara="1" wrap="square" lIns="449350" tIns="224675" rIns="449350" bIns="224675" anchor="t" anchorCtr="0">
            <a:noAutofit/>
          </a:bodyPr>
          <a:lstStyle>
            <a:lvl1pPr marL="457200" lvl="0" indent="-870775" algn="l">
              <a:spcBef>
                <a:spcPts val="2023"/>
              </a:spcBef>
              <a:spcAft>
                <a:spcPts val="0"/>
              </a:spcAft>
              <a:buClr>
                <a:schemeClr val="dk1"/>
              </a:buClr>
              <a:buSzPts val="10113"/>
              <a:buChar char="•"/>
              <a:defRPr sz="10113"/>
            </a:lvl1pPr>
            <a:lvl2pPr marL="914400" lvl="1" indent="-762000" algn="l">
              <a:spcBef>
                <a:spcPts val="1680"/>
              </a:spcBef>
              <a:spcAft>
                <a:spcPts val="0"/>
              </a:spcAft>
              <a:buClr>
                <a:schemeClr val="dk1"/>
              </a:buClr>
              <a:buSzPts val="8400"/>
              <a:buChar char="–"/>
              <a:defRPr sz="8400"/>
            </a:lvl2pPr>
            <a:lvl3pPr marL="1371600" lvl="2" indent="-707517" algn="l">
              <a:spcBef>
                <a:spcPts val="1508"/>
              </a:spcBef>
              <a:spcAft>
                <a:spcPts val="0"/>
              </a:spcAft>
              <a:buClr>
                <a:schemeClr val="dk1"/>
              </a:buClr>
              <a:buSzPts val="7542"/>
              <a:buChar char="•"/>
              <a:defRPr sz="7542"/>
            </a:lvl3pPr>
            <a:lvl4pPr marL="1828800" lvl="3" indent="-658558" algn="l">
              <a:spcBef>
                <a:spcPts val="1354"/>
              </a:spcBef>
              <a:spcAft>
                <a:spcPts val="0"/>
              </a:spcAft>
              <a:buClr>
                <a:schemeClr val="dk1"/>
              </a:buClr>
              <a:buSzPts val="6771"/>
              <a:buChar char="–"/>
              <a:defRPr sz="6771"/>
            </a:lvl4pPr>
            <a:lvl5pPr marL="2286000" lvl="4" indent="-658558" algn="l">
              <a:spcBef>
                <a:spcPts val="1354"/>
              </a:spcBef>
              <a:spcAft>
                <a:spcPts val="0"/>
              </a:spcAft>
              <a:buClr>
                <a:schemeClr val="dk1"/>
              </a:buClr>
              <a:buSzPts val="6771"/>
              <a:buChar char="»"/>
              <a:defRPr sz="6771"/>
            </a:lvl5pPr>
            <a:lvl6pPr marL="2743200" lvl="5" indent="-658558" algn="l">
              <a:spcBef>
                <a:spcPts val="1354"/>
              </a:spcBef>
              <a:spcAft>
                <a:spcPts val="0"/>
              </a:spcAft>
              <a:buClr>
                <a:schemeClr val="dk1"/>
              </a:buClr>
              <a:buSzPts val="6771"/>
              <a:buChar char="•"/>
              <a:defRPr sz="6771"/>
            </a:lvl6pPr>
            <a:lvl7pPr marL="3200400" lvl="6" indent="-658558" algn="l">
              <a:spcBef>
                <a:spcPts val="1354"/>
              </a:spcBef>
              <a:spcAft>
                <a:spcPts val="0"/>
              </a:spcAft>
              <a:buClr>
                <a:schemeClr val="dk1"/>
              </a:buClr>
              <a:buSzPts val="6771"/>
              <a:buChar char="•"/>
              <a:defRPr sz="6771"/>
            </a:lvl7pPr>
            <a:lvl8pPr marL="3657600" lvl="7" indent="-658558" algn="l">
              <a:spcBef>
                <a:spcPts val="1354"/>
              </a:spcBef>
              <a:spcAft>
                <a:spcPts val="0"/>
              </a:spcAft>
              <a:buClr>
                <a:schemeClr val="dk1"/>
              </a:buClr>
              <a:buSzPts val="6771"/>
              <a:buChar char="•"/>
              <a:defRPr sz="6771"/>
            </a:lvl8pPr>
            <a:lvl9pPr marL="4114800" lvl="8" indent="-658558" algn="l">
              <a:spcBef>
                <a:spcPts val="1354"/>
              </a:spcBef>
              <a:spcAft>
                <a:spcPts val="0"/>
              </a:spcAft>
              <a:buClr>
                <a:schemeClr val="dk1"/>
              </a:buClr>
              <a:buSzPts val="6771"/>
              <a:buChar char="•"/>
              <a:defRPr sz="6771"/>
            </a:lvl9pPr>
          </a:lstStyle>
          <a:p>
            <a:endParaRPr/>
          </a:p>
        </p:txBody>
      </p:sp>
      <p:sp>
        <p:nvSpPr>
          <p:cNvPr id="46" name="Google Shape;46;p7"/>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194564" y="1310640"/>
            <a:ext cx="14439902" cy="5577840"/>
          </a:xfrm>
          <a:prstGeom prst="rect">
            <a:avLst/>
          </a:prstGeom>
          <a:noFill/>
          <a:ln>
            <a:noFill/>
          </a:ln>
        </p:spPr>
        <p:txBody>
          <a:bodyPr spcFirstLastPara="1" wrap="square" lIns="449350" tIns="224675" rIns="449350" bIns="224675" anchor="b" anchorCtr="0">
            <a:noAutofit/>
          </a:bodyPr>
          <a:lstStyle>
            <a:lvl1pPr lvl="0" algn="l">
              <a:spcBef>
                <a:spcPts val="0"/>
              </a:spcBef>
              <a:spcAft>
                <a:spcPts val="0"/>
              </a:spcAft>
              <a:buSzPts val="1400"/>
              <a:buNone/>
              <a:defRPr sz="84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7160240" y="1310647"/>
            <a:ext cx="24536401" cy="28094943"/>
          </a:xfrm>
          <a:prstGeom prst="rect">
            <a:avLst/>
          </a:prstGeom>
          <a:noFill/>
          <a:ln>
            <a:noFill/>
          </a:ln>
        </p:spPr>
        <p:txBody>
          <a:bodyPr spcFirstLastPara="1" wrap="square" lIns="449350" tIns="224675" rIns="449350" bIns="224675" anchor="t" anchorCtr="0">
            <a:noAutofit/>
          </a:bodyPr>
          <a:lstStyle>
            <a:lvl1pPr marL="457200" lvl="0" indent="-1083056" algn="l">
              <a:spcBef>
                <a:spcPts val="2691"/>
              </a:spcBef>
              <a:spcAft>
                <a:spcPts val="0"/>
              </a:spcAft>
              <a:buClr>
                <a:schemeClr val="dk1"/>
              </a:buClr>
              <a:buSzPts val="13456"/>
              <a:buChar char="•"/>
              <a:defRPr sz="13456"/>
            </a:lvl1pPr>
            <a:lvl2pPr marL="914400" lvl="1" indent="-979614" algn="l">
              <a:spcBef>
                <a:spcPts val="2365"/>
              </a:spcBef>
              <a:spcAft>
                <a:spcPts val="0"/>
              </a:spcAft>
              <a:buClr>
                <a:schemeClr val="dk1"/>
              </a:buClr>
              <a:buSzPts val="11827"/>
              <a:buChar char="–"/>
              <a:defRPr sz="11827"/>
            </a:lvl2pPr>
            <a:lvl3pPr marL="1371600" lvl="2" indent="-870775" algn="l">
              <a:spcBef>
                <a:spcPts val="2023"/>
              </a:spcBef>
              <a:spcAft>
                <a:spcPts val="0"/>
              </a:spcAft>
              <a:buClr>
                <a:schemeClr val="dk1"/>
              </a:buClr>
              <a:buSzPts val="10113"/>
              <a:buChar char="•"/>
              <a:defRPr sz="10113"/>
            </a:lvl3pPr>
            <a:lvl4pPr marL="1828800" lvl="3" indent="-762000" algn="l">
              <a:spcBef>
                <a:spcPts val="1680"/>
              </a:spcBef>
              <a:spcAft>
                <a:spcPts val="0"/>
              </a:spcAft>
              <a:buClr>
                <a:schemeClr val="dk1"/>
              </a:buClr>
              <a:buSzPts val="8400"/>
              <a:buChar char="–"/>
              <a:defRPr sz="8400"/>
            </a:lvl4pPr>
            <a:lvl5pPr marL="2286000" lvl="4" indent="-762000" algn="l">
              <a:spcBef>
                <a:spcPts val="1680"/>
              </a:spcBef>
              <a:spcAft>
                <a:spcPts val="0"/>
              </a:spcAft>
              <a:buClr>
                <a:schemeClr val="dk1"/>
              </a:buClr>
              <a:buSzPts val="8400"/>
              <a:buChar char="»"/>
              <a:defRPr sz="8400"/>
            </a:lvl5pPr>
            <a:lvl6pPr marL="2743200" lvl="5" indent="-762000" algn="l">
              <a:spcBef>
                <a:spcPts val="1680"/>
              </a:spcBef>
              <a:spcAft>
                <a:spcPts val="0"/>
              </a:spcAft>
              <a:buClr>
                <a:schemeClr val="dk1"/>
              </a:buClr>
              <a:buSzPts val="8400"/>
              <a:buChar char="•"/>
              <a:defRPr sz="8400"/>
            </a:lvl6pPr>
            <a:lvl7pPr marL="3200400" lvl="6" indent="-762000" algn="l">
              <a:spcBef>
                <a:spcPts val="1680"/>
              </a:spcBef>
              <a:spcAft>
                <a:spcPts val="0"/>
              </a:spcAft>
              <a:buClr>
                <a:schemeClr val="dk1"/>
              </a:buClr>
              <a:buSzPts val="8400"/>
              <a:buChar char="•"/>
              <a:defRPr sz="8400"/>
            </a:lvl7pPr>
            <a:lvl8pPr marL="3657600" lvl="7" indent="-762000" algn="l">
              <a:spcBef>
                <a:spcPts val="1680"/>
              </a:spcBef>
              <a:spcAft>
                <a:spcPts val="0"/>
              </a:spcAft>
              <a:buClr>
                <a:schemeClr val="dk1"/>
              </a:buClr>
              <a:buSzPts val="8400"/>
              <a:buChar char="•"/>
              <a:defRPr sz="8400"/>
            </a:lvl8pPr>
            <a:lvl9pPr marL="4114800" lvl="8" indent="-762000" algn="l">
              <a:spcBef>
                <a:spcPts val="1680"/>
              </a:spcBef>
              <a:spcAft>
                <a:spcPts val="0"/>
              </a:spcAft>
              <a:buClr>
                <a:schemeClr val="dk1"/>
              </a:buClr>
              <a:buSzPts val="8400"/>
              <a:buChar char="•"/>
              <a:defRPr sz="8400"/>
            </a:lvl9pPr>
          </a:lstStyle>
          <a:p>
            <a:endParaRPr/>
          </a:p>
        </p:txBody>
      </p:sp>
      <p:sp>
        <p:nvSpPr>
          <p:cNvPr id="61" name="Google Shape;61;p10"/>
          <p:cNvSpPr txBox="1">
            <a:spLocks noGrp="1"/>
          </p:cNvSpPr>
          <p:nvPr>
            <p:ph type="body" idx="2"/>
          </p:nvPr>
        </p:nvSpPr>
        <p:spPr>
          <a:xfrm>
            <a:off x="2194564" y="6888487"/>
            <a:ext cx="14439902" cy="22517103"/>
          </a:xfrm>
          <a:prstGeom prst="rect">
            <a:avLst/>
          </a:prstGeom>
          <a:noFill/>
          <a:ln>
            <a:noFill/>
          </a:ln>
        </p:spPr>
        <p:txBody>
          <a:bodyPr spcFirstLastPara="1" wrap="square" lIns="449350" tIns="224675" rIns="449350" bIns="224675" anchor="t" anchorCtr="0">
            <a:noAutofit/>
          </a:bodyPr>
          <a:lstStyle>
            <a:lvl1pPr marL="457200" lvl="0" indent="-228600" algn="l">
              <a:spcBef>
                <a:spcPts val="1183"/>
              </a:spcBef>
              <a:spcAft>
                <a:spcPts val="0"/>
              </a:spcAft>
              <a:buClr>
                <a:schemeClr val="dk1"/>
              </a:buClr>
              <a:buSzPts val="5914"/>
              <a:buNone/>
              <a:defRPr sz="5914"/>
            </a:lvl1pPr>
            <a:lvl2pPr marL="914400" lvl="1" indent="-228600" algn="l">
              <a:spcBef>
                <a:spcPts val="1011"/>
              </a:spcBef>
              <a:spcAft>
                <a:spcPts val="0"/>
              </a:spcAft>
              <a:buClr>
                <a:schemeClr val="dk1"/>
              </a:buClr>
              <a:buSzPts val="5057"/>
              <a:buNone/>
              <a:defRPr sz="5057"/>
            </a:lvl2pPr>
            <a:lvl3pPr marL="1371600" lvl="2" indent="-228600" algn="l">
              <a:spcBef>
                <a:spcPts val="840"/>
              </a:spcBef>
              <a:spcAft>
                <a:spcPts val="0"/>
              </a:spcAft>
              <a:buClr>
                <a:schemeClr val="dk1"/>
              </a:buClr>
              <a:buSzPts val="4200"/>
              <a:buNone/>
              <a:defRPr sz="4200"/>
            </a:lvl3pPr>
            <a:lvl4pPr marL="1828800" lvl="3" indent="-228600" algn="l">
              <a:spcBef>
                <a:spcPts val="754"/>
              </a:spcBef>
              <a:spcAft>
                <a:spcPts val="0"/>
              </a:spcAft>
              <a:buClr>
                <a:schemeClr val="dk1"/>
              </a:buClr>
              <a:buSzPts val="3771"/>
              <a:buNone/>
              <a:defRPr sz="3771"/>
            </a:lvl4pPr>
            <a:lvl5pPr marL="2286000" lvl="4" indent="-228600" algn="l">
              <a:spcBef>
                <a:spcPts val="754"/>
              </a:spcBef>
              <a:spcAft>
                <a:spcPts val="0"/>
              </a:spcAft>
              <a:buClr>
                <a:schemeClr val="dk1"/>
              </a:buClr>
              <a:buSzPts val="3771"/>
              <a:buNone/>
              <a:defRPr sz="3771"/>
            </a:lvl5pPr>
            <a:lvl6pPr marL="2743200" lvl="5" indent="-228600" algn="l">
              <a:spcBef>
                <a:spcPts val="754"/>
              </a:spcBef>
              <a:spcAft>
                <a:spcPts val="0"/>
              </a:spcAft>
              <a:buClr>
                <a:schemeClr val="dk1"/>
              </a:buClr>
              <a:buSzPts val="3771"/>
              <a:buNone/>
              <a:defRPr sz="3771"/>
            </a:lvl6pPr>
            <a:lvl7pPr marL="3200400" lvl="6" indent="-228600" algn="l">
              <a:spcBef>
                <a:spcPts val="754"/>
              </a:spcBef>
              <a:spcAft>
                <a:spcPts val="0"/>
              </a:spcAft>
              <a:buClr>
                <a:schemeClr val="dk1"/>
              </a:buClr>
              <a:buSzPts val="3771"/>
              <a:buNone/>
              <a:defRPr sz="3771"/>
            </a:lvl7pPr>
            <a:lvl8pPr marL="3657600" lvl="7" indent="-228600" algn="l">
              <a:spcBef>
                <a:spcPts val="754"/>
              </a:spcBef>
              <a:spcAft>
                <a:spcPts val="0"/>
              </a:spcAft>
              <a:buClr>
                <a:schemeClr val="dk1"/>
              </a:buClr>
              <a:buSzPts val="3771"/>
              <a:buNone/>
              <a:defRPr sz="3771"/>
            </a:lvl8pPr>
            <a:lvl9pPr marL="4114800" lvl="8" indent="-228600" algn="l">
              <a:spcBef>
                <a:spcPts val="754"/>
              </a:spcBef>
              <a:spcAft>
                <a:spcPts val="0"/>
              </a:spcAft>
              <a:buClr>
                <a:schemeClr val="dk1"/>
              </a:buClr>
              <a:buSzPts val="3771"/>
              <a:buNone/>
              <a:defRPr sz="3771"/>
            </a:lvl9pPr>
          </a:lstStyle>
          <a:p>
            <a:endParaRPr/>
          </a:p>
        </p:txBody>
      </p:sp>
      <p:sp>
        <p:nvSpPr>
          <p:cNvPr id="62" name="Google Shape;62;p10"/>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602981" y="23042884"/>
            <a:ext cx="26334720" cy="2720343"/>
          </a:xfrm>
          <a:prstGeom prst="rect">
            <a:avLst/>
          </a:prstGeom>
          <a:noFill/>
          <a:ln>
            <a:noFill/>
          </a:ln>
        </p:spPr>
        <p:txBody>
          <a:bodyPr spcFirstLastPara="1" wrap="square" lIns="449350" tIns="224675" rIns="449350" bIns="224675" anchor="b" anchorCtr="0">
            <a:noAutofit/>
          </a:bodyPr>
          <a:lstStyle>
            <a:lvl1pPr lvl="0" algn="l">
              <a:spcBef>
                <a:spcPts val="0"/>
              </a:spcBef>
              <a:spcAft>
                <a:spcPts val="0"/>
              </a:spcAft>
              <a:buSzPts val="1400"/>
              <a:buNone/>
              <a:defRPr sz="84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8602981" y="2941321"/>
            <a:ext cx="26334720" cy="19751040"/>
          </a:xfrm>
          <a:prstGeom prst="rect">
            <a:avLst/>
          </a:prstGeom>
          <a:noFill/>
          <a:ln>
            <a:noFill/>
          </a:ln>
        </p:spPr>
      </p:sp>
      <p:sp>
        <p:nvSpPr>
          <p:cNvPr id="68" name="Google Shape;68;p11"/>
          <p:cNvSpPr txBox="1">
            <a:spLocks noGrp="1"/>
          </p:cNvSpPr>
          <p:nvPr>
            <p:ph type="body" idx="1"/>
          </p:nvPr>
        </p:nvSpPr>
        <p:spPr>
          <a:xfrm>
            <a:off x="8602981" y="25763227"/>
            <a:ext cx="26334720" cy="3863337"/>
          </a:xfrm>
          <a:prstGeom prst="rect">
            <a:avLst/>
          </a:prstGeom>
          <a:noFill/>
          <a:ln>
            <a:noFill/>
          </a:ln>
        </p:spPr>
        <p:txBody>
          <a:bodyPr spcFirstLastPara="1" wrap="square" lIns="449350" tIns="224675" rIns="449350" bIns="224675" anchor="t" anchorCtr="0">
            <a:noAutofit/>
          </a:bodyPr>
          <a:lstStyle>
            <a:lvl1pPr marL="457200" lvl="0" indent="-228600" algn="l">
              <a:spcBef>
                <a:spcPts val="1183"/>
              </a:spcBef>
              <a:spcAft>
                <a:spcPts val="0"/>
              </a:spcAft>
              <a:buClr>
                <a:schemeClr val="dk1"/>
              </a:buClr>
              <a:buSzPts val="5914"/>
              <a:buNone/>
              <a:defRPr sz="5914"/>
            </a:lvl1pPr>
            <a:lvl2pPr marL="914400" lvl="1" indent="-228600" algn="l">
              <a:spcBef>
                <a:spcPts val="1011"/>
              </a:spcBef>
              <a:spcAft>
                <a:spcPts val="0"/>
              </a:spcAft>
              <a:buClr>
                <a:schemeClr val="dk1"/>
              </a:buClr>
              <a:buSzPts val="5057"/>
              <a:buNone/>
              <a:defRPr sz="5057"/>
            </a:lvl2pPr>
            <a:lvl3pPr marL="1371600" lvl="2" indent="-228600" algn="l">
              <a:spcBef>
                <a:spcPts val="840"/>
              </a:spcBef>
              <a:spcAft>
                <a:spcPts val="0"/>
              </a:spcAft>
              <a:buClr>
                <a:schemeClr val="dk1"/>
              </a:buClr>
              <a:buSzPts val="4200"/>
              <a:buNone/>
              <a:defRPr sz="4200"/>
            </a:lvl3pPr>
            <a:lvl4pPr marL="1828800" lvl="3" indent="-228600" algn="l">
              <a:spcBef>
                <a:spcPts val="754"/>
              </a:spcBef>
              <a:spcAft>
                <a:spcPts val="0"/>
              </a:spcAft>
              <a:buClr>
                <a:schemeClr val="dk1"/>
              </a:buClr>
              <a:buSzPts val="3771"/>
              <a:buNone/>
              <a:defRPr sz="3771"/>
            </a:lvl4pPr>
            <a:lvl5pPr marL="2286000" lvl="4" indent="-228600" algn="l">
              <a:spcBef>
                <a:spcPts val="754"/>
              </a:spcBef>
              <a:spcAft>
                <a:spcPts val="0"/>
              </a:spcAft>
              <a:buClr>
                <a:schemeClr val="dk1"/>
              </a:buClr>
              <a:buSzPts val="3771"/>
              <a:buNone/>
              <a:defRPr sz="3771"/>
            </a:lvl5pPr>
            <a:lvl6pPr marL="2743200" lvl="5" indent="-228600" algn="l">
              <a:spcBef>
                <a:spcPts val="754"/>
              </a:spcBef>
              <a:spcAft>
                <a:spcPts val="0"/>
              </a:spcAft>
              <a:buClr>
                <a:schemeClr val="dk1"/>
              </a:buClr>
              <a:buSzPts val="3771"/>
              <a:buNone/>
              <a:defRPr sz="3771"/>
            </a:lvl6pPr>
            <a:lvl7pPr marL="3200400" lvl="6" indent="-228600" algn="l">
              <a:spcBef>
                <a:spcPts val="754"/>
              </a:spcBef>
              <a:spcAft>
                <a:spcPts val="0"/>
              </a:spcAft>
              <a:buClr>
                <a:schemeClr val="dk1"/>
              </a:buClr>
              <a:buSzPts val="3771"/>
              <a:buNone/>
              <a:defRPr sz="3771"/>
            </a:lvl7pPr>
            <a:lvl8pPr marL="3657600" lvl="7" indent="-228600" algn="l">
              <a:spcBef>
                <a:spcPts val="754"/>
              </a:spcBef>
              <a:spcAft>
                <a:spcPts val="0"/>
              </a:spcAft>
              <a:buClr>
                <a:schemeClr val="dk1"/>
              </a:buClr>
              <a:buSzPts val="3771"/>
              <a:buNone/>
              <a:defRPr sz="3771"/>
            </a:lvl8pPr>
            <a:lvl9pPr marL="4114800" lvl="8" indent="-228600" algn="l">
              <a:spcBef>
                <a:spcPts val="754"/>
              </a:spcBef>
              <a:spcAft>
                <a:spcPts val="0"/>
              </a:spcAft>
              <a:buClr>
                <a:schemeClr val="dk1"/>
              </a:buClr>
              <a:buSzPts val="3771"/>
              <a:buNone/>
              <a:defRPr sz="3771"/>
            </a:lvl9pPr>
          </a:lstStyle>
          <a:p>
            <a:endParaRPr/>
          </a:p>
        </p:txBody>
      </p:sp>
      <p:sp>
        <p:nvSpPr>
          <p:cNvPr id="69" name="Google Shape;69;p11"/>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marR="0" lvl="0"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2193472" y="7680325"/>
            <a:ext cx="39504257" cy="21724938"/>
          </a:xfrm>
          <a:prstGeom prst="rect">
            <a:avLst/>
          </a:prstGeom>
          <a:noFill/>
          <a:ln>
            <a:noFill/>
          </a:ln>
        </p:spPr>
        <p:txBody>
          <a:bodyPr spcFirstLastPara="1" wrap="square" lIns="449350" tIns="224675" rIns="449350" bIns="224675" anchor="t" anchorCtr="0">
            <a:noAutofit/>
          </a:bodyPr>
          <a:lstStyle>
            <a:lvl1pPr marL="457200" marR="0" lvl="0" indent="-1083056" algn="l" rtl="0">
              <a:spcBef>
                <a:spcPts val="2691"/>
              </a:spcBef>
              <a:spcAft>
                <a:spcPts val="0"/>
              </a:spcAft>
              <a:buClr>
                <a:schemeClr val="dk1"/>
              </a:buClr>
              <a:buSzPts val="13456"/>
              <a:buFont typeface="Arial"/>
              <a:buChar char="•"/>
              <a:defRPr sz="13456" b="0" i="0" u="none" strike="noStrike" cap="none">
                <a:solidFill>
                  <a:schemeClr val="dk1"/>
                </a:solidFill>
                <a:latin typeface="Calibri"/>
                <a:ea typeface="Calibri"/>
                <a:cs typeface="Calibri"/>
                <a:sym typeface="Calibri"/>
              </a:defRPr>
            </a:lvl1pPr>
            <a:lvl2pPr marL="914400" marR="0" lvl="1" indent="-979614" algn="l" rtl="0">
              <a:spcBef>
                <a:spcPts val="2365"/>
              </a:spcBef>
              <a:spcAft>
                <a:spcPts val="0"/>
              </a:spcAft>
              <a:buClr>
                <a:schemeClr val="dk1"/>
              </a:buClr>
              <a:buSzPts val="11827"/>
              <a:buFont typeface="Arial"/>
              <a:buChar char="–"/>
              <a:defRPr sz="11827" b="0" i="0" u="none" strike="noStrike" cap="none">
                <a:solidFill>
                  <a:schemeClr val="dk1"/>
                </a:solidFill>
                <a:latin typeface="Calibri"/>
                <a:ea typeface="Calibri"/>
                <a:cs typeface="Calibri"/>
                <a:sym typeface="Calibri"/>
              </a:defRPr>
            </a:lvl2pPr>
            <a:lvl3pPr marL="1371600" marR="0" lvl="2" indent="-870775" algn="l" rtl="0">
              <a:spcBef>
                <a:spcPts val="2023"/>
              </a:spcBef>
              <a:spcAft>
                <a:spcPts val="0"/>
              </a:spcAft>
              <a:buClr>
                <a:schemeClr val="dk1"/>
              </a:buClr>
              <a:buSzPts val="10113"/>
              <a:buFont typeface="Arial"/>
              <a:buChar char="•"/>
              <a:defRPr sz="10113" b="0" i="0" u="none" strike="noStrike" cap="none">
                <a:solidFill>
                  <a:schemeClr val="dk1"/>
                </a:solidFill>
                <a:latin typeface="Calibri"/>
                <a:ea typeface="Calibri"/>
                <a:cs typeface="Calibri"/>
                <a:sym typeface="Calibri"/>
              </a:defRPr>
            </a:lvl3pPr>
            <a:lvl4pPr marL="1828800" marR="0" lvl="3"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4pPr>
            <a:lvl5pPr marL="2286000" marR="0" lvl="4"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5pPr>
            <a:lvl6pPr marL="2743200" marR="0" lvl="5"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6pPr>
            <a:lvl7pPr marL="3200400" marR="0" lvl="6"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7pPr>
            <a:lvl8pPr marL="3657600" marR="0" lvl="7"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8pPr>
            <a:lvl9pPr marL="4114800" marR="0" lvl="8"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marR="0" lvl="0" algn="l" rtl="0">
              <a:spcBef>
                <a:spcPts val="0"/>
              </a:spcBef>
              <a:spcAft>
                <a:spcPts val="0"/>
              </a:spcAft>
              <a:buSzPts val="1400"/>
              <a:buNone/>
              <a:defRPr sz="5057"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marR="0" lvl="0" algn="ctr" rtl="0">
              <a:spcBef>
                <a:spcPts val="0"/>
              </a:spcBef>
              <a:spcAft>
                <a:spcPts val="0"/>
              </a:spcAft>
              <a:buSzPts val="1400"/>
              <a:buNone/>
              <a:defRPr sz="5057"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marR="0" lvl="0" indent="0" algn="r" rtl="0">
              <a:spcBef>
                <a:spcPts val="0"/>
              </a:spcBef>
              <a:spcAft>
                <a:spcPts val="0"/>
              </a:spcAft>
              <a:buNone/>
              <a:defRPr sz="5057"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5057"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5057"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5057"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5057"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5057"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5057"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5057"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5057"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
          <p:cNvSpPr txBox="1">
            <a:spLocks noGrp="1"/>
          </p:cNvSpPr>
          <p:nvPr>
            <p:ph type="ctrTitle"/>
          </p:nvPr>
        </p:nvSpPr>
        <p:spPr>
          <a:xfrm>
            <a:off x="11834210" y="345888"/>
            <a:ext cx="20222780" cy="1637245"/>
          </a:xfrm>
          <a:prstGeom prst="rect">
            <a:avLst/>
          </a:prstGeom>
          <a:noFill/>
          <a:ln w="63500" cap="rnd">
            <a:solidFill>
              <a:schemeClr val="tx1"/>
            </a:solidFill>
          </a:ln>
        </p:spPr>
        <p:txBody>
          <a:bodyPr spcFirstLastPara="1" wrap="square" lIns="449350" tIns="224675" rIns="449350" bIns="224675" anchor="ctr" anchorCtr="0">
            <a:noAutofit/>
          </a:bodyPr>
          <a:lstStyle/>
          <a:p>
            <a:pPr marL="0" lvl="0" indent="0" algn="ctr" rtl="0">
              <a:spcBef>
                <a:spcPts val="0"/>
              </a:spcBef>
              <a:spcAft>
                <a:spcPts val="0"/>
              </a:spcAft>
              <a:buNone/>
            </a:pPr>
            <a:r>
              <a:rPr lang="en-US" sz="8000" b="1" dirty="0">
                <a:solidFill>
                  <a:srgbClr val="C0504D"/>
                </a:solidFill>
              </a:rPr>
              <a:t>Alien P.R.O.B.E RFID Reader/Scanner App</a:t>
            </a:r>
            <a:endParaRPr sz="8000" b="1" dirty="0">
              <a:solidFill>
                <a:srgbClr val="C0504D"/>
              </a:solidFill>
              <a:latin typeface="Calibri"/>
              <a:ea typeface="Calibri"/>
              <a:cs typeface="Calibri"/>
              <a:sym typeface="Calibri"/>
            </a:endParaRPr>
          </a:p>
        </p:txBody>
      </p:sp>
      <p:sp>
        <p:nvSpPr>
          <p:cNvPr id="91" name="Google Shape;91;p1"/>
          <p:cNvSpPr/>
          <p:nvPr/>
        </p:nvSpPr>
        <p:spPr>
          <a:xfrm>
            <a:off x="0" y="2344953"/>
            <a:ext cx="184731" cy="32977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543" b="0" i="0" u="none" strike="noStrike" cap="none">
              <a:solidFill>
                <a:schemeClr val="dk1"/>
              </a:solidFill>
              <a:latin typeface="Arial"/>
              <a:ea typeface="Arial"/>
              <a:cs typeface="Arial"/>
              <a:sym typeface="Arial"/>
            </a:endParaRPr>
          </a:p>
        </p:txBody>
      </p:sp>
      <p:sp>
        <p:nvSpPr>
          <p:cNvPr id="92" name="Google Shape;92;p1"/>
          <p:cNvSpPr/>
          <p:nvPr/>
        </p:nvSpPr>
        <p:spPr>
          <a:xfrm>
            <a:off x="34943143" y="27562629"/>
            <a:ext cx="8882743" cy="408894"/>
          </a:xfrm>
          <a:prstGeom prst="rect">
            <a:avLst/>
          </a:prstGeom>
          <a:noFill/>
          <a:ln>
            <a:noFill/>
          </a:ln>
        </p:spPr>
        <p:txBody>
          <a:bodyPr spcFirstLastPara="1" wrap="square" lIns="91425" tIns="45700" rIns="91425" bIns="45700" anchor="t" anchorCtr="0">
            <a:spAutoFit/>
          </a:bodyPr>
          <a:lstStyle/>
          <a:p>
            <a:pPr marL="0" marR="0" lvl="0" indent="-130619" algn="l" rtl="0">
              <a:spcBef>
                <a:spcPts val="0"/>
              </a:spcBef>
              <a:spcAft>
                <a:spcPts val="0"/>
              </a:spcAft>
              <a:buClr>
                <a:schemeClr val="dk1"/>
              </a:buClr>
              <a:buSzPts val="2057"/>
              <a:buFont typeface="Arial"/>
              <a:buChar char="•"/>
            </a:pPr>
            <a:r>
              <a:rPr lang="en-US" sz="2057" b="0" i="0" u="none" strike="noStrike" cap="none">
                <a:solidFill>
                  <a:schemeClr val="dk1"/>
                </a:solidFill>
                <a:latin typeface="Calibri"/>
                <a:ea typeface="Calibri"/>
                <a:cs typeface="Calibri"/>
                <a:sym typeface="Calibri"/>
              </a:rPr>
              <a:t>.</a:t>
            </a:r>
            <a:endParaRPr/>
          </a:p>
        </p:txBody>
      </p:sp>
      <p:sp>
        <p:nvSpPr>
          <p:cNvPr id="93" name="Google Shape;93;p1"/>
          <p:cNvSpPr txBox="1"/>
          <p:nvPr/>
        </p:nvSpPr>
        <p:spPr>
          <a:xfrm>
            <a:off x="130629" y="5878287"/>
            <a:ext cx="9144000" cy="830997"/>
          </a:xfrm>
          <a:prstGeom prst="rect">
            <a:avLst/>
          </a:prstGeom>
          <a:noFill/>
          <a:ln>
            <a:noFill/>
          </a:ln>
        </p:spPr>
        <p:txBody>
          <a:bodyPr spcFirstLastPara="1" wrap="square" lIns="91425" tIns="45700" rIns="91425" bIns="45700" anchor="t" anchorCtr="0">
            <a:spAutoFit/>
          </a:bodyPr>
          <a:lstStyle/>
          <a:p>
            <a:pPr marL="293892" marR="0" lvl="0" indent="-141492"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293892" marR="0" lvl="0" indent="-141492"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94" name="Google Shape;94;p1"/>
          <p:cNvPicPr preferRelativeResize="0"/>
          <p:nvPr/>
        </p:nvPicPr>
        <p:blipFill rotWithShape="1">
          <a:blip r:embed="rId3">
            <a:alphaModFix/>
          </a:blip>
          <a:srcRect/>
          <a:stretch/>
        </p:blipFill>
        <p:spPr>
          <a:xfrm>
            <a:off x="4702629" y="560943"/>
            <a:ext cx="3940463" cy="1773936"/>
          </a:xfrm>
          <a:prstGeom prst="rect">
            <a:avLst/>
          </a:prstGeom>
          <a:noFill/>
          <a:ln>
            <a:noFill/>
          </a:ln>
        </p:spPr>
      </p:pic>
      <p:sp>
        <p:nvSpPr>
          <p:cNvPr id="96" name="Google Shape;96;p1"/>
          <p:cNvSpPr txBox="1">
            <a:spLocks noGrp="1"/>
          </p:cNvSpPr>
          <p:nvPr>
            <p:ph type="subTitle" idx="1"/>
          </p:nvPr>
        </p:nvSpPr>
        <p:spPr>
          <a:xfrm>
            <a:off x="11666268" y="2299757"/>
            <a:ext cx="20222780" cy="1796143"/>
          </a:xfrm>
          <a:prstGeom prst="rect">
            <a:avLst/>
          </a:prstGeom>
          <a:noFill/>
          <a:ln>
            <a:noFill/>
          </a:ln>
        </p:spPr>
        <p:txBody>
          <a:bodyPr spcFirstLastPara="1" wrap="square" lIns="449350" tIns="224675" rIns="449350" bIns="224675" anchor="t" anchorCtr="0">
            <a:normAutofit/>
          </a:bodyPr>
          <a:lstStyle/>
          <a:p>
            <a:pPr marL="0" lvl="0" indent="0" algn="ctr" rtl="0">
              <a:spcBef>
                <a:spcPts val="0"/>
              </a:spcBef>
              <a:spcAft>
                <a:spcPts val="0"/>
              </a:spcAft>
              <a:buClr>
                <a:schemeClr val="dk1"/>
              </a:buClr>
              <a:buSzPts val="4114"/>
              <a:buNone/>
            </a:pPr>
            <a:r>
              <a:rPr lang="en-US" sz="4114" dirty="0">
                <a:solidFill>
                  <a:schemeClr val="dk1"/>
                </a:solidFill>
              </a:rPr>
              <a:t>Cy Dixon, Nicholas Johnson, Alex Godsey, Michael Lynch</a:t>
            </a:r>
            <a:endParaRPr sz="4114" dirty="0">
              <a:solidFill>
                <a:schemeClr val="dk1"/>
              </a:solidFill>
            </a:endParaRPr>
          </a:p>
          <a:p>
            <a:pPr marL="0" lvl="0" indent="0" algn="ctr" rtl="0">
              <a:spcBef>
                <a:spcPts val="0"/>
              </a:spcBef>
              <a:spcAft>
                <a:spcPts val="0"/>
              </a:spcAft>
              <a:buClr>
                <a:schemeClr val="dk1"/>
              </a:buClr>
              <a:buSzPts val="3771"/>
              <a:buNone/>
            </a:pPr>
            <a:r>
              <a:rPr lang="en-US" sz="3771" dirty="0">
                <a:solidFill>
                  <a:schemeClr val="dk1"/>
                </a:solidFill>
              </a:rPr>
              <a:t> Western Kentucky University/WKU Parking and Transportation/Computer Science Department</a:t>
            </a:r>
            <a:endParaRPr sz="3771" dirty="0">
              <a:solidFill>
                <a:schemeClr val="dk1"/>
              </a:solidFill>
            </a:endParaRPr>
          </a:p>
        </p:txBody>
      </p:sp>
      <p:sp>
        <p:nvSpPr>
          <p:cNvPr id="97" name="Google Shape;97;p1"/>
          <p:cNvSpPr txBox="1">
            <a:spLocks/>
          </p:cNvSpPr>
          <p:nvPr/>
        </p:nvSpPr>
        <p:spPr>
          <a:xfrm>
            <a:off x="914400" y="19958572"/>
            <a:ext cx="10806414" cy="11572358"/>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Arial"/>
              <a:buChar char="•"/>
            </a:pPr>
            <a:r>
              <a:rPr lang="en-US" sz="2800" dirty="0">
                <a:solidFill>
                  <a:schemeClr val="dk1"/>
                </a:solidFill>
                <a:latin typeface="Arial"/>
                <a:ea typeface="Arial"/>
                <a:cs typeface="Arial"/>
                <a:sym typeface="Arial"/>
              </a:rPr>
              <a:t>This project is a team effort done in conjunction with the WKU Parking and Transportation Services for our team’s CS 496 Senior Project course.</a:t>
            </a:r>
            <a:endParaRPr sz="2800" dirty="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500"/>
              <a:buFont typeface="Arial"/>
              <a:buChar char="•"/>
            </a:pPr>
            <a:r>
              <a:rPr lang="en-US" sz="2800" dirty="0">
                <a:solidFill>
                  <a:schemeClr val="dk1"/>
                </a:solidFill>
                <a:latin typeface="Arial"/>
                <a:ea typeface="Arial"/>
                <a:cs typeface="Arial"/>
                <a:sym typeface="Arial"/>
              </a:rPr>
              <a:t>This app, Alien P.R.O.B.E., was created in order to offer PTS employees a simple app for use in their daily tasks. This app connects to the Alien ALR</a:t>
            </a:r>
            <a:r>
              <a:rPr lang="en-US" sz="2800" dirty="0">
                <a:solidFill>
                  <a:schemeClr val="dk1"/>
                </a:solidFill>
              </a:rPr>
              <a:t>-</a:t>
            </a:r>
            <a:r>
              <a:rPr lang="en-US" sz="2800" dirty="0">
                <a:solidFill>
                  <a:schemeClr val="dk1"/>
                </a:solidFill>
                <a:latin typeface="Arial"/>
                <a:ea typeface="Arial"/>
                <a:cs typeface="Arial"/>
                <a:sym typeface="Arial"/>
              </a:rPr>
              <a:t>F800 RFID Reader along with the Alien ALR-8689 </a:t>
            </a:r>
            <a:r>
              <a:rPr lang="en-US" sz="2800" dirty="0">
                <a:solidFill>
                  <a:schemeClr val="dk1"/>
                </a:solidFill>
              </a:rPr>
              <a:t>RFID </a:t>
            </a:r>
            <a:r>
              <a:rPr lang="en-US" sz="2800" dirty="0">
                <a:solidFill>
                  <a:schemeClr val="dk1"/>
                </a:solidFill>
                <a:latin typeface="Arial"/>
                <a:ea typeface="Arial"/>
                <a:cs typeface="Arial"/>
                <a:sym typeface="Arial"/>
              </a:rPr>
              <a:t>Antenna</a:t>
            </a:r>
            <a:r>
              <a:rPr lang="en-US" sz="2800" dirty="0">
                <a:solidFill>
                  <a:schemeClr val="dk1"/>
                </a:solidFill>
              </a:rPr>
              <a:t>, both pictured to the right.</a:t>
            </a:r>
          </a:p>
          <a:p>
            <a:pPr marL="342900" marR="0" lvl="0" indent="-342900" algn="just" rtl="0">
              <a:spcBef>
                <a:spcPts val="0"/>
              </a:spcBef>
              <a:spcAft>
                <a:spcPts val="0"/>
              </a:spcAft>
              <a:buClr>
                <a:schemeClr val="dk1"/>
              </a:buClr>
              <a:buSzPts val="2500"/>
              <a:buFont typeface="Arial"/>
              <a:buChar char="•"/>
            </a:pPr>
            <a:r>
              <a:rPr lang="en-US" sz="2800" dirty="0">
                <a:solidFill>
                  <a:schemeClr val="dk1"/>
                </a:solidFill>
              </a:rPr>
              <a:t>WKU Parking and Transportation Services plan to use this app to scan a vehicles’ RFID parking tag, and then determine if that tag is on the correct vehicle and in the correct parking lot based on the GPS location. This is all done within the app, through its connection with databases and the RFID equipment. </a:t>
            </a:r>
          </a:p>
          <a:p>
            <a:pPr marL="342900" marR="0" lvl="0" indent="-342900" algn="just" rtl="0">
              <a:spcBef>
                <a:spcPts val="0"/>
              </a:spcBef>
              <a:spcAft>
                <a:spcPts val="0"/>
              </a:spcAft>
              <a:buClr>
                <a:schemeClr val="dk1"/>
              </a:buClr>
              <a:buSzPts val="2500"/>
              <a:buFont typeface="Arial"/>
              <a:buChar char="•"/>
            </a:pPr>
            <a:endParaRPr lang="en-US" sz="2800" dirty="0">
              <a:solidFill>
                <a:schemeClr val="dk1"/>
              </a:solidFill>
            </a:endParaRPr>
          </a:p>
          <a:p>
            <a:pPr marL="342900" marR="0" lvl="0" indent="-342900" algn="just" rtl="0">
              <a:spcBef>
                <a:spcPts val="0"/>
              </a:spcBef>
              <a:spcAft>
                <a:spcPts val="0"/>
              </a:spcAft>
              <a:buClr>
                <a:schemeClr val="dk1"/>
              </a:buClr>
              <a:buSzPts val="2500"/>
              <a:buFont typeface="Arial"/>
              <a:buChar char="•"/>
            </a:pPr>
            <a:endParaRPr sz="2800" dirty="0"/>
          </a:p>
          <a:p>
            <a:pPr marL="0" marR="0" lvl="0" indent="0" algn="just" rtl="0">
              <a:spcBef>
                <a:spcPts val="0"/>
              </a:spcBef>
              <a:spcAft>
                <a:spcPts val="0"/>
              </a:spcAft>
              <a:buNone/>
            </a:pPr>
            <a:endParaRPr sz="2400" dirty="0">
              <a:solidFill>
                <a:schemeClr val="dk1"/>
              </a:solidFill>
              <a:latin typeface="Arial"/>
              <a:ea typeface="Arial"/>
              <a:cs typeface="Arial"/>
              <a:sym typeface="Arial"/>
            </a:endParaRPr>
          </a:p>
          <a:p>
            <a:pPr lvl="1" algn="ctr"/>
            <a:r>
              <a:rPr lang="en-US" sz="3600" b="1" dirty="0">
                <a:solidFill>
                  <a:srgbClr val="C0504D"/>
                </a:solidFill>
              </a:rPr>
              <a:t>Requirements</a:t>
            </a:r>
          </a:p>
          <a:p>
            <a:pPr lvl="1" algn="ctr"/>
            <a:endParaRPr b="1" dirty="0">
              <a:solidFill>
                <a:srgbClr val="C0504D"/>
              </a:solidFill>
            </a:endParaRPr>
          </a:p>
          <a:p>
            <a:pPr marL="342900" marR="0" lvl="0" indent="-342900" algn="just" rtl="0">
              <a:spcBef>
                <a:spcPts val="0"/>
              </a:spcBef>
              <a:spcAft>
                <a:spcPts val="0"/>
              </a:spcAft>
              <a:buClr>
                <a:schemeClr val="dk1"/>
              </a:buClr>
              <a:buSzPts val="2500"/>
              <a:buFont typeface="Arial"/>
              <a:buChar char="•"/>
            </a:pPr>
            <a:r>
              <a:rPr lang="en-US" sz="2800" dirty="0">
                <a:solidFill>
                  <a:schemeClr val="dk1"/>
                </a:solidFill>
                <a:latin typeface="Arial"/>
                <a:ea typeface="Arial"/>
                <a:cs typeface="Arial"/>
                <a:sym typeface="Arial"/>
              </a:rPr>
              <a:t>The Alien P.R.O.B.E. </a:t>
            </a:r>
            <a:r>
              <a:rPr lang="en-US" sz="2800" dirty="0">
                <a:solidFill>
                  <a:schemeClr val="dk1"/>
                </a:solidFill>
              </a:rPr>
              <a:t>app is developed for Android devices with Android OS 11.0 and later, as this meets the requirements of the phones provided to the parking enforcement employees at WKU Parking and Transportation Services.</a:t>
            </a:r>
          </a:p>
          <a:p>
            <a:pPr marL="342900" lvl="1" indent="-342900" algn="just">
              <a:buClr>
                <a:schemeClr val="dk1"/>
              </a:buClr>
              <a:buSzPts val="2500"/>
              <a:buFont typeface="Arial"/>
              <a:buChar char="•"/>
            </a:pPr>
            <a:r>
              <a:rPr lang="en-US" sz="2800" dirty="0">
                <a:solidFill>
                  <a:schemeClr val="dk1"/>
                </a:solidFill>
              </a:rPr>
              <a:t>The app requires a connection to the RFID Reader through either the network or through Bluetooth. This allows the app to retrieve the tags the RFID Reader picks up and decodes.</a:t>
            </a:r>
          </a:p>
          <a:p>
            <a:pPr marL="342900" lvl="1" indent="-342900" algn="just">
              <a:buClr>
                <a:schemeClr val="dk1"/>
              </a:buClr>
              <a:buSzPts val="2500"/>
              <a:buFont typeface="Arial"/>
              <a:buChar char="•"/>
            </a:pPr>
            <a:r>
              <a:rPr lang="en-US" sz="2800" dirty="0">
                <a:solidFill>
                  <a:schemeClr val="dk1"/>
                </a:solidFill>
              </a:rPr>
              <a:t>The app has a small hardware usage and only takes up 26.9 MB of storage space so it should be able to be easily installed on all or most phones that PTS provides their employees.</a:t>
            </a:r>
          </a:p>
        </p:txBody>
      </p:sp>
      <p:sp>
        <p:nvSpPr>
          <p:cNvPr id="99" name="Google Shape;99;p1"/>
          <p:cNvSpPr txBox="1"/>
          <p:nvPr/>
        </p:nvSpPr>
        <p:spPr>
          <a:xfrm>
            <a:off x="14751454" y="20050485"/>
            <a:ext cx="14388293" cy="1141847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457200" marR="0" lvl="0" indent="-457200" rtl="0">
              <a:spcBef>
                <a:spcPts val="0"/>
              </a:spcBef>
              <a:spcAft>
                <a:spcPts val="0"/>
              </a:spcAft>
              <a:buClr>
                <a:schemeClr val="dk1"/>
              </a:buClr>
              <a:buSzPts val="2800"/>
              <a:buFont typeface="Arial"/>
              <a:buChar char="•"/>
            </a:pPr>
            <a:r>
              <a:rPr lang="en-US" sz="3200" dirty="0">
                <a:solidFill>
                  <a:schemeClr val="dk1"/>
                </a:solidFill>
              </a:rPr>
              <a:t>Pictured above is the Alien RFID ALR-F800 Reader and below it is the Alien ALR-8698 RFID Ultra-band Antenna.</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RFID Antenna broadcasts radio frequency (RF) signal, the passive RFID tags stored in the parking tags receive this energy and become activated. These tags utilize the energy from the RF signals to send back their own signals, which contain the information stored in the tags' microchips.</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RFID Reader receives these signals through the antenna. It then processes and decodes the information encoded within the signal.</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Once decoded, the information gathered from the tags can be sent to our Alien P.R.O.B.E. app via network or Bluetooth connection. The application stores this data and sends the information to a database along with the phone’s current GPS location. The database verifies if the permissions that belong to that RFID tag give authority to park in the current location. If unauthorized, the application alerts the user of the invalid parking.</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app also maintains an internal database of the scanned tags for the user to view later, storing the tag info, the GPS coordinates when the tag was scanned, as well as the time when the tag was scanned. </a:t>
            </a:r>
            <a:r>
              <a:rPr lang="en-US" sz="3200" dirty="0" err="1">
                <a:solidFill>
                  <a:schemeClr val="dk1"/>
                </a:solidFill>
              </a:rPr>
              <a:t>Thi</a:t>
            </a:r>
            <a:r>
              <a:rPr lang="en-US" sz="3200" dirty="0">
                <a:solidFill>
                  <a:schemeClr val="dk1"/>
                </a:solidFill>
              </a:rPr>
              <a:t> allows the user to have a reference to determine the validity of the car’s parking permissions in a way that can be called back to.</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WKU Parking and Transportation Services team has a van with the antennae mounted on the sides, allowing for continuous scanning while driving through the parking zones.</a:t>
            </a:r>
          </a:p>
        </p:txBody>
      </p:sp>
      <p:pic>
        <p:nvPicPr>
          <p:cNvPr id="5" name="Picture 4" descr="A black box with red text&#10;&#10;Description automatically generated">
            <a:extLst>
              <a:ext uri="{FF2B5EF4-FFF2-40B4-BE49-F238E27FC236}">
                <a16:creationId xmlns:a16="http://schemas.microsoft.com/office/drawing/2014/main" id="{8BEBAA3B-9979-B994-1A23-D4B2BA6453AD}"/>
              </a:ext>
            </a:extLst>
          </p:cNvPr>
          <p:cNvPicPr>
            <a:picLocks noChangeAspect="1"/>
          </p:cNvPicPr>
          <p:nvPr/>
        </p:nvPicPr>
        <p:blipFill>
          <a:blip r:embed="rId4"/>
          <a:stretch>
            <a:fillRect/>
          </a:stretch>
        </p:blipFill>
        <p:spPr>
          <a:xfrm>
            <a:off x="12973200" y="2674723"/>
            <a:ext cx="9880255" cy="9880255"/>
          </a:xfrm>
          <a:prstGeom prst="rect">
            <a:avLst/>
          </a:prstGeom>
        </p:spPr>
      </p:pic>
      <p:sp>
        <p:nvSpPr>
          <p:cNvPr id="4" name="TextBox 3">
            <a:extLst>
              <a:ext uri="{FF2B5EF4-FFF2-40B4-BE49-F238E27FC236}">
                <a16:creationId xmlns:a16="http://schemas.microsoft.com/office/drawing/2014/main" id="{7B3920AD-383C-D65B-DF56-C83BCDDF1D52}"/>
              </a:ext>
            </a:extLst>
          </p:cNvPr>
          <p:cNvSpPr txBox="1"/>
          <p:nvPr/>
        </p:nvSpPr>
        <p:spPr>
          <a:xfrm>
            <a:off x="24464719" y="6170675"/>
            <a:ext cx="3029997" cy="1077218"/>
          </a:xfrm>
          <a:prstGeom prst="rect">
            <a:avLst/>
          </a:prstGeom>
          <a:noFill/>
        </p:spPr>
        <p:txBody>
          <a:bodyPr wrap="none" rtlCol="0">
            <a:spAutoFit/>
          </a:bodyPr>
          <a:lstStyle/>
          <a:p>
            <a:r>
              <a:rPr lang="en-US" sz="3200" dirty="0"/>
              <a:t>Insert Image of </a:t>
            </a:r>
          </a:p>
          <a:p>
            <a:r>
              <a:rPr lang="en-US" sz="3200" dirty="0"/>
              <a:t>Parking Pass</a:t>
            </a:r>
          </a:p>
        </p:txBody>
      </p:sp>
      <p:sp>
        <p:nvSpPr>
          <p:cNvPr id="10" name="Google Shape;99;p1">
            <a:extLst>
              <a:ext uri="{FF2B5EF4-FFF2-40B4-BE49-F238E27FC236}">
                <a16:creationId xmlns:a16="http://schemas.microsoft.com/office/drawing/2014/main" id="{2F2BA7BF-6FBA-40CF-CE9D-219717DCBB77}"/>
              </a:ext>
            </a:extLst>
          </p:cNvPr>
          <p:cNvSpPr txBox="1"/>
          <p:nvPr/>
        </p:nvSpPr>
        <p:spPr>
          <a:xfrm>
            <a:off x="32205168" y="20084762"/>
            <a:ext cx="10771632" cy="10926028"/>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Alien P.R.O.B.E. app has multiple screens as pictured above, </a:t>
            </a:r>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Setup button opens the portion of the app that allows the user to determine what type of connection they will use as well as set it up. If the connection between the reader and the app is through a network connection, the user inputs the reader IP, port, as well as their credentials to ensure only people with the correct access can access the reader functions. If the user is using a Bluetooth connection, the reader IP and port aren’t needed but the username and password credentials are to maintain security.</a:t>
            </a:r>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Scan button leads to the main function of the app, when the On/Off switch is toggled On and the scan button is pressed the RFID Reader will begin sending tags to the app through the connection type specified in the Setup section. This checks for duplicate tags automatically to avoid clutter, and pressing the Clear button removes all tags from the view. All unique tags scanned within a session are stored in the Saved Tags section, which can be viewed at any time by pressing the View Saved Tags button on the Scan menu.</a:t>
            </a:r>
          </a:p>
        </p:txBody>
      </p:sp>
      <p:sp>
        <p:nvSpPr>
          <p:cNvPr id="2" name="Google Shape;97;p1">
            <a:extLst>
              <a:ext uri="{FF2B5EF4-FFF2-40B4-BE49-F238E27FC236}">
                <a16:creationId xmlns:a16="http://schemas.microsoft.com/office/drawing/2014/main" id="{C99E646E-8601-0FBA-E2B8-6953E386801F}"/>
              </a:ext>
            </a:extLst>
          </p:cNvPr>
          <p:cNvSpPr txBox="1">
            <a:spLocks/>
          </p:cNvSpPr>
          <p:nvPr/>
        </p:nvSpPr>
        <p:spPr>
          <a:xfrm>
            <a:off x="914400" y="4527505"/>
            <a:ext cx="10806414" cy="13880683"/>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Arial"/>
              <a:buChar char="•"/>
            </a:pPr>
            <a:r>
              <a:rPr lang="en-US" sz="3200" dirty="0"/>
              <a:t>This project introduces a mobile application that utilizes RFID technology to optimize parking management at WKU Parking and Transportation Services (WKU PTS). The "Alien P.R.O.B.E." mobile application aims to automate parking verification processes, enhancing operational efficiency and user experience for WKU Parking and Transportation workers. Utilizing an Alien F800 RFID reader and ALR-8698 RFID antenna, the mobile app's backend system scans parking permits' RFID. tags. Our app will then cross-reference the RFID tags with WKU's servers to check permissions and verify the tags. Our goal for this app is to reduce manual verification time and address unauthorized parking issues that the WKU PTS employees' encounter. By automating these processes, the project will streamline operations and improve overall parking experiences for users and Transportation service employees. The primary audience comprises WKU parking management teams, with the Senior Information Technology Consultant at WKU Parking and Transportation Services as the client. This project employs a systematic approach, emphasizing clear documentation, client engagement, and RFID technology application. The development follows distinct phases aligned with a modified waterfall model, ensuring adaptability and continuous improvement. The system offers a scalable, secure, and efficient solution for parking resource management at WKU.</a:t>
            </a:r>
            <a:endParaRPr sz="3200" dirty="0"/>
          </a:p>
        </p:txBody>
      </p:sp>
      <p:sp>
        <p:nvSpPr>
          <p:cNvPr id="9" name="Alternate Process 8">
            <a:extLst>
              <a:ext uri="{FF2B5EF4-FFF2-40B4-BE49-F238E27FC236}">
                <a16:creationId xmlns:a16="http://schemas.microsoft.com/office/drawing/2014/main" id="{75A5996D-1FAB-6D5D-DDC9-14EAC5E931E7}"/>
              </a:ext>
            </a:extLst>
          </p:cNvPr>
          <p:cNvSpPr/>
          <p:nvPr/>
        </p:nvSpPr>
        <p:spPr>
          <a:xfrm>
            <a:off x="914400" y="3000217"/>
            <a:ext cx="10771632"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Abstract</a:t>
            </a:r>
          </a:p>
          <a:p>
            <a:pPr algn="ctr"/>
            <a:endParaRPr lang="en-US" dirty="0"/>
          </a:p>
        </p:txBody>
      </p:sp>
      <p:sp>
        <p:nvSpPr>
          <p:cNvPr id="13" name="Alternate Process 12">
            <a:extLst>
              <a:ext uri="{FF2B5EF4-FFF2-40B4-BE49-F238E27FC236}">
                <a16:creationId xmlns:a16="http://schemas.microsoft.com/office/drawing/2014/main" id="{EFCE506D-608A-1B34-9FF1-5601DF23C456}"/>
              </a:ext>
            </a:extLst>
          </p:cNvPr>
          <p:cNvSpPr/>
          <p:nvPr/>
        </p:nvSpPr>
        <p:spPr>
          <a:xfrm>
            <a:off x="32205168" y="3053485"/>
            <a:ext cx="10771632" cy="1042415"/>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App</a:t>
            </a:r>
          </a:p>
          <a:p>
            <a:pPr algn="ctr"/>
            <a:endParaRPr lang="en-US" dirty="0"/>
          </a:p>
        </p:txBody>
      </p:sp>
      <p:sp>
        <p:nvSpPr>
          <p:cNvPr id="14" name="Alternate Process 13">
            <a:extLst>
              <a:ext uri="{FF2B5EF4-FFF2-40B4-BE49-F238E27FC236}">
                <a16:creationId xmlns:a16="http://schemas.microsoft.com/office/drawing/2014/main" id="{B6153CF8-E88D-9FC9-A9CC-EF7F093926FA}"/>
              </a:ext>
            </a:extLst>
          </p:cNvPr>
          <p:cNvSpPr/>
          <p:nvPr/>
        </p:nvSpPr>
        <p:spPr>
          <a:xfrm>
            <a:off x="914400" y="18714849"/>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What is this Project?</a:t>
            </a:r>
          </a:p>
          <a:p>
            <a:pPr algn="ctr"/>
            <a:endParaRPr lang="en-US" dirty="0"/>
          </a:p>
        </p:txBody>
      </p:sp>
      <p:sp>
        <p:nvSpPr>
          <p:cNvPr id="15" name="Alternate Process 14">
            <a:extLst>
              <a:ext uri="{FF2B5EF4-FFF2-40B4-BE49-F238E27FC236}">
                <a16:creationId xmlns:a16="http://schemas.microsoft.com/office/drawing/2014/main" id="{B5367498-4DE3-C1AE-62ED-0274E9F618FE}"/>
              </a:ext>
            </a:extLst>
          </p:cNvPr>
          <p:cNvSpPr/>
          <p:nvPr/>
        </p:nvSpPr>
        <p:spPr>
          <a:xfrm>
            <a:off x="14751454" y="18690404"/>
            <a:ext cx="14388293" cy="1042415"/>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4400" b="1" dirty="0">
                <a:solidFill>
                  <a:schemeClr val="bg1"/>
                </a:solidFill>
                <a:latin typeface="Arial"/>
                <a:ea typeface="Arial"/>
                <a:cs typeface="Arial"/>
                <a:sym typeface="Arial"/>
              </a:rPr>
              <a:t>Reader and Antenna Connection</a:t>
            </a:r>
            <a:endParaRPr lang="en-US" sz="4400" b="1" dirty="0">
              <a:solidFill>
                <a:schemeClr val="bg1"/>
              </a:solidFill>
            </a:endParaRPr>
          </a:p>
          <a:p>
            <a:pPr algn="ctr"/>
            <a:endParaRPr lang="en-US" dirty="0"/>
          </a:p>
        </p:txBody>
      </p:sp>
      <p:sp>
        <p:nvSpPr>
          <p:cNvPr id="16" name="Alternate Process 15">
            <a:extLst>
              <a:ext uri="{FF2B5EF4-FFF2-40B4-BE49-F238E27FC236}">
                <a16:creationId xmlns:a16="http://schemas.microsoft.com/office/drawing/2014/main" id="{C0B7502D-CAA2-1AFB-0A5F-EFA8BE7129AD}"/>
              </a:ext>
            </a:extLst>
          </p:cNvPr>
          <p:cNvSpPr/>
          <p:nvPr/>
        </p:nvSpPr>
        <p:spPr>
          <a:xfrm>
            <a:off x="32205168" y="18714849"/>
            <a:ext cx="10771632" cy="1042415"/>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4400" b="1" dirty="0">
                <a:solidFill>
                  <a:schemeClr val="bg1"/>
                </a:solidFill>
                <a:latin typeface="Arial"/>
                <a:ea typeface="Arial"/>
                <a:cs typeface="Arial"/>
                <a:sym typeface="Arial"/>
              </a:rPr>
              <a:t>Alien P.R.O.B.E. App</a:t>
            </a:r>
            <a:endParaRPr lang="en-US" sz="4400" b="1" dirty="0">
              <a:solidFill>
                <a:schemeClr val="bg1"/>
              </a:solidFill>
            </a:endParaRPr>
          </a:p>
          <a:p>
            <a:pPr algn="ctr"/>
            <a:endParaRPr lang="en-US" dirty="0"/>
          </a:p>
        </p:txBody>
      </p:sp>
      <p:pic>
        <p:nvPicPr>
          <p:cNvPr id="8" name="Picture 7">
            <a:extLst>
              <a:ext uri="{FF2B5EF4-FFF2-40B4-BE49-F238E27FC236}">
                <a16:creationId xmlns:a16="http://schemas.microsoft.com/office/drawing/2014/main" id="{70A6027E-A643-43C8-B4FA-1BE18854A4D7}"/>
              </a:ext>
            </a:extLst>
          </p:cNvPr>
          <p:cNvPicPr>
            <a:picLocks noChangeAspect="1"/>
          </p:cNvPicPr>
          <p:nvPr/>
        </p:nvPicPr>
        <p:blipFill>
          <a:blip r:embed="rId5"/>
          <a:srcRect/>
          <a:stretch/>
        </p:blipFill>
        <p:spPr>
          <a:xfrm>
            <a:off x="31363874" y="4527505"/>
            <a:ext cx="3878583" cy="8306133"/>
          </a:xfrm>
          <a:prstGeom prst="rect">
            <a:avLst/>
          </a:prstGeom>
        </p:spPr>
      </p:pic>
      <p:pic>
        <p:nvPicPr>
          <p:cNvPr id="20" name="Picture 19">
            <a:extLst>
              <a:ext uri="{FF2B5EF4-FFF2-40B4-BE49-F238E27FC236}">
                <a16:creationId xmlns:a16="http://schemas.microsoft.com/office/drawing/2014/main" id="{D27E800D-671B-DF08-9102-0E2B0C1CF36C}"/>
              </a:ext>
            </a:extLst>
          </p:cNvPr>
          <p:cNvPicPr>
            <a:picLocks noChangeAspect="1"/>
          </p:cNvPicPr>
          <p:nvPr/>
        </p:nvPicPr>
        <p:blipFill>
          <a:blip r:embed="rId6"/>
          <a:srcRect/>
          <a:stretch/>
        </p:blipFill>
        <p:spPr>
          <a:xfrm>
            <a:off x="39765242" y="4527505"/>
            <a:ext cx="3875798" cy="8306133"/>
          </a:xfrm>
          <a:prstGeom prst="rect">
            <a:avLst/>
          </a:prstGeom>
        </p:spPr>
      </p:pic>
      <p:pic>
        <p:nvPicPr>
          <p:cNvPr id="22" name="Picture 21">
            <a:extLst>
              <a:ext uri="{FF2B5EF4-FFF2-40B4-BE49-F238E27FC236}">
                <a16:creationId xmlns:a16="http://schemas.microsoft.com/office/drawing/2014/main" id="{07329867-C8A4-5594-65BE-18E91A48F817}"/>
              </a:ext>
            </a:extLst>
          </p:cNvPr>
          <p:cNvPicPr>
            <a:picLocks noChangeAspect="1"/>
          </p:cNvPicPr>
          <p:nvPr/>
        </p:nvPicPr>
        <p:blipFill>
          <a:blip r:embed="rId7"/>
          <a:srcRect/>
          <a:stretch/>
        </p:blipFill>
        <p:spPr>
          <a:xfrm>
            <a:off x="35527234" y="8959420"/>
            <a:ext cx="3878583" cy="8306133"/>
          </a:xfrm>
          <a:prstGeom prst="rect">
            <a:avLst/>
          </a:prstGeom>
        </p:spPr>
      </p:pic>
      <p:pic>
        <p:nvPicPr>
          <p:cNvPr id="24" name="Picture 23" descr="A white electronic device with a logo&#10;&#10;Description automatically generated">
            <a:extLst>
              <a:ext uri="{FF2B5EF4-FFF2-40B4-BE49-F238E27FC236}">
                <a16:creationId xmlns:a16="http://schemas.microsoft.com/office/drawing/2014/main" id="{71C5EB5C-1D77-F093-4C94-2E85D97F2A3A}"/>
              </a:ext>
            </a:extLst>
          </p:cNvPr>
          <p:cNvPicPr>
            <a:picLocks noChangeAspect="1"/>
          </p:cNvPicPr>
          <p:nvPr/>
        </p:nvPicPr>
        <p:blipFill>
          <a:blip r:embed="rId8"/>
          <a:stretch>
            <a:fillRect/>
          </a:stretch>
        </p:blipFill>
        <p:spPr>
          <a:xfrm>
            <a:off x="14005258" y="11273741"/>
            <a:ext cx="7772400" cy="5319236"/>
          </a:xfrm>
          <a:prstGeom prst="rect">
            <a:avLst/>
          </a:prstGeom>
        </p:spPr>
      </p:pic>
      <p:pic>
        <p:nvPicPr>
          <p:cNvPr id="7" name="Picture 6" descr="A white rectangular object with a bar code on it&#10;&#10;Description automatically generated">
            <a:extLst>
              <a:ext uri="{FF2B5EF4-FFF2-40B4-BE49-F238E27FC236}">
                <a16:creationId xmlns:a16="http://schemas.microsoft.com/office/drawing/2014/main" id="{BC0B9D01-4441-C3D1-183C-D9FF9F53E8E7}"/>
              </a:ext>
            </a:extLst>
          </p:cNvPr>
          <p:cNvPicPr>
            <a:picLocks noChangeAspect="1"/>
          </p:cNvPicPr>
          <p:nvPr/>
        </p:nvPicPr>
        <p:blipFill rotWithShape="1">
          <a:blip r:embed="rId9"/>
          <a:srcRect l="21184" t="29480" r="25914" b="21581"/>
          <a:stretch/>
        </p:blipFill>
        <p:spPr>
          <a:xfrm>
            <a:off x="22632390" y="11881195"/>
            <a:ext cx="5918747" cy="4106479"/>
          </a:xfrm>
          <a:prstGeom prst="rect">
            <a:avLst/>
          </a:prstGeom>
        </p:spPr>
      </p:pic>
      <p:sp>
        <p:nvSpPr>
          <p:cNvPr id="19" name="Alternate Process 18">
            <a:extLst>
              <a:ext uri="{FF2B5EF4-FFF2-40B4-BE49-F238E27FC236}">
                <a16:creationId xmlns:a16="http://schemas.microsoft.com/office/drawing/2014/main" id="{8FD517BF-0BB9-D361-7FCE-8BF98DD99591}"/>
              </a:ext>
            </a:extLst>
          </p:cNvPr>
          <p:cNvSpPr/>
          <p:nvPr/>
        </p:nvSpPr>
        <p:spPr>
          <a:xfrm>
            <a:off x="952080" y="25974029"/>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Requirements</a:t>
            </a:r>
          </a:p>
          <a:p>
            <a:pPr algn="ct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1056</Words>
  <Application>Microsoft Macintosh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Alien P.R.O.B.E RFID Reader/Scanner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Alien P.R.O.B.E RFID Reader/Scanner App</dc:title>
  <dc:creator>Swail</dc:creator>
  <cp:lastModifiedBy>Cy Dixon</cp:lastModifiedBy>
  <cp:revision>22</cp:revision>
  <dcterms:created xsi:type="dcterms:W3CDTF">2011-02-17T21:55:01Z</dcterms:created>
  <dcterms:modified xsi:type="dcterms:W3CDTF">2024-04-03T23:17:17Z</dcterms:modified>
</cp:coreProperties>
</file>