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2" r:id="rId5"/>
    <p:sldId id="260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/>
    <p:restoredTop sz="94695"/>
  </p:normalViewPr>
  <p:slideViewPr>
    <p:cSldViewPr snapToGrid="0">
      <p:cViewPr varScale="1">
        <p:scale>
          <a:sx n="101" d="100"/>
          <a:sy n="101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19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7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1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3B20-FBE3-4704-A244-A865425B53E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BE20-80B6-43B7-B27A-DEF2F3FA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8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16477E-3997-7B66-FA8C-28D097BC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/>
              <a:t>CS443 Library Db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BD69-2284-395A-8C6E-898805DDA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Cy Dixon &amp; Nicholas Johnson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4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65184F-D762-6E05-15B2-F5151EC2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B0C6-8C5A-7CCD-540C-23CE5493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r>
              <a:rPr lang="en-US" sz="2000" dirty="0"/>
              <a:t>Online Library Checkout and Inventory System</a:t>
            </a:r>
          </a:p>
          <a:p>
            <a:r>
              <a:rPr lang="en-US" sz="2000" dirty="0"/>
              <a:t>Utilizes a Database to store library books</a:t>
            </a:r>
          </a:p>
          <a:p>
            <a:pPr lvl="1"/>
            <a:r>
              <a:rPr lang="en-US" sz="1600" dirty="0"/>
              <a:t>Has 3 relations</a:t>
            </a:r>
          </a:p>
          <a:p>
            <a:pPr lvl="1"/>
            <a:r>
              <a:rPr lang="en-US" sz="1600" dirty="0"/>
              <a:t>Is in 3NF</a:t>
            </a:r>
          </a:p>
          <a:p>
            <a:r>
              <a:rPr lang="en-US" sz="2000" dirty="0"/>
              <a:t>Allows for Admin &amp; User Functionality</a:t>
            </a:r>
          </a:p>
          <a:p>
            <a:pPr lvl="1"/>
            <a:r>
              <a:rPr lang="en-US" sz="1600" dirty="0"/>
              <a:t>Users can check out and see available books</a:t>
            </a:r>
          </a:p>
          <a:p>
            <a:pPr lvl="1"/>
            <a:r>
              <a:rPr lang="en-US" sz="1600" dirty="0"/>
              <a:t>Admins can add and manage existing books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23949A-BFBD-CB8A-7A81-032782271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827" y="4576763"/>
            <a:ext cx="1475184" cy="13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0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53E44F-74C8-E1DD-EB43-EB609333E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041005-AC60-5168-632D-15AB1EFB2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E95C7B-9D98-E9ED-2C92-A681518B6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B9DAAC9C-001A-1CB0-6E4C-E39897DD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8B4FC42-5A9D-FCCC-44A1-E29387A34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7364E89-228B-2445-9C47-98D609D96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CBFE9EE-FB37-29B8-E1C2-FB41D081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097D533-9299-DC0E-A088-EE74BC419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D8F4D50-E322-61D8-48EC-3BDBA78E6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49C22BC-CDDB-7292-326F-91764563D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C569A8-0F25-8436-122B-41AEB141A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17D57987-8A76-4F17-C420-6999A3FF2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26991B6-F2E5-841C-C54B-538E48191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9B1B8AF-1923-AF6F-45A9-F7280A92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79F3E724-E351-DEC4-0C2A-E232CF144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3D94806-C6AA-FA9D-E1DB-C8B1077E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83B0759-A1C5-6612-9B6B-4F8ECDA0B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889D79F-E0B5-3EC1-B9AB-5A11FAEB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16420C4-C533-4DE7-DF1A-3BDC42DC3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298A2404-EEF7-2DAB-8D46-EB8CEA7CA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51463608-8E90-A486-6F6C-37475BE3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E24A046-17E5-C9DD-F6BC-8FC87068F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4852E2C-AF12-9974-5BE4-A5890AAD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FF8004D-824D-B266-E0D4-EC945671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C0FAECE-2BDD-3384-84C9-A98DDD7CE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8192806-0B90-879C-B473-3B142700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25D77B85-1B21-2CC9-3AE2-5B0707398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804E9216-1E17-812B-8A61-50ED4D76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7C3833F-FA5C-1111-C29B-1979E21F5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A45F14B-6E77-AD7F-DD5F-7E6FB381D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16098-32F0-CF37-1811-9B0086D0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00C0-0ACD-7630-9003-33EBA0FB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r>
              <a:rPr lang="en-US" sz="2000" dirty="0"/>
              <a:t>Python</a:t>
            </a:r>
          </a:p>
          <a:p>
            <a:pPr lvl="1"/>
            <a:r>
              <a:rPr lang="en-US" sz="1600" dirty="0"/>
              <a:t>Django Web Framework</a:t>
            </a:r>
          </a:p>
          <a:p>
            <a:r>
              <a:rPr lang="en-US" sz="2000" dirty="0"/>
              <a:t>SQLite</a:t>
            </a:r>
          </a:p>
          <a:p>
            <a:pPr lvl="1"/>
            <a:r>
              <a:rPr lang="en-US" sz="1600" dirty="0"/>
              <a:t>Built in DB used by Django</a:t>
            </a:r>
          </a:p>
          <a:p>
            <a:r>
              <a:rPr lang="en-US" sz="2000" dirty="0"/>
              <a:t>HTML</a:t>
            </a:r>
          </a:p>
          <a:p>
            <a:pPr lvl="1"/>
            <a:r>
              <a:rPr lang="en-US" sz="1600" dirty="0"/>
              <a:t>Used to structure the webpages</a:t>
            </a:r>
          </a:p>
          <a:p>
            <a:r>
              <a:rPr lang="en-US" sz="2000" dirty="0"/>
              <a:t>GitHub</a:t>
            </a:r>
          </a:p>
          <a:p>
            <a:pPr lvl="1"/>
            <a:r>
              <a:rPr lang="en-US" sz="1600" dirty="0"/>
              <a:t>Used for project version control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E6BF44-37B3-281E-0E0B-10D75B845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AD7BD6A-10BF-EDC9-50F3-CF6760BE1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BDC1A1D-322B-7F47-8968-6D4954F85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9550EB3-E791-23AA-5B6F-2D5694BE2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7269F6E9-303B-4842-B9C2-B428CAEA4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B4D7B6D-5E88-9EA1-26DA-EED85B46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6CB9128-5527-7EE3-1D72-1357866A0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A0E8DE4-1F63-04AA-6D2C-D0545C4D5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E3FB092B-AECA-9461-A347-AA4E51DBB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D8FE6947-C1CF-B39D-9568-9F7891AEB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1A870239-B236-3DF5-1F3C-70CED13E4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C424F011-84CB-E8DF-B4C7-5956AA0B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849" y="1962118"/>
            <a:ext cx="1962554" cy="21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80384F4-8A0A-066C-4DBE-6F5CAE75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38" y="4662001"/>
            <a:ext cx="1431887" cy="11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5387CA-24DE-AED0-88B2-8530C58B7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E3693E-80EE-5D6A-F0A5-1BE145933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D7DF19-5555-51D7-8705-93A0108FE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9A2FF82-1EC7-F342-A813-98A29A003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30143A1-25AA-FACB-D0A5-FA27A75E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6A3803C-E933-3EA8-4F42-999E8F1B6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9A4003-8934-1192-D700-C53A61B9E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2C72A61-8635-A1D3-7E86-12131CD3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C770852-1BCC-007F-3DE9-D8413BD67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D84D578-4D9F-D71F-5268-2D292A50D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BF8EA21-DACD-DC6C-E671-75C9C68E5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4C73C20-8B0A-A1ED-7918-1A9C354E8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6D51490-6311-6442-8B22-35E68C78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17850774-2054-7113-D590-578547A7E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5CBE5F25-E0AA-F8A4-1C90-90CDF4A74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2985877-ADD1-9DC3-0B08-6CABC20D9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6137E8D-5659-C7AF-6647-4DB5879D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BAE7FC5-13F0-1898-00EF-7E4757FB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9248881-895A-B993-107D-28AAC9099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7D0582A-7DDF-3887-3BAE-365D11D13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36CC6DD-3BB7-92EF-886D-F1A61CDE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8E470F5-E19F-5706-5DD3-FDF7103D8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F3A670AF-B9A9-EA9C-28D7-822F771E7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1D59B0AE-B1C1-41E0-C1CC-919F53D2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AFC3B395-E19A-42D8-33CB-721819D7F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58831BC-199C-FBEB-AAC9-2C789EF8C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279E95C3-E689-23F1-2015-F864E046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CE2A6CC3-0B05-1A2F-1428-4E4C8D737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FA15494-BB4F-CA70-C88B-7CAB6A040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C319DD6A-4E45-BE48-3796-3F21CAB7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CA1587-FD0F-BD37-FB67-77D2CEE6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Project ER Diagram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3F27CD-745B-3361-264B-FE86C010D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B1568F5-4FD9-F211-E6DA-CA093D156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3A376440-4344-F0A5-997A-5CF12D2C1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485C72B-3A65-085A-BC08-2FEE5D221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30B2F40D-3560-FBA5-33E5-9A6624419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7A61EEF-BE23-02DC-59F0-9AFE9120A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2A2C22B1-BF4D-9D54-8D08-6447FAACE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8117AEB-3120-624D-2A6F-A8086B9B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2E9E1C6-9717-5FD2-715F-0F23E3A1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FAC71421-F0F5-AD2D-ADA0-5A2A3AFFE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CD57894A-E16E-3C43-3446-AB292E683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8" name="Content Placeholder 37" descr="A diagram of a borrow records&#10;&#10;Description automatically generated">
            <a:extLst>
              <a:ext uri="{FF2B5EF4-FFF2-40B4-BE49-F238E27FC236}">
                <a16:creationId xmlns:a16="http://schemas.microsoft.com/office/drawing/2014/main" id="{496E5B8B-5D43-F08E-827F-2C8B78585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93" y="2055813"/>
            <a:ext cx="10463900" cy="3828256"/>
          </a:xfrm>
        </p:spPr>
      </p:pic>
    </p:spTree>
    <p:extLst>
      <p:ext uri="{BB962C8B-B14F-4D97-AF65-F5344CB8AC3E}">
        <p14:creationId xmlns:p14="http://schemas.microsoft.com/office/powerpoint/2010/main" val="22746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9F11F-0DAD-4320-4E06-47C930E3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A6EB85-6A82-C273-7BA0-D4C1899A3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450E47-984C-58C6-22B0-659E881D8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3A81B04-1A02-A78E-BECA-F69698061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6CC4ED-6AEB-6112-F88E-4A013B323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C9FC06B-554E-4746-DFAB-144C83292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C7B0B73-EF5D-62BD-51E2-A6DEF26C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DF53DAD-A776-3315-B219-32B7F012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78E674B-76DA-B9BC-CBF6-37D5E0730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3F8438-B015-E692-017A-8DAA96F0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6FA0FEC-FC51-BCD2-EAC6-D88BA247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C3E509E-F71D-B864-47EC-355AC222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809BFB4C-E1FD-7DFC-0623-97134424E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B771DCA-3325-F498-B3C4-3D9CE9EAC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ECBBF1EC-E8EA-D23C-B2E8-BCE20E4A3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F611B5B-8755-CBD6-80B6-4E9A0B706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6C91E3E-2489-B51F-230F-92C86694A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129C811-6D20-6EF5-0935-BCACFA900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CCFDCD8-EB4D-D2D4-586D-1CA702D89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C00A4E5A-3188-6CAA-CA79-036ECA380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7EF63D1-D396-B36B-452F-4475EF609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0C6E18-5853-DA41-EF99-DAD7531D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9383BE7-2E79-268E-D910-A9856D85F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7F9FDC6-6160-B3EC-ECCB-E351419B3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6B7684A7-1B83-CADA-33C3-E5FA015E6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D64A92-78C9-0631-D56A-B2B58EC8D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26F9D2A-0B65-E4EE-0701-741920F4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42441B4-856E-BB16-1175-C415D5EC6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E3151F7-4C55-1B7C-4380-EC2A4ADAD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B962295D-9F35-FD70-1D15-13D9F11F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EC51D1-B72F-2E08-689E-470BDFCD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37" y="414380"/>
            <a:ext cx="7631926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Relational Database Schema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6D7E40-4432-CE9E-125F-11203387F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E991A44-D610-C740-6079-57DFD944D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E044053-60DE-C324-7159-292CCEE92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D73C126E-07CF-18E1-5277-AED59FF0B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211DC86E-F028-CA68-A6C0-10CB4C494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EB4145D-382B-48A6-E1E9-CFBFC6EDB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D2568B9-95B5-6A21-CBB7-C20ED41BA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B8622266-0683-F0DE-82A6-CDAA70AD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62D62705-AA21-A961-5BD9-908717D6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119C224-9F77-AEBA-8B6D-206CBC8D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4D6D6A0E-4DCB-565B-CA46-A77A4E93E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5C89A9-F097-416B-8E6A-D90BEE39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75" y="1611313"/>
            <a:ext cx="6878010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8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53302-8D47-5836-F612-99EE48B3C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2AD417-4DD4-CA14-0343-BB0764C89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D70F73-860F-A7F7-A81F-0C7A8705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7372E16-517E-9C78-5960-59FC26783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E548DDF-B945-EA47-1DAE-380A12CFF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56431D6-42C8-9429-23D7-DAB4E9BB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EC0E5A2-F63E-F037-251C-DEB7AFBAA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C33AF05-A6BC-BD0A-B275-3DCAFC040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0B4DD5-AE9E-B31B-5E55-4EFC846F3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2E72215-F364-9B73-BE63-6658DC78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473F00C-63DB-6506-D7F4-A233FF696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F75810E-B727-4C50-1D42-953BB8583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44C2EC4-6749-4252-856C-ED4953DD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CA16031-2BF6-BF44-B094-94BC6FCD1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5A831688-653E-0085-79A7-9315B6BC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7083522-6BE0-B939-C44B-64272FB64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DDEF4E7-3841-630E-09AA-19F835810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9E7CE18-BC4A-5FDD-F815-8E4A9B13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D7C8B22-21F2-95AF-C56F-0569E1000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2570C361-4CE9-01B7-2C10-BFEA3F532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E8047BFD-357B-8EBA-7EA6-0C3289FED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DD3049-7D05-FD7E-B779-283668594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DCFCF49-149C-B751-2F1F-6E8CD669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74B9866-989B-EAC2-82DF-774C1A88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7CB7A94-48BB-8D6C-BC05-C1BCB4113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97638841-3EDF-D898-CDB6-5ED601B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0FBCF486-2810-5D53-919F-9C10A971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5165EBA-62DC-B65C-8759-A13B8D109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CFDA02-8703-8681-2B91-2505D870F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DB58DCB-2904-221E-881F-5062C6020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4DCDA1-BEAF-F360-A660-CD0420A3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Key interfaces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8D09E7-8C4F-8946-AAD2-EA0D28772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8B1DA13-C027-31D8-25AC-C3A1E3AD0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AA17B79-49E9-8D35-94C3-5E528C54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1BD0D6FC-9D65-E4E7-21E4-163EA840D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E2452F4-BF36-5BEF-0E72-AFEA38805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E49A50B-B125-A01A-49E9-FED012AD0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DF36BCDC-A050-848E-1D04-780D11E63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5D408457-A6FD-9287-598F-2A0D43CFA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EE3F0F70-F82E-58BA-BEB4-7F3C3539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DCECCB67-73C4-410C-772E-FE76AF7A0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AC697309-5866-DA5A-2392-E086606AD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0D11F-C4DB-D1C9-7664-8685CA6D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Insert: Books into the database</a:t>
            </a:r>
          </a:p>
          <a:p>
            <a:r>
              <a:rPr lang="en-US" dirty="0"/>
              <a:t>Delete: Books from the database</a:t>
            </a:r>
          </a:p>
          <a:p>
            <a:r>
              <a:rPr lang="en-US" dirty="0"/>
              <a:t>Update: Books and Users already in the database</a:t>
            </a:r>
          </a:p>
          <a:p>
            <a:r>
              <a:rPr lang="en-US" dirty="0"/>
              <a:t>Query: Search for books in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6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F1449-3B30-25A0-00F5-CDA8864BF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07E0A2-A0C9-F241-46B7-C9AA4E6BE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5B2E85-6987-01C8-D2BE-44A0D47D9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A5AE600-7B75-4C9D-9A2F-79D01BB5F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551150-A216-D8B3-CAE4-94FB9DC76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0665A6D-5306-142D-7092-2E7C1047A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0FDDCCE-3374-4FA1-B3EA-FBEE433A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1D5A9E4-B287-9851-74A7-2BC639150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8736A5B-BD2B-8185-F011-D0BECA340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26FF3E8-DD84-6C3A-A0A8-97B74C266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65ED27AA-EA5F-2459-6BB9-B4B2F69C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80C639F-DE3E-8E9E-ED67-975CF4BD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FC0E79C-23E7-3435-4EED-0D5D41A55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049BAF2-1A5B-6A26-6737-2E8D68B9B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8B633DA-7FFF-E923-40EB-AAD410E7D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BA5EEE4-CE93-ED3C-11B9-D41B2A1CC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8AED7BC-2D4E-97B9-1402-634043676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F796190-08B5-FFBA-435A-C34AC9EA5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A9FDA8F-DB9B-523A-5068-1E5C3662F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BF3AF728-E521-3ABA-1E29-D878BADD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A7E2F2F-9E54-BEA8-484F-06020A676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B6656F2-A353-2C7C-7BBF-214C6A60A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F025B58B-C696-7483-56C3-E5884669B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A0450709-E33D-E588-7976-FAE610A16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9C8696D-1AF0-8215-2B2E-4E0CB3607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D234D4F-1E38-60C2-1707-740175BDE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91BDEC2F-EF31-CA99-D0EB-4BEEBFB28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42540A37-5F12-733C-1250-619567B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B7E8B19B-CC87-0971-B584-6D86603CB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CB0FB4D4-E22B-C51C-D57C-4A4414B67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F14B8-E54C-FFF9-C1C6-C87F09F8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Challenges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885E4C-03B5-895D-DE8C-D75708595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929E5146-2424-35E1-7698-F866C46A8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834A94BD-DF15-BD1D-278F-269A660B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E56B6F7D-71CE-5072-E541-1C5399D24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3CD1EA5A-E68A-BD5D-828D-08E200C0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313916-C828-3037-2272-94835D88B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794C722-9339-7049-361A-AE07700C1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47A7AAF0-99A1-9D00-7F12-D6489F0B0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3B4E87D2-EFCA-E13C-3CF8-37C49502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01CBAB1-1DAA-69DE-873A-4075A9CD3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A9246DE9-DFAA-D7A3-FDC2-BD47CF2B1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076C7-C3ED-2E27-C1D3-A7A3708D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database in 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  <a:p>
            <a:r>
              <a:rPr lang="en-US" dirty="0"/>
              <a:t>Correct implementation of schema to website</a:t>
            </a:r>
          </a:p>
        </p:txBody>
      </p:sp>
    </p:spTree>
    <p:extLst>
      <p:ext uri="{BB962C8B-B14F-4D97-AF65-F5344CB8AC3E}">
        <p14:creationId xmlns:p14="http://schemas.microsoft.com/office/powerpoint/2010/main" val="108241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A48EA4-5F76-7EB3-444A-D4D134CA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090295-86D3-45A3-55ED-E0CDA53BA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7C7572-4F53-4230-B064-3853163E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9234E34-E91E-66EF-B361-232A488DB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2ED12A9-A28F-1BD8-FC6A-95D32627B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0B0D6C2-F9F2-F7F9-ED46-EFD883FA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417760E-6005-0E78-8C67-EDDE6FA5B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1C9946-6A8D-3A60-B4EC-E0521925F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44F1D9D-4371-7C4F-8F80-A6A50D36F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1A9765D-A766-3848-DC10-015DF1CF4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20B4818-0193-71A6-4CE0-DFC36A33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8F8BE5-0AD2-FDA3-1D8F-A28D902EB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E9FFB25-79AA-57E0-EE56-1DB6E6AF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5FD9FD2-7E54-B727-81B8-045EE509E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05E30A83-EFB0-FDE3-92A6-97D21647D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D8F95A3-D4E2-5657-9109-AF57440F6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07411DF-2601-C153-1279-0A2C1BDE8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A26E71-6838-AE1F-9BB5-485AD909E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539159C-1F55-721F-8CE0-30E4F32E0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4BD0AEBD-8B85-0799-CF30-A59630873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3B607A8-749A-6D88-5366-45C4A7F1C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DA221D3C-B49B-047A-F074-0F63ABBDD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88B687-4EF9-6423-714C-E8BFF4651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69D7E17-10E2-771B-9524-9CBBC7834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BC0AC5AE-3E14-EA15-4162-E6A671F62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25AB19DB-583B-EC9A-00D7-8E4BC64E0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6359B00-8AB3-DDC0-0BC5-AE8713AA0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F55DAE2-0546-072A-B903-851A10847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759D8476-492E-2778-B583-4D5CCCF5F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99AA42E1-2031-9324-5FFC-94907514B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8829DC-3070-581B-72E7-E4A1A517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192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6211-0677-2951-11E8-2ED2E628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31927" cy="3705226"/>
          </a:xfrm>
        </p:spPr>
        <p:txBody>
          <a:bodyPr anchor="t">
            <a:normAutofit/>
          </a:bodyPr>
          <a:lstStyle/>
          <a:p>
            <a:endParaRPr lang="en-US" sz="16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E0EEE4-A11F-D951-B4DE-EB19C5E8A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A971ACC2-679A-A1FD-BE6F-5EE23440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7E506D6-3FFC-AD3D-2303-A416CC414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05111C15-86F2-39BB-D46E-4570523D0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9D35BDA-5624-E2ED-44C3-72F7530B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B2DF9BA-A90F-89C4-A75C-D440C7DDE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C467886-72A4-7201-EE79-D044EF542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691FE6C-C4AE-A29A-E294-964F09486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8DC78119-4D3D-AD9D-9D97-9AD9B8B55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6FC461D-A091-CE4B-82B9-AEB4177E5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41833392-D7FF-732C-B64D-82A227A09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690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229</TotalTime>
  <Words>129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CS443 Library Db wEBSITE</vt:lpstr>
      <vt:lpstr>Project Overview</vt:lpstr>
      <vt:lpstr>Project Tools</vt:lpstr>
      <vt:lpstr>Project ER Diagram</vt:lpstr>
      <vt:lpstr>Project Relational Database Schema</vt:lpstr>
      <vt:lpstr>Key interfaces</vt:lpstr>
      <vt:lpstr>Challenges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CS443 Library Db wEBSITE</dc:title>
  <dc:creator>Johnson, Nicholas</dc:creator>
  <cp:lastModifiedBy>Johnson, Nicholas</cp:lastModifiedBy>
  <cp:revision>6</cp:revision>
  <dcterms:created xsi:type="dcterms:W3CDTF">2024-12-02T03:55:36Z</dcterms:created>
  <dcterms:modified xsi:type="dcterms:W3CDTF">2024-12-03T00:43:59Z</dcterms:modified>
</cp:coreProperties>
</file>