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/>
    <p:restoredTop sz="94695"/>
  </p:normalViewPr>
  <p:slideViewPr>
    <p:cSldViewPr snapToGrid="0">
      <p:cViewPr>
        <p:scale>
          <a:sx n="98" d="100"/>
          <a:sy n="98" d="100"/>
        </p:scale>
        <p:origin x="56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8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9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19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75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27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9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01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8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9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7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0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48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0EACBB-AB1D-4D11-AE26-0A672B872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EE0B57-C901-4422-9C96-B0E1A0D4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tx1">
              <a:alpha val="15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FB7752C-355B-405A-9E36-8A24B1C80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443A052-8BBA-4E89-8E02-7C0E57932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84E76D0-F1AA-43A3-AF16-FC0C11A8B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9734AB48-FF75-47D2-A2D4-813E3668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368D216-2271-414F-8E2F-BBD7BAE5B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8B8D732-8D97-4C44-AD9D-A701837D8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C4E30E9-8EDF-4BD6-8B3D-62A3CBE9D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F6A7406-59C6-46D9-99E9-438B2A9D3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1DD83FF-178D-48F7-B949-BEA201D49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A5A29AD-C101-4CE2-979A-6DCB4A7A4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E64DC01-A372-4A6D-9F23-2A5CBF99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0D1E88-1947-4726-BC4B-0B8C3ECC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A9ECCEF-2E16-4CA2-85D4-9EB37FE6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6C3FA0-B2D3-4D4D-8628-B14A3FA77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A753C5E-01E1-4D65-A6EB-E5930DCF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46804AC-3189-4DC2-9BC5-384EC685C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010BEEA6-B9B9-4D2F-AD3E-8EC9E0C99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3932E83-9873-4D25-86A5-6EE3B14DA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A310838-FF82-41D6-9EF9-A5F113EB8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DBAD0C9-1C9F-40DA-BA69-27A23103A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17596AA-5D74-406E-A51A-16BEDC312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DDC92CF-60F7-4965-B1F2-F81903BB6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23107427-2EC2-41B7-B146-DBA62F941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E2FAD21-CCF3-4EC4-8DFC-7DB86329B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EE3D718C-F3A6-400C-AC0A-722BDF50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CC9F20E-57E9-4CAB-94E6-3036968D2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AB3EB8C-4DD3-4AB3-B928-8D63333EB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78EC0F3C-B7A5-4751-B558-C559831EB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CB4A11DF-A9A4-4BF8-8C77-67CEF8BC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06C7FB4-5DD3-4914-AC07-BEEBD5BF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DCB7F6AD-2DBD-4EB2-8C64-694124B4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E5550B6-5605-4E54-A195-B4BF775F7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E304A2E6-18F7-46E4-9E04-3BC7CB760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C72B715-DEA5-4B4E-B501-AB464DED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437C95C-AE26-46C4-B31F-8AB902D46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BBA27273-38F8-4A36-B028-A32478B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51A07CA-2C97-4B89-8C8F-FDA4C9CD0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EE5FA2D7-5F6C-4D04-9AC4-F3396C956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20D88A1-74EF-4BEF-AA1E-F326A663D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1EA8D0F6-A8B5-4DA9-BE93-BF469E1D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01DDDC8-E72F-42BE-AA19-1EF49F7C3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7F08799-84CC-4FEA-BA09-9433D6F8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9BFE384-A6F5-453B-9EF3-5AED3651E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0DFA5601-E0AD-4408-88DA-E4EC88C3E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56D418E4-5A45-4E6E-933E-FB1CE91AD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5C69D665-56A6-4A37-AD1F-99694ECE6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63233125-FD9D-4C9E-A6BE-A980F6D0D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06D92BE-D0C9-4E40-A670-39552611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EAEF90F1-3367-4F79-9D5A-6C553F260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6A83746-02ED-4DC5-AEFC-893A1D1FC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70B08E6-DF62-467D-939C-3F1F98E6E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62C43E8-6EED-4775-A812-B307C3BB6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DCA412B6-54EC-4444-8B8A-9D572B08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7322FB00-608C-46A7-868E-01A55C600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16477E-3997-7B66-FA8C-28D097BC1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sz="5400" dirty="0"/>
              <a:t>CS443 Library Db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CBD69-2284-395A-8C6E-898805DDA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602038"/>
            <a:ext cx="8791575" cy="1655762"/>
          </a:xfrm>
        </p:spPr>
        <p:txBody>
          <a:bodyPr>
            <a:normAutofit/>
          </a:bodyPr>
          <a:lstStyle/>
          <a:p>
            <a:r>
              <a:rPr lang="en-US" sz="2400" dirty="0"/>
              <a:t>Cy Dixon &amp; Nicholas Johnson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8DE5EA2-C86F-45CC-A9F1-5100DE1D1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rgbClr val="FFFFFF">
              <a:alpha val="10000"/>
            </a:srgbClr>
          </a:solidFill>
        </p:grpSpPr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9AA01EC3-108D-4DFC-A750-19ACE71FB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A9FCB53A-15A0-47CE-BF67-ADA8B12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013DEB80-2F33-454E-ADF4-E250AC4C5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7C0608D2-DD43-44FB-9427-8D47F35F9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55DAF32-BF45-427E-8640-FF28881DE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B45620ED-F9C5-455B-A9CC-B55AA19B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541EBFC0-CD4B-4ED6-91D7-907517148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340715CE-35AB-48B6-9AEA-55C593A93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D7D01A1B-E910-4A37-82C3-2E0FC595E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41">
              <a:extLst>
                <a:ext uri="{FF2B5EF4-FFF2-40B4-BE49-F238E27FC236}">
                  <a16:creationId xmlns:a16="http://schemas.microsoft.com/office/drawing/2014/main" id="{8663205C-5E32-4C7F-920B-270F738A1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4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E6072-4A58-4A16-85F6-67A0FE223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1DD88D-B6CF-4188-B28E-41DA602F7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3E3CAB9-DCE4-4BB4-8035-1C555687E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73697E-66AC-47EA-B546-A46411821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DE7D70-C48F-41C0-81C9-FEAA9D087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440900A-0FBF-4FD1-8858-4FF7CBA9D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67322B1-143D-436E-8636-545FF80B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4C71DB-4BBA-4549-B8DD-AFB76D49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0B35077-9685-478A-ABBC-26F30348B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EA0FAF8-0409-4BB8-AE76-8647169A5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C52E7D3-D280-4C24-9FB4-30F6457C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3A5141-29C7-4774-8F40-CD34C896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2E2C72FC-0A41-4AB2-A0D9-9828EFAB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D84C1857-D82C-408D-93BB-DBA79028A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D64DCE2-6B04-4D06-9274-6504BF95D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C8D45D3-D06B-4794-B836-648C9CF49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B9D13-E3C3-4255-9325-90AE0D42E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D3929C1-961C-4327-88FA-3188DE45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F343DAD3-E142-4DB7-9946-9CE86AE6D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A190F48-6D09-46E7-B536-AFED58FAA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13869C4-FA8C-4B8E-90E6-CB9F45B3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72F4A61-FA38-44D4-819D-912DEA5AB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B074088-9CFB-413C-8CB5-C75295309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859E8C95-B6F0-4294-A55B-BEA525759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A3DC508-3E77-43A1-8AFB-29B593B42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DE640D4-340B-424C-B141-EA3AE984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52874D14-FF21-434A-AC65-C53A40F7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4422B15-B057-4AE9-9505-83F429DFB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9E60243-98DE-435F-9C3A-FE2249794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65184F-D762-6E05-15B2-F5151EC2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B0C6-8C5A-7CCD-540C-23CE54930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31927" cy="3705226"/>
          </a:xfrm>
        </p:spPr>
        <p:txBody>
          <a:bodyPr anchor="t">
            <a:normAutofit/>
          </a:bodyPr>
          <a:lstStyle/>
          <a:p>
            <a:r>
              <a:rPr lang="en-US" sz="2000" dirty="0"/>
              <a:t>Online Library Checkout and Inventory System</a:t>
            </a:r>
          </a:p>
          <a:p>
            <a:r>
              <a:rPr lang="en-US" sz="2000" dirty="0"/>
              <a:t>Utilizes a Database to store library books</a:t>
            </a:r>
          </a:p>
          <a:p>
            <a:pPr lvl="1"/>
            <a:r>
              <a:rPr lang="en-US" sz="1600" dirty="0"/>
              <a:t>Has 3 relations</a:t>
            </a:r>
          </a:p>
          <a:p>
            <a:pPr lvl="1"/>
            <a:r>
              <a:rPr lang="en-US" sz="1600" dirty="0"/>
              <a:t>Is in 3NF</a:t>
            </a:r>
          </a:p>
          <a:p>
            <a:r>
              <a:rPr lang="en-US" sz="2000" dirty="0"/>
              <a:t>Allows for Admin &amp; User Functionality</a:t>
            </a:r>
          </a:p>
          <a:p>
            <a:pPr lvl="1"/>
            <a:r>
              <a:rPr lang="en-US" sz="1600" dirty="0"/>
              <a:t>Users can check out and see available books</a:t>
            </a:r>
          </a:p>
          <a:p>
            <a:pPr lvl="1"/>
            <a:r>
              <a:rPr lang="en-US" sz="1600" dirty="0"/>
              <a:t>Admins can add and manage existing books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5E0AD7-882F-4B4C-B3A7-D4E72D48E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7830B337-37A8-4ADF-B88C-A734E26F9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7996F53E-6131-4949-B65E-262F724B2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5E72477-1B92-43FA-ABD1-D9101F31C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BD17DAA-2B77-45FF-A3AA-9AA2235D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B408CF24-608A-4ECC-AF3B-B4C548F1B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F1CE5AA5-B482-446E-8EAC-5B1973DB5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F607697-1F29-43C0-8A24-690043FD2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4AAC6860-2756-4924-B531-9E7B8B35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A724446B-3184-47C7-9D87-1737E70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395B07C3-57BC-4462-8F9D-C6B48AF8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23949A-BFBD-CB8A-7A81-032782271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827" y="4576763"/>
            <a:ext cx="1475184" cy="13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0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53E44F-74C8-E1DD-EB43-EB609333E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041005-AC60-5168-632D-15AB1EFB2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E95C7B-9D98-E9ED-2C92-A681518B6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B9DAAC9C-001A-1CB0-6E4C-E39897DDF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8B4FC42-5A9D-FCCC-44A1-E29387A34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7364E89-228B-2445-9C47-98D609D96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7CBFE9EE-FB37-29B8-E1C2-FB41D081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097D533-9299-DC0E-A088-EE74BC419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D8F4D50-E322-61D8-48EC-3BDBA78E6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49C22BC-CDDB-7292-326F-91764563D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C569A8-0F25-8436-122B-41AEB141A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7D57987-8A76-4F17-C420-6999A3FF2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326991B6-F2E5-841C-C54B-538E48191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9B1B8AF-1923-AF6F-45A9-F7280A92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79F3E724-E351-DEC4-0C2A-E232CF144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3D94806-C6AA-FA9D-E1DB-C8B1077E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83B0759-A1C5-6612-9B6B-4F8ECDA0B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8889D79F-E0B5-3EC1-B9AB-5A11FAEB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16420C4-C533-4DE7-DF1A-3BDC42DC3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298A2404-EEF7-2DAB-8D46-EB8CEA7CA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51463608-8E90-A486-6F6C-37475BE34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E24A046-17E5-C9DD-F6BC-8FC87068F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64852E2C-AF12-9974-5BE4-A5890AAD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FF8004D-824D-B266-E0D4-EC945671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C0FAECE-2BDD-3384-84C9-A98DDD7CE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8192806-0B90-879C-B473-3B1427001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25D77B85-1B21-2CC9-3AE2-5B0707398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804E9216-1E17-812B-8A61-50ED4D76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A7C3833F-FA5C-1111-C29B-1979E21F5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A45F14B-6E77-AD7F-DD5F-7E6FB381D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C16098-32F0-CF37-1811-9B0086D0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Project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00C0-0ACD-7630-9003-33EBA0FB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31927" cy="3705226"/>
          </a:xfrm>
        </p:spPr>
        <p:txBody>
          <a:bodyPr anchor="t">
            <a:normAutofit/>
          </a:bodyPr>
          <a:lstStyle/>
          <a:p>
            <a:r>
              <a:rPr lang="en-US" sz="2000" dirty="0"/>
              <a:t>Python</a:t>
            </a:r>
          </a:p>
          <a:p>
            <a:pPr lvl="1"/>
            <a:r>
              <a:rPr lang="en-US" sz="1600" dirty="0"/>
              <a:t>Django Web Framework</a:t>
            </a:r>
          </a:p>
          <a:p>
            <a:r>
              <a:rPr lang="en-US" sz="2000" dirty="0"/>
              <a:t>SQLite</a:t>
            </a:r>
          </a:p>
          <a:p>
            <a:pPr lvl="1"/>
            <a:r>
              <a:rPr lang="en-US" sz="1600" dirty="0"/>
              <a:t>Built in DB used by Django</a:t>
            </a:r>
          </a:p>
          <a:p>
            <a:r>
              <a:rPr lang="en-US" sz="2000" dirty="0"/>
              <a:t>HTML</a:t>
            </a:r>
          </a:p>
          <a:p>
            <a:pPr lvl="1"/>
            <a:r>
              <a:rPr lang="en-US" sz="1600" dirty="0"/>
              <a:t>Used to structure the webpages</a:t>
            </a:r>
          </a:p>
          <a:p>
            <a:r>
              <a:rPr lang="en-US" sz="2000" dirty="0"/>
              <a:t>GitHub</a:t>
            </a:r>
          </a:p>
          <a:p>
            <a:pPr lvl="1"/>
            <a:r>
              <a:rPr lang="en-US" sz="1600" dirty="0"/>
              <a:t>Used for project version control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E6BF44-37B3-281E-0E0B-10D75B845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DAD7BD6A-10BF-EDC9-50F3-CF6760BE1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4BDC1A1D-322B-7F47-8968-6D4954F85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9550EB3-E791-23AA-5B6F-2D5694BE2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7269F6E9-303B-4842-B9C2-B428CAEA4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BB4D7B6D-5E88-9EA1-26DA-EED85B465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6CB9128-5527-7EE3-1D72-1357866A0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6A0E8DE4-1F63-04AA-6D2C-D0545C4D5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E3FB092B-AECA-9461-A347-AA4E51DBB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D8FE6947-C1CF-B39D-9568-9F7891AEB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1A870239-B236-3DF5-1F3C-70CED13E4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C424F011-84CB-E8DF-B4C7-5956AA0B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849" y="1962118"/>
            <a:ext cx="1962554" cy="215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280384F4-8A0A-066C-4DBE-6F5CAE759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38" y="4662001"/>
            <a:ext cx="1431887" cy="11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3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5387CA-24DE-AED0-88B2-8530C58B7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E3693E-80EE-5D6A-F0A5-1BE145933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D7DF19-5555-51D7-8705-93A0108FE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9A2FF82-1EC7-F342-A813-98A29A003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30143A1-25AA-FACB-D0A5-FA27A75E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6A3803C-E933-3EA8-4F42-999E8F1B6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9A4003-8934-1192-D700-C53A61B9E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2C72A61-8635-A1D3-7E86-12131CD3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C770852-1BCC-007F-3DE9-D8413BD67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D84D578-4D9F-D71F-5268-2D292A50D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BF8EA21-DACD-DC6C-E671-75C9C68E5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4C73C20-8B0A-A1ED-7918-1A9C354E8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6D51490-6311-6442-8B22-35E68C78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17850774-2054-7113-D590-578547A7E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5CBE5F25-E0AA-F8A4-1C90-90CDF4A74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2985877-ADD1-9DC3-0B08-6CABC20D9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6137E8D-5659-C7AF-6647-4DB5879D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BAE7FC5-13F0-1898-00EF-7E4757FBC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9248881-895A-B993-107D-28AAC9099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7D0582A-7DDF-3887-3BAE-365D11D13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836CC6DD-3BB7-92EF-886D-F1A61CDE5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78E470F5-E19F-5706-5DD3-FDF7103D8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F3A670AF-B9A9-EA9C-28D7-822F771E7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1D59B0AE-B1C1-41E0-C1CC-919F53D2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AFC3B395-E19A-42D8-33CB-721819D7F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58831BC-199C-FBEB-AAC9-2C789EF8C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279E95C3-E689-23F1-2015-F864E046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CE2A6CC3-0B05-1A2F-1428-4E4C8D737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AFA15494-BB4F-CA70-C88B-7CAB6A040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C319DD6A-4E45-BE48-3796-3F21CAB7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CA1587-FD0F-BD37-FB67-77D2CEE6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Project ER Diagram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43F27CD-745B-3361-264B-FE86C010D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B1568F5-4FD9-F211-E6DA-CA093D156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3A376440-4344-F0A5-997A-5CF12D2C1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485C72B-3A65-085A-BC08-2FEE5D221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30B2F40D-3560-FBA5-33E5-9A6624419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77A61EEF-BE23-02DC-59F0-9AFE9120A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2A2C22B1-BF4D-9D54-8D08-6447FAACE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68117AEB-3120-624D-2A6F-A8086B9B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B2E9E1C6-9717-5FD2-715F-0F23E3A1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FAC71421-F0F5-AD2D-ADA0-5A2A3AFFE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CD57894A-E16E-3C43-3446-AB292E683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8" name="Content Placeholder 37" descr="A diagram of a borrow records&#10;&#10;Description automatically generated">
            <a:extLst>
              <a:ext uri="{FF2B5EF4-FFF2-40B4-BE49-F238E27FC236}">
                <a16:creationId xmlns:a16="http://schemas.microsoft.com/office/drawing/2014/main" id="{496E5B8B-5D43-F08E-827F-2C8B78585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93" y="2055813"/>
            <a:ext cx="10463900" cy="3828256"/>
          </a:xfrm>
        </p:spPr>
      </p:pic>
    </p:spTree>
    <p:extLst>
      <p:ext uri="{BB962C8B-B14F-4D97-AF65-F5344CB8AC3E}">
        <p14:creationId xmlns:p14="http://schemas.microsoft.com/office/powerpoint/2010/main" val="227465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9F11F-0DAD-4320-4E06-47C930E35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A6EB85-6A82-C273-7BA0-D4C1899A3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450E47-984C-58C6-22B0-659E881D8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73A81B04-1A02-A78E-BECA-F69698061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6CC4ED-6AEB-6112-F88E-4A013B323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C9FC06B-554E-4746-DFAB-144C83292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C7B0B73-EF5D-62BD-51E2-A6DEF26C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DF53DAD-A776-3315-B219-32B7F0120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78E674B-76DA-B9BC-CBF6-37D5E0730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3F8438-B015-E692-017A-8DAA96F0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6FA0FEC-FC51-BCD2-EAC6-D88BA247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C3E509E-F71D-B864-47EC-355AC222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809BFB4C-E1FD-7DFC-0623-97134424E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B771DCA-3325-F498-B3C4-3D9CE9EAC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ECBBF1EC-E8EA-D23C-B2E8-BCE20E4A3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F611B5B-8755-CBD6-80B6-4E9A0B706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6C91E3E-2489-B51F-230F-92C86694A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129C811-6D20-6EF5-0935-BCACFA900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CCFDCD8-EB4D-D2D4-586D-1CA702D89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C00A4E5A-3188-6CAA-CA79-036ECA380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07EF63D1-D396-B36B-452F-4475EF609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0C6E18-5853-DA41-EF99-DAD7531D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69383BE7-2E79-268E-D910-A9856D85F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7F9FDC6-6160-B3EC-ECCB-E351419B3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6B7684A7-1B83-CADA-33C3-E5FA015E6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D64A92-78C9-0631-D56A-B2B58EC8D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26F9D2A-0B65-E4EE-0701-741920F4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42441B4-856E-BB16-1175-C415D5EC6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E3151F7-4C55-1B7C-4380-EC2A4ADAD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B962295D-9F35-FD70-1D15-13D9F11F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EC51D1-B72F-2E08-689E-470BDFCD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37" y="414380"/>
            <a:ext cx="7631926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Project Relational Database Schema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6D7E40-4432-CE9E-125F-11203387F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E991A44-D610-C740-6079-57DFD944D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E044053-60DE-C324-7159-292CCEE92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D73C126E-07CF-18E1-5277-AED59FF0B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211DC86E-F028-CA68-A6C0-10CB4C494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BEB4145D-382B-48A6-E1E9-CFBFC6EDB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7D2568B9-95B5-6A21-CBB7-C20ED41BA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B8622266-0683-F0DE-82A6-CDAA70ADA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62D62705-AA21-A961-5BD9-908717D6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5119C224-9F77-AEBA-8B6D-206CBC8D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4D6D6A0E-4DCB-565B-CA46-A77A4E93E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19D60AB-99E1-A026-89B1-C492D2951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94" y="1751630"/>
            <a:ext cx="6335373" cy="45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8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354B-DB9D-C040-2540-D24AECD5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443D-63FE-5EDC-61A0-10E3750B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Insert: Books into the database</a:t>
            </a:r>
          </a:p>
          <a:p>
            <a:r>
              <a:rPr lang="en-US" dirty="0"/>
              <a:t>Delete: Books from the database</a:t>
            </a:r>
          </a:p>
          <a:p>
            <a:r>
              <a:rPr lang="en-US" dirty="0"/>
              <a:t>Update: Books and Users already in the database</a:t>
            </a:r>
          </a:p>
          <a:p>
            <a:r>
              <a:rPr lang="en-US" dirty="0"/>
              <a:t>Query: Search for books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47037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9986-E668-F95A-3C68-CD584147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CFC7-81AB-A47C-C0A7-0AB91D07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the database in 3</a:t>
            </a:r>
            <a:r>
              <a:rPr lang="en-US" baseline="30000" dirty="0"/>
              <a:t>rd</a:t>
            </a:r>
            <a:r>
              <a:rPr lang="en-US" dirty="0"/>
              <a:t> normal form</a:t>
            </a:r>
          </a:p>
          <a:p>
            <a:r>
              <a:rPr lang="en-US" dirty="0"/>
              <a:t>Correct implementation of schema to website</a:t>
            </a:r>
          </a:p>
        </p:txBody>
      </p:sp>
    </p:spTree>
    <p:extLst>
      <p:ext uri="{BB962C8B-B14F-4D97-AF65-F5344CB8AC3E}">
        <p14:creationId xmlns:p14="http://schemas.microsoft.com/office/powerpoint/2010/main" val="186501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A48EA4-5F76-7EB3-444A-D4D134CA6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090295-86D3-45A3-55ED-E0CDA53BA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7C7572-4F53-4230-B064-3853163E1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09234E34-E91E-66EF-B361-232A488DB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2ED12A9-A28F-1BD8-FC6A-95D32627B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0B0D6C2-F9F2-F7F9-ED46-EFD883FA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417760E-6005-0E78-8C67-EDDE6FA5B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E1C9946-6A8D-3A60-B4EC-E0521925F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44F1D9D-4371-7C4F-8F80-A6A50D36F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1A9765D-A766-3848-DC10-015DF1CF4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20B4818-0193-71A6-4CE0-DFC36A33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8F8BE5-0AD2-FDA3-1D8F-A28D902EB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E9FFB25-79AA-57E0-EE56-1DB6E6AF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5FD9FD2-7E54-B727-81B8-045EE509E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05E30A83-EFB0-FDE3-92A6-97D21647D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D8F95A3-D4E2-5657-9109-AF57440F6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07411DF-2601-C153-1279-0A2C1BDE8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A26E71-6838-AE1F-9BB5-485AD909E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539159C-1F55-721F-8CE0-30E4F32E0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4BD0AEBD-8B85-0799-CF30-A59630873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3B607A8-749A-6D88-5366-45C4A7F1C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DA221D3C-B49B-047A-F074-0F63ABBDD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88B687-4EF9-6423-714C-E8BFF4651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069D7E17-10E2-771B-9524-9CBBC7834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BC0AC5AE-3E14-EA15-4162-E6A671F62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25AB19DB-583B-EC9A-00D7-8E4BC64E0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86359B00-8AB3-DDC0-0BC5-AE8713AA0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F55DAE2-0546-072A-B903-851A10847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759D8476-492E-2778-B583-4D5CCCF5F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99AA42E1-2031-9324-5FFC-94907514B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8829DC-3070-581B-72E7-E4A1A517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6211-0677-2951-11E8-2ED2E628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31927" cy="3705226"/>
          </a:xfrm>
        </p:spPr>
        <p:txBody>
          <a:bodyPr anchor="t">
            <a:normAutofit/>
          </a:bodyPr>
          <a:lstStyle/>
          <a:p>
            <a:endParaRPr lang="en-US" sz="16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E0EEE4-A11F-D951-B4DE-EB19C5E8A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A971ACC2-679A-A1FD-BE6F-5EE23440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7E506D6-3FFC-AD3D-2303-A416CC414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05111C15-86F2-39BB-D46E-4570523D0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B9D35BDA-5624-E2ED-44C3-72F7530B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7B2DF9BA-A90F-89C4-A75C-D440C7DDE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7C467886-72A4-7201-EE79-D044EF542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6691FE6C-C4AE-A29A-E294-964F09486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8DC78119-4D3D-AD9D-9D97-9AD9B8B55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A6FC461D-A091-CE4B-82B9-AEB4177E5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41833392-D7FF-732C-B64D-82A227A09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8690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213</TotalTime>
  <Words>129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CS443 Library Db wEBSITE</vt:lpstr>
      <vt:lpstr>Project Overview</vt:lpstr>
      <vt:lpstr>Project Tools</vt:lpstr>
      <vt:lpstr>Project ER Diagram</vt:lpstr>
      <vt:lpstr>Project Relational Database Schema</vt:lpstr>
      <vt:lpstr>Key interfaces</vt:lpstr>
      <vt:lpstr>Challenges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CS443 Library Db wEBSITE</dc:title>
  <dc:creator>Johnson, Nicholas</dc:creator>
  <cp:lastModifiedBy>Cy Dixon</cp:lastModifiedBy>
  <cp:revision>4</cp:revision>
  <dcterms:created xsi:type="dcterms:W3CDTF">2024-12-02T03:55:36Z</dcterms:created>
  <dcterms:modified xsi:type="dcterms:W3CDTF">2024-12-02T21:09:40Z</dcterms:modified>
</cp:coreProperties>
</file>