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1DA6-29DE-337D-0C05-4683CD315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3F894-E479-E2D2-FF95-EF90F3160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F11E-852A-F7A6-75C0-DD5381E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A5A7-61AA-D4DB-458C-8C192794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993F-FE3C-5030-1C8B-8C69CB2E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B8B7-2C00-9236-1EBB-47E8BF92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2035D-A9C7-161B-6D9E-01B447108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E3F2-2E04-1056-BEE9-6CEB1104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6E92A-AC8B-CA3B-B8FC-C7CE3470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FC20-C278-7B38-CD26-A30EC3B5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DE19F-2C1C-7FFD-90FE-1718EBC8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3B770-F0F0-74EC-DD7F-CC9CAAAFB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C971-0750-C78C-5BE4-ECE5640F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0E9A-7DB6-E92C-C88B-DA798002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E5E3-1669-0A69-38D8-46D13B7B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E7AE-C388-D033-1565-588EDC85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65A6-9183-CBFE-4D97-A4D045EA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5B66-31F2-271A-EE41-F91BAC86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E801-5394-8DBC-71B2-5D924EA7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F643-B15A-77B8-EAC8-B0BBC22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21DE-D297-F016-7FE6-9F73A9F8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E05F-D118-FB46-03AF-587C48BF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41B3-692C-3A61-9D2A-E646A9A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4A43-0774-A61F-A220-8E4E68E1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0B4D-011D-BF31-D2E5-AF7343BE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24EF-BC3B-DC2A-93C5-C0378B07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FE7B-A632-1FF8-CAA9-8CC885BD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1EA84-F5EB-CCF5-8338-CF5D6260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25937-5E2F-7AE2-6D12-DA1AC241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27064-009D-94FD-FC82-BABA958A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AA405-B205-EA79-90F2-9477452F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3D94-AE98-93D8-B7DD-AB8C3C97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907E-840C-0D92-C521-BFAB9BAC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0FCF2-19D3-C67B-EF1D-9328BE61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7D877-01D9-5286-7009-9B3319AC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86848-E640-660A-5149-5F79EC141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5AF3E-63C4-4F62-C99E-6D67A1C4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DA191-5038-BA58-E93E-1940F382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FB41B-AF7D-5B50-DE29-5F64E40A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E8CF-C348-92CF-0330-98D936B6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59862-822B-4CDF-1228-10034E74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30D40-DA24-2E61-6F97-3AAEB407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2C518-F5A7-F73C-D80F-1133C260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6897A-9ADF-4DCE-217F-ADE75140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597E-ACA6-D8F7-FD2D-7A108DE3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9E85E-7343-A6E7-AE75-35C45E32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C88D-CD21-EFD3-6954-D8862622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5E1C-E38B-5FE3-D0E6-591B6576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0A442-BE0F-3DA3-6F9F-D482A6594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C578-3739-8D19-8F79-1BD78C3D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A378F-C032-BBEB-D745-AA7E33B8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B4235-A0DF-E247-A177-BFA7367C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613F-E21F-2750-36C4-4ADA8E80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D28EC-5D07-4FC0-1F71-4FD296EB1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01F32-1D09-C352-C70E-BA8940A50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BC7B-226A-A09C-B79B-EFA5419B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728EC-EFFA-BA6B-7799-2DF1D20F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EBD5-5096-F82E-7B66-9F8DDD24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DF700-AD3C-F955-097A-BF8CB53C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D715-D056-0FC4-3206-907F8D6B4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1D73-3797-F25A-1E9C-6B1AF54EF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08AF1-AE40-A841-8C3D-CF72F7C5065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70E4-CAD6-E9B3-838C-881C70338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7E70-30AF-FCDC-DFC5-F209E23F7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2FFCC-EC97-F54E-BE99-08E61BE2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BC7F-10EE-28ED-6900-AD9D7D2A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A44AA-4BCC-536F-63A4-B66CBC88E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4F71E-BFFA-FF94-7AB9-364A4A11B647}"/>
              </a:ext>
            </a:extLst>
          </p:cNvPr>
          <p:cNvSpPr txBox="1"/>
          <p:nvPr/>
        </p:nvSpPr>
        <p:spPr>
          <a:xfrm>
            <a:off x="1387366" y="-63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9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 Dixon</dc:creator>
  <cp:lastModifiedBy>Cy Dixon</cp:lastModifiedBy>
  <cp:revision>1</cp:revision>
  <dcterms:created xsi:type="dcterms:W3CDTF">2024-12-01T21:08:49Z</dcterms:created>
  <dcterms:modified xsi:type="dcterms:W3CDTF">2024-12-01T21:09:53Z</dcterms:modified>
</cp:coreProperties>
</file>