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823950" cy="3600450"/>
  <p:notesSz cx="6858000" cy="9144000"/>
  <p:defaultTextStyle>
    <a:defPPr>
      <a:defRPr lang="zh-TW"/>
    </a:defPPr>
    <a:lvl1pPr marL="0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1pPr>
    <a:lvl2pPr marL="418170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2pPr>
    <a:lvl3pPr marL="836342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3pPr>
    <a:lvl4pPr marL="1254512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4pPr>
    <a:lvl5pPr marL="1672682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5pPr>
    <a:lvl6pPr marL="2090854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6pPr>
    <a:lvl7pPr marL="2509024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7pPr>
    <a:lvl8pPr marL="2927194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8pPr>
    <a:lvl9pPr marL="3345366" algn="l" defTabSz="83634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A8A"/>
    <a:srgbClr val="E3ACF9"/>
    <a:srgbClr val="5CB85C"/>
    <a:srgbClr val="0275D8"/>
    <a:srgbClr val="F0AD4E"/>
    <a:srgbClr val="FFA365"/>
    <a:srgbClr val="EA955C"/>
    <a:srgbClr val="DB8950"/>
    <a:srgbClr val="005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589241"/>
            <a:ext cx="1036796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1891070"/>
            <a:ext cx="10367963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191691"/>
            <a:ext cx="2980789" cy="30512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191691"/>
            <a:ext cx="8769568" cy="30512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3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897613"/>
            <a:ext cx="1192315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2409468"/>
            <a:ext cx="1192315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9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958453"/>
            <a:ext cx="5875179" cy="22844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958453"/>
            <a:ext cx="5875179" cy="22844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191691"/>
            <a:ext cx="11923157" cy="6959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882610"/>
            <a:ext cx="584817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1315164"/>
            <a:ext cx="5848178" cy="193440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882610"/>
            <a:ext cx="587697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1315164"/>
            <a:ext cx="5876979" cy="193440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3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32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240030"/>
            <a:ext cx="44585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518398"/>
            <a:ext cx="699837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1080135"/>
            <a:ext cx="44585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7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240030"/>
            <a:ext cx="44585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518398"/>
            <a:ext cx="699837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1080135"/>
            <a:ext cx="44585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5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191691"/>
            <a:ext cx="119231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958453"/>
            <a:ext cx="119231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3337084"/>
            <a:ext cx="31103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1F5D-4795-4B36-A398-C3267D73336E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3337084"/>
            <a:ext cx="46655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3337084"/>
            <a:ext cx="31103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1FF2-3344-4E4D-962D-4FB919935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598122" y="748937"/>
            <a:ext cx="970138" cy="1533416"/>
            <a:chOff x="4650375" y="844727"/>
            <a:chExt cx="970138" cy="1533416"/>
          </a:xfrm>
        </p:grpSpPr>
        <p:sp>
          <p:nvSpPr>
            <p:cNvPr id="3" name="文字方塊 2"/>
            <p:cNvSpPr txBox="1"/>
            <p:nvPr/>
          </p:nvSpPr>
          <p:spPr>
            <a:xfrm>
              <a:off x="4650375" y="844727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A3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2800" b="1" dirty="0" smtClean="0">
                  <a:solidFill>
                    <a:srgbClr val="FFA3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2800" b="1" dirty="0">
                <a:solidFill>
                  <a:srgbClr val="FFA3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50375" y="1349825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0AD4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2800" b="1" dirty="0" smtClean="0">
                  <a:solidFill>
                    <a:srgbClr val="F0AD4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2800" b="1" dirty="0">
                <a:solidFill>
                  <a:srgbClr val="F0AD4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650376" y="1854923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275D8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2800" b="1" dirty="0" smtClean="0">
                  <a:solidFill>
                    <a:srgbClr val="0275D8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2800" b="1" dirty="0">
                <a:solidFill>
                  <a:srgbClr val="0275D8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0332717" y="748937"/>
            <a:ext cx="970138" cy="1533416"/>
            <a:chOff x="4650375" y="844727"/>
            <a:chExt cx="970138" cy="1533416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50375" y="844727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5CB85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2800" b="1" dirty="0" smtClean="0">
                  <a:solidFill>
                    <a:srgbClr val="5CB85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2800" b="1" dirty="0">
                <a:solidFill>
                  <a:srgbClr val="5CB85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650375" y="1349825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E3ACF9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2800" b="1" dirty="0" smtClean="0">
                  <a:solidFill>
                    <a:srgbClr val="E3ACF9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2800" b="1" dirty="0">
                <a:solidFill>
                  <a:srgbClr val="E3ACF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650376" y="1854923"/>
              <a:ext cx="970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D8A8A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2800" b="1" dirty="0" smtClean="0">
                  <a:solidFill>
                    <a:srgbClr val="FD8A8A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2800" b="1" dirty="0">
                <a:solidFill>
                  <a:srgbClr val="FD8A8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3075197" y="2865120"/>
            <a:ext cx="670376" cy="34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15:52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1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13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Eric_NG</dc:creator>
  <cp:lastModifiedBy>Eric_NG</cp:lastModifiedBy>
  <cp:revision>17</cp:revision>
  <dcterms:created xsi:type="dcterms:W3CDTF">2023-01-16T06:45:37Z</dcterms:created>
  <dcterms:modified xsi:type="dcterms:W3CDTF">2023-01-17T01:17:44Z</dcterms:modified>
</cp:coreProperties>
</file>