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799888" cy="15722600"/>
  <p:notesSz cx="6858000" cy="9144000"/>
  <p:defaultTextStyle>
    <a:defPPr>
      <a:defRPr lang="zh-TW"/>
    </a:defPPr>
    <a:lvl1pPr marL="0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9241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8474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7715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6956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6205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55446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14679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73920" algn="l" defTabSz="131847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35" d="100"/>
          <a:sy n="35" d="100"/>
        </p:scale>
        <p:origin x="21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992" y="2573121"/>
            <a:ext cx="10029905" cy="5473794"/>
          </a:xfrm>
        </p:spPr>
        <p:txBody>
          <a:bodyPr anchor="b"/>
          <a:lstStyle>
            <a:lvl1pPr algn="ctr">
              <a:defRPr sz="77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986" y="8258005"/>
            <a:ext cx="8849916" cy="3795988"/>
          </a:xfrm>
        </p:spPr>
        <p:txBody>
          <a:bodyPr/>
          <a:lstStyle>
            <a:lvl1pPr marL="0" indent="0" algn="ctr">
              <a:buNone/>
              <a:defRPr sz="3097"/>
            </a:lvl1pPr>
            <a:lvl2pPr marL="590017" indent="0" algn="ctr">
              <a:buNone/>
              <a:defRPr sz="2581"/>
            </a:lvl2pPr>
            <a:lvl3pPr marL="1180033" indent="0" algn="ctr">
              <a:buNone/>
              <a:defRPr sz="2323"/>
            </a:lvl3pPr>
            <a:lvl4pPr marL="1770050" indent="0" algn="ctr">
              <a:buNone/>
              <a:defRPr sz="2065"/>
            </a:lvl4pPr>
            <a:lvl5pPr marL="2360066" indent="0" algn="ctr">
              <a:buNone/>
              <a:defRPr sz="2065"/>
            </a:lvl5pPr>
            <a:lvl6pPr marL="2950083" indent="0" algn="ctr">
              <a:buNone/>
              <a:defRPr sz="2065"/>
            </a:lvl6pPr>
            <a:lvl7pPr marL="3540100" indent="0" algn="ctr">
              <a:buNone/>
              <a:defRPr sz="2065"/>
            </a:lvl7pPr>
            <a:lvl8pPr marL="4130116" indent="0" algn="ctr">
              <a:buNone/>
              <a:defRPr sz="2065"/>
            </a:lvl8pPr>
            <a:lvl9pPr marL="4720133" indent="0" algn="ctr">
              <a:buNone/>
              <a:defRPr sz="2065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79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4295" y="837083"/>
            <a:ext cx="2544351" cy="133241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243" y="837083"/>
            <a:ext cx="7485554" cy="133241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1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97" y="3919736"/>
            <a:ext cx="10177403" cy="6540164"/>
          </a:xfrm>
        </p:spPr>
        <p:txBody>
          <a:bodyPr anchor="b"/>
          <a:lstStyle>
            <a:lvl1pPr>
              <a:defRPr sz="77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097" y="10521772"/>
            <a:ext cx="10177403" cy="3439318"/>
          </a:xfrm>
        </p:spPr>
        <p:txBody>
          <a:bodyPr/>
          <a:lstStyle>
            <a:lvl1pPr marL="0" indent="0">
              <a:buNone/>
              <a:defRPr sz="3097">
                <a:solidFill>
                  <a:schemeClr val="tx1"/>
                </a:solidFill>
              </a:defRPr>
            </a:lvl1pPr>
            <a:lvl2pPr marL="590017" indent="0">
              <a:buNone/>
              <a:defRPr sz="2581">
                <a:solidFill>
                  <a:schemeClr val="tx1">
                    <a:tint val="75000"/>
                  </a:schemeClr>
                </a:solidFill>
              </a:defRPr>
            </a:lvl2pPr>
            <a:lvl3pPr marL="1180033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3pPr>
            <a:lvl4pPr marL="1770050" indent="0">
              <a:buNone/>
              <a:defRPr sz="2065">
                <a:solidFill>
                  <a:schemeClr val="tx1">
                    <a:tint val="75000"/>
                  </a:schemeClr>
                </a:solidFill>
              </a:defRPr>
            </a:lvl4pPr>
            <a:lvl5pPr marL="2360066" indent="0">
              <a:buNone/>
              <a:defRPr sz="2065">
                <a:solidFill>
                  <a:schemeClr val="tx1">
                    <a:tint val="75000"/>
                  </a:schemeClr>
                </a:solidFill>
              </a:defRPr>
            </a:lvl5pPr>
            <a:lvl6pPr marL="2950083" indent="0">
              <a:buNone/>
              <a:defRPr sz="2065">
                <a:solidFill>
                  <a:schemeClr val="tx1">
                    <a:tint val="75000"/>
                  </a:schemeClr>
                </a:solidFill>
              </a:defRPr>
            </a:lvl6pPr>
            <a:lvl7pPr marL="3540100" indent="0">
              <a:buNone/>
              <a:defRPr sz="2065">
                <a:solidFill>
                  <a:schemeClr val="tx1">
                    <a:tint val="75000"/>
                  </a:schemeClr>
                </a:solidFill>
              </a:defRPr>
            </a:lvl7pPr>
            <a:lvl8pPr marL="4130116" indent="0">
              <a:buNone/>
              <a:defRPr sz="2065">
                <a:solidFill>
                  <a:schemeClr val="tx1">
                    <a:tint val="75000"/>
                  </a:schemeClr>
                </a:solidFill>
              </a:defRPr>
            </a:lvl8pPr>
            <a:lvl9pPr marL="4720133" indent="0">
              <a:buNone/>
              <a:defRPr sz="2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15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243" y="4185414"/>
            <a:ext cx="5014952" cy="99758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694" y="4185414"/>
            <a:ext cx="5014952" cy="99758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3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79" y="837086"/>
            <a:ext cx="10177403" cy="30389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80" y="3854222"/>
            <a:ext cx="4991905" cy="1888895"/>
          </a:xfrm>
        </p:spPr>
        <p:txBody>
          <a:bodyPr anchor="b"/>
          <a:lstStyle>
            <a:lvl1pPr marL="0" indent="0">
              <a:buNone/>
              <a:defRPr sz="3097" b="1"/>
            </a:lvl1pPr>
            <a:lvl2pPr marL="590017" indent="0">
              <a:buNone/>
              <a:defRPr sz="2581" b="1"/>
            </a:lvl2pPr>
            <a:lvl3pPr marL="1180033" indent="0">
              <a:buNone/>
              <a:defRPr sz="2323" b="1"/>
            </a:lvl3pPr>
            <a:lvl4pPr marL="1770050" indent="0">
              <a:buNone/>
              <a:defRPr sz="2065" b="1"/>
            </a:lvl4pPr>
            <a:lvl5pPr marL="2360066" indent="0">
              <a:buNone/>
              <a:defRPr sz="2065" b="1"/>
            </a:lvl5pPr>
            <a:lvl6pPr marL="2950083" indent="0">
              <a:buNone/>
              <a:defRPr sz="2065" b="1"/>
            </a:lvl6pPr>
            <a:lvl7pPr marL="3540100" indent="0">
              <a:buNone/>
              <a:defRPr sz="2065" b="1"/>
            </a:lvl7pPr>
            <a:lvl8pPr marL="4130116" indent="0">
              <a:buNone/>
              <a:defRPr sz="2065" b="1"/>
            </a:lvl8pPr>
            <a:lvl9pPr marL="4720133" indent="0">
              <a:buNone/>
              <a:defRPr sz="206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80" y="5743116"/>
            <a:ext cx="4991905" cy="84472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3694" y="3854222"/>
            <a:ext cx="5016489" cy="1888895"/>
          </a:xfrm>
        </p:spPr>
        <p:txBody>
          <a:bodyPr anchor="b"/>
          <a:lstStyle>
            <a:lvl1pPr marL="0" indent="0">
              <a:buNone/>
              <a:defRPr sz="3097" b="1"/>
            </a:lvl1pPr>
            <a:lvl2pPr marL="590017" indent="0">
              <a:buNone/>
              <a:defRPr sz="2581" b="1"/>
            </a:lvl2pPr>
            <a:lvl3pPr marL="1180033" indent="0">
              <a:buNone/>
              <a:defRPr sz="2323" b="1"/>
            </a:lvl3pPr>
            <a:lvl4pPr marL="1770050" indent="0">
              <a:buNone/>
              <a:defRPr sz="2065" b="1"/>
            </a:lvl4pPr>
            <a:lvl5pPr marL="2360066" indent="0">
              <a:buNone/>
              <a:defRPr sz="2065" b="1"/>
            </a:lvl5pPr>
            <a:lvl6pPr marL="2950083" indent="0">
              <a:buNone/>
              <a:defRPr sz="2065" b="1"/>
            </a:lvl6pPr>
            <a:lvl7pPr marL="3540100" indent="0">
              <a:buNone/>
              <a:defRPr sz="2065" b="1"/>
            </a:lvl7pPr>
            <a:lvl8pPr marL="4130116" indent="0">
              <a:buNone/>
              <a:defRPr sz="2065" b="1"/>
            </a:lvl8pPr>
            <a:lvl9pPr marL="4720133" indent="0">
              <a:buNone/>
              <a:defRPr sz="206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3694" y="5743116"/>
            <a:ext cx="5016489" cy="84472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6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56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79" y="1048173"/>
            <a:ext cx="3805771" cy="3668607"/>
          </a:xfrm>
        </p:spPr>
        <p:txBody>
          <a:bodyPr anchor="b"/>
          <a:lstStyle>
            <a:lvl1pPr>
              <a:defRPr sz="413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489" y="2263766"/>
            <a:ext cx="5973693" cy="11173237"/>
          </a:xfrm>
        </p:spPr>
        <p:txBody>
          <a:bodyPr/>
          <a:lstStyle>
            <a:lvl1pPr>
              <a:defRPr sz="4130"/>
            </a:lvl1pPr>
            <a:lvl2pPr>
              <a:defRPr sz="3613"/>
            </a:lvl2pPr>
            <a:lvl3pPr>
              <a:defRPr sz="3097"/>
            </a:lvl3pPr>
            <a:lvl4pPr>
              <a:defRPr sz="2581"/>
            </a:lvl4pPr>
            <a:lvl5pPr>
              <a:defRPr sz="2581"/>
            </a:lvl5pPr>
            <a:lvl6pPr>
              <a:defRPr sz="2581"/>
            </a:lvl6pPr>
            <a:lvl7pPr>
              <a:defRPr sz="2581"/>
            </a:lvl7pPr>
            <a:lvl8pPr>
              <a:defRPr sz="2581"/>
            </a:lvl8pPr>
            <a:lvl9pPr>
              <a:defRPr sz="258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79" y="4716780"/>
            <a:ext cx="3805771" cy="8738418"/>
          </a:xfrm>
        </p:spPr>
        <p:txBody>
          <a:bodyPr/>
          <a:lstStyle>
            <a:lvl1pPr marL="0" indent="0">
              <a:buNone/>
              <a:defRPr sz="2065"/>
            </a:lvl1pPr>
            <a:lvl2pPr marL="590017" indent="0">
              <a:buNone/>
              <a:defRPr sz="1807"/>
            </a:lvl2pPr>
            <a:lvl3pPr marL="1180033" indent="0">
              <a:buNone/>
              <a:defRPr sz="1549"/>
            </a:lvl3pPr>
            <a:lvl4pPr marL="1770050" indent="0">
              <a:buNone/>
              <a:defRPr sz="1291"/>
            </a:lvl4pPr>
            <a:lvl5pPr marL="2360066" indent="0">
              <a:buNone/>
              <a:defRPr sz="1291"/>
            </a:lvl5pPr>
            <a:lvl6pPr marL="2950083" indent="0">
              <a:buNone/>
              <a:defRPr sz="1291"/>
            </a:lvl6pPr>
            <a:lvl7pPr marL="3540100" indent="0">
              <a:buNone/>
              <a:defRPr sz="1291"/>
            </a:lvl7pPr>
            <a:lvl8pPr marL="4130116" indent="0">
              <a:buNone/>
              <a:defRPr sz="1291"/>
            </a:lvl8pPr>
            <a:lvl9pPr marL="4720133" indent="0">
              <a:buNone/>
              <a:defRPr sz="12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79" y="1048173"/>
            <a:ext cx="3805771" cy="3668607"/>
          </a:xfrm>
        </p:spPr>
        <p:txBody>
          <a:bodyPr anchor="b"/>
          <a:lstStyle>
            <a:lvl1pPr>
              <a:defRPr sz="413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16489" y="2263766"/>
            <a:ext cx="5973693" cy="11173237"/>
          </a:xfrm>
        </p:spPr>
        <p:txBody>
          <a:bodyPr anchor="t"/>
          <a:lstStyle>
            <a:lvl1pPr marL="0" indent="0">
              <a:buNone/>
              <a:defRPr sz="4130"/>
            </a:lvl1pPr>
            <a:lvl2pPr marL="590017" indent="0">
              <a:buNone/>
              <a:defRPr sz="3613"/>
            </a:lvl2pPr>
            <a:lvl3pPr marL="1180033" indent="0">
              <a:buNone/>
              <a:defRPr sz="3097"/>
            </a:lvl3pPr>
            <a:lvl4pPr marL="1770050" indent="0">
              <a:buNone/>
              <a:defRPr sz="2581"/>
            </a:lvl4pPr>
            <a:lvl5pPr marL="2360066" indent="0">
              <a:buNone/>
              <a:defRPr sz="2581"/>
            </a:lvl5pPr>
            <a:lvl6pPr marL="2950083" indent="0">
              <a:buNone/>
              <a:defRPr sz="2581"/>
            </a:lvl6pPr>
            <a:lvl7pPr marL="3540100" indent="0">
              <a:buNone/>
              <a:defRPr sz="2581"/>
            </a:lvl7pPr>
            <a:lvl8pPr marL="4130116" indent="0">
              <a:buNone/>
              <a:defRPr sz="2581"/>
            </a:lvl8pPr>
            <a:lvl9pPr marL="4720133" indent="0">
              <a:buNone/>
              <a:defRPr sz="25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79" y="4716780"/>
            <a:ext cx="3805771" cy="8738418"/>
          </a:xfrm>
        </p:spPr>
        <p:txBody>
          <a:bodyPr/>
          <a:lstStyle>
            <a:lvl1pPr marL="0" indent="0">
              <a:buNone/>
              <a:defRPr sz="2065"/>
            </a:lvl1pPr>
            <a:lvl2pPr marL="590017" indent="0">
              <a:buNone/>
              <a:defRPr sz="1807"/>
            </a:lvl2pPr>
            <a:lvl3pPr marL="1180033" indent="0">
              <a:buNone/>
              <a:defRPr sz="1549"/>
            </a:lvl3pPr>
            <a:lvl4pPr marL="1770050" indent="0">
              <a:buNone/>
              <a:defRPr sz="1291"/>
            </a:lvl4pPr>
            <a:lvl5pPr marL="2360066" indent="0">
              <a:buNone/>
              <a:defRPr sz="1291"/>
            </a:lvl5pPr>
            <a:lvl6pPr marL="2950083" indent="0">
              <a:buNone/>
              <a:defRPr sz="1291"/>
            </a:lvl6pPr>
            <a:lvl7pPr marL="3540100" indent="0">
              <a:buNone/>
              <a:defRPr sz="1291"/>
            </a:lvl7pPr>
            <a:lvl8pPr marL="4130116" indent="0">
              <a:buNone/>
              <a:defRPr sz="1291"/>
            </a:lvl8pPr>
            <a:lvl9pPr marL="4720133" indent="0">
              <a:buNone/>
              <a:defRPr sz="12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1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243" y="837086"/>
            <a:ext cx="10177403" cy="303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243" y="4185414"/>
            <a:ext cx="10177403" cy="997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2" y="14572524"/>
            <a:ext cx="2654975" cy="83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916E-F65E-44F5-8F76-4A98B06F80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8713" y="14572524"/>
            <a:ext cx="3982462" cy="83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3671" y="14572524"/>
            <a:ext cx="2654975" cy="83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6697-AC21-4576-A1B5-0281AD6C7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6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0033" rtl="0" eaLnBrk="1" latinLnBrk="0" hangingPunct="1">
        <a:lnSpc>
          <a:spcPct val="90000"/>
        </a:lnSpc>
        <a:spcBef>
          <a:spcPct val="0"/>
        </a:spcBef>
        <a:buNone/>
        <a:defRPr sz="5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008" indent="-295008" algn="l" defTabSz="1180033" rtl="0" eaLnBrk="1" latinLnBrk="0" hangingPunct="1">
        <a:lnSpc>
          <a:spcPct val="90000"/>
        </a:lnSpc>
        <a:spcBef>
          <a:spcPts val="1291"/>
        </a:spcBef>
        <a:buFont typeface="Arial" panose="020B0604020202020204" pitchFamily="34" charset="0"/>
        <a:buChar char="•"/>
        <a:defRPr sz="3613" kern="1200">
          <a:solidFill>
            <a:schemeClr val="tx1"/>
          </a:solidFill>
          <a:latin typeface="+mn-lt"/>
          <a:ea typeface="+mn-ea"/>
          <a:cs typeface="+mn-cs"/>
        </a:defRPr>
      </a:lvl1pPr>
      <a:lvl2pPr marL="885025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3097" kern="1200">
          <a:solidFill>
            <a:schemeClr val="tx1"/>
          </a:solidFill>
          <a:latin typeface="+mn-lt"/>
          <a:ea typeface="+mn-ea"/>
          <a:cs typeface="+mn-cs"/>
        </a:defRPr>
      </a:lvl2pPr>
      <a:lvl3pPr marL="1475042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581" kern="1200">
          <a:solidFill>
            <a:schemeClr val="tx1"/>
          </a:solidFill>
          <a:latin typeface="+mn-lt"/>
          <a:ea typeface="+mn-ea"/>
          <a:cs typeface="+mn-cs"/>
        </a:defRPr>
      </a:lvl3pPr>
      <a:lvl4pPr marL="2065058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4pPr>
      <a:lvl5pPr marL="2655075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5pPr>
      <a:lvl6pPr marL="3245091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6pPr>
      <a:lvl7pPr marL="3835108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7pPr>
      <a:lvl8pPr marL="4425125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8pPr>
      <a:lvl9pPr marL="5015141" indent="-295008" algn="l" defTabSz="118003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1pPr>
      <a:lvl2pPr marL="590017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2pPr>
      <a:lvl3pPr marL="1180033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3pPr>
      <a:lvl4pPr marL="1770050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4pPr>
      <a:lvl5pPr marL="2360066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5pPr>
      <a:lvl6pPr marL="2950083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6pPr>
      <a:lvl7pPr marL="3540100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7pPr>
      <a:lvl8pPr marL="4130116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8pPr>
      <a:lvl9pPr marL="4720133" algn="l" defTabSz="1180033" rtl="0" eaLnBrk="1" latinLnBrk="0" hangingPunct="1">
        <a:defRPr sz="2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7727290" y="2346756"/>
            <a:ext cx="2605446" cy="4189360"/>
            <a:chOff x="1324976" y="422630"/>
            <a:chExt cx="220610" cy="523670"/>
          </a:xfrm>
        </p:grpSpPr>
        <p:sp>
          <p:nvSpPr>
            <p:cNvPr id="11" name="文字方塊 10"/>
            <p:cNvSpPr txBox="1"/>
            <p:nvPr/>
          </p:nvSpPr>
          <p:spPr>
            <a:xfrm>
              <a:off x="1324977" y="422630"/>
              <a:ext cx="220608" cy="13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400" b="1" dirty="0" smtClean="0">
                  <a:solidFill>
                    <a:srgbClr val="FFA3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6400" b="1" dirty="0" smtClean="0">
                  <a:solidFill>
                    <a:srgbClr val="FFA3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6400" b="1" dirty="0">
                <a:solidFill>
                  <a:srgbClr val="FFA3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324977" y="611109"/>
              <a:ext cx="220608" cy="13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400" b="1" dirty="0" smtClean="0">
                  <a:solidFill>
                    <a:srgbClr val="F0AD4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6400" b="1" dirty="0" smtClean="0">
                  <a:solidFill>
                    <a:srgbClr val="F0AD4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6400" b="1" dirty="0">
                <a:solidFill>
                  <a:srgbClr val="F0AD4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324976" y="811648"/>
              <a:ext cx="220610" cy="13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400" b="1" dirty="0" smtClean="0">
                  <a:solidFill>
                    <a:srgbClr val="0275D8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6400" b="1" dirty="0" smtClean="0">
                  <a:solidFill>
                    <a:srgbClr val="0275D8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r>
                <a:rPr lang="en-US" altLang="zh-TW" sz="6400" b="1" dirty="0" smtClean="0">
                  <a:solidFill>
                    <a:srgbClr val="0275D8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sz="6400" b="1" dirty="0">
                <a:solidFill>
                  <a:srgbClr val="0275D8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727277" y="6937404"/>
            <a:ext cx="2605453" cy="4089464"/>
            <a:chOff x="4222529" y="343748"/>
            <a:chExt cx="221495" cy="511183"/>
          </a:xfrm>
        </p:grpSpPr>
        <p:sp>
          <p:nvSpPr>
            <p:cNvPr id="15" name="文字方塊 14"/>
            <p:cNvSpPr txBox="1"/>
            <p:nvPr/>
          </p:nvSpPr>
          <p:spPr>
            <a:xfrm>
              <a:off x="4222530" y="343748"/>
              <a:ext cx="221494" cy="13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400" b="1" dirty="0" smtClean="0">
                  <a:solidFill>
                    <a:srgbClr val="5CB85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6400" b="1" dirty="0" smtClean="0">
                  <a:solidFill>
                    <a:srgbClr val="5CB85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6400" b="1" dirty="0">
                <a:solidFill>
                  <a:srgbClr val="5CB85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222529" y="547899"/>
              <a:ext cx="221495" cy="13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400" b="1" dirty="0" smtClean="0">
                  <a:solidFill>
                    <a:srgbClr val="E3ACF9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6400" b="1" dirty="0" smtClean="0">
                  <a:solidFill>
                    <a:srgbClr val="E3ACF9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6400" b="1" dirty="0">
                <a:solidFill>
                  <a:srgbClr val="E3ACF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222529" y="720279"/>
              <a:ext cx="221495" cy="13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400" b="1" dirty="0" smtClean="0">
                  <a:solidFill>
                    <a:srgbClr val="FD8A8A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</a:t>
              </a:r>
              <a:r>
                <a:rPr lang="zh-TW" altLang="en-US" sz="6400" b="1" dirty="0" smtClean="0">
                  <a:solidFill>
                    <a:srgbClr val="FD8A8A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</a:t>
              </a:r>
              <a:endParaRPr lang="zh-TW" altLang="en-US" sz="6400" b="1" dirty="0">
                <a:solidFill>
                  <a:srgbClr val="FD8A8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9935956" y="14837882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15:52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348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13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Eric_NG</dc:creator>
  <cp:lastModifiedBy>Eric_NG</cp:lastModifiedBy>
  <cp:revision>11</cp:revision>
  <dcterms:created xsi:type="dcterms:W3CDTF">2023-01-16T07:55:01Z</dcterms:created>
  <dcterms:modified xsi:type="dcterms:W3CDTF">2023-01-17T01:38:54Z</dcterms:modified>
</cp:coreProperties>
</file>