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8"/>
  </p:notesMasterIdLst>
  <p:handoutMasterIdLst>
    <p:handoutMasterId r:id="rId19"/>
  </p:handoutMasterIdLst>
  <p:sldIdLst>
    <p:sldId id="355" r:id="rId5"/>
    <p:sldId id="372" r:id="rId6"/>
    <p:sldId id="367" r:id="rId7"/>
    <p:sldId id="369" r:id="rId8"/>
    <p:sldId id="343" r:id="rId9"/>
    <p:sldId id="373" r:id="rId10"/>
    <p:sldId id="374" r:id="rId11"/>
    <p:sldId id="345" r:id="rId12"/>
    <p:sldId id="375" r:id="rId13"/>
    <p:sldId id="368" r:id="rId14"/>
    <p:sldId id="376" r:id="rId15"/>
    <p:sldId id="341" r:id="rId16"/>
    <p:sldId id="3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7288" autoAdjust="0"/>
  </p:normalViewPr>
  <p:slideViewPr>
    <p:cSldViewPr snapToGrid="0">
      <p:cViewPr varScale="1">
        <p:scale>
          <a:sx n="73" d="100"/>
          <a:sy n="73" d="100"/>
        </p:scale>
        <p:origin x="350" y="31"/>
      </p:cViewPr>
      <p:guideLst/>
    </p:cSldViewPr>
  </p:slideViewPr>
  <p:outlineViewPr>
    <p:cViewPr>
      <p:scale>
        <a:sx n="33" d="100"/>
        <a:sy n="33" d="100"/>
      </p:scale>
      <p:origin x="0" y="0"/>
    </p:cViewPr>
  </p:outlineViewPr>
  <p:notesTextViewPr>
    <p:cViewPr>
      <p:scale>
        <a:sx n="1" d="1"/>
        <a:sy n="1" d="1"/>
      </p:scale>
      <p:origin x="0" y="-646"/>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 Id="rId4" Type="http://schemas.openxmlformats.org/officeDocument/2006/relationships/image" Target="../media/image29.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 Id="rId4" Type="http://schemas.openxmlformats.org/officeDocument/2006/relationships/image" Target="../media/image2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B56B33-4CA0-4E60-9E4C-E409DC3835D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FCDEE6E-A5C2-46CB-A004-C9FB17657974}">
      <dgm:prSet/>
      <dgm:spPr/>
      <dgm:t>
        <a:bodyPr/>
        <a:lstStyle/>
        <a:p>
          <a:pPr>
            <a:lnSpc>
              <a:spcPct val="100000"/>
            </a:lnSpc>
          </a:pPr>
          <a:r>
            <a:rPr lang="en-US" baseline="0" dirty="0"/>
            <a:t>Simplify online shopping for comfort products.</a:t>
          </a:r>
          <a:endParaRPr lang="en-US" dirty="0"/>
        </a:p>
      </dgm:t>
    </dgm:pt>
    <dgm:pt modelId="{291BCD0B-3865-4BDA-B546-6A76EB971107}" type="parTrans" cxnId="{DB6FDFDB-E001-4924-A1BE-59FE1455845D}">
      <dgm:prSet/>
      <dgm:spPr/>
      <dgm:t>
        <a:bodyPr/>
        <a:lstStyle/>
        <a:p>
          <a:endParaRPr lang="en-US"/>
        </a:p>
      </dgm:t>
    </dgm:pt>
    <dgm:pt modelId="{89A7E7B0-87E1-4751-91D2-D4E5461D8146}" type="sibTrans" cxnId="{DB6FDFDB-E001-4924-A1BE-59FE1455845D}">
      <dgm:prSet/>
      <dgm:spPr/>
      <dgm:t>
        <a:bodyPr/>
        <a:lstStyle/>
        <a:p>
          <a:endParaRPr lang="en-US"/>
        </a:p>
      </dgm:t>
    </dgm:pt>
    <dgm:pt modelId="{905DA219-487E-4731-B8F3-5ED5CDF8493B}">
      <dgm:prSet/>
      <dgm:spPr/>
      <dgm:t>
        <a:bodyPr/>
        <a:lstStyle/>
        <a:p>
          <a:pPr>
            <a:lnSpc>
              <a:spcPct val="100000"/>
            </a:lnSpc>
          </a:pPr>
          <a:r>
            <a:rPr lang="en-US" baseline="0" dirty="0"/>
            <a:t>Offer a user-friendly interface for a seamless shopping experience.</a:t>
          </a:r>
          <a:endParaRPr lang="en-US" dirty="0"/>
        </a:p>
      </dgm:t>
    </dgm:pt>
    <dgm:pt modelId="{0FC63F0E-30A3-4DB5-95C8-3C14F1AB6D68}" type="parTrans" cxnId="{12F0A201-C76B-4A08-9DC9-B0E42CAA07AD}">
      <dgm:prSet/>
      <dgm:spPr/>
      <dgm:t>
        <a:bodyPr/>
        <a:lstStyle/>
        <a:p>
          <a:endParaRPr lang="en-US"/>
        </a:p>
      </dgm:t>
    </dgm:pt>
    <dgm:pt modelId="{19D77EEF-7102-4B2A-8B38-5CBB7153D631}" type="sibTrans" cxnId="{12F0A201-C76B-4A08-9DC9-B0E42CAA07AD}">
      <dgm:prSet/>
      <dgm:spPr/>
      <dgm:t>
        <a:bodyPr/>
        <a:lstStyle/>
        <a:p>
          <a:endParaRPr lang="en-US"/>
        </a:p>
      </dgm:t>
    </dgm:pt>
    <dgm:pt modelId="{C29B9F6C-75DD-4C69-9301-19B1C72972F0}">
      <dgm:prSet/>
      <dgm:spPr/>
      <dgm:t>
        <a:bodyPr/>
        <a:lstStyle/>
        <a:p>
          <a:pPr>
            <a:lnSpc>
              <a:spcPct val="100000"/>
            </a:lnSpc>
          </a:pPr>
          <a:r>
            <a:rPr lang="en-US" baseline="0"/>
            <a:t>Provide a platform that's responsive across devices.</a:t>
          </a:r>
          <a:endParaRPr lang="en-US"/>
        </a:p>
      </dgm:t>
    </dgm:pt>
    <dgm:pt modelId="{DC4B42A1-7114-4B09-81C4-2B121627CC6D}" type="parTrans" cxnId="{26BE4632-E2ED-4504-AF5E-F38DD8D35CB7}">
      <dgm:prSet/>
      <dgm:spPr/>
      <dgm:t>
        <a:bodyPr/>
        <a:lstStyle/>
        <a:p>
          <a:endParaRPr lang="en-US"/>
        </a:p>
      </dgm:t>
    </dgm:pt>
    <dgm:pt modelId="{A6ECA80D-ACDC-430C-8F93-8F0810D83171}" type="sibTrans" cxnId="{26BE4632-E2ED-4504-AF5E-F38DD8D35CB7}">
      <dgm:prSet/>
      <dgm:spPr/>
      <dgm:t>
        <a:bodyPr/>
        <a:lstStyle/>
        <a:p>
          <a:endParaRPr lang="en-US"/>
        </a:p>
      </dgm:t>
    </dgm:pt>
    <dgm:pt modelId="{48F77DDB-CA14-4A89-A271-9EB2B6761389}">
      <dgm:prSet/>
      <dgm:spPr/>
      <dgm:t>
        <a:bodyPr/>
        <a:lstStyle/>
        <a:p>
          <a:pPr>
            <a:lnSpc>
              <a:spcPct val="100000"/>
            </a:lnSpc>
          </a:pPr>
          <a:r>
            <a:rPr lang="en-US" baseline="0"/>
            <a:t>Future enhancements: Recommendation engine for personalized shopping.</a:t>
          </a:r>
          <a:endParaRPr lang="en-US"/>
        </a:p>
      </dgm:t>
    </dgm:pt>
    <dgm:pt modelId="{4CC276C8-A8DE-47DE-938E-89ECED4E1990}" type="parTrans" cxnId="{23047A65-455B-4DBD-9EE4-3904118BEEE7}">
      <dgm:prSet/>
      <dgm:spPr/>
      <dgm:t>
        <a:bodyPr/>
        <a:lstStyle/>
        <a:p>
          <a:endParaRPr lang="en-US"/>
        </a:p>
      </dgm:t>
    </dgm:pt>
    <dgm:pt modelId="{45DDC971-E8B2-461A-9AB6-59B7F568BEFA}" type="sibTrans" cxnId="{23047A65-455B-4DBD-9EE4-3904118BEEE7}">
      <dgm:prSet/>
      <dgm:spPr/>
      <dgm:t>
        <a:bodyPr/>
        <a:lstStyle/>
        <a:p>
          <a:endParaRPr lang="en-US"/>
        </a:p>
      </dgm:t>
    </dgm:pt>
    <dgm:pt modelId="{3E7981F8-62AF-48F4-B433-443120B22D3B}" type="pres">
      <dgm:prSet presAssocID="{3BB56B33-4CA0-4E60-9E4C-E409DC3835DD}" presName="root" presStyleCnt="0">
        <dgm:presLayoutVars>
          <dgm:dir/>
          <dgm:resizeHandles val="exact"/>
        </dgm:presLayoutVars>
      </dgm:prSet>
      <dgm:spPr/>
    </dgm:pt>
    <dgm:pt modelId="{28369C3C-9294-4B8F-BF54-C59985DAA3A5}" type="pres">
      <dgm:prSet presAssocID="{CFCDEE6E-A5C2-46CB-A004-C9FB17657974}" presName="compNode" presStyleCnt="0"/>
      <dgm:spPr/>
    </dgm:pt>
    <dgm:pt modelId="{A6375485-4700-4B67-9804-FC80B2637F63}" type="pres">
      <dgm:prSet presAssocID="{CFCDEE6E-A5C2-46CB-A004-C9FB176579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9ACBF0B9-13E5-495D-ADAE-C3A20BECA013}" type="pres">
      <dgm:prSet presAssocID="{CFCDEE6E-A5C2-46CB-A004-C9FB17657974}" presName="spaceRect" presStyleCnt="0"/>
      <dgm:spPr/>
    </dgm:pt>
    <dgm:pt modelId="{65BA5F3D-E6BB-4136-968C-D83473E6B73C}" type="pres">
      <dgm:prSet presAssocID="{CFCDEE6E-A5C2-46CB-A004-C9FB17657974}" presName="textRect" presStyleLbl="revTx" presStyleIdx="0" presStyleCnt="4">
        <dgm:presLayoutVars>
          <dgm:chMax val="1"/>
          <dgm:chPref val="1"/>
        </dgm:presLayoutVars>
      </dgm:prSet>
      <dgm:spPr/>
    </dgm:pt>
    <dgm:pt modelId="{5510DF5B-AE71-477E-A560-33D912609C95}" type="pres">
      <dgm:prSet presAssocID="{89A7E7B0-87E1-4751-91D2-D4E5461D8146}" presName="sibTrans" presStyleCnt="0"/>
      <dgm:spPr/>
    </dgm:pt>
    <dgm:pt modelId="{2E4C72CA-A5BB-411A-9166-817B58D263E1}" type="pres">
      <dgm:prSet presAssocID="{905DA219-487E-4731-B8F3-5ED5CDF8493B}" presName="compNode" presStyleCnt="0"/>
      <dgm:spPr/>
    </dgm:pt>
    <dgm:pt modelId="{3A488391-57B5-4921-90A4-400E12076D95}" type="pres">
      <dgm:prSet presAssocID="{905DA219-487E-4731-B8F3-5ED5CDF849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basket"/>
        </a:ext>
      </dgm:extLst>
    </dgm:pt>
    <dgm:pt modelId="{E681C279-C555-4AEC-B8D1-9D4642197E61}" type="pres">
      <dgm:prSet presAssocID="{905DA219-487E-4731-B8F3-5ED5CDF8493B}" presName="spaceRect" presStyleCnt="0"/>
      <dgm:spPr/>
    </dgm:pt>
    <dgm:pt modelId="{E500EDC5-E284-4BB1-A538-5C11F04A3798}" type="pres">
      <dgm:prSet presAssocID="{905DA219-487E-4731-B8F3-5ED5CDF8493B}" presName="textRect" presStyleLbl="revTx" presStyleIdx="1" presStyleCnt="4">
        <dgm:presLayoutVars>
          <dgm:chMax val="1"/>
          <dgm:chPref val="1"/>
        </dgm:presLayoutVars>
      </dgm:prSet>
      <dgm:spPr/>
    </dgm:pt>
    <dgm:pt modelId="{E44AEF28-3773-4592-9500-E037AA420826}" type="pres">
      <dgm:prSet presAssocID="{19D77EEF-7102-4B2A-8B38-5CBB7153D631}" presName="sibTrans" presStyleCnt="0"/>
      <dgm:spPr/>
    </dgm:pt>
    <dgm:pt modelId="{0D0A040F-F46A-43F5-83B8-09CB49482362}" type="pres">
      <dgm:prSet presAssocID="{C29B9F6C-75DD-4C69-9301-19B1C72972F0}" presName="compNode" presStyleCnt="0"/>
      <dgm:spPr/>
    </dgm:pt>
    <dgm:pt modelId="{BBAB6DC4-CDD5-403D-B49F-839D281458BD}" type="pres">
      <dgm:prSet presAssocID="{C29B9F6C-75DD-4C69-9301-19B1C72972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9C4EE6BE-4FE4-4165-AB93-627C7C20F12B}" type="pres">
      <dgm:prSet presAssocID="{C29B9F6C-75DD-4C69-9301-19B1C72972F0}" presName="spaceRect" presStyleCnt="0"/>
      <dgm:spPr/>
    </dgm:pt>
    <dgm:pt modelId="{184130EF-7839-41FC-9D9C-34E3FB71B381}" type="pres">
      <dgm:prSet presAssocID="{C29B9F6C-75DD-4C69-9301-19B1C72972F0}" presName="textRect" presStyleLbl="revTx" presStyleIdx="2" presStyleCnt="4">
        <dgm:presLayoutVars>
          <dgm:chMax val="1"/>
          <dgm:chPref val="1"/>
        </dgm:presLayoutVars>
      </dgm:prSet>
      <dgm:spPr/>
    </dgm:pt>
    <dgm:pt modelId="{94E17911-C09E-404D-B6D3-7A47C3019399}" type="pres">
      <dgm:prSet presAssocID="{A6ECA80D-ACDC-430C-8F93-8F0810D83171}" presName="sibTrans" presStyleCnt="0"/>
      <dgm:spPr/>
    </dgm:pt>
    <dgm:pt modelId="{76F5B8F3-50E0-487F-B485-E5765614F1F2}" type="pres">
      <dgm:prSet presAssocID="{48F77DDB-CA14-4A89-A271-9EB2B6761389}" presName="compNode" presStyleCnt="0"/>
      <dgm:spPr/>
    </dgm:pt>
    <dgm:pt modelId="{DEDAB03B-4105-4991-82E4-25BF3ED598CE}" type="pres">
      <dgm:prSet presAssocID="{48F77DDB-CA14-4A89-A271-9EB2B67613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irtual RealityHeadset"/>
        </a:ext>
      </dgm:extLst>
    </dgm:pt>
    <dgm:pt modelId="{5239894C-1AC1-4D21-A50C-EF394A747D87}" type="pres">
      <dgm:prSet presAssocID="{48F77DDB-CA14-4A89-A271-9EB2B6761389}" presName="spaceRect" presStyleCnt="0"/>
      <dgm:spPr/>
    </dgm:pt>
    <dgm:pt modelId="{B50A51E3-B2CC-40C5-9D47-E45485D3DB8A}" type="pres">
      <dgm:prSet presAssocID="{48F77DDB-CA14-4A89-A271-9EB2B6761389}" presName="textRect" presStyleLbl="revTx" presStyleIdx="3" presStyleCnt="4">
        <dgm:presLayoutVars>
          <dgm:chMax val="1"/>
          <dgm:chPref val="1"/>
        </dgm:presLayoutVars>
      </dgm:prSet>
      <dgm:spPr/>
    </dgm:pt>
  </dgm:ptLst>
  <dgm:cxnLst>
    <dgm:cxn modelId="{12F0A201-C76B-4A08-9DC9-B0E42CAA07AD}" srcId="{3BB56B33-4CA0-4E60-9E4C-E409DC3835DD}" destId="{905DA219-487E-4731-B8F3-5ED5CDF8493B}" srcOrd="1" destOrd="0" parTransId="{0FC63F0E-30A3-4DB5-95C8-3C14F1AB6D68}" sibTransId="{19D77EEF-7102-4B2A-8B38-5CBB7153D631}"/>
    <dgm:cxn modelId="{7599F811-3EA4-4B78-93D8-A3658708C0D7}" type="presOf" srcId="{3BB56B33-4CA0-4E60-9E4C-E409DC3835DD}" destId="{3E7981F8-62AF-48F4-B433-443120B22D3B}" srcOrd="0" destOrd="0" presId="urn:microsoft.com/office/officeart/2018/2/layout/IconLabelList"/>
    <dgm:cxn modelId="{8980D020-68B1-4795-95C2-A853360E4FE8}" type="presOf" srcId="{905DA219-487E-4731-B8F3-5ED5CDF8493B}" destId="{E500EDC5-E284-4BB1-A538-5C11F04A3798}" srcOrd="0" destOrd="0" presId="urn:microsoft.com/office/officeart/2018/2/layout/IconLabelList"/>
    <dgm:cxn modelId="{26BE4632-E2ED-4504-AF5E-F38DD8D35CB7}" srcId="{3BB56B33-4CA0-4E60-9E4C-E409DC3835DD}" destId="{C29B9F6C-75DD-4C69-9301-19B1C72972F0}" srcOrd="2" destOrd="0" parTransId="{DC4B42A1-7114-4B09-81C4-2B121627CC6D}" sibTransId="{A6ECA80D-ACDC-430C-8F93-8F0810D83171}"/>
    <dgm:cxn modelId="{23047A65-455B-4DBD-9EE4-3904118BEEE7}" srcId="{3BB56B33-4CA0-4E60-9E4C-E409DC3835DD}" destId="{48F77DDB-CA14-4A89-A271-9EB2B6761389}" srcOrd="3" destOrd="0" parTransId="{4CC276C8-A8DE-47DE-938E-89ECED4E1990}" sibTransId="{45DDC971-E8B2-461A-9AB6-59B7F568BEFA}"/>
    <dgm:cxn modelId="{B4DB3E56-D374-4E73-A5E1-5F039EA7F5F5}" type="presOf" srcId="{CFCDEE6E-A5C2-46CB-A004-C9FB17657974}" destId="{65BA5F3D-E6BB-4136-968C-D83473E6B73C}" srcOrd="0" destOrd="0" presId="urn:microsoft.com/office/officeart/2018/2/layout/IconLabelList"/>
    <dgm:cxn modelId="{AD058EBF-9E59-4047-92EA-4CC4A366CF24}" type="presOf" srcId="{C29B9F6C-75DD-4C69-9301-19B1C72972F0}" destId="{184130EF-7839-41FC-9D9C-34E3FB71B381}" srcOrd="0" destOrd="0" presId="urn:microsoft.com/office/officeart/2018/2/layout/IconLabelList"/>
    <dgm:cxn modelId="{8133ACC9-5E21-4CF4-819D-650D3AF32C7C}" type="presOf" srcId="{48F77DDB-CA14-4A89-A271-9EB2B6761389}" destId="{B50A51E3-B2CC-40C5-9D47-E45485D3DB8A}" srcOrd="0" destOrd="0" presId="urn:microsoft.com/office/officeart/2018/2/layout/IconLabelList"/>
    <dgm:cxn modelId="{DB6FDFDB-E001-4924-A1BE-59FE1455845D}" srcId="{3BB56B33-4CA0-4E60-9E4C-E409DC3835DD}" destId="{CFCDEE6E-A5C2-46CB-A004-C9FB17657974}" srcOrd="0" destOrd="0" parTransId="{291BCD0B-3865-4BDA-B546-6A76EB971107}" sibTransId="{89A7E7B0-87E1-4751-91D2-D4E5461D8146}"/>
    <dgm:cxn modelId="{C25AB2F6-3DEC-4BC0-A0AE-50C66EA36118}" type="presParOf" srcId="{3E7981F8-62AF-48F4-B433-443120B22D3B}" destId="{28369C3C-9294-4B8F-BF54-C59985DAA3A5}" srcOrd="0" destOrd="0" presId="urn:microsoft.com/office/officeart/2018/2/layout/IconLabelList"/>
    <dgm:cxn modelId="{7765B836-6AEE-48FB-A7DE-DBEDCA474C61}" type="presParOf" srcId="{28369C3C-9294-4B8F-BF54-C59985DAA3A5}" destId="{A6375485-4700-4B67-9804-FC80B2637F63}" srcOrd="0" destOrd="0" presId="urn:microsoft.com/office/officeart/2018/2/layout/IconLabelList"/>
    <dgm:cxn modelId="{B1EF1890-DD94-41DE-AAB4-7254B0B4996A}" type="presParOf" srcId="{28369C3C-9294-4B8F-BF54-C59985DAA3A5}" destId="{9ACBF0B9-13E5-495D-ADAE-C3A20BECA013}" srcOrd="1" destOrd="0" presId="urn:microsoft.com/office/officeart/2018/2/layout/IconLabelList"/>
    <dgm:cxn modelId="{F3BEC5FA-A628-40B5-BECB-83D438EEA6D8}" type="presParOf" srcId="{28369C3C-9294-4B8F-BF54-C59985DAA3A5}" destId="{65BA5F3D-E6BB-4136-968C-D83473E6B73C}" srcOrd="2" destOrd="0" presId="urn:microsoft.com/office/officeart/2018/2/layout/IconLabelList"/>
    <dgm:cxn modelId="{81063708-8C7E-4DB0-BDE1-9A9E2E4F9DD9}" type="presParOf" srcId="{3E7981F8-62AF-48F4-B433-443120B22D3B}" destId="{5510DF5B-AE71-477E-A560-33D912609C95}" srcOrd="1" destOrd="0" presId="urn:microsoft.com/office/officeart/2018/2/layout/IconLabelList"/>
    <dgm:cxn modelId="{9E13DBBC-3BEB-4328-AB6A-5498C89C76D8}" type="presParOf" srcId="{3E7981F8-62AF-48F4-B433-443120B22D3B}" destId="{2E4C72CA-A5BB-411A-9166-817B58D263E1}" srcOrd="2" destOrd="0" presId="urn:microsoft.com/office/officeart/2018/2/layout/IconLabelList"/>
    <dgm:cxn modelId="{77464CFC-324C-462F-94D6-1EF043C76DEF}" type="presParOf" srcId="{2E4C72CA-A5BB-411A-9166-817B58D263E1}" destId="{3A488391-57B5-4921-90A4-400E12076D95}" srcOrd="0" destOrd="0" presId="urn:microsoft.com/office/officeart/2018/2/layout/IconLabelList"/>
    <dgm:cxn modelId="{6FF01F15-BD52-487F-BD4D-AEB213AA80CF}" type="presParOf" srcId="{2E4C72CA-A5BB-411A-9166-817B58D263E1}" destId="{E681C279-C555-4AEC-B8D1-9D4642197E61}" srcOrd="1" destOrd="0" presId="urn:microsoft.com/office/officeart/2018/2/layout/IconLabelList"/>
    <dgm:cxn modelId="{25B2F023-183A-4626-84B7-9A174AACBB27}" type="presParOf" srcId="{2E4C72CA-A5BB-411A-9166-817B58D263E1}" destId="{E500EDC5-E284-4BB1-A538-5C11F04A3798}" srcOrd="2" destOrd="0" presId="urn:microsoft.com/office/officeart/2018/2/layout/IconLabelList"/>
    <dgm:cxn modelId="{7DBC8240-C0A8-4DD1-8E4B-33CDF88B6301}" type="presParOf" srcId="{3E7981F8-62AF-48F4-B433-443120B22D3B}" destId="{E44AEF28-3773-4592-9500-E037AA420826}" srcOrd="3" destOrd="0" presId="urn:microsoft.com/office/officeart/2018/2/layout/IconLabelList"/>
    <dgm:cxn modelId="{02BC503E-895E-49F6-B90B-1AB6CE26D578}" type="presParOf" srcId="{3E7981F8-62AF-48F4-B433-443120B22D3B}" destId="{0D0A040F-F46A-43F5-83B8-09CB49482362}" srcOrd="4" destOrd="0" presId="urn:microsoft.com/office/officeart/2018/2/layout/IconLabelList"/>
    <dgm:cxn modelId="{B04BC9E7-7ED4-4996-9D4C-3A6C4E335E60}" type="presParOf" srcId="{0D0A040F-F46A-43F5-83B8-09CB49482362}" destId="{BBAB6DC4-CDD5-403D-B49F-839D281458BD}" srcOrd="0" destOrd="0" presId="urn:microsoft.com/office/officeart/2018/2/layout/IconLabelList"/>
    <dgm:cxn modelId="{4368BC17-EA6D-4EF5-9294-006A9B3CF31B}" type="presParOf" srcId="{0D0A040F-F46A-43F5-83B8-09CB49482362}" destId="{9C4EE6BE-4FE4-4165-AB93-627C7C20F12B}" srcOrd="1" destOrd="0" presId="urn:microsoft.com/office/officeart/2018/2/layout/IconLabelList"/>
    <dgm:cxn modelId="{314F6909-B142-4C6E-A169-619AA288072A}" type="presParOf" srcId="{0D0A040F-F46A-43F5-83B8-09CB49482362}" destId="{184130EF-7839-41FC-9D9C-34E3FB71B381}" srcOrd="2" destOrd="0" presId="urn:microsoft.com/office/officeart/2018/2/layout/IconLabelList"/>
    <dgm:cxn modelId="{5024904E-AEF4-43C7-BB2C-7E9D030F2C94}" type="presParOf" srcId="{3E7981F8-62AF-48F4-B433-443120B22D3B}" destId="{94E17911-C09E-404D-B6D3-7A47C3019399}" srcOrd="5" destOrd="0" presId="urn:microsoft.com/office/officeart/2018/2/layout/IconLabelList"/>
    <dgm:cxn modelId="{58F0017E-2F2C-47BB-B7F9-7F502EA23550}" type="presParOf" srcId="{3E7981F8-62AF-48F4-B433-443120B22D3B}" destId="{76F5B8F3-50E0-487F-B485-E5765614F1F2}" srcOrd="6" destOrd="0" presId="urn:microsoft.com/office/officeart/2018/2/layout/IconLabelList"/>
    <dgm:cxn modelId="{848D2221-06F9-41E7-B646-94B71F8A9CB5}" type="presParOf" srcId="{76F5B8F3-50E0-487F-B485-E5765614F1F2}" destId="{DEDAB03B-4105-4991-82E4-25BF3ED598CE}" srcOrd="0" destOrd="0" presId="urn:microsoft.com/office/officeart/2018/2/layout/IconLabelList"/>
    <dgm:cxn modelId="{25113BA8-DFDC-49D3-97F2-B88661A8D735}" type="presParOf" srcId="{76F5B8F3-50E0-487F-B485-E5765614F1F2}" destId="{5239894C-1AC1-4D21-A50C-EF394A747D87}" srcOrd="1" destOrd="0" presId="urn:microsoft.com/office/officeart/2018/2/layout/IconLabelList"/>
    <dgm:cxn modelId="{F2FEACFA-7F09-4766-A476-2571095EB277}" type="presParOf" srcId="{76F5B8F3-50E0-487F-B485-E5765614F1F2}" destId="{B50A51E3-B2CC-40C5-9D47-E45485D3DB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F1B29D-140C-4DD0-9075-785C9E55E1F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262D69-3715-4C69-8C98-14E9E1C5C23C}">
      <dgm:prSet/>
      <dgm:spPr/>
      <dgm:t>
        <a:bodyPr/>
        <a:lstStyle/>
        <a:p>
          <a:pPr>
            <a:lnSpc>
              <a:spcPct val="100000"/>
            </a:lnSpc>
            <a:defRPr cap="all"/>
          </a:pPr>
          <a:r>
            <a:rPr lang="en-US"/>
            <a:t>User-Centric Design</a:t>
          </a:r>
        </a:p>
      </dgm:t>
    </dgm:pt>
    <dgm:pt modelId="{F9E844FF-5F1B-47AB-B19D-1B892BC2DF63}" type="parTrans" cxnId="{9C30F748-673E-44C5-A257-4F5F4D34FB91}">
      <dgm:prSet/>
      <dgm:spPr/>
      <dgm:t>
        <a:bodyPr/>
        <a:lstStyle/>
        <a:p>
          <a:endParaRPr lang="en-US"/>
        </a:p>
      </dgm:t>
    </dgm:pt>
    <dgm:pt modelId="{1D5F719F-753B-454B-97A9-4B5C36BE510D}" type="sibTrans" cxnId="{9C30F748-673E-44C5-A257-4F5F4D34FB91}">
      <dgm:prSet/>
      <dgm:spPr/>
      <dgm:t>
        <a:bodyPr/>
        <a:lstStyle/>
        <a:p>
          <a:endParaRPr lang="en-US"/>
        </a:p>
      </dgm:t>
    </dgm:pt>
    <dgm:pt modelId="{F75DF995-154F-41C2-A970-E262D6DCF704}">
      <dgm:prSet/>
      <dgm:spPr/>
      <dgm:t>
        <a:bodyPr/>
        <a:lstStyle/>
        <a:p>
          <a:pPr>
            <a:lnSpc>
              <a:spcPct val="100000"/>
            </a:lnSpc>
            <a:defRPr cap="all"/>
          </a:pPr>
          <a:r>
            <a:rPr lang="en-US"/>
            <a:t>Modular Architecture</a:t>
          </a:r>
        </a:p>
      </dgm:t>
    </dgm:pt>
    <dgm:pt modelId="{741D5465-7D54-413D-968C-239FD65F6D05}" type="parTrans" cxnId="{50A0B7CD-D277-4826-AAC0-21CC947C9FA3}">
      <dgm:prSet/>
      <dgm:spPr/>
      <dgm:t>
        <a:bodyPr/>
        <a:lstStyle/>
        <a:p>
          <a:endParaRPr lang="en-US"/>
        </a:p>
      </dgm:t>
    </dgm:pt>
    <dgm:pt modelId="{401F6139-963D-4B16-A62A-E2967A767143}" type="sibTrans" cxnId="{50A0B7CD-D277-4826-AAC0-21CC947C9FA3}">
      <dgm:prSet/>
      <dgm:spPr/>
      <dgm:t>
        <a:bodyPr/>
        <a:lstStyle/>
        <a:p>
          <a:endParaRPr lang="en-US"/>
        </a:p>
      </dgm:t>
    </dgm:pt>
    <dgm:pt modelId="{AD818291-D240-4BE5-A9EE-AC1DDAAC1731}">
      <dgm:prSet/>
      <dgm:spPr/>
      <dgm:t>
        <a:bodyPr/>
        <a:lstStyle/>
        <a:p>
          <a:pPr>
            <a:lnSpc>
              <a:spcPct val="100000"/>
            </a:lnSpc>
            <a:defRPr cap="all"/>
          </a:pPr>
          <a:r>
            <a:rPr lang="en-US"/>
            <a:t>Scalable Database Design</a:t>
          </a:r>
        </a:p>
      </dgm:t>
    </dgm:pt>
    <dgm:pt modelId="{37B5FCC5-C4DA-4367-8F2F-EAA6592CE0DA}" type="parTrans" cxnId="{07FCB70A-DB8C-4152-9D1B-ED168186C67A}">
      <dgm:prSet/>
      <dgm:spPr/>
      <dgm:t>
        <a:bodyPr/>
        <a:lstStyle/>
        <a:p>
          <a:endParaRPr lang="en-US"/>
        </a:p>
      </dgm:t>
    </dgm:pt>
    <dgm:pt modelId="{1C2DFC28-AB81-43DF-B928-23F16D4046F3}" type="sibTrans" cxnId="{07FCB70A-DB8C-4152-9D1B-ED168186C67A}">
      <dgm:prSet/>
      <dgm:spPr/>
      <dgm:t>
        <a:bodyPr/>
        <a:lstStyle/>
        <a:p>
          <a:endParaRPr lang="en-US"/>
        </a:p>
      </dgm:t>
    </dgm:pt>
    <dgm:pt modelId="{7440821F-35B5-40EE-9B49-62B79E7AE825}">
      <dgm:prSet/>
      <dgm:spPr/>
      <dgm:t>
        <a:bodyPr/>
        <a:lstStyle/>
        <a:p>
          <a:pPr>
            <a:lnSpc>
              <a:spcPct val="100000"/>
            </a:lnSpc>
            <a:defRPr cap="all"/>
          </a:pPr>
          <a:r>
            <a:rPr lang="en-US"/>
            <a:t>Intuitive Navigation</a:t>
          </a:r>
        </a:p>
      </dgm:t>
    </dgm:pt>
    <dgm:pt modelId="{5DFB2195-9C61-409A-821B-C05E6DA0334E}" type="parTrans" cxnId="{428C5E14-B861-4EC0-9335-5E0B91D02660}">
      <dgm:prSet/>
      <dgm:spPr/>
      <dgm:t>
        <a:bodyPr/>
        <a:lstStyle/>
        <a:p>
          <a:endParaRPr lang="en-US"/>
        </a:p>
      </dgm:t>
    </dgm:pt>
    <dgm:pt modelId="{C4CD04B0-B3C0-4945-9A17-4AE41C0C55A6}" type="sibTrans" cxnId="{428C5E14-B861-4EC0-9335-5E0B91D02660}">
      <dgm:prSet/>
      <dgm:spPr/>
      <dgm:t>
        <a:bodyPr/>
        <a:lstStyle/>
        <a:p>
          <a:endParaRPr lang="en-US"/>
        </a:p>
      </dgm:t>
    </dgm:pt>
    <dgm:pt modelId="{AC924104-4798-4B42-B9BA-FA6D47AFA2C0}" type="pres">
      <dgm:prSet presAssocID="{0FF1B29D-140C-4DD0-9075-785C9E55E1F8}" presName="root" presStyleCnt="0">
        <dgm:presLayoutVars>
          <dgm:dir/>
          <dgm:resizeHandles val="exact"/>
        </dgm:presLayoutVars>
      </dgm:prSet>
      <dgm:spPr/>
    </dgm:pt>
    <dgm:pt modelId="{39D95D97-1717-47F0-8AF6-72559B3082CB}" type="pres">
      <dgm:prSet presAssocID="{3F262D69-3715-4C69-8C98-14E9E1C5C23C}" presName="compNode" presStyleCnt="0"/>
      <dgm:spPr/>
    </dgm:pt>
    <dgm:pt modelId="{C6A68346-DACF-4056-9F1A-8BF7B1F6381A}" type="pres">
      <dgm:prSet presAssocID="{3F262D69-3715-4C69-8C98-14E9E1C5C23C}" presName="iconBgRect" presStyleLbl="bgShp" presStyleIdx="0" presStyleCnt="4"/>
      <dgm:spPr/>
    </dgm:pt>
    <dgm:pt modelId="{40BBACFC-B7FD-4454-9420-80E9EE846D08}" type="pres">
      <dgm:prSet presAssocID="{3F262D69-3715-4C69-8C98-14E9E1C5C2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823C60E-0DFB-4EE6-8D8F-ADE0B2AE3246}" type="pres">
      <dgm:prSet presAssocID="{3F262D69-3715-4C69-8C98-14E9E1C5C23C}" presName="spaceRect" presStyleCnt="0"/>
      <dgm:spPr/>
    </dgm:pt>
    <dgm:pt modelId="{F16F2FA6-8D60-49BF-9520-4E08D0C55476}" type="pres">
      <dgm:prSet presAssocID="{3F262D69-3715-4C69-8C98-14E9E1C5C23C}" presName="textRect" presStyleLbl="revTx" presStyleIdx="0" presStyleCnt="4">
        <dgm:presLayoutVars>
          <dgm:chMax val="1"/>
          <dgm:chPref val="1"/>
        </dgm:presLayoutVars>
      </dgm:prSet>
      <dgm:spPr/>
    </dgm:pt>
    <dgm:pt modelId="{84109F75-CD22-4D03-B9E4-74C5BBED89F3}" type="pres">
      <dgm:prSet presAssocID="{1D5F719F-753B-454B-97A9-4B5C36BE510D}" presName="sibTrans" presStyleCnt="0"/>
      <dgm:spPr/>
    </dgm:pt>
    <dgm:pt modelId="{6C8791A4-9ED4-493B-A655-083D5A64B77A}" type="pres">
      <dgm:prSet presAssocID="{F75DF995-154F-41C2-A970-E262D6DCF704}" presName="compNode" presStyleCnt="0"/>
      <dgm:spPr/>
    </dgm:pt>
    <dgm:pt modelId="{82FCD119-9A5A-49C8-B536-94E2B220D4BC}" type="pres">
      <dgm:prSet presAssocID="{F75DF995-154F-41C2-A970-E262D6DCF704}" presName="iconBgRect" presStyleLbl="bgShp" presStyleIdx="1" presStyleCnt="4"/>
      <dgm:spPr/>
    </dgm:pt>
    <dgm:pt modelId="{687A5C52-F915-4963-965E-E4F89CFECC9C}" type="pres">
      <dgm:prSet presAssocID="{F75DF995-154F-41C2-A970-E262D6DCF7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7123934D-FFF3-48A6-BFC0-F99DA2E9CC77}" type="pres">
      <dgm:prSet presAssocID="{F75DF995-154F-41C2-A970-E262D6DCF704}" presName="spaceRect" presStyleCnt="0"/>
      <dgm:spPr/>
    </dgm:pt>
    <dgm:pt modelId="{BA562D4F-F491-4D9C-98A7-FF61DD524BD5}" type="pres">
      <dgm:prSet presAssocID="{F75DF995-154F-41C2-A970-E262D6DCF704}" presName="textRect" presStyleLbl="revTx" presStyleIdx="1" presStyleCnt="4">
        <dgm:presLayoutVars>
          <dgm:chMax val="1"/>
          <dgm:chPref val="1"/>
        </dgm:presLayoutVars>
      </dgm:prSet>
      <dgm:spPr/>
    </dgm:pt>
    <dgm:pt modelId="{D8430912-AAE2-4823-BEFE-66CB3886CF15}" type="pres">
      <dgm:prSet presAssocID="{401F6139-963D-4B16-A62A-E2967A767143}" presName="sibTrans" presStyleCnt="0"/>
      <dgm:spPr/>
    </dgm:pt>
    <dgm:pt modelId="{4A547706-6609-44BB-B43B-6C04E51C3546}" type="pres">
      <dgm:prSet presAssocID="{AD818291-D240-4BE5-A9EE-AC1DDAAC1731}" presName="compNode" presStyleCnt="0"/>
      <dgm:spPr/>
    </dgm:pt>
    <dgm:pt modelId="{66BC37B7-1581-43C5-A15E-1A35C8006AE8}" type="pres">
      <dgm:prSet presAssocID="{AD818291-D240-4BE5-A9EE-AC1DDAAC1731}" presName="iconBgRect" presStyleLbl="bgShp" presStyleIdx="2" presStyleCnt="4"/>
      <dgm:spPr/>
    </dgm:pt>
    <dgm:pt modelId="{D611910C-BE57-400F-9C7A-DD26655BB60A}" type="pres">
      <dgm:prSet presAssocID="{AD818291-D240-4BE5-A9EE-AC1DDAAC17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F02767E4-B38D-4228-9100-5EFA6CAA3151}" type="pres">
      <dgm:prSet presAssocID="{AD818291-D240-4BE5-A9EE-AC1DDAAC1731}" presName="spaceRect" presStyleCnt="0"/>
      <dgm:spPr/>
    </dgm:pt>
    <dgm:pt modelId="{121A50CF-A0C6-4F71-8BE9-01B317EABCEB}" type="pres">
      <dgm:prSet presAssocID="{AD818291-D240-4BE5-A9EE-AC1DDAAC1731}" presName="textRect" presStyleLbl="revTx" presStyleIdx="2" presStyleCnt="4">
        <dgm:presLayoutVars>
          <dgm:chMax val="1"/>
          <dgm:chPref val="1"/>
        </dgm:presLayoutVars>
      </dgm:prSet>
      <dgm:spPr/>
    </dgm:pt>
    <dgm:pt modelId="{34AC8BE5-07F5-4F0C-80FC-AE899FF4E4F2}" type="pres">
      <dgm:prSet presAssocID="{1C2DFC28-AB81-43DF-B928-23F16D4046F3}" presName="sibTrans" presStyleCnt="0"/>
      <dgm:spPr/>
    </dgm:pt>
    <dgm:pt modelId="{5E76D818-63FA-4B2D-BAE0-EA377361E543}" type="pres">
      <dgm:prSet presAssocID="{7440821F-35B5-40EE-9B49-62B79E7AE825}" presName="compNode" presStyleCnt="0"/>
      <dgm:spPr/>
    </dgm:pt>
    <dgm:pt modelId="{C290E479-C729-409E-8810-8B74D176C38D}" type="pres">
      <dgm:prSet presAssocID="{7440821F-35B5-40EE-9B49-62B79E7AE825}" presName="iconBgRect" presStyleLbl="bgShp" presStyleIdx="3" presStyleCnt="4"/>
      <dgm:spPr/>
    </dgm:pt>
    <dgm:pt modelId="{191FCFE0-C7CE-4B56-9ADE-1DF520328D09}" type="pres">
      <dgm:prSet presAssocID="{7440821F-35B5-40EE-9B49-62B79E7AE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p with pin"/>
        </a:ext>
      </dgm:extLst>
    </dgm:pt>
    <dgm:pt modelId="{6C581C01-C4E2-4F14-AE17-98B0D056D2E2}" type="pres">
      <dgm:prSet presAssocID="{7440821F-35B5-40EE-9B49-62B79E7AE825}" presName="spaceRect" presStyleCnt="0"/>
      <dgm:spPr/>
    </dgm:pt>
    <dgm:pt modelId="{8A9354F5-0B21-4509-841A-3E72D70BE828}" type="pres">
      <dgm:prSet presAssocID="{7440821F-35B5-40EE-9B49-62B79E7AE825}" presName="textRect" presStyleLbl="revTx" presStyleIdx="3" presStyleCnt="4">
        <dgm:presLayoutVars>
          <dgm:chMax val="1"/>
          <dgm:chPref val="1"/>
        </dgm:presLayoutVars>
      </dgm:prSet>
      <dgm:spPr/>
    </dgm:pt>
  </dgm:ptLst>
  <dgm:cxnLst>
    <dgm:cxn modelId="{0B585406-426C-41EC-B072-27B06B607B18}" type="presOf" srcId="{7440821F-35B5-40EE-9B49-62B79E7AE825}" destId="{8A9354F5-0B21-4509-841A-3E72D70BE828}" srcOrd="0" destOrd="0" presId="urn:microsoft.com/office/officeart/2018/5/layout/IconCircleLabelList"/>
    <dgm:cxn modelId="{07FCB70A-DB8C-4152-9D1B-ED168186C67A}" srcId="{0FF1B29D-140C-4DD0-9075-785C9E55E1F8}" destId="{AD818291-D240-4BE5-A9EE-AC1DDAAC1731}" srcOrd="2" destOrd="0" parTransId="{37B5FCC5-C4DA-4367-8F2F-EAA6592CE0DA}" sibTransId="{1C2DFC28-AB81-43DF-B928-23F16D4046F3}"/>
    <dgm:cxn modelId="{428C5E14-B861-4EC0-9335-5E0B91D02660}" srcId="{0FF1B29D-140C-4DD0-9075-785C9E55E1F8}" destId="{7440821F-35B5-40EE-9B49-62B79E7AE825}" srcOrd="3" destOrd="0" parTransId="{5DFB2195-9C61-409A-821B-C05E6DA0334E}" sibTransId="{C4CD04B0-B3C0-4945-9A17-4AE41C0C55A6}"/>
    <dgm:cxn modelId="{6A7BA42D-05B0-4917-AAD4-203BAA96839E}" type="presOf" srcId="{3F262D69-3715-4C69-8C98-14E9E1C5C23C}" destId="{F16F2FA6-8D60-49BF-9520-4E08D0C55476}" srcOrd="0" destOrd="0" presId="urn:microsoft.com/office/officeart/2018/5/layout/IconCircleLabelList"/>
    <dgm:cxn modelId="{9C30F748-673E-44C5-A257-4F5F4D34FB91}" srcId="{0FF1B29D-140C-4DD0-9075-785C9E55E1F8}" destId="{3F262D69-3715-4C69-8C98-14E9E1C5C23C}" srcOrd="0" destOrd="0" parTransId="{F9E844FF-5F1B-47AB-B19D-1B892BC2DF63}" sibTransId="{1D5F719F-753B-454B-97A9-4B5C36BE510D}"/>
    <dgm:cxn modelId="{46B1257C-15CF-4A44-ADAF-3152E709A5A6}" type="presOf" srcId="{AD818291-D240-4BE5-A9EE-AC1DDAAC1731}" destId="{121A50CF-A0C6-4F71-8BE9-01B317EABCEB}" srcOrd="0" destOrd="0" presId="urn:microsoft.com/office/officeart/2018/5/layout/IconCircleLabelList"/>
    <dgm:cxn modelId="{F6E19D90-FB62-4D2B-B549-34BF23C2AFA3}" type="presOf" srcId="{F75DF995-154F-41C2-A970-E262D6DCF704}" destId="{BA562D4F-F491-4D9C-98A7-FF61DD524BD5}" srcOrd="0" destOrd="0" presId="urn:microsoft.com/office/officeart/2018/5/layout/IconCircleLabelList"/>
    <dgm:cxn modelId="{50A0B7CD-D277-4826-AAC0-21CC947C9FA3}" srcId="{0FF1B29D-140C-4DD0-9075-785C9E55E1F8}" destId="{F75DF995-154F-41C2-A970-E262D6DCF704}" srcOrd="1" destOrd="0" parTransId="{741D5465-7D54-413D-968C-239FD65F6D05}" sibTransId="{401F6139-963D-4B16-A62A-E2967A767143}"/>
    <dgm:cxn modelId="{EFFCA2F7-F074-4212-B754-5DC1E622FE43}" type="presOf" srcId="{0FF1B29D-140C-4DD0-9075-785C9E55E1F8}" destId="{AC924104-4798-4B42-B9BA-FA6D47AFA2C0}" srcOrd="0" destOrd="0" presId="urn:microsoft.com/office/officeart/2018/5/layout/IconCircleLabelList"/>
    <dgm:cxn modelId="{6ECD5F5D-56F9-48C5-AE9F-5F6344D9CE93}" type="presParOf" srcId="{AC924104-4798-4B42-B9BA-FA6D47AFA2C0}" destId="{39D95D97-1717-47F0-8AF6-72559B3082CB}" srcOrd="0" destOrd="0" presId="urn:microsoft.com/office/officeart/2018/5/layout/IconCircleLabelList"/>
    <dgm:cxn modelId="{22C973A0-CD82-4061-881E-632FE51011AF}" type="presParOf" srcId="{39D95D97-1717-47F0-8AF6-72559B3082CB}" destId="{C6A68346-DACF-4056-9F1A-8BF7B1F6381A}" srcOrd="0" destOrd="0" presId="urn:microsoft.com/office/officeart/2018/5/layout/IconCircleLabelList"/>
    <dgm:cxn modelId="{1AD41983-C2FC-4D91-B58F-5E2DCE6873A1}" type="presParOf" srcId="{39D95D97-1717-47F0-8AF6-72559B3082CB}" destId="{40BBACFC-B7FD-4454-9420-80E9EE846D08}" srcOrd="1" destOrd="0" presId="urn:microsoft.com/office/officeart/2018/5/layout/IconCircleLabelList"/>
    <dgm:cxn modelId="{4EE78FD1-9AA6-4662-B4D5-5D9FE5838ECB}" type="presParOf" srcId="{39D95D97-1717-47F0-8AF6-72559B3082CB}" destId="{5823C60E-0DFB-4EE6-8D8F-ADE0B2AE3246}" srcOrd="2" destOrd="0" presId="urn:microsoft.com/office/officeart/2018/5/layout/IconCircleLabelList"/>
    <dgm:cxn modelId="{8E6F7A9A-228A-4241-9152-680F73D978B5}" type="presParOf" srcId="{39D95D97-1717-47F0-8AF6-72559B3082CB}" destId="{F16F2FA6-8D60-49BF-9520-4E08D0C55476}" srcOrd="3" destOrd="0" presId="urn:microsoft.com/office/officeart/2018/5/layout/IconCircleLabelList"/>
    <dgm:cxn modelId="{F18294C0-B44E-43B7-B19B-8F5D7111C586}" type="presParOf" srcId="{AC924104-4798-4B42-B9BA-FA6D47AFA2C0}" destId="{84109F75-CD22-4D03-B9E4-74C5BBED89F3}" srcOrd="1" destOrd="0" presId="urn:microsoft.com/office/officeart/2018/5/layout/IconCircleLabelList"/>
    <dgm:cxn modelId="{6A5673DA-AC96-4B97-A4AB-7BF2864303E4}" type="presParOf" srcId="{AC924104-4798-4B42-B9BA-FA6D47AFA2C0}" destId="{6C8791A4-9ED4-493B-A655-083D5A64B77A}" srcOrd="2" destOrd="0" presId="urn:microsoft.com/office/officeart/2018/5/layout/IconCircleLabelList"/>
    <dgm:cxn modelId="{4C9945FE-F755-456E-A4FA-187A3ADF4E46}" type="presParOf" srcId="{6C8791A4-9ED4-493B-A655-083D5A64B77A}" destId="{82FCD119-9A5A-49C8-B536-94E2B220D4BC}" srcOrd="0" destOrd="0" presId="urn:microsoft.com/office/officeart/2018/5/layout/IconCircleLabelList"/>
    <dgm:cxn modelId="{149C544D-05C0-4244-A443-C387939F34EE}" type="presParOf" srcId="{6C8791A4-9ED4-493B-A655-083D5A64B77A}" destId="{687A5C52-F915-4963-965E-E4F89CFECC9C}" srcOrd="1" destOrd="0" presId="urn:microsoft.com/office/officeart/2018/5/layout/IconCircleLabelList"/>
    <dgm:cxn modelId="{0C7D80E4-4621-4F98-A65E-499E2C34D4F8}" type="presParOf" srcId="{6C8791A4-9ED4-493B-A655-083D5A64B77A}" destId="{7123934D-FFF3-48A6-BFC0-F99DA2E9CC77}" srcOrd="2" destOrd="0" presId="urn:microsoft.com/office/officeart/2018/5/layout/IconCircleLabelList"/>
    <dgm:cxn modelId="{3F2106AF-D3A2-4FD2-BE99-23BFA00371D1}" type="presParOf" srcId="{6C8791A4-9ED4-493B-A655-083D5A64B77A}" destId="{BA562D4F-F491-4D9C-98A7-FF61DD524BD5}" srcOrd="3" destOrd="0" presId="urn:microsoft.com/office/officeart/2018/5/layout/IconCircleLabelList"/>
    <dgm:cxn modelId="{9B8D3FAD-1727-4113-97EA-548BF0986B1F}" type="presParOf" srcId="{AC924104-4798-4B42-B9BA-FA6D47AFA2C0}" destId="{D8430912-AAE2-4823-BEFE-66CB3886CF15}" srcOrd="3" destOrd="0" presId="urn:microsoft.com/office/officeart/2018/5/layout/IconCircleLabelList"/>
    <dgm:cxn modelId="{6B82CBC1-A5F4-413D-A1B4-D73481507860}" type="presParOf" srcId="{AC924104-4798-4B42-B9BA-FA6D47AFA2C0}" destId="{4A547706-6609-44BB-B43B-6C04E51C3546}" srcOrd="4" destOrd="0" presId="urn:microsoft.com/office/officeart/2018/5/layout/IconCircleLabelList"/>
    <dgm:cxn modelId="{8F794A3C-22A6-440A-BC15-CD2ABA307194}" type="presParOf" srcId="{4A547706-6609-44BB-B43B-6C04E51C3546}" destId="{66BC37B7-1581-43C5-A15E-1A35C8006AE8}" srcOrd="0" destOrd="0" presId="urn:microsoft.com/office/officeart/2018/5/layout/IconCircleLabelList"/>
    <dgm:cxn modelId="{FCA3AC66-5629-4210-9AC4-0F3992DE7DBA}" type="presParOf" srcId="{4A547706-6609-44BB-B43B-6C04E51C3546}" destId="{D611910C-BE57-400F-9C7A-DD26655BB60A}" srcOrd="1" destOrd="0" presId="urn:microsoft.com/office/officeart/2018/5/layout/IconCircleLabelList"/>
    <dgm:cxn modelId="{AC833503-AFEF-4BCF-BDDA-981E479B0DFE}" type="presParOf" srcId="{4A547706-6609-44BB-B43B-6C04E51C3546}" destId="{F02767E4-B38D-4228-9100-5EFA6CAA3151}" srcOrd="2" destOrd="0" presId="urn:microsoft.com/office/officeart/2018/5/layout/IconCircleLabelList"/>
    <dgm:cxn modelId="{186F2063-D203-4BCA-BA23-E8FBA2676AC9}" type="presParOf" srcId="{4A547706-6609-44BB-B43B-6C04E51C3546}" destId="{121A50CF-A0C6-4F71-8BE9-01B317EABCEB}" srcOrd="3" destOrd="0" presId="urn:microsoft.com/office/officeart/2018/5/layout/IconCircleLabelList"/>
    <dgm:cxn modelId="{63851CDB-78F5-4AFC-AB43-359FA34BE600}" type="presParOf" srcId="{AC924104-4798-4B42-B9BA-FA6D47AFA2C0}" destId="{34AC8BE5-07F5-4F0C-80FC-AE899FF4E4F2}" srcOrd="5" destOrd="0" presId="urn:microsoft.com/office/officeart/2018/5/layout/IconCircleLabelList"/>
    <dgm:cxn modelId="{77AFD3DA-0873-46B3-986D-A314BBC0F6C8}" type="presParOf" srcId="{AC924104-4798-4B42-B9BA-FA6D47AFA2C0}" destId="{5E76D818-63FA-4B2D-BAE0-EA377361E543}" srcOrd="6" destOrd="0" presId="urn:microsoft.com/office/officeart/2018/5/layout/IconCircleLabelList"/>
    <dgm:cxn modelId="{8E0FFD66-5528-4EE2-B955-87E40C7AB6C3}" type="presParOf" srcId="{5E76D818-63FA-4B2D-BAE0-EA377361E543}" destId="{C290E479-C729-409E-8810-8B74D176C38D}" srcOrd="0" destOrd="0" presId="urn:microsoft.com/office/officeart/2018/5/layout/IconCircleLabelList"/>
    <dgm:cxn modelId="{01083A24-269E-4E89-BC0F-B87F29A6B0A2}" type="presParOf" srcId="{5E76D818-63FA-4B2D-BAE0-EA377361E543}" destId="{191FCFE0-C7CE-4B56-9ADE-1DF520328D09}" srcOrd="1" destOrd="0" presId="urn:microsoft.com/office/officeart/2018/5/layout/IconCircleLabelList"/>
    <dgm:cxn modelId="{EE5CA065-6413-4752-8107-099624E7970A}" type="presParOf" srcId="{5E76D818-63FA-4B2D-BAE0-EA377361E543}" destId="{6C581C01-C4E2-4F14-AE17-98B0D056D2E2}" srcOrd="2" destOrd="0" presId="urn:microsoft.com/office/officeart/2018/5/layout/IconCircleLabelList"/>
    <dgm:cxn modelId="{FDF82F3D-CF5E-47C1-8E7E-DFF096BA4E15}" type="presParOf" srcId="{5E76D818-63FA-4B2D-BAE0-EA377361E543}" destId="{8A9354F5-0B21-4509-841A-3E72D70BE828}"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75485-4700-4B67-9804-FC80B2637F63}">
      <dsp:nvSpPr>
        <dsp:cNvPr id="0" name=""/>
        <dsp:cNvSpPr/>
      </dsp:nvSpPr>
      <dsp:spPr>
        <a:xfrm>
          <a:off x="537409" y="243829"/>
          <a:ext cx="700839" cy="70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A5F3D-E6BB-4136-968C-D83473E6B73C}">
      <dsp:nvSpPr>
        <dsp:cNvPr id="0" name=""/>
        <dsp:cNvSpPr/>
      </dsp:nvSpPr>
      <dsp:spPr>
        <a:xfrm>
          <a:off x="109118" y="1184985"/>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dirty="0"/>
            <a:t>Simplify online shopping for comfort products.</a:t>
          </a:r>
          <a:endParaRPr lang="en-US" sz="1100" kern="1200" dirty="0"/>
        </a:p>
      </dsp:txBody>
      <dsp:txXfrm>
        <a:off x="109118" y="1184985"/>
        <a:ext cx="1557421" cy="622968"/>
      </dsp:txXfrm>
    </dsp:sp>
    <dsp:sp modelId="{3A488391-57B5-4921-90A4-400E12076D95}">
      <dsp:nvSpPr>
        <dsp:cNvPr id="0" name=""/>
        <dsp:cNvSpPr/>
      </dsp:nvSpPr>
      <dsp:spPr>
        <a:xfrm>
          <a:off x="2367380" y="243829"/>
          <a:ext cx="700839" cy="70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0EDC5-E284-4BB1-A538-5C11F04A3798}">
      <dsp:nvSpPr>
        <dsp:cNvPr id="0" name=""/>
        <dsp:cNvSpPr/>
      </dsp:nvSpPr>
      <dsp:spPr>
        <a:xfrm>
          <a:off x="1939089" y="1184985"/>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dirty="0"/>
            <a:t>Offer a user-friendly interface for a seamless shopping experience.</a:t>
          </a:r>
          <a:endParaRPr lang="en-US" sz="1100" kern="1200" dirty="0"/>
        </a:p>
      </dsp:txBody>
      <dsp:txXfrm>
        <a:off x="1939089" y="1184985"/>
        <a:ext cx="1557421" cy="622968"/>
      </dsp:txXfrm>
    </dsp:sp>
    <dsp:sp modelId="{BBAB6DC4-CDD5-403D-B49F-839D281458BD}">
      <dsp:nvSpPr>
        <dsp:cNvPr id="0" name=""/>
        <dsp:cNvSpPr/>
      </dsp:nvSpPr>
      <dsp:spPr>
        <a:xfrm>
          <a:off x="4197350" y="243829"/>
          <a:ext cx="700839" cy="70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130EF-7839-41FC-9D9C-34E3FB71B381}">
      <dsp:nvSpPr>
        <dsp:cNvPr id="0" name=""/>
        <dsp:cNvSpPr/>
      </dsp:nvSpPr>
      <dsp:spPr>
        <a:xfrm>
          <a:off x="3769059" y="1184985"/>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Provide a platform that's responsive across devices.</a:t>
          </a:r>
          <a:endParaRPr lang="en-US" sz="1100" kern="1200"/>
        </a:p>
      </dsp:txBody>
      <dsp:txXfrm>
        <a:off x="3769059" y="1184985"/>
        <a:ext cx="1557421" cy="622968"/>
      </dsp:txXfrm>
    </dsp:sp>
    <dsp:sp modelId="{DEDAB03B-4105-4991-82E4-25BF3ED598CE}">
      <dsp:nvSpPr>
        <dsp:cNvPr id="0" name=""/>
        <dsp:cNvSpPr/>
      </dsp:nvSpPr>
      <dsp:spPr>
        <a:xfrm>
          <a:off x="2367380" y="2197309"/>
          <a:ext cx="700839" cy="700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A51E3-B2CC-40C5-9D47-E45485D3DB8A}">
      <dsp:nvSpPr>
        <dsp:cNvPr id="0" name=""/>
        <dsp:cNvSpPr/>
      </dsp:nvSpPr>
      <dsp:spPr>
        <a:xfrm>
          <a:off x="1939089" y="3138464"/>
          <a:ext cx="1557421" cy="6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baseline="0"/>
            <a:t>Future enhancements: Recommendation engine for personalized shopping.</a:t>
          </a:r>
          <a:endParaRPr lang="en-US" sz="1100" kern="1200"/>
        </a:p>
      </dsp:txBody>
      <dsp:txXfrm>
        <a:off x="1939089" y="3138464"/>
        <a:ext cx="1557421" cy="62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68346-DACF-4056-9F1A-8BF7B1F6381A}">
      <dsp:nvSpPr>
        <dsp:cNvPr id="0" name=""/>
        <dsp:cNvSpPr/>
      </dsp:nvSpPr>
      <dsp:spPr>
        <a:xfrm>
          <a:off x="500697" y="2056"/>
          <a:ext cx="921076" cy="9210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BACFC-B7FD-4454-9420-80E9EE846D08}">
      <dsp:nvSpPr>
        <dsp:cNvPr id="0" name=""/>
        <dsp:cNvSpPr/>
      </dsp:nvSpPr>
      <dsp:spPr>
        <a:xfrm>
          <a:off x="696992" y="198351"/>
          <a:ext cx="528486" cy="5284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6F2FA6-8D60-49BF-9520-4E08D0C55476}">
      <dsp:nvSpPr>
        <dsp:cNvPr id="0" name=""/>
        <dsp:cNvSpPr/>
      </dsp:nvSpPr>
      <dsp:spPr>
        <a:xfrm>
          <a:off x="206254" y="1210025"/>
          <a:ext cx="1509960" cy="60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User-Centric Design</a:t>
          </a:r>
        </a:p>
      </dsp:txBody>
      <dsp:txXfrm>
        <a:off x="206254" y="1210025"/>
        <a:ext cx="1509960" cy="603984"/>
      </dsp:txXfrm>
    </dsp:sp>
    <dsp:sp modelId="{82FCD119-9A5A-49C8-B536-94E2B220D4BC}">
      <dsp:nvSpPr>
        <dsp:cNvPr id="0" name=""/>
        <dsp:cNvSpPr/>
      </dsp:nvSpPr>
      <dsp:spPr>
        <a:xfrm>
          <a:off x="2274901" y="2056"/>
          <a:ext cx="921076" cy="9210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A5C52-F915-4963-965E-E4F89CFECC9C}">
      <dsp:nvSpPr>
        <dsp:cNvPr id="0" name=""/>
        <dsp:cNvSpPr/>
      </dsp:nvSpPr>
      <dsp:spPr>
        <a:xfrm>
          <a:off x="2471196" y="198351"/>
          <a:ext cx="528486" cy="5284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62D4F-F491-4D9C-98A7-FF61DD524BD5}">
      <dsp:nvSpPr>
        <dsp:cNvPr id="0" name=""/>
        <dsp:cNvSpPr/>
      </dsp:nvSpPr>
      <dsp:spPr>
        <a:xfrm>
          <a:off x="1980459" y="1210025"/>
          <a:ext cx="1509960" cy="60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Modular Architecture</a:t>
          </a:r>
        </a:p>
      </dsp:txBody>
      <dsp:txXfrm>
        <a:off x="1980459" y="1210025"/>
        <a:ext cx="1509960" cy="603984"/>
      </dsp:txXfrm>
    </dsp:sp>
    <dsp:sp modelId="{66BC37B7-1581-43C5-A15E-1A35C8006AE8}">
      <dsp:nvSpPr>
        <dsp:cNvPr id="0" name=""/>
        <dsp:cNvSpPr/>
      </dsp:nvSpPr>
      <dsp:spPr>
        <a:xfrm>
          <a:off x="4049105" y="2056"/>
          <a:ext cx="921076" cy="9210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1910C-BE57-400F-9C7A-DD26655BB60A}">
      <dsp:nvSpPr>
        <dsp:cNvPr id="0" name=""/>
        <dsp:cNvSpPr/>
      </dsp:nvSpPr>
      <dsp:spPr>
        <a:xfrm>
          <a:off x="4245400" y="198351"/>
          <a:ext cx="528486" cy="5284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A50CF-A0C6-4F71-8BE9-01B317EABCEB}">
      <dsp:nvSpPr>
        <dsp:cNvPr id="0" name=""/>
        <dsp:cNvSpPr/>
      </dsp:nvSpPr>
      <dsp:spPr>
        <a:xfrm>
          <a:off x="3754663" y="1210025"/>
          <a:ext cx="1509960" cy="60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Scalable Database Design</a:t>
          </a:r>
        </a:p>
      </dsp:txBody>
      <dsp:txXfrm>
        <a:off x="3754663" y="1210025"/>
        <a:ext cx="1509960" cy="603984"/>
      </dsp:txXfrm>
    </dsp:sp>
    <dsp:sp modelId="{C290E479-C729-409E-8810-8B74D176C38D}">
      <dsp:nvSpPr>
        <dsp:cNvPr id="0" name=""/>
        <dsp:cNvSpPr/>
      </dsp:nvSpPr>
      <dsp:spPr>
        <a:xfrm>
          <a:off x="2274901" y="2191500"/>
          <a:ext cx="921076" cy="92107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FCFE0-C7CE-4B56-9ADE-1DF520328D09}">
      <dsp:nvSpPr>
        <dsp:cNvPr id="0" name=""/>
        <dsp:cNvSpPr/>
      </dsp:nvSpPr>
      <dsp:spPr>
        <a:xfrm>
          <a:off x="2471196" y="2387795"/>
          <a:ext cx="528486" cy="5284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354F5-0B21-4509-841A-3E72D70BE828}">
      <dsp:nvSpPr>
        <dsp:cNvPr id="0" name=""/>
        <dsp:cNvSpPr/>
      </dsp:nvSpPr>
      <dsp:spPr>
        <a:xfrm>
          <a:off x="1980459" y="3399468"/>
          <a:ext cx="1509960" cy="603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Intuitive Navigation</a:t>
          </a:r>
        </a:p>
      </dsp:txBody>
      <dsp:txXfrm>
        <a:off x="1980459" y="3399468"/>
        <a:ext cx="1509960" cy="6039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10/6/2023</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everyone, my name is Chris Markel, and today I'm excited to present to you 'The Couch Potato Web App'. This isn't just another e-commerce platform; it's a meticulously crafted solution designed for those who prioritize comfort and relaxation in their lives.</a:t>
            </a: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13</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The Couch Potato Web App is more than just a name; it represents our core philosophy. In today's fast-paced world, we often forget the importance of taking a moment to relax and unwind. Our platform is dedicated to offering products that amplify comfort, ensuring that every user finds their perfect relaxation companion. We've integrated a seamless, user-friendly interface, fortified transactions, and a diverse array of comfort products. While we have plans for future enhancements, including a recommendation engine, our current core functionalities promise robust performance, ensuring satisfaction and reliability for all users.</a:t>
            </a: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Good [morning/afternoon/evening], everyone. The primary purpose of The Couch Potato Web App is to simplify the online shopping experience for users seeking comfort products. We've designed it with a user-friendly interface that ensures a seamless shopping journey. Moreover, our platform is built to be responsive across various devices, ensuring that users can shop anytime, anywhere. While our current version offers core functionalities, we have plans for future enhancements, including a recommendation engine for a more personalized shopping experience.</a:t>
            </a: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Our project had a set of core requirements that we aimed to fulfill. Firstly, we wanted to ensure that users could easily register and authenticate themselves. This is crucial for a personalized shopping experience. Next, we focused on product browsing, allowing users to easily navigate and find products they're interested in. Additionally, we implemented a shopping cart management system and category management to organize products efficiently. Lastly, a responsive design was a must-have to cater to users on various devices.</a:t>
            </a: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Our application is built on the robust Spring Boot framework, leveraging its MVC (Model-View-Controller) design pattern. This design ensures a clear separation of concerns, making our application modular and easily maintainable. At the heart of our backend is Java, a versatile language known for its scalability and efficiency.</a:t>
            </a:r>
          </a:p>
          <a:p>
            <a:pPr algn="l"/>
            <a:r>
              <a:rPr lang="en-US" b="0" i="0" dirty="0">
                <a:solidFill>
                  <a:srgbClr val="D1D5DB"/>
                </a:solidFill>
                <a:effectLst/>
                <a:latin typeface="Söhne"/>
              </a:rPr>
              <a:t>For the frontend, we've chosen </a:t>
            </a:r>
            <a:r>
              <a:rPr lang="en-US" b="0" i="0" dirty="0" err="1">
                <a:solidFill>
                  <a:srgbClr val="D1D5DB"/>
                </a:solidFill>
                <a:effectLst/>
                <a:latin typeface="Söhne"/>
              </a:rPr>
              <a:t>Thymeleaf</a:t>
            </a:r>
            <a:r>
              <a:rPr lang="en-US" b="0" i="0" dirty="0">
                <a:solidFill>
                  <a:srgbClr val="D1D5DB"/>
                </a:solidFill>
                <a:effectLst/>
                <a:latin typeface="Söhne"/>
              </a:rPr>
              <a:t> templates. </a:t>
            </a:r>
            <a:r>
              <a:rPr lang="en-US" b="0" i="0" dirty="0" err="1">
                <a:solidFill>
                  <a:srgbClr val="D1D5DB"/>
                </a:solidFill>
                <a:effectLst/>
                <a:latin typeface="Söhne"/>
              </a:rPr>
              <a:t>Thymeleaf's</a:t>
            </a:r>
            <a:r>
              <a:rPr lang="en-US" b="0" i="0" dirty="0">
                <a:solidFill>
                  <a:srgbClr val="D1D5DB"/>
                </a:solidFill>
                <a:effectLst/>
                <a:latin typeface="Söhne"/>
              </a:rPr>
              <a:t> seamless integration with Spring Boot allows us to create dynamic web pages that offer a rich user experience. To ensure our application's user interface is accessible and looks great on all devices, we've incorporated Bootstrap, a framework renowned for its responsive design capabilities.</a:t>
            </a:r>
          </a:p>
          <a:p>
            <a:pPr algn="l"/>
            <a:r>
              <a:rPr lang="en-US" b="0" i="0" dirty="0">
                <a:solidFill>
                  <a:srgbClr val="D1D5DB"/>
                </a:solidFill>
                <a:effectLst/>
                <a:latin typeface="Söhne"/>
              </a:rPr>
              <a:t>On the data side, we've opted for MySQL, a reliable and widely-used relational database system. It efficiently handles our data storage and retrieval needs, ensuring smooth operations. We've also implemented security configurations to safeguard our application from unauthorized access and potential threats.</a:t>
            </a:r>
          </a:p>
          <a:p>
            <a:pPr algn="l"/>
            <a:r>
              <a:rPr lang="en-US" b="0" i="0" dirty="0">
                <a:solidFill>
                  <a:srgbClr val="D1D5DB"/>
                </a:solidFill>
                <a:effectLst/>
                <a:latin typeface="Söhne"/>
              </a:rPr>
              <a:t>In terms of configuration, we've set up various settings, including database connection details, in our configuration files. This ensures our application can adapt and run smoothly in different environments.</a:t>
            </a:r>
          </a:p>
          <a:p>
            <a:br>
              <a:rPr lang="en-US" dirty="0"/>
            </a:b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8</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www.crookedbrains.net/2018/04/winter-slippers.html" TargetMode="External"/><Relationship Id="rId3" Type="http://schemas.openxmlformats.org/officeDocument/2006/relationships/image" Target="../media/image2.jpg"/><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flickr.com/photos/strandz/4274865620/" TargetMode="External"/><Relationship Id="rId11" Type="http://schemas.openxmlformats.org/officeDocument/2006/relationships/hyperlink" Target="https://creativecommons.org/licenses/by-nc-sa/3.0/" TargetMode="External"/><Relationship Id="rId5" Type="http://schemas.openxmlformats.org/officeDocument/2006/relationships/image" Target="../media/image3.jpg"/><Relationship Id="rId10" Type="http://schemas.openxmlformats.org/officeDocument/2006/relationships/hyperlink" Target="https://creativecommons.org/licenses/by/3.0/" TargetMode="External"/><Relationship Id="rId4" Type="http://schemas.openxmlformats.org/officeDocument/2006/relationships/hyperlink" Target="https://cpcmc.org/tag/advent/" TargetMode="External"/><Relationship Id="rId9"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wallpaperflare.com/illustration-of-online-shopping-on-mobile-device-mobile-ecommerce-wallpaper-aavc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creativecommons.org/licenses/by-nc/3.0/" TargetMode="External"/><Relationship Id="rId5" Type="http://schemas.openxmlformats.org/officeDocument/2006/relationships/hyperlink" Target="https://help.turnitin.com/system-requirements.htm"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6.gif"/><Relationship Id="rId7" Type="http://schemas.openxmlformats.org/officeDocument/2006/relationships/diagramLayout" Target="../diagrams/layout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Data" Target="../diagrams/data2.xml"/><Relationship Id="rId5" Type="http://schemas.openxmlformats.org/officeDocument/2006/relationships/hyperlink" Target="https://creativecommons.org/licenses/by-sa/3.0/" TargetMode="External"/><Relationship Id="rId10" Type="http://schemas.microsoft.com/office/2007/relationships/diagramDrawing" Target="../diagrams/drawing2.xml"/><Relationship Id="rId4" Type="http://schemas.openxmlformats.org/officeDocument/2006/relationships/hyperlink" Target="http://stackoverflow.com/questions/27950039/in-mvc-should-the-view-know-the-model" TargetMode="External"/><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5"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6"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7"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8" name="Oval 27">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9" name="Oval 28">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32" name="Rectangle 3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9" name="Picture Placeholder 18" descr="Potatoes with faces on them sitting on a couch&#10;&#10;Description automatically generate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rotWithShape="1">
          <a:blip r:embed="rId3"/>
          <a:srcRect t="13173" b="11828"/>
          <a:stretch/>
        </p:blipFill>
        <p:spPr>
          <a:xfrm>
            <a:off x="20" y="10"/>
            <a:ext cx="12191980" cy="6857989"/>
          </a:xfrm>
          <a:prstGeom prst="rect">
            <a:avLst/>
          </a:prstGeom>
        </p:spPr>
      </p:pic>
      <p:sp>
        <p:nvSpPr>
          <p:cNvPr id="34" name="Rectangle 33">
            <a:extLst>
              <a:ext uri="{FF2B5EF4-FFF2-40B4-BE49-F238E27FC236}">
                <a16:creationId xmlns:a16="http://schemas.microsoft.com/office/drawing/2014/main" id="{49ECC79D-12AA-4AB2-AA58-D0472E094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537410" y="728905"/>
            <a:ext cx="4567990" cy="3184274"/>
          </a:xfrm>
        </p:spPr>
        <p:txBody>
          <a:bodyPr vert="horz" lIns="91440" tIns="45720" rIns="91440" bIns="45720" rtlCol="0" anchor="b">
            <a:normAutofit/>
          </a:bodyPr>
          <a:lstStyle/>
          <a:p>
            <a:r>
              <a:rPr lang="en-US" sz="6000" kern="1200">
                <a:solidFill>
                  <a:srgbClr val="FFFFFF"/>
                </a:solidFill>
                <a:latin typeface="+mj-lt"/>
                <a:ea typeface="+mj-ea"/>
                <a:cs typeface="+mj-cs"/>
              </a:rPr>
              <a:t>The Couch Potato Web App</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537410" y="4072044"/>
            <a:ext cx="4567990" cy="1495379"/>
          </a:xfrm>
        </p:spPr>
        <p:txBody>
          <a:bodyPr vert="horz" lIns="91440" tIns="45720" rIns="91440" bIns="45720" rtlCol="0">
            <a:normAutofit/>
          </a:bodyPr>
          <a:lstStyle/>
          <a:p>
            <a:r>
              <a:rPr lang="en-US" sz="2200" kern="1200">
                <a:solidFill>
                  <a:srgbClr val="FFFFFF"/>
                </a:solidFill>
                <a:latin typeface="+mn-lt"/>
                <a:ea typeface="+mn-ea"/>
                <a:cs typeface="+mn-cs"/>
              </a:rPr>
              <a:t>Chris Markel</a:t>
            </a:r>
          </a:p>
        </p:txBody>
      </p:sp>
      <p:grpSp>
        <p:nvGrpSpPr>
          <p:cNvPr id="36" name="Group 35">
            <a:extLst>
              <a:ext uri="{FF2B5EF4-FFF2-40B4-BE49-F238E27FC236}">
                <a16:creationId xmlns:a16="http://schemas.microsoft.com/office/drawing/2014/main" id="{E2F6F869-F143-4607-BEE5-AA6FEB71E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7400" y="254882"/>
            <a:ext cx="1942299" cy="2505141"/>
            <a:chOff x="559425" y="344186"/>
            <a:chExt cx="1942299" cy="2505141"/>
          </a:xfrm>
        </p:grpSpPr>
        <p:sp useBgFill="1">
          <p:nvSpPr>
            <p:cNvPr id="21" name="Graphic 10">
              <a:extLst>
                <a:ext uri="{FF2B5EF4-FFF2-40B4-BE49-F238E27FC236}">
                  <a16:creationId xmlns:a16="http://schemas.microsoft.com/office/drawing/2014/main" id="{C75470B2-BBA7-4280-A6F6-FAE9E9F1C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9425" y="99503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8" name="Oval 37">
              <a:extLst>
                <a:ext uri="{FF2B5EF4-FFF2-40B4-BE49-F238E27FC236}">
                  <a16:creationId xmlns:a16="http://schemas.microsoft.com/office/drawing/2014/main" id="{9A54C6CC-DDAA-4A39-ADF6-3C8475C5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0" y="1378534"/>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714358CC-CF77-4F38-89E2-D6A3ABD0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10155" y="3441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40" name="Oval 39">
              <a:extLst>
                <a:ext uri="{FF2B5EF4-FFF2-40B4-BE49-F238E27FC236}">
                  <a16:creationId xmlns:a16="http://schemas.microsoft.com/office/drawing/2014/main" id="{0CB44DA0-4772-4F1E-982F-12BAC7C58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38200" y="2514942"/>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21649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7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dirty="0"/>
              <a:t>Presenter Name</a:t>
            </a:r>
          </a:p>
          <a:p>
            <a:r>
              <a:rPr lang="en-US" dirty="0"/>
              <a:t>Email</a:t>
            </a:r>
          </a:p>
          <a:p>
            <a:r>
              <a:rPr lang="en-US" dirty="0"/>
              <a:t>Website</a:t>
            </a:r>
          </a:p>
        </p:txBody>
      </p:sp>
      <p:sp>
        <p:nvSpPr>
          <p:cNvPr id="9" name="Date Placeholder 8">
            <a:extLst>
              <a:ext uri="{FF2B5EF4-FFF2-40B4-BE49-F238E27FC236}">
                <a16:creationId xmlns:a16="http://schemas.microsoft.com/office/drawing/2014/main" id="{3087E772-2F2C-4C47-BBBF-7E764029EAF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PRESENTATION TITLE</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2"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3"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4"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5" name="Oval 54">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6" name="Oval 55">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7" name="Oval 56">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58" name="Rectangle 57">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59" name="Rectangle 58">
            <a:extLst>
              <a:ext uri="{FF2B5EF4-FFF2-40B4-BE49-F238E27FC236}">
                <a16:creationId xmlns:a16="http://schemas.microsoft.com/office/drawing/2014/main" id="{0AF7E0FB-6226-433C-9D44-5A9FC10E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60" name="Group 59">
            <a:extLst>
              <a:ext uri="{FF2B5EF4-FFF2-40B4-BE49-F238E27FC236}">
                <a16:creationId xmlns:a16="http://schemas.microsoft.com/office/drawing/2014/main" id="{CA0BC9E0-7A64-44FD-809F-27EBC75CD4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028" y="173174"/>
            <a:ext cx="1902465" cy="1114373"/>
            <a:chOff x="272028" y="173174"/>
            <a:chExt cx="1902465" cy="1114373"/>
          </a:xfrm>
        </p:grpSpPr>
        <p:sp useBgFill="1">
          <p:nvSpPr>
            <p:cNvPr id="61" name="Graphic 10">
              <a:extLst>
                <a:ext uri="{FF2B5EF4-FFF2-40B4-BE49-F238E27FC236}">
                  <a16:creationId xmlns:a16="http://schemas.microsoft.com/office/drawing/2014/main" id="{5B42AEF4-BB8D-48DF-A80B-EC107906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2" name="Oval 61">
              <a:extLst>
                <a:ext uri="{FF2B5EF4-FFF2-40B4-BE49-F238E27FC236}">
                  <a16:creationId xmlns:a16="http://schemas.microsoft.com/office/drawing/2014/main" id="{E608F1DF-51C9-42DB-9F9A-02CFB8079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25246" y="40613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3" name="Oval 62">
              <a:extLst>
                <a:ext uri="{FF2B5EF4-FFF2-40B4-BE49-F238E27FC236}">
                  <a16:creationId xmlns:a16="http://schemas.microsoft.com/office/drawing/2014/main" id="{3CE14AE4-1D62-4BF5-AE5B-37B228DB6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25692" y="938746"/>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457200" y="544786"/>
            <a:ext cx="6400800" cy="1683971"/>
          </a:xfrm>
        </p:spPr>
        <p:txBody>
          <a:bodyPr vert="horz" lIns="91440" tIns="45720" rIns="91440" bIns="45720" rtlCol="0" anchor="b">
            <a:normAutofit/>
          </a:bodyPr>
          <a:lstStyle/>
          <a:p>
            <a:r>
              <a:rPr lang="en-US" kern="1200">
                <a:solidFill>
                  <a:schemeClr val="tx1"/>
                </a:solidFill>
                <a:latin typeface="+mj-lt"/>
                <a:ea typeface="+mj-ea"/>
                <a:cs typeface="+mj-cs"/>
              </a:rPr>
              <a:t>Introduction</a:t>
            </a:r>
          </a:p>
        </p:txBody>
      </p:sp>
      <p:sp>
        <p:nvSpPr>
          <p:cNvPr id="2" name="TextBox 1">
            <a:extLst>
              <a:ext uri="{FF2B5EF4-FFF2-40B4-BE49-F238E27FC236}">
                <a16:creationId xmlns:a16="http://schemas.microsoft.com/office/drawing/2014/main" id="{9B551C0C-CDCC-8629-5214-E68157817DCC}"/>
              </a:ext>
            </a:extLst>
          </p:cNvPr>
          <p:cNvSpPr txBox="1"/>
          <p:nvPr/>
        </p:nvSpPr>
        <p:spPr>
          <a:xfrm>
            <a:off x="457200" y="2409776"/>
            <a:ext cx="6400800" cy="3714837"/>
          </a:xfrm>
          <a:prstGeom prst="rect">
            <a:avLst/>
          </a:prstGeom>
        </p:spPr>
        <p:txBody>
          <a:bodyPr vert="horz" lIns="91440" tIns="45720" rIns="91440" bIns="45720" rtlCol="0" anchor="t">
            <a:normAutofit lnSpcReduction="10000"/>
          </a:bodyPr>
          <a:lstStyle/>
          <a:p>
            <a:pPr marL="285750" indent="-228600">
              <a:lnSpc>
                <a:spcPct val="90000"/>
              </a:lnSpc>
              <a:spcAft>
                <a:spcPts val="600"/>
              </a:spcAft>
              <a:buClr>
                <a:schemeClr val="accent1"/>
              </a:buClr>
              <a:buFont typeface="Arial" panose="020B0604020202020204" pitchFamily="34" charset="0"/>
              <a:buChar char="•"/>
            </a:pPr>
            <a:r>
              <a:rPr lang="en-US" sz="1500"/>
              <a:t>Purpose: The Couch Potato Web App is a dedicated e-commerce platform designed to cater to the modern consumer's desire for comfort and relaxation. In today's fast-paced world, the need for products that amplify comfort has never been greater. Our platform bridges this gap, offering a curated selection of products that promise relaxation and ease.</a:t>
            </a:r>
          </a:p>
          <a:p>
            <a:pPr indent="-228600">
              <a:lnSpc>
                <a:spcPct val="90000"/>
              </a:lnSpc>
              <a:spcAft>
                <a:spcPts val="600"/>
              </a:spcAft>
              <a:buClr>
                <a:schemeClr val="accent1"/>
              </a:buClr>
            </a:pPr>
            <a:endParaRPr lang="en-US" sz="1500"/>
          </a:p>
          <a:p>
            <a:pPr marL="285750" indent="-228600">
              <a:lnSpc>
                <a:spcPct val="90000"/>
              </a:lnSpc>
              <a:spcAft>
                <a:spcPts val="600"/>
              </a:spcAft>
              <a:buClr>
                <a:schemeClr val="accent1"/>
              </a:buClr>
              <a:buFont typeface="Arial" panose="020B0604020202020204" pitchFamily="34" charset="0"/>
              <a:buChar char="•"/>
            </a:pPr>
            <a:r>
              <a:rPr lang="en-US" sz="1500"/>
              <a:t>Vision: To become the go-to online destination for consumers seeking products that enhance their relaxation and leisure time. We aim to provide a seamless shopping experience, ensuring that every user finds their perfect comfort product.</a:t>
            </a:r>
          </a:p>
          <a:p>
            <a:pPr indent="-228600">
              <a:lnSpc>
                <a:spcPct val="90000"/>
              </a:lnSpc>
              <a:spcAft>
                <a:spcPts val="600"/>
              </a:spcAft>
              <a:buClr>
                <a:schemeClr val="accent1"/>
              </a:buClr>
            </a:pPr>
            <a:endParaRPr lang="en-US" sz="1500"/>
          </a:p>
          <a:p>
            <a:pPr marL="285750" indent="-228600">
              <a:lnSpc>
                <a:spcPct val="90000"/>
              </a:lnSpc>
              <a:spcAft>
                <a:spcPts val="600"/>
              </a:spcAft>
              <a:buClr>
                <a:schemeClr val="accent1"/>
              </a:buClr>
              <a:buFont typeface="Arial" panose="020B0604020202020204" pitchFamily="34" charset="0"/>
              <a:buChar char="•"/>
            </a:pPr>
            <a:r>
              <a:rPr lang="en-US" sz="1500"/>
              <a:t>Commitment: Beyond just a shopping platform, The Couch Potato Web App is a commitment. A commitment to quality, sustainability, and ethically sourced products. Every product on our platform is vetted to ensure it meets our stringent quality standards.</a:t>
            </a:r>
          </a:p>
        </p:txBody>
      </p:sp>
      <p:pic>
        <p:nvPicPr>
          <p:cNvPr id="13" name="Picture Placeholder 12">
            <a:extLst>
              <a:ext uri="{FF2B5EF4-FFF2-40B4-BE49-F238E27FC236}">
                <a16:creationId xmlns:a16="http://schemas.microsoft.com/office/drawing/2014/main" id="{22858132-76FC-4F1E-BBD7-969497F1A04A}"/>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tretch/>
        </p:blipFill>
        <p:spPr>
          <a:xfrm>
            <a:off x="8232319" y="575425"/>
            <a:ext cx="2797544" cy="1867361"/>
          </a:xfrm>
          <a:prstGeom prst="rect">
            <a:avLst/>
          </a:prstGeom>
        </p:spPr>
      </p:pic>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5">
            <a:extLst>
              <a:ext uri="{837473B0-CC2E-450A-ABE3-18F120FF3D39}">
                <a1611:picAttrSrcUrl xmlns:a1611="http://schemas.microsoft.com/office/drawing/2016/11/main" r:id="rId6"/>
              </a:ext>
            </a:extLst>
          </a:blip>
          <a:srcRect t="15115" b="15115"/>
          <a:stretch/>
        </p:blipFill>
        <p:spPr>
          <a:xfrm>
            <a:off x="7619999" y="2513957"/>
            <a:ext cx="4022185" cy="1866174"/>
          </a:xfrm>
          <a:prstGeom prst="rect">
            <a:avLst/>
          </a:prstGeo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7">
            <a:extLst>
              <a:ext uri="{837473B0-CC2E-450A-ABE3-18F120FF3D39}">
                <a1611:picAttrSrcUrl xmlns:a1611="http://schemas.microsoft.com/office/drawing/2016/11/main" r:id="rId8"/>
              </a:ext>
            </a:extLst>
          </a:blip>
          <a:stretch/>
        </p:blipFill>
        <p:spPr>
          <a:xfrm>
            <a:off x="8125155" y="4451303"/>
            <a:ext cx="3011872" cy="1867361"/>
          </a:xfrm>
          <a:prstGeom prst="rect">
            <a:avLst/>
          </a:prstGeom>
        </p:spPr>
      </p:pic>
      <p:sp>
        <p:nvSpPr>
          <p:cNvPr id="21" name="Date Placeholder 20">
            <a:extLst>
              <a:ext uri="{FF2B5EF4-FFF2-40B4-BE49-F238E27FC236}">
                <a16:creationId xmlns:a16="http://schemas.microsoft.com/office/drawing/2014/main" id="{FC983FB1-C97B-41D3-9FB3-3965A27A682D}"/>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r>
              <a:rPr lang="en-US" dirty="0"/>
              <a:t>10/8/2023</a:t>
            </a:r>
          </a:p>
        </p:txBody>
      </p:sp>
      <p:sp>
        <p:nvSpPr>
          <p:cNvPr id="22" name="Footer Placeholder 21">
            <a:extLst>
              <a:ext uri="{FF2B5EF4-FFF2-40B4-BE49-F238E27FC236}">
                <a16:creationId xmlns:a16="http://schemas.microsoft.com/office/drawing/2014/main" id="{B6B03491-29ED-44F3-91B1-95FE8D2D8A5D}"/>
              </a:ext>
            </a:extLst>
          </p:cNvPr>
          <p:cNvSpPr>
            <a:spLocks noGrp="1"/>
          </p:cNvSpPr>
          <p:nvPr>
            <p:ph type="ftr" sz="quarter" idx="11"/>
          </p:nvPr>
        </p:nvSpPr>
        <p:spPr>
          <a:xfrm>
            <a:off x="4038600" y="6400800"/>
            <a:ext cx="4114800" cy="365125"/>
          </a:xfrm>
        </p:spPr>
        <p:txBody>
          <a:bodyPr vert="horz" lIns="91440" tIns="45720" rIns="91440" bIns="45720" rtlCol="0" anchor="ctr">
            <a:normAutofit/>
          </a:bodyPr>
          <a:lstStyle/>
          <a:p>
            <a:pPr>
              <a:spcAft>
                <a:spcPts val="600"/>
              </a:spcAft>
            </a:pPr>
            <a:r>
              <a:rPr lang="en-US" dirty="0"/>
              <a:t>The Couch potato web app</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vert="horz" lIns="91440" tIns="45720" rIns="91440" bIns="45720" rtlCol="0" anchor="ctr">
            <a:normAutofit/>
          </a:bodyPr>
          <a:lstStyle/>
          <a:p>
            <a:pPr>
              <a:spcAft>
                <a:spcPts val="600"/>
              </a:spcAft>
            </a:pPr>
            <a:fld id="{DFA5D71E-5CDF-4C93-8A75-5B916FDC5BEA}" type="slidenum">
              <a:rPr lang="en-US" smtClean="0"/>
              <a:pPr>
                <a:spcAft>
                  <a:spcPts val="600"/>
                </a:spcAft>
              </a:pPr>
              <a:t>2</a:t>
            </a:fld>
            <a:endParaRPr lang="en-US"/>
          </a:p>
        </p:txBody>
      </p:sp>
      <p:sp>
        <p:nvSpPr>
          <p:cNvPr id="6" name="TextBox 5">
            <a:extLst>
              <a:ext uri="{FF2B5EF4-FFF2-40B4-BE49-F238E27FC236}">
                <a16:creationId xmlns:a16="http://schemas.microsoft.com/office/drawing/2014/main" id="{22A9C55F-3D84-BADE-45C4-179704774015}"/>
              </a:ext>
            </a:extLst>
          </p:cNvPr>
          <p:cNvSpPr txBox="1"/>
          <p:nvPr/>
        </p:nvSpPr>
        <p:spPr>
          <a:xfrm>
            <a:off x="9004924" y="4180076"/>
            <a:ext cx="26372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flickr.com/photos/strandz/427486562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7" name="TextBox 6">
            <a:extLst>
              <a:ext uri="{FF2B5EF4-FFF2-40B4-BE49-F238E27FC236}">
                <a16:creationId xmlns:a16="http://schemas.microsoft.com/office/drawing/2014/main" id="{4A2DDDA8-8020-74C7-DE51-A9DD860C3391}"/>
              </a:ext>
            </a:extLst>
          </p:cNvPr>
          <p:cNvSpPr txBox="1"/>
          <p:nvPr/>
        </p:nvSpPr>
        <p:spPr>
          <a:xfrm>
            <a:off x="8544888" y="2242731"/>
            <a:ext cx="248497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cpcmc.org/tag/adv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8" name="TextBox 7">
            <a:extLst>
              <a:ext uri="{FF2B5EF4-FFF2-40B4-BE49-F238E27FC236}">
                <a16:creationId xmlns:a16="http://schemas.microsoft.com/office/drawing/2014/main" id="{A529BD18-8ABA-72B7-CC86-0C2E874E018A}"/>
              </a:ext>
            </a:extLst>
          </p:cNvPr>
          <p:cNvSpPr txBox="1"/>
          <p:nvPr/>
        </p:nvSpPr>
        <p:spPr>
          <a:xfrm>
            <a:off x="8365114" y="6118609"/>
            <a:ext cx="277191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www.crookedbrains.net/2018/04/winter-slipper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201" y="566737"/>
            <a:ext cx="11238347" cy="1502704"/>
          </a:xfrm>
        </p:spPr>
        <p:txBody>
          <a:bodyPr/>
          <a:lstStyle/>
          <a:p>
            <a:r>
              <a:rPr lang="en-US" dirty="0"/>
              <a:t>Purpose of the Couch Potato Web App</a:t>
            </a:r>
          </a:p>
        </p:txBody>
      </p:sp>
      <p:graphicFrame>
        <p:nvGraphicFramePr>
          <p:cNvPr id="22" name="Content Placeholder 9">
            <a:extLst>
              <a:ext uri="{FF2B5EF4-FFF2-40B4-BE49-F238E27FC236}">
                <a16:creationId xmlns:a16="http://schemas.microsoft.com/office/drawing/2014/main" id="{CE97388E-C2CA-E184-232D-D091D484B231}"/>
              </a:ext>
            </a:extLst>
          </p:cNvPr>
          <p:cNvGraphicFramePr>
            <a:graphicFrameLocks noGrp="1"/>
          </p:cNvGraphicFramePr>
          <p:nvPr>
            <p:ph sz="quarter" idx="14"/>
            <p:extLst>
              <p:ext uri="{D42A27DB-BD31-4B8C-83A1-F6EECF244321}">
                <p14:modId xmlns:p14="http://schemas.microsoft.com/office/powerpoint/2010/main" val="1511739584"/>
              </p:ext>
            </p:extLst>
          </p:nvPr>
        </p:nvGraphicFramePr>
        <p:xfrm>
          <a:off x="457201" y="2286000"/>
          <a:ext cx="5435600" cy="4005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8">
            <a:extLst>
              <a:ext uri="{837473B0-CC2E-450A-ABE3-18F120FF3D39}">
                <a1611:picAttrSrcUrl xmlns:a1611="http://schemas.microsoft.com/office/drawing/2016/11/main" r:id="rId9"/>
              </a:ext>
            </a:extLst>
          </a:blip>
          <a:srcRect t="12850" b="12850"/>
          <a:stretch/>
        </p:blipFill>
        <p:spPr>
          <a:xfrm>
            <a:off x="6207125" y="2286000"/>
            <a:ext cx="5435600" cy="4038600"/>
          </a:xfrm>
        </p:spPr>
      </p:pic>
      <p:sp>
        <p:nvSpPr>
          <p:cNvPr id="13" name="Date Placeholder 12">
            <a:extLst>
              <a:ext uri="{FF2B5EF4-FFF2-40B4-BE49-F238E27FC236}">
                <a16:creationId xmlns:a16="http://schemas.microsoft.com/office/drawing/2014/main" id="{16D38BCC-7EC3-40A8-BEB0-9776AA478BB2}"/>
              </a:ext>
            </a:extLst>
          </p:cNvPr>
          <p:cNvSpPr>
            <a:spLocks noGrp="1"/>
          </p:cNvSpPr>
          <p:nvPr>
            <p:ph type="dt" sz="half" idx="10"/>
          </p:nvPr>
        </p:nvSpPr>
        <p:spPr>
          <a:xfrm>
            <a:off x="838200" y="6400800"/>
            <a:ext cx="2743200" cy="365125"/>
          </a:xfrm>
        </p:spPr>
        <p:txBody>
          <a:bodyPr/>
          <a:lstStyle/>
          <a:p>
            <a:r>
              <a:rPr lang="en-US" dirty="0"/>
              <a:t>10/8/2023</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The couch potato web app</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4" name="Oval 5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5" name="Oval 5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6" name="Oval 5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58" name="Rectangle 57">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0" name="Rectangle 59">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62" name="Group 61">
            <a:extLst>
              <a:ext uri="{FF2B5EF4-FFF2-40B4-BE49-F238E27FC236}">
                <a16:creationId xmlns:a16="http://schemas.microsoft.com/office/drawing/2014/main" id="{6535CA0C-12DF-4D39-A308-5830770D22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1581" y="3841035"/>
            <a:ext cx="832449" cy="1066917"/>
            <a:chOff x="131581" y="3690543"/>
            <a:chExt cx="832449" cy="1066917"/>
          </a:xfrm>
        </p:grpSpPr>
        <p:sp useBgFill="1">
          <p:nvSpPr>
            <p:cNvPr id="63" name="Graphic 10">
              <a:extLst>
                <a:ext uri="{FF2B5EF4-FFF2-40B4-BE49-F238E27FC236}">
                  <a16:creationId xmlns:a16="http://schemas.microsoft.com/office/drawing/2014/main" id="{5F31FA39-8A8C-4BBF-8608-9E2A096FB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49950" y="3672574"/>
              <a:ext cx="696112" cy="73204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4" name="Oval 63">
              <a:extLst>
                <a:ext uri="{FF2B5EF4-FFF2-40B4-BE49-F238E27FC236}">
                  <a16:creationId xmlns:a16="http://schemas.microsoft.com/office/drawing/2014/main" id="{B0ABDD19-5DE8-475F-AD6E-B26461A16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1581" y="4495800"/>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57200" y="4038599"/>
            <a:ext cx="5273648" cy="2235494"/>
          </a:xfrm>
        </p:spPr>
        <p:txBody>
          <a:bodyPr vert="horz" lIns="91440" tIns="45720" rIns="91440" bIns="45720" rtlCol="0" anchor="ctr">
            <a:normAutofit/>
          </a:bodyPr>
          <a:lstStyle/>
          <a:p>
            <a:r>
              <a:rPr lang="en-US" kern="1200" dirty="0">
                <a:solidFill>
                  <a:schemeClr val="tx1"/>
                </a:solidFill>
                <a:latin typeface="+mj-lt"/>
                <a:ea typeface="+mj-ea"/>
                <a:cs typeface="+mj-cs"/>
              </a:rPr>
              <a:t>Project Requirements</a:t>
            </a:r>
          </a:p>
        </p:txBody>
      </p:sp>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3"/>
          <a:srcRect t="709" b="709"/>
          <a:stretch/>
        </p:blipFill>
        <p:spPr>
          <a:xfrm>
            <a:off x="1160728" y="521542"/>
            <a:ext cx="5011471" cy="3297722"/>
          </a:xfrm>
          <a:prstGeom prst="rect">
            <a:avLst/>
          </a:prstGeom>
        </p:spPr>
      </p:pic>
      <p:pic>
        <p:nvPicPr>
          <p:cNvPr id="24" name="Picture Placeholder 23">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a:blip r:embed="rId4">
            <a:extLst>
              <a:ext uri="{837473B0-CC2E-450A-ABE3-18F120FF3D39}">
                <a1611:picAttrSrcUrl xmlns:a1611="http://schemas.microsoft.com/office/drawing/2016/11/main" r:id="rId5"/>
              </a:ext>
            </a:extLst>
          </a:blip>
          <a:srcRect t="10523" b="10523"/>
          <a:stretch/>
        </p:blipFill>
        <p:spPr>
          <a:xfrm>
            <a:off x="6324600" y="500641"/>
            <a:ext cx="5040311" cy="3297722"/>
          </a:xfrm>
          <a:prstGeom prst="rect">
            <a:avLst/>
          </a:prstGeom>
        </p:spPr>
      </p:pic>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6164851" y="4038599"/>
            <a:ext cx="5654639" cy="2235493"/>
          </a:xfrm>
        </p:spPr>
        <p:txBody>
          <a:bodyPr vert="horz" lIns="91440" tIns="45720" rIns="91440" bIns="45720" rtlCol="0" anchor="ctr">
            <a:normAutofit/>
          </a:bodyPr>
          <a:lstStyle/>
          <a:p>
            <a:pPr marL="457200" indent="-228600">
              <a:buClr>
                <a:schemeClr val="accent1"/>
              </a:buClr>
              <a:buFont typeface="Arial" panose="020B0604020202020204" pitchFamily="34" charset="0"/>
              <a:buChar char="•"/>
            </a:pPr>
            <a:r>
              <a:rPr lang="en-US" sz="1800"/>
              <a:t>User Registration and Authentication</a:t>
            </a:r>
          </a:p>
          <a:p>
            <a:pPr marL="457200" indent="-228600">
              <a:buClr>
                <a:schemeClr val="accent1"/>
              </a:buClr>
              <a:buFont typeface="Arial" panose="020B0604020202020204" pitchFamily="34" charset="0"/>
              <a:buChar char="•"/>
            </a:pPr>
            <a:r>
              <a:rPr lang="en-US" sz="1800"/>
              <a:t>Product Browsing</a:t>
            </a:r>
          </a:p>
          <a:p>
            <a:pPr marL="457200" indent="-228600">
              <a:buClr>
                <a:schemeClr val="accent1"/>
              </a:buClr>
              <a:buFont typeface="Arial" panose="020B0604020202020204" pitchFamily="34" charset="0"/>
              <a:buChar char="•"/>
            </a:pPr>
            <a:r>
              <a:rPr lang="en-US" sz="1800"/>
              <a:t>Shopping Cart Management</a:t>
            </a:r>
          </a:p>
          <a:p>
            <a:pPr marL="457200" indent="-228600">
              <a:buClr>
                <a:schemeClr val="accent1"/>
              </a:buClr>
              <a:buFont typeface="Arial" panose="020B0604020202020204" pitchFamily="34" charset="0"/>
              <a:buChar char="•"/>
            </a:pPr>
            <a:r>
              <a:rPr lang="en-US" sz="1800"/>
              <a:t>Category Management</a:t>
            </a:r>
          </a:p>
          <a:p>
            <a:pPr marL="457200" indent="-228600">
              <a:buClr>
                <a:schemeClr val="accent1"/>
              </a:buClr>
              <a:buFont typeface="Arial" panose="020B0604020202020204" pitchFamily="34" charset="0"/>
              <a:buChar char="•"/>
            </a:pPr>
            <a:r>
              <a:rPr lang="en-US" sz="1800"/>
              <a:t>Responsive Design</a:t>
            </a:r>
          </a:p>
        </p:txBody>
      </p:sp>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r>
              <a:rPr lang="en-US" dirty="0"/>
              <a:t>10/8/2023</a:t>
            </a:r>
            <a:endParaRPr lang="en-US"/>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a:xfrm>
            <a:off x="4038600" y="6400800"/>
            <a:ext cx="4114800" cy="365125"/>
          </a:xfrm>
        </p:spPr>
        <p:txBody>
          <a:bodyPr vert="horz" lIns="91440" tIns="45720" rIns="91440" bIns="45720" rtlCol="0" anchor="ctr">
            <a:normAutofit/>
          </a:bodyPr>
          <a:lstStyle/>
          <a:p>
            <a:pPr>
              <a:spcAft>
                <a:spcPts val="600"/>
              </a:spcAft>
            </a:pPr>
            <a:r>
              <a:rPr lang="en-US" dirty="0"/>
              <a:t>The couch potato web app</a:t>
            </a:r>
            <a:endParaRPr lang="en-US"/>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a:xfrm>
            <a:off x="8610600" y="6400800"/>
            <a:ext cx="2743200" cy="365125"/>
          </a:xfrm>
        </p:spPr>
        <p:txBody>
          <a:bodyPr vert="horz" lIns="91440" tIns="45720" rIns="91440" bIns="45720" rtlCol="0" anchor="ctr">
            <a:normAutofit/>
          </a:bodyPr>
          <a:lstStyle/>
          <a:p>
            <a:pPr>
              <a:spcAft>
                <a:spcPts val="600"/>
              </a:spcAft>
            </a:pPr>
            <a:fld id="{DFA5D71E-5CDF-4C93-8A75-5B916FDC5BEA}" type="slidenum">
              <a:rPr lang="en-US" smtClean="0"/>
              <a:pPr>
                <a:spcAft>
                  <a:spcPts val="600"/>
                </a:spcAft>
              </a:pPr>
              <a:t>4</a:t>
            </a:fld>
            <a:endParaRPr lang="en-US"/>
          </a:p>
        </p:txBody>
      </p:sp>
      <p:sp>
        <p:nvSpPr>
          <p:cNvPr id="2" name="TextBox 1">
            <a:extLst>
              <a:ext uri="{FF2B5EF4-FFF2-40B4-BE49-F238E27FC236}">
                <a16:creationId xmlns:a16="http://schemas.microsoft.com/office/drawing/2014/main" id="{88679BD4-FE8A-3217-855E-2078DCB318C0}"/>
              </a:ext>
            </a:extLst>
          </p:cNvPr>
          <p:cNvSpPr txBox="1"/>
          <p:nvPr/>
        </p:nvSpPr>
        <p:spPr>
          <a:xfrm>
            <a:off x="8727651" y="3619209"/>
            <a:ext cx="263726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help.turnitin.com/system-requirements.htm">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6706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4" name="Oval 1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15" name="Oval 1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16" name="Oval 1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17" name="Rectangle 116">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8" name="Rectangle 117">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19" name="Group 118">
            <a:extLst>
              <a:ext uri="{FF2B5EF4-FFF2-40B4-BE49-F238E27FC236}">
                <a16:creationId xmlns:a16="http://schemas.microsoft.com/office/drawing/2014/main" id="{DD9C09AF-3E2A-4BE1-B159-B71983CC2F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54463" y="197338"/>
            <a:ext cx="2139496" cy="1697014"/>
            <a:chOff x="9854463" y="197338"/>
            <a:chExt cx="2139496" cy="1697014"/>
          </a:xfrm>
        </p:grpSpPr>
        <p:sp useBgFill="1">
          <p:nvSpPr>
            <p:cNvPr id="76" name="Graphic 10">
              <a:extLst>
                <a:ext uri="{FF2B5EF4-FFF2-40B4-BE49-F238E27FC236}">
                  <a16:creationId xmlns:a16="http://schemas.microsoft.com/office/drawing/2014/main" id="{67A62878-BF07-45E5-BCE2-340EA1F6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732950" y="197338"/>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20" name="Oval 119">
              <a:extLst>
                <a:ext uri="{FF2B5EF4-FFF2-40B4-BE49-F238E27FC236}">
                  <a16:creationId xmlns:a16="http://schemas.microsoft.com/office/drawing/2014/main" id="{43FBEC02-0E8E-4D78-BF86-DD89251EF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125200" y="1698491"/>
              <a:ext cx="195861" cy="19586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8" name="Oval 77">
              <a:extLst>
                <a:ext uri="{FF2B5EF4-FFF2-40B4-BE49-F238E27FC236}">
                  <a16:creationId xmlns:a16="http://schemas.microsoft.com/office/drawing/2014/main" id="{4C9695FA-F254-4470-9200-AE3BD45DC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9854463" y="1193988"/>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457199" y="566490"/>
            <a:ext cx="11238347" cy="1502704"/>
          </a:xfrm>
        </p:spPr>
        <p:txBody>
          <a:bodyPr vert="horz" lIns="91440" tIns="45720" rIns="91440" bIns="45720" rtlCol="0" anchor="ctr">
            <a:normAutofit/>
          </a:bodyPr>
          <a:lstStyle/>
          <a:p>
            <a:pPr algn="l"/>
            <a:r>
              <a:rPr lang="en-US" kern="1200" dirty="0">
                <a:solidFill>
                  <a:schemeClr val="tx1"/>
                </a:solidFill>
                <a:latin typeface="+mj-lt"/>
                <a:ea typeface="+mj-ea"/>
                <a:cs typeface="+mj-cs"/>
              </a:rPr>
              <a:t>Design Approach</a:t>
            </a:r>
          </a:p>
        </p:txBody>
      </p:sp>
      <p:sp>
        <p:nvSpPr>
          <p:cNvPr id="80" name="Freeform: Shape 79">
            <a:extLst>
              <a:ext uri="{FF2B5EF4-FFF2-40B4-BE49-F238E27FC236}">
                <a16:creationId xmlns:a16="http://schemas.microsoft.com/office/drawing/2014/main" id="{1AFA994E-44E8-43D5-AACC-CFCB849C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03728"/>
            <a:ext cx="356447" cy="490260"/>
          </a:xfrm>
          <a:custGeom>
            <a:avLst/>
            <a:gdLst>
              <a:gd name="connsiteX0" fmla="*/ 111317 w 356447"/>
              <a:gd name="connsiteY0" fmla="*/ 0 h 490260"/>
              <a:gd name="connsiteX1" fmla="*/ 356447 w 356447"/>
              <a:gd name="connsiteY1" fmla="*/ 245130 h 490260"/>
              <a:gd name="connsiteX2" fmla="*/ 111317 w 356447"/>
              <a:gd name="connsiteY2" fmla="*/ 490260 h 490260"/>
              <a:gd name="connsiteX3" fmla="*/ 15901 w 356447"/>
              <a:gd name="connsiteY3" fmla="*/ 470997 h 490260"/>
              <a:gd name="connsiteX4" fmla="*/ 0 w 356447"/>
              <a:gd name="connsiteY4" fmla="*/ 460276 h 490260"/>
              <a:gd name="connsiteX5" fmla="*/ 0 w 356447"/>
              <a:gd name="connsiteY5" fmla="*/ 29984 h 490260"/>
              <a:gd name="connsiteX6" fmla="*/ 15901 w 356447"/>
              <a:gd name="connsiteY6" fmla="*/ 19264 h 490260"/>
              <a:gd name="connsiteX7" fmla="*/ 111317 w 356447"/>
              <a:gd name="connsiteY7" fmla="*/ 0 h 49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47" h="490260">
                <a:moveTo>
                  <a:pt x="111317" y="0"/>
                </a:moveTo>
                <a:cubicBezTo>
                  <a:pt x="246699" y="0"/>
                  <a:pt x="356447" y="109748"/>
                  <a:pt x="356447" y="245130"/>
                </a:cubicBezTo>
                <a:cubicBezTo>
                  <a:pt x="356447" y="380512"/>
                  <a:pt x="246699" y="490260"/>
                  <a:pt x="111317" y="490260"/>
                </a:cubicBezTo>
                <a:cubicBezTo>
                  <a:pt x="77472" y="490260"/>
                  <a:pt x="45228" y="483401"/>
                  <a:pt x="15901" y="470997"/>
                </a:cubicBezTo>
                <a:lnTo>
                  <a:pt x="0" y="460276"/>
                </a:lnTo>
                <a:lnTo>
                  <a:pt x="0" y="29984"/>
                </a:lnTo>
                <a:lnTo>
                  <a:pt x="15901" y="19264"/>
                </a:lnTo>
                <a:cubicBezTo>
                  <a:pt x="45228" y="6859"/>
                  <a:pt x="77472" y="0"/>
                  <a:pt x="111317" y="0"/>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solidFill>
                <a:schemeClr val="tx1"/>
              </a:solidFill>
            </a:endParaRPr>
          </a:p>
        </p:txBody>
      </p:sp>
      <p:pic>
        <p:nvPicPr>
          <p:cNvPr id="6" name="Picture 5" descr="A diagram of a model&#10;&#10;Description automatically generated">
            <a:extLst>
              <a:ext uri="{FF2B5EF4-FFF2-40B4-BE49-F238E27FC236}">
                <a16:creationId xmlns:a16="http://schemas.microsoft.com/office/drawing/2014/main" id="{7E78C9E0-4FEB-4FC2-1AAA-372114C77F0D}"/>
              </a:ext>
            </a:extLst>
          </p:cNvPr>
          <p:cNvPicPr>
            <a:picLocks noChangeAspect="1"/>
          </p:cNvPicPr>
          <p:nvPr/>
        </p:nvPicPr>
        <p:blipFill>
          <a:blip r:embed="rId3">
            <a:extLst>
              <a:ext uri="{837473B0-CC2E-450A-ABE3-18F120FF3D39}">
                <a1611:picAttrSrcUrl xmlns:a1611="http://schemas.microsoft.com/office/drawing/2016/11/main" r:id="rId4"/>
              </a:ext>
            </a:extLst>
          </a:blip>
          <a:srcRect t="2889" b="2889"/>
          <a:stretch/>
        </p:blipFill>
        <p:spPr>
          <a:xfrm>
            <a:off x="543119" y="2286000"/>
            <a:ext cx="5435027" cy="4038600"/>
          </a:xfrm>
          <a:prstGeom prst="rect">
            <a:avLst/>
          </a:prstGeom>
        </p:spPr>
      </p:pic>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vert="horz" lIns="91440" tIns="45720" rIns="91440" bIns="45720" rtlCol="0" anchor="ctr">
            <a:normAutofit/>
          </a:bodyPr>
          <a:lstStyle/>
          <a:p>
            <a:pPr>
              <a:spcAft>
                <a:spcPts val="600"/>
              </a:spcAft>
            </a:pPr>
            <a:r>
              <a:rPr lang="en-US"/>
              <a:t>2/2/20XX</a:t>
            </a:r>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vert="horz" lIns="91440" tIns="45720" rIns="91440" bIns="45720" rtlCol="0" anchor="ctr">
            <a:normAutofit/>
          </a:bodyPr>
          <a:lstStyle/>
          <a:p>
            <a:pPr>
              <a:spcAft>
                <a:spcPts val="600"/>
              </a:spcAft>
            </a:pPr>
            <a:r>
              <a:rPr lang="en-US" dirty="0"/>
              <a:t>PRESENTATION TITLE</a:t>
            </a:r>
            <a:endParaRPr lang="en-US"/>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vert="horz" lIns="91440" tIns="45720" rIns="91440" bIns="45720" rtlCol="0" anchor="ctr">
            <a:normAutofit/>
          </a:bodyPr>
          <a:lstStyle/>
          <a:p>
            <a:pPr>
              <a:spcAft>
                <a:spcPts val="600"/>
              </a:spcAft>
            </a:pPr>
            <a:fld id="{DFA5D71E-5CDF-4C93-8A75-5B916FDC5BEA}" type="slidenum">
              <a:rPr lang="en-US" smtClean="0"/>
              <a:pPr>
                <a:spcAft>
                  <a:spcPts val="600"/>
                </a:spcAft>
              </a:pPr>
              <a:t>5</a:t>
            </a:fld>
            <a:endParaRPr lang="en-US"/>
          </a:p>
        </p:txBody>
      </p:sp>
      <p:sp>
        <p:nvSpPr>
          <p:cNvPr id="7" name="TextBox 6">
            <a:extLst>
              <a:ext uri="{FF2B5EF4-FFF2-40B4-BE49-F238E27FC236}">
                <a16:creationId xmlns:a16="http://schemas.microsoft.com/office/drawing/2014/main" id="{3EAD7F55-EAC0-BA2E-6BEA-8D22599202D4}"/>
              </a:ext>
            </a:extLst>
          </p:cNvPr>
          <p:cNvSpPr txBox="1"/>
          <p:nvPr/>
        </p:nvSpPr>
        <p:spPr>
          <a:xfrm>
            <a:off x="3358519" y="6124545"/>
            <a:ext cx="26196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ackoverflow.com/questions/27950039/in-mvc-should-the-view-know-the-mode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graphicFrame>
        <p:nvGraphicFramePr>
          <p:cNvPr id="122" name="TextBox 3">
            <a:extLst>
              <a:ext uri="{FF2B5EF4-FFF2-40B4-BE49-F238E27FC236}">
                <a16:creationId xmlns:a16="http://schemas.microsoft.com/office/drawing/2014/main" id="{8B40DB07-05CB-39D1-67CC-33CA2C099D03}"/>
              </a:ext>
            </a:extLst>
          </p:cNvPr>
          <p:cNvGraphicFramePr/>
          <p:nvPr/>
        </p:nvGraphicFramePr>
        <p:xfrm>
          <a:off x="6187721" y="2286000"/>
          <a:ext cx="5470879" cy="40055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4170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6</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1858787959"/>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2.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934</TotalTime>
  <Words>1283</Words>
  <Application>Microsoft Office PowerPoint</Application>
  <PresentationFormat>Widescreen</PresentationFormat>
  <Paragraphs>152</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Aller</vt:lpstr>
      <vt:lpstr>Arial</vt:lpstr>
      <vt:lpstr>Calibri</vt:lpstr>
      <vt:lpstr>Courier New</vt:lpstr>
      <vt:lpstr>Open sans</vt:lpstr>
      <vt:lpstr>Segoe UI</vt:lpstr>
      <vt:lpstr>Söhne</vt:lpstr>
      <vt:lpstr>MinimalXOVTI</vt:lpstr>
      <vt:lpstr>The Couch Potato Web App</vt:lpstr>
      <vt:lpstr>Introduction</vt:lpstr>
      <vt:lpstr>Purpose of the Couch Potato Web App</vt:lpstr>
      <vt:lpstr>Project Requirements</vt:lpstr>
      <vt:lpstr>Design Approach</vt:lpstr>
      <vt:lpstr>Table</vt:lpstr>
      <vt:lpstr>The way to get started is to quit talking and begin doing.</vt:lpstr>
      <vt:lpstr>Team</vt:lpstr>
      <vt:lpstr>Timeline</vt:lpstr>
      <vt:lpstr>Content</vt:lpstr>
      <vt:lpstr>Content three column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Chris Markel</dc:creator>
  <cp:lastModifiedBy>Chris Markel</cp:lastModifiedBy>
  <cp:revision>4</cp:revision>
  <dcterms:created xsi:type="dcterms:W3CDTF">2023-10-06T04:12:23Z</dcterms:created>
  <dcterms:modified xsi:type="dcterms:W3CDTF">2023-10-06T20:01:03Z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